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sldIdLst>
    <p:sldId id="256" r:id="rId2"/>
    <p:sldId id="299" r:id="rId3"/>
    <p:sldId id="380" r:id="rId4"/>
    <p:sldId id="307" r:id="rId5"/>
    <p:sldId id="308" r:id="rId6"/>
    <p:sldId id="310" r:id="rId7"/>
    <p:sldId id="311" r:id="rId8"/>
    <p:sldId id="312" r:id="rId9"/>
    <p:sldId id="313" r:id="rId10"/>
    <p:sldId id="383" r:id="rId11"/>
    <p:sldId id="384" r:id="rId12"/>
    <p:sldId id="393" r:id="rId13"/>
    <p:sldId id="396" r:id="rId14"/>
    <p:sldId id="397" r:id="rId15"/>
    <p:sldId id="398" r:id="rId16"/>
    <p:sldId id="314" r:id="rId17"/>
    <p:sldId id="315" r:id="rId18"/>
    <p:sldId id="330" r:id="rId19"/>
    <p:sldId id="331" r:id="rId20"/>
    <p:sldId id="329" r:id="rId21"/>
    <p:sldId id="316" r:id="rId22"/>
    <p:sldId id="317" r:id="rId23"/>
    <p:sldId id="318" r:id="rId24"/>
    <p:sldId id="319" r:id="rId25"/>
    <p:sldId id="320" r:id="rId26"/>
    <p:sldId id="321" r:id="rId27"/>
    <p:sldId id="322" r:id="rId28"/>
    <p:sldId id="323" r:id="rId29"/>
    <p:sldId id="324" r:id="rId30"/>
    <p:sldId id="407" r:id="rId31"/>
    <p:sldId id="410" r:id="rId32"/>
    <p:sldId id="411" r:id="rId33"/>
    <p:sldId id="325" r:id="rId34"/>
    <p:sldId id="326" r:id="rId35"/>
    <p:sldId id="327" r:id="rId36"/>
    <p:sldId id="328" r:id="rId37"/>
    <p:sldId id="332" r:id="rId38"/>
    <p:sldId id="333" r:id="rId39"/>
    <p:sldId id="334" r:id="rId40"/>
    <p:sldId id="335" r:id="rId41"/>
    <p:sldId id="336" r:id="rId42"/>
    <p:sldId id="337" r:id="rId43"/>
    <p:sldId id="338" r:id="rId44"/>
    <p:sldId id="339" r:id="rId45"/>
    <p:sldId id="340"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8" r:id="rId66"/>
    <p:sldId id="369" r:id="rId67"/>
    <p:sldId id="361" r:id="rId68"/>
    <p:sldId id="362" r:id="rId69"/>
    <p:sldId id="363" r:id="rId70"/>
    <p:sldId id="41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8"/>
    <p:restoredTop sz="94694"/>
  </p:normalViewPr>
  <p:slideViewPr>
    <p:cSldViewPr snapToGrid="0">
      <p:cViewPr varScale="1">
        <p:scale>
          <a:sx n="87" d="100"/>
          <a:sy n="87" d="100"/>
        </p:scale>
        <p:origin x="470" y="53"/>
      </p:cViewPr>
      <p:guideLst/>
    </p:cSldViewPr>
  </p:slideViewPr>
  <p:notesTextViewPr>
    <p:cViewPr>
      <p:scale>
        <a:sx n="1" d="1"/>
        <a:sy n="1" d="1"/>
      </p:scale>
      <p:origin x="0" y="0"/>
    </p:cViewPr>
  </p:notesTextViewPr>
  <p:sorterViewPr>
    <p:cViewPr varScale="1">
      <p:scale>
        <a:sx n="1" d="1"/>
        <a:sy n="1" d="1"/>
      </p:scale>
      <p:origin x="0" y="-1105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4T07:08:50.001"/>
    </inkml:context>
    <inkml:brush xml:id="br0">
      <inkml:brushProperty name="width" value="0.05292" units="cm"/>
      <inkml:brushProperty name="height" value="0.05292" units="cm"/>
      <inkml:brushProperty name="color" value="#FF0000"/>
    </inkml:brush>
  </inkml:definitions>
  <inkml:trace contextRef="#ctx0" brushRef="#br0">4809 6004 1016 0,'0'0'221'0,"0"0"51"0,0 0 11 0,0 0-35 16,0 0-29-16,0 0-29 0,0 0-29 0,0 0-26 15,0 0-25-15,0 0-26 0,0 0-18 0,0 0-12 16,-77-68-20-16,77 68-14 0,0 0-11 0,0 5-9 16,0 3-1-16,0 3 4 0,0 4 1 0,4 3-4 15,1 3 0-15,2 0-5 0,1 0-3 16,3-2 3-16,2 2 2 0,-1 1 0 0,0-2 3 15,2 2 4-15,0-3-6 0,-2 1 4 0,2-2-1 16,-2-2-4-16,1-2-9 0,-2 0-25 0,-1 2-31 16,1-5-56-16,-2 0-60 0,-2-1-91 0,0-1-123 15,-1-3-213-15,-4-3-786 0</inkml:trace>
  <inkml:trace contextRef="#ctx0" brushRef="#br0" timeOffset="204.04">4964 5962 1325 0,'0'0'273'15,"0"0"40"-15,0 0-33 0,0 0-52 0,0 0-46 16,0 0-63-16,0 0-49 0,0 0-42 0,0 0-21 16,0 0-7-16,0 0 2 0,0 0 6 0,0 0-8 15,-10 74 2-15,17-46-4 0,5 1-5 0,1 2 0 16,4 3-1-16,2-2-8 0,4-1-36 15,0 1-64-15,2-1-135 0,1-4-209 0,-6-6-456 16,-6-7-86-16</inkml:trace>
  <inkml:trace contextRef="#ctx0" brushRef="#br0" timeOffset="3167.52">5025 7197 369 0,'0'0'563'0,"0"0"-563"0,0 0 10 16,0 0 24-16,0 0 21 0,0 0 10 0,0 0-5 16,0 0-9-16,0 0-12 0,0 0-10 0,0 0-7 15,82-26-2-15,-70 23 0 0,6 1 1 16,-3 0 3-16,1-1-5 0,3 2-2 0,-2 1 2 15,1 0-1-15,3 0 2 0,1 0 2 0,2 0-3 16,-3 0-2-16,2 3 1 0,3 0 0 16,-2 1 3-16,1 0 4 0,-1 1 2 0,4 1-1 15,-3-2 1-15,4 2 2 0,1 0-1 0,2 0 0 16,1-1-3-16,-1 0-2 0,3-1 6 0,0 1 2 16,3-2 6-16,0 1 0 0,1-1-2 15,3 1-1-15,-1-2-7 0,0 1-1 0,3-3-3 16,1 1-5-16,-1-1 3 0,-4 0-4 0,1 0-1 15,-1 0 0-15,0 0-2 0,0 0-5 0,0 0-1 16,0 0-1-16,-2 0-1 0,-1 1 3 0,2-1-1 16,0 0 1-16,-6 1-4 0,4 0 1 0,-3 2-3 15,-2-2 3-15,1 1 1 0,-2 0 1 16,-1 1 3-16,-1-1-2 0,0 0 2 0,-1 1-4 16,-4 0-1-16,0 0 1 0,-1-1-3 0,-2 2 2 15,0-2 1-15,-1 2-2 0,1-1 2 0,0 1 0 16,-2-1-2-16,1 1 0 0,-2-1 2 15,-4 1-2-15,3-1 3 0,-2 2 1 0,1-2 0 16,-3 2 0-16,3-2-1 0,-2 1 1 0,0 2-3 16,2-2 2-16,0 0-2 0,-1 0 0 15,3 1 0-15,0-1 3 0,-3 0 1 0,4 0-3 16,0 0 5-16,0-1-5 0,1 1 1 0,2-1 2 16,0-1-4-16,1 1 3 0,5-1 0 0,0 0 1 15,1 0-2-15,1-1-1 0,1 1-4 16,-4-1-1-16,2 0 1 0,0 0 0 0,-3 0 0 15,-2 2-2-15,0-1 4 0,1 1-4 0,-2 0 3 16,-3-1 0-16,0 0-2 0,-2 1-2 16,-3-1 1-16,1 2-1 0,-3-2-4 0,-3 0 5 0,2 1-1 15,2 0-2-15,-4 0 7 0,4 0-4 16,-2-1-2-16,5 1 3 0,-4-1 2 0,5 2-4 16,-1-1 0-16,0 0 3 0,3-1-9 0,-1 0 7 15,2 1 3-15,1-2-4 0,1 1 6 0,-1-1-2 16,1 2-4-16,0-1 1 0,2-1 0 15,-2 0 1-15,4-1-1 0,-3 3 1 0,-2-3 2 16,4 0-4-16,-3 0 4 0,1 0 0 0,3 0-3 16,0 0 2-16,-3 0 0 0,5-3 0 0,0 1-2 15,-4 0 3-15,4-2-1 0,1 2 0 16,-2-2 7-16,1 1-6 0,-4-1-1 0,4 1 1 16,-6-1-3-16,3 1 1 0,-3-1 0 0,0 1 1 15,1 0-2-15,-2 1 3 0,0-1-4 16,0 1-1-16,-2 0 2 0,2-1-1 0,2 1-1 15,-4 0 1-15,-1 1 3 0,-1-1-3 0,0 2 1 16,0-1 1-16,-4 0-2 0,4 1 0 0,-3-1 2 16,2 0-2-16,2 0-3 0,0-1 4 0,3 1-1 15,-2 0-1-15,5-1 6 0,1-1-2 16,1 3-4-16,-2-2 3 0,4-1 0 0,-1 0-3 16,-3 0 3-16,4-1 0 0,1 2-2 0,0-1 0 15,-1 1 3-15,0-1-3 0,-3 2 0 0,2-1 2 16,-3 0-3-16,2 0-1 0,-1-1 3 0,-2 1 0 15,3-1-1-15,-2 1 2 0,1-1 0 16,-3 0-3-16,-1 1 4 0,1-2 0 0,1 2-3 16,-1-1 2-16,-2 0-2 0,3 1-1 15,0 0 0-15,-2 0 3 0,0 0-2 0,1 0-2 16,0 1 5-16,-3-1-4 0,1 2-1 0,-3-1 4 16,2 0 0-16,1 1-4 0,1 0 4 0,-2 0-2 15,1 0-4-15,-1 0 6 0,0 1-2 0,-1 0-1 16,-1 2 3-16,1-1-1 0,1 2-1 15,-2-1 0-15,1-1 1 0,-1 2-2 0,0-1 2 16,0 0 2-16,2 0-3 0,-2 1 1 0,-2-1 3 16,1 1 1-16,0-1 3 0,-3 1 5 15,4-1 0-15,-2 1-1 0,1-1 1 0,2 0 0 0,0-1-4 16,2 1 3-16,-2-1 0 0,3 0-2 16,0 1 4-16,-1-2-1 0,1 1 0 0,1 0-2 15,-2 0 4-15,0 0-2 0,-1 0-3 16,-1 1 2-16,-2-2-4 0,1 1-3 0,-2-1 3 15,-1 0-3-15,-2 1 0 0,-3-2 0 0,0 1 1 16,-1 0-3-16,-4-1 3 0,-2 1 5 0,0-1-4 16,0 0 2-16,-3 0 3 0,1 1-2 0,-1-1 2 15,0 1 3-15,0-1-2 0,0 0 3 0,0 0 7 16,0 0-5-16,0 0-1 0,0 0-6 16,-1 0-23-16,1 0-37 0,-3 0-76 0,0 2-172 15,0 0-527-15,-1-1-812 0</inkml:trace>
  <inkml:trace contextRef="#ctx0" brushRef="#br0" timeOffset="9733.91">12779 7543 493 0,'0'0'32'0,"0"0"24"15,0 0 16-15,0 0 23 0,0 0 18 16,0 0 5-16,0 0 2 0,0 0-12 0,0 0-17 16,0 0-14-16,0 0-8 0,0 0-8 0,22-80-2 15,-21 77-5-15,0 0-7 0,1 1-4 0,1 0-9 16,-2-1-8-16,0 2-12 0,1-1 0 16,2 1-4-16,-1 0-2 0,2-1 7 0,2 1-5 15,1-1-1-15,0 1 0 0,5 1 3 0,-2-1-1 16,5 1 4-16,1 0 5 0,4 0-4 0,5 0 7 15,-3 0 2-15,6 0 1 0,1 0 4 0,1-2 2 16,4 2-1-16,2 0 0 0,2 0-2 16,0 0-4-16,-1 0-5 0,4 0-1 0,0 0-2 15,-1 0-4-15,2 0-1 0,-3 0-1 0,0 2-5 16,0 0 3-16,-3 0-2 0,1 1-1 0,1-1-2 16,1 1 2-16,0 1 0 0,-1-1 0 15,-1 1 6-15,3-1-8 0,-3 2-1 0,2 0 1 16,0-1-5-16,-1 1 3 0,1 0 2 0,-2-2-1 15,1 1-3-15,-2 1 2 0,0-1-1 0,-3 1-1 16,1-1 3-16,-2 0 0 0,-1 1-2 16,0-2 2-16,-1 2 0 0,-1-2-2 0,-1 2 2 15,-1-1-1-15,-4 0-2 0,0 1 2 0,-1-1 0 16,-3 1 0-16,-2-1-2 0,-2 0 5 0,3-1-3 16,-6 1 0-16,5 0 3 0,-5 0-3 15,3-1-1-15,-3 2 1 0,3 0 1 0,-3-2-2 16,5 2 3-16,-4-2 1 0,5 0-3 0,0 1 1 15,-1 0 0-15,3 1-1 0,-1 0 0 0,2-1 1 16,0 0-2-16,-1 0-1 0,-1 2 3 0,2-2 0 16,1-1 0-16,-5 1 1 0,3-1-1 15,1 1-3-15,-1-1 2 0,0 0 1 0,0-1-2 16,0 1 2-16,2-1 0 0,-1 0 0 0,4 0-1 16,-3 0 4-16,0-1-3 0,3 0 0 15,-2 0 2-15,4 1-5 0,-1-2 2 0,-2 1 1 16,4 0-1-16,-1-1-1 0,-2 0 2 0,3 0-1 15,1 1 0-15,0-1 0 0,1 0-1 0,0 1-1 16,0-1 2-16,1 0-1 0,1 1-2 16,-2-1 2-16,1 0-1 0,0 0-1 0,0 2 2 15,4-2 0-15,-2 1 0 0,-1-1 0 0,2 0 1 16,-3 1-2-16,0-1 3 0,0 1-1 0,-1-1-2 16,1 0 2-16,2 0-3 0,-4 0 3 0,-3 0-2 15,2 0 1-15,0 0 2 0,-1 0-3 16,-3 0 3-16,2 0 0 0,-3 1-3 0,1 0 2 15,-2 1-1-15,-2 0 0 0,0 0-1 0,1 0 2 16,0 1-2-16,2 0 0 0,0 0 2 0,2 0 0 16,-1 1-1-16,2 0 0 0,-3-1-3 15,4 2 2-15,-1-2 4 0,-1 1 2 0,2-1 2 16,0 0 0-16,-1-1 1 0,2 1 0 0,1 0 4 16,-1-1 1-16,-4-1 0 0,0 2 2 0,-3-2 2 15,-1 0 6-15,-2-1 4 0,-1 0 3 16,-4 0-1-16,2 0-2 0,-3 1 1 0,-1-1-1 15,-3 0-2-15,1 0-3 0,-2 0-5 0,1 0-1 16,-2 1-2-16,0-1 0 0,4 0-5 16,-3 1 0-16,0-1-8 0,-1 0 5 0,1 0 0 15,0 0-1-15,-1 2 3 0,-3-2-6 0,2 1 2 16,-2-1 0-16,2 0-1 0,-4 1 2 0,0-1-2 16,1 0 0-16,-3 1 3 0,1-1 2 15,-1 0 3-15,0 0 6 0,0 0 2 0,0 0 2 16,0 0 1-16,0 0 1 0,0 0-2 0,0 0 5 15,0 0 2-15,-3 0-4 0,2 0-3 0,-2 0-16 16,-4-1-29-16,4 0-44 0,-3-2-71 16,2 2-144-16,-2 1-301 0,4 0-1050 0</inkml:trace>
  <inkml:trace contextRef="#ctx0" brushRef="#br0" timeOffset="18366.66">4273 8224 1338 0,'0'0'-2'0,"0"0"-26"0,0 0-14 0,0 0-2 16,0 0 15-16,0 0 21 0,0 0 14 15,0 0 3-15,0 0-5 0,0 0 0 0,0 0 3 16,0 0 3-16,-12 8 0 0,11 0 7 0,-1 1 0 15,-1 2 4-15,1 1 6 0,-2 4 1 0,0-1 0 16,0 4 4-16,-1 2 3 0,1-1 0 0,0 3 2 16,-1 1 2-16,2 2-3 0,0 3-1 0,0 1 4 15,0 1-1-15,1 4 0 0,1 1-2 16,1 1-2-16,-2 0-7 0,1-1-4 0,1 2-2 16,0-1-5-16,0 0 0 0,-2-1 0 0,4-1-1 15,-4 1-2-15,1 0 1 0,1-2-9 16,0 1-1-16,-2-1 4 0,1-2-5 0,0-1 5 15,0-4 0-15,2 0-6 0,-2-4-1 0,1-3 4 16,0 0 0-16,0-2-5 0,0-3 6 16,0-1-5-16,0 0-2 0,1-2 5 0,-1-2 0 15,1-1-6-15,2-1 2 0,-2-1 1 0,4 0-6 16,0-1 5-16,-1-2 2 0,1 0-3 0,1-1 3 16,0 1 6-16,3-3 3 0,-2 0 6 15,3 1 2-15,4-2-3 0,0 0-4 0,4 0-2 16,1-1 4-16,5-1-7 0,-2-1 0 0,3-1-1 15,2 2-11-15,-1-1 7 0,2 1-2 0,2 1-4 16,0 0 5-16,2 0-1 0,2 1 2 16,3 0-3-16,0 0 3 0,1 0-1 0,0 1-3 15,6-1 8-15,-2 0-4 0,3 0-3 0,0 0 1 16,3 0 2-16,0 0 0 0,2 0 5 0,-2 0 1 16,3 0-10-16,2 1 2 0,-2-1 0 0,1 0-2 15,1 0 3-15,-3 2 7 0,1 1-8 0,-1 0 1 16,0 1 6-16,1 0-8 0,-2-1 4 15,-1 1 3-15,2-1-3 0,-2 2 1 0,3-2 4 16,1 2-1-16,-2 0-7 0,4-1 9 0,-3 2-3 16,2-2-2-16,-2-1 6 0,0 1-2 15,-2-1-3-15,1 1-2 0,-3-3 0 0,2 3 2 16,2-1-1-16,-4 0 5 0,0-1-2 0,2-1-7 16,1-1 9-16,1 1-2 0,-1-1-5 15,1 0 6-15,0 0-9 0,-3 1-2 0,-3-1 3 16,2 0 2-16,-3 0-1 0,-2 0 1 0,-3 0 4 15,1 0-9-15,0 0 7 0,-3 2 1 0,-4-1-6 16,0 2 4-16,-1 1-2 0,-2-1-5 0,-1 2 0 16,-1-1 3-16,-3 1-1 0,3-1 0 15,-2 0 4-15,-2 1-1 0,1-1-1 0,0 2 3 0,-2-2 0 16,-2 1-2-16,5 0 2 0,-2-2-1 16,4 3 1-16,-3-2-3 0,3-1 3 0,2 1-3 15,-1-2-2-15,-1 1 6 0,1-2-2 0,-1 2 6 16,2-2 0-16,0-1-6 0,0 1-2 15,-1 0 0-15,1 2 4 0,-1-3-1 0,0 3 3 16,-3-1-3-16,2 0-7 0,-4 0 7 0,3 1-3 16,2-1 0-16,-4 2 0 0,3-2-3 0,1 1 1 15,-1 1 1-15,-1-1 5 0,3 1-3 16,4-1 0-16,-1 1 2 0,1 1-1 0,3-3 1 16,0 1 0-16,-1 1-1 0,2-2-8 0,-3 0 8 15,3 0-2-15,2-1 3 0,-2 1 3 16,-3-2-2-16,4 1-4 0,0 2 2 0,1 0 0 15,0-1-8-15,-2 0 7 0,-1 1-2 0,3-1-3 16,-3 0 8-16,-2 0-4 0,2 2-2 0,-4-1 0 16,0 3 1-16,2-2-1 0,-3 0 2 15,0 1 2-15,0 0-6 0,-1 0 2 0,2 1 4 16,1-2-1-16,-3 1 0 0,2 0 0 0,1 1 0 16,1-1-3-16,-1 0 3 0,5 0 3 0,-2-2-4 15,-2 1 5-15,2-2 2 0,-1 0-3 0,3 0 3 16,-1-2 0-16,0 1-1 0,-2 0 0 15,2-1 6-15,0 0-3 0,-2 0-1 0,3-1 3 16,-1 0-5-16,-1-1-2 0,-1 1 1 0,-2-1-2 16,0 1-3-16,0-2 1 0,-2 1 1 0,4 0-1 15,-4 0 2-15,0 0 2 0,-1 0-3 16,-2 1-2-16,2-2 1 0,0 2-1 0,0-1-1 16,1 0 4-16,-1 0 0 0,1 0-5 0,-1 0 7 15,-1-1-3-15,-1 2-4 0,1-1 4 0,-1 1-2 16,1-2-2-16,-1 1 6 0,-3 0 1 15,0-1-9-15,-3 1 5 0,-2 1 0 0,0-1-3 16,-1-1 8-16,-3 3-3 0,3-1-4 0,-3-2-1 16,0 2 0-16,-1 0 3 0,-1 0 0 15,-1 0-1-15,1-1 2 0,-5 1-3 0,3 0 4 16,-1-1 3-16,-2 1-6 0,2-1 2 0,-1 0-1 16,-1 1-4-16,3 0 0 0,-1 0 3 0,4-1-4 15,-1 2 2-15,3 0 3 0,-1 0-4 0,3 0 1 16,-1 0 0-16,1 2 0 0,2-2 0 0,0 1 4 15,-2 0 2-15,2 0-4 0,-1 0 2 16,1 0-1-16,2 1-3 0,1-2 2 0,-2 1 2 16,3-1-5-16,-2 1 2 0,2-1 5 0,1 0-6 15,0 0 5-15,2 0 1 0,-1 1-5 0,2 0 1 16,2-1 3-16,1 1-1 0,-2-1-2 16,3 0 2-16,-2 0 0 0,2 0 0 0,-1 2 6 15,3-2-1-15,0 1-4 0,2 0 2 0,-1-1-2 16,0 2-3-16,4-1 3 0,-1-1 1 15,3 2-2-15,3-2-1 0,-1 1 2 0,3-1-2 16,2 1 0-16,1-1 2 0,1 3-4 0,-1-2-1 16,2 0 5-16,-2 0-2 0,-1 0-2 0,1 1 3 15,-1-1-1-15,-1 0-3 0,2 1 3 16,0 1 1-16,0-2-4 0,3 1 2 0,0-1 2 16,-2 2-2-16,4-1-1 0,-1 0 4 0,-2 2-5 15,1-1 2-15,-2 2 3 0,2-2-2 0,-2 2 1 16,-1 0 1-16,0-1-2 0,0 2-3 0,1-2 4 15,0 1 1-15,2 1-4 0,0-2 1 16,-1 1-1-16,2 1-2 0,0-2 3 0,-2 0 3 16,4-1-6-16,-2 2 4 0,4-1 3 0,-1-2-4 15,-2 3 2-15,3-3 2 0,2 2-7 16,-1-2 2-16,1 1 5 0,0-2-2 0,-2 2-2 16,1 0 3-16,-3-1-1 0,2 0-1 0,0 0 7 15,0 1 1-15,-4-1-6 0,1 3 0 0,-2-2 1 16,0 0-2-16,2 0 2 0,-2 1 1 0,-1 0-3 15,2-1 0-15,-1 2 4 0,-2-2-4 16,-1 0-1-16,4 0 4 0,-3-1-6 0,-2 2 1 16,3-1 4-16,-1 1-1 0,-1-1-3 0,1 1 2 15,-1-2 2-15,1 2-5 0,3-1 5 16,-2 2-2-16,-1-3-3 0,-1 3 1 0,1-2 3 16,-1 0-1-16,-1 3-2 0,1-1 4 0,0 2-6 15,-2-2-3-15,0 2 8 0,-2-1-2 0,2 1-2 16,-1 0 5-16,1 1-3 0,-3-1-4 0,1 1 6 15,-1-1 0-15,-1 0-6 0,-2 1 6 16,1 0-2-16,-1-2-2 0,-1 1 2 0,-1 0 2 16,-1 0-4-16,2 0-1 0,-2 0 6 0,1 2-6 15,-1-1 4-15,0-2 1 0,-2 0-6 0,1 1 0 16,0 0 5-16,1 0-1 0,0 1 0 0,-1-1 3 16,1 0-4-16,0 0-3 0,1 2 5 15,1-2 5-15,-1 1-12 0,1 0 1 0,4-1 2 16,-2 0-7-16,4-1 11 0,-2 0 1 0,5 2-3 15,-1-2 1-15,0 0 2 0,1 0-3 16,0-1-1-16,-2 0 3 0,1 2-5 0,-2-3 3 16,0 0 4-16,-2 0 0 0,0 0-2 0,2-1-3 15,-3 1 3-15,0 0-4 0,-1-1 4 0,0 0 2 16,0-1-5-16,-1 1 0 0,-2-1 3 16,0-1-5-16,0 0 1 0,-1 2 5 0,1-3-3 15,-1 1 0-15,-2-1 4 0,3 0-3 0,-1 0 0 16,1 0 1-16,0 0 1 0,-1 0-6 0,1 1 4 15,2-2 0-15,-2 1-5 0,1-1 6 16,0 0 0-16,-1-1 0 0,1 1 0 0,0 0 1 16,-2 0-3-16,-2 0-3 0,1 1 5 0,-3-3-2 15,-1 2-1-15,1 0 3 0,-2 1-4 0,-3-1 2 16,0 0 1-16,-1 0-1 0,-3 0-3 0,3 1 1 16,-4-2 2-16,2 1-1 0,-5 0-1 0,3 0 4 15,-3 0-4-15,0 1 1 0,1-1 5 16,0-1-2-16,-1 2-2 0,4 0 0 0,-3 0-2 15,4 0-3-15,-1 0 7 0,-1 0-1 16,2 0-4-16,-2 0 5 0,-1 0-3 0,-2 2-1 16,0 0 3-16,0-1-4 0,-2 0 0 0,-2 0 3 15,1 1 4-15,-4-2-2 0,1 0 2 0,-1 0 0 16,-2 0-3-16,-1 0 5 0,1 0 1 0,-1-3-2 16,-1 1-1-16,0-2-2 0,5 1 2 15,-1-1 3-15,2-1 4 0,1 1-1 0,0-3-4 16,0 0-1-16,0-2 1 0,1 0-3 0,-1 0 6 15,1 0-3-15,2-1-6 0,0-2 3 16,0 0 1-16,-1 0 1 0,3-2 0 0,-1 0 0 16,-1-1-4-16,0 0 2 0,1 0 3 0,2-1-3 15,-3 1-1-15,2-1-2 0,2 0 2 0,-3 0-4 16,4 0 7-16,-4 0-4 0,2 0-3 0,0 0 2 16,-3-1 2-16,3 1-2 0,-4-1 3 15,-2-1 3-15,-3 2-2 0,1-2 7 0,-4 1 2 16,-1-1-4-16,2 3 1 0,-3-4-1 0,0 2-4 15,-2 0 1-15,-1-2 3 0,1-1-4 0,-2 1-2 16,1-2 3-16,-5-2-5 0,5 3 0 0,-6-3 1 16,4 2-3-16,-2-2-3 0,-2-2-5 15,4 1 7-15,-4-1-9 0,2-1 7 0,1-1 4 16,-4 1-7-16,1-1 6 0,-1 1-4 0,3-2-1 16,-3 2-4-16,0-1 5 0,-1-1-2 15,0 0 0-15,0-1 8 0,0 0-6 0,0-1 2 16,0 0 4-16,0 2-2 0,0-1 0 0,0 1 2 15,-1-1-3-15,1 2 2 0,-1-1 3 0,1 0 1 16,-1 1-6-16,1 0 4 0,-3 1-3 16,0-2-3-16,2 2 6 0,-2 0-1 0,-2 1-1 15,2-1 0-15,-3 2 0 0,2-1-3 0,-4 2-5 16,-2-1 3-16,0 3-5 0,-1 0-1 0,-2 0 2 16,-3 1 1-16,2-3-3 0,-3 2 2 0,-2 1 3 15,2-2-5-15,-4-1 6 0,-2 2 1 16,1 0-3-16,1 2 3 0,-3 1 0 0,-3 1 0 15,4 2-1-15,-3 1 0 0,4 2 1 0,-1 1-3 16,-3-2 10-16,3 3-5 0,-2 1-2 16,-1 2 2-16,-3 0-8 0,-1 1 1 0,0 0 2 15,-1 0 2-15,0 3-2 0,-5-2 2 0,-2 3 0 16,-2-1-2-16,-1 1 4 0,-5 0 3 0,3 1-3 16,-4-2 3-16,1 1 0 0,-5 0-1 0,1-1 2 15,-4-1 0-15,-3 2-1 0,1-2 0 16,-2 1 1-16,-2-1 0 0,0 1-1 0,-3-2 3 15,0 2-1-15,1-2 0 0,-3 0 2 0,3 2 0 16,-2-2-3-16,2 1-4 0,-2 0 4 0,1 0-2 16,3-1 2-16,2 1 3 0,-1-1-3 15,4 0 0-15,3 2 2 0,0 1-2 0,0-2-5 16,0 3 5-16,1 0-2 0,-1-1-2 0,2 0 6 16,-2 1-2-16,1 1-4 0,-1-1 6 0,-1 1-4 15,1 0-1-15,3 0 3 0,0 0-2 16,-1 0-3-16,4 1 5 0,-3-1 0 0,4-1-1 15,-4 1 2-15,3 0-2 0,-2 0-1 0,-1 0 0 16,2 0 1-16,-1 0 0 0,-1-1 0 0,-1 0 1 16,2 0 0-16,-3-1-1 0,2 1 3 0,1 0-1 15,0-1-2-15,1 1 3 0,1 1 1 16,-2 0-3-16,2 0 1 0,-1 0 0 0,-2 0-5 16,5 0 2-16,-4 1 2 0,0-1-1 0,1 1 0 15,0 0-1-15,-1 0 0 0,2 0-1 16,-2 1 3-16,3-1 2 0,-3 1-1 0,1 0 0 15,3 1-3-15,-2-1-2 0,1 0 1 0,-2 1 2 16,1 0-3-16,-3-1 1 0,4 1 5 0,-3 0-4 16,-1-2 3-16,3 2 1 0,0-2-5 15,-1 1 2-15,2 0 2 0,-4-1-1 0,6 2-2 16,-3-1 2-16,2 0-3 0,1 0 1 0,-4 1 5 16,5-1-2-16,-2 2-3 0,2-2 2 0,-4 1-5 15,5 1 4-15,-2-2 2 0,-3 2 2 16,4-1 0-16,0 1-3 0,2-1 2 0,-1 1-2 15,1-1 1-15,1 2 0 0,3-1-4 0,-1 1-1 16,3 0 1-16,-3 0 3 0,2 1-2 0,-2 0 3 16,2-2-1-16,-1 3-4 0,2-1 5 15,-2 0-3-15,3-1 1 0,-4 0 0 0,4-1 1 16,1 2 1-16,-1-2-1 0,-1 0 3 0,2 0-4 16,1-1-2-16,0 0 2 0,-1-1 0 0,1 0 0 15,-1 1 2-15,1-1 1 0,1-1-5 0,0 0 3 16,1 0 1-16,-1 1-5 0,-1-2 6 15,1 1-2-15,-1-1-1 0,1 0 2 0,-1 0-1 16,1 1-2-16,-1 0-1 0,-1 1 5 0,-2 0-3 16,2-2 1-16,0 2 1 0,1-1-4 15,-1 1 2-15,0 0 2 0,-3 1-1 0,3-1 2 16,-2 0-1-16,-4 0-1 0,4 1-2 0,-3 0 2 16,-1 1-1-16,2-2-3 0,-4 2 2 0,2-1 1 15,-2 1-1-15,-1-1 3 0,2 1 0 16,-1-2-2-16,-1 1-2 0,-1 0 4 0,1-2-2 15,0 0-1-15,-1 1 3 0,0 0-3 0,0-2 1 16,-2 0 2-16,1 0 0 0,1 0-5 0,0 0 1 16,-3 0-1-16,1 0-1 0,3 0 8 15,-4-3-2-15,3 2-1 0,-2-2 0 0,1 0 1 0,-1 1-1 16,-2 1 2-16,1-2-1 0,-2 1-5 16,3 1 1-16,-2 0 2 0,2 0 0 0,-3 1 0 15,3-2 0-15,-3 2 1 0,3-1-4 0,-3 1 5 16,4 0 0-16,-3 0-6 0,1 0 4 0,-1 0-1 15,0 1 0-15,2 1 3 0,-2-2 0 16,1 1-3-16,0-1-1 0,2 0 3 0,1 0-1 16,-1 1 0-16,1-2 2 0,-2 1-5 15,2 0 1-15,0 0 3 0,1 1 1 0,-2 0-1 16,0 0 0-16,2 2-1 0,-2-2-2 0,0 1 1 16,-2 0 3-16,-1 2-3 0,3-1 0 0,-1 0 4 15,1 1-6-15,2 0 4 0,0-1-1 16,1 0-2-16,3 1 1 0,-3-1 2 0,0 0-1 15,2 0-1-15,-2-1 4 0,0 1-3 0,1 0 0 16,2-1 2-16,-2 1-2 0,-1-1-2 0,-1-1 1 16,-1 2 1-16,0-1-1 0,-1 0 3 0,1-1-2 15,-2 2-1-15,2-2 0 0,-1 0 2 16,-1 1 4-16,1 0-3 0,-2-1 4 0,-1 2-6 16,2-2-2-16,-2 1 4 0,1-1-3 0,-3 2 0 15,2-1 1-15,-2-1 1 0,-1 1-3 16,3 0 4-16,0-2 1 0,0 2-7 0,1-1 4 15,1-1 0-15,-2 1-2 0,4-1 5 0,-1 1 0 16,1-1-4-16,-1 2-2 0,-2-2 3 0,2 1-1 16,-4 1 0-16,4-1 4 0,-3-1-3 15,1 1-5-15,-1-1 8 0,2 0-2 0,2 0-1 16,1 0 4-16,0 0-5 0,2-1-1 0,-2-2 0 16,4 0 3-16,0 0-5 0,-2-1 4 0,-1 1 4 15,0-2-6-15,0 1 2 0,-2-1-2 0,-2 2-1 16,-5-2 2-16,1 2 5 0,-4-1-3 15,-1 2-2-15,1 0 5 0,-3-1-4 16,2 2 1-16,-2-2 1 0,0 2 0 0,3-2-3 0,-2 2 3 16,-2 0-1-16,3 0-2 0,-1-1 4 15,-4 0-5-15,-1 1 3 0,4 0-4 0,-4-1 7 16,1 1-2-16,2-1-2 0,-2 1 7 0,-1 0-7 16,2-1 1-16,-2 1 3 0,-1-2-3 0,0 1 0 15,-1 0 0-15,-1-1-1 0,0 2-7 16,1-1 10-16,0 0-1 0,0 0-2 0,0-1 2 15,0 1-4-15,1 1 0 0,-2-3-1 0,1 3 7 16,-1-1-7-16,-3 0 3 0,3 0-2 16,-1-1-3-16,1 1 3 0,1-2 2 0,0 1 0 15,2-2-2-15,0 0 3 0,5 2-1 0,-3-2-3 16,3 0 4-16,-1 0-2 0,1-1-1 0,0 1 3 16,-1-2 1-16,1 0-4 0,3 0 6 0,1 0-2 15,2-1 0-15,2 0-2 0,-3 1-3 16,5 0 1-16,-5 0-8 0,3 1 9 0,-2 1-3 15,0 0 1-15,-3-1 6 0,0 3-3 0,0-1 2 16,-5 2-3-16,0 1 2 0,-2 1-5 0,4 0 4 16,-5 0 3-16,3 0-7 0,-1 0 5 0,-2 2-1 15,1 3-3-15,-1 0 2 0,0 2 3 16,-2 0-5-16,-4 1 0 0,2 2 6 0,0-1-3 16,1 1-1-16,-2 0 4 0,-1 3-5 0,1 1-1 15,-1 0 4-15,-3 3-3 0,-2 3-3 16,1 1 4-16,-2 3 1 0,0 1 0 0,3 2 5 15,-1 1 2-15,5 2-6 0,3 1-1 0,4 0-2 16,4 1-7-16,7 2-4 0,5 0-12 0,7 5-65 16,5 0-127-16,11-10-241 0,7-8-1076 0</inkml:trace>
  <inkml:trace contextRef="#ctx0" brushRef="#br0" timeOffset="21350.75">4189 8731 128 0,'0'0'57'0,"0"0"-3"0,0 0 27 15,0 0 39-15,0 0 32 0,0 0 0 16,0 0 8-16,115-61 10 0,-109 55 5 0,-2 1 4 16,-3 0-7-16,0 1-17 0,-1 0-39 0,0 0-22 15,-2 0-32-15,-2-1-25 0,-2-1-8 0,-3 1-17 16,-1 1-13-16,-2 0-10 0,-5 2-5 15,-1 0-6-15,-6 2-1 0,-1 0 1 0,-6 4-4 16,-4 4 2-16,-1 4 4 0,-5 1 4 0,-3 5 5 16,-4 2 0-16,-2 1 4 0,-3 5-4 15,-4 1 7-15,2 3 3 0,-2 2-1 0,-1 3 6 16,-1 1 4-16,2 1 0 0,0 3 3 0,2 0 2 16,3-1-7-16,2 1 1 0,2-4 4 15,5-3-3-15,3-1-1 0,1-4-1 0,8-2-4 16,7-2-4-16,1-2-1 0,8-4-2 0,4-3-10 15,3-2-5-15,5-3-31 0,0-3-65 0,3 0-78 16,0-1-107-16,0-3-161 0,3 1-337 0</inkml:trace>
  <inkml:trace contextRef="#ctx0" brushRef="#br0" timeOffset="21649.56">2980 8922 1222 0,'0'0'44'0,"0"0"-33"15,0 0-2-15,0 0 9 0,0 0 12 16,0 0 20-16,0 0 12 0,0 0 1 0,0 0 2 16,-71 117-11-16,65-91-10 0,2 2 3 0,1 0-11 15,-2-2-8-15,5 2-4 0,-1-3-8 16,2-1-11-16,-1-2 3 0,0-2-4 0,2-3-8 15,2-2 5-15,-1-2-6 0,3-3-4 0,-1-1 2 16,-1-1 1-16,2-2-2 0,3-1 6 0,0-1 13 16,4-1 8-16,6-1 9 0,5-1 8 15,9-1 0-15,10 0-2 0,8-7 6 0,10-3-9 16,12-4-22-16,5-1-45 0,5 0-88 0,3-2-127 16,-20 4-181-16,-22 5-630 0</inkml:trace>
  <inkml:trace contextRef="#ctx0" brushRef="#br0" timeOffset="23383.96">1408 10303 1263 0,'0'0'154'15,"0"0"16"-15,0 0-13 0,0 0-7 0,0 0-4 16,0 0-14-16,0 0-28 0,0 0-32 15,0 0-33-15,0 0-25 0,0 0-5 0,0 0-8 16,6-28-12-16,-6 28-9 0,0 0-12 0,0 5 1 16,0 3 11-16,-1 4 16 0,-3 7 10 15,2 3-4-15,-2 5 3 0,-5 5-2 0,1 1-1 16,-3 3 5-16,-2 4-1 0,-3 0-4 0,2-4 7 16,-1-4 0-16,1-5 4 0,-1-2 6 0,0 0-2 15,-3 2-2-15,-3-1-4 0,-1 2 1 16,0 0-5-16,-4-3 2 0,3 0 5 0,-3-4-6 15,3-3 5-15,2-2 3 0,0-3-7 0,1-5 5 16,1-1 1-16,4-3-4 0,-1-4-7 0,4 0-2 16,1-1-11-16,2-6-11 0,1-3-2 0,0-1-5 15,5-4-3-15,3-1 3 0,-1 0 4 0,2-3-7 16,2 2 6-16,5-1 5 0,2 0 4 16,-1 2 18-16,3 1 12 0,0 3 13 0,2-1 5 15,-1 2 2-15,-1 3-9 0,4 1-10 0,-3 2-1 16,1 3-11-16,0 2 0 0,-1 0-1 0,5 5 0 15,-1 3 1-15,-1 4 4 0,4 3 3 16,-1 3-4-16,1 4-1 0,4 9-6 0,5 6-4 16,1 5 1-16,0 1-7 0,-8-7-28 0,-2-5-55 15,0-5-69-15,-2-2-100 0,0 1-128 16,-6-8-262-16,-3-6-262 0</inkml:trace>
  <inkml:trace contextRef="#ctx0" brushRef="#br0" timeOffset="23800.58">2101 10152 515 0,'0'0'429'15,"0"0"-275"-15,0 0 23 0,0 0-22 0,0 0-36 16,0 0-39-16,0 0-39 0,0 0-2 16,0 0 4-16,0 0-5 0,0 0 6 0,0 0-2 15,-103 117-8-15,88-78 5 0,-3 4 15 0,-2 7 13 16,-1 5 17-16,2 4 7 0,-2 3-14 0,2 1-20 15,4-2-14-15,-1 0-13 0,4-1-4 16,2-2-2-16,-1 1-8 0,4 1-6 0,3-2-4 16,1-1-4-16,3-3 3 0,2-4 3 0,4-1 2 15,6-5-5-15,1-1 1 0,2-4 0 0,4-3-1 16,1-2 4-16,1-3 0 0,0-3-1 16,4-2-2-16,-2-3-5 0,-2-3-28 0,1-3-46 15,1-4-63-15,0-4-99 0,-3-2-147 0,-5-5-342 16,-5-1-313-16</inkml:trace>
  <inkml:trace contextRef="#ctx0" brushRef="#br0" timeOffset="24116.3">2399 10196 1353 0,'0'0'192'0,"0"0"32"0,0 0 4 16,0 0-47-16,0 0-46 0,0 0-50 0,0 0-62 0,0 0-36 15,0 0-12-15,0 0 5 0,0 0 15 16,0 0 12-16,0 0 0 0,-7 87 0 0,7-58-1 15,0 2 2-15,1 1-3 0,5 2-3 0,-2 1-5 16,4 1-19-16,0 3-48 0,0 3-81 16,1 0-128-16,-3-7-221 0,-4-12-875 0</inkml:trace>
  <inkml:trace contextRef="#ctx0" brushRef="#br0" timeOffset="24483.4">2455 11164 2335 0,'0'0'21'16,"0"0"-9"-16,0 0 5 0,0 0 6 0,0 0 10 16,0 0 3-16,0 0-12 0,0 0-7 15,0 0-9-15,0 0-4 0,0 0-4 0,0 0 1 16,0 0-3-16,-66 126-3 0,66-106 1 0,1-1-1 15,1 1 4-15,5 0 3 0,2-2 1 0,4-2-2 16,-1 0 1-16,6 0 1 0,-2-4-2 0,1 1 0 16,1-3 1-16,-1-1-2 0,1-2 0 15,0-3 2-15,0-2-2 0,-2-2 3 0,0 0 3 16,-1 0 3-16,1-3 1 0,-3-2 6 0,0-3 6 16,-2 0 4-16,-3-3 6 0,-1 0 2 0,1-2-7 15,-4 1-7-15,-3-4-7 0,-1-1-9 16,-1 0-6-16,-1-1-7 0,-5-1-16 0,0 2-11 15,-3 0-10-15,-2 0-21 0,-3 3-25 0,-2-1-32 16,1 2-57-16,-3 0-80 0,0 3-123 16,4 3-305-16,5 3-148 0</inkml:trace>
  <inkml:trace contextRef="#ctx0" brushRef="#br0" timeOffset="24767.16">2765 10308 1923 0,'0'0'122'0,"0"0"11"0,0 0 8 0,0 0-21 0,0 0-29 15,0 0-20-15,0 0-25 0,0 0-28 16,0 0-5-16,0 0 1 0,0 0-7 0,0 0 2 15,120 68 1-15,-85-33-1 0,0 9-3 0,1 8 3 16,-2 5-4-16,-3 5 0 0,-4 5 4 0,-4 2-1 16,-5 0-3-16,-4 1 2 0,-2 0-4 15,-4-5-14-15,-2-4-7 0,-1-4-26 0,-2-6-27 16,-3-2-39-16,1-3-56 0,-6-2-102 0,0-10-174 16,1-14-630-16</inkml:trace>
  <inkml:trace contextRef="#ctx0" brushRef="#br0" timeOffset="25266.29">795 12351 668 0,'0'0'209'0,"0"0"-6"0,0 0-31 16,0 0-10-16,0 0-22 0,0 0-21 0,0 0-20 15,0 0-14-15,0 0 6 0,0 0 5 0,0 0-2 16,0 0-9-16,0 0-17 0,0 0-7 15,124-36-19-15,-92 31-11 0,3 2-6 0,0 1-9 16,5 0 5-16,1 0-4 0,9 1 0 0,4-1-15 16,4 1-4-16,-6 1-5 0,-12-3-12 0,-9 1-10 15,-7 1-31-15,-4-1-47 0,-3-1-56 16,0 1-86-16,-6 1-112 0,-5 0-206 0,-1 1-392 0</inkml:trace>
  <inkml:trace contextRef="#ctx0" brushRef="#br0" timeOffset="25486.77">1163 12057 768 0,'0'0'302'0,"0"0"-26"0,0 0-28 16,0 0-58-16,0 0-41 0,0 0-46 0,0 0-55 16,0 0-21-16,0 0-18 0,0 0 7 15,0 0 23-15,0 0 8 0,0 0 7 0,10 61 1 16,-4-35-3-16,0 5-3 0,3 3-13 15,1 4-8-15,-2 4-5 0,2 2-6 0,-1 2-1 16,1 1 1-16,-2 3-4 0,-1 2-21 0,2 1-50 16,-2 2-62-16,2 12-120 0,-3 4-183 0,2-12-370 15,-6-16-147-15</inkml:trace>
  <inkml:trace contextRef="#ctx0" brushRef="#br0" timeOffset="26234.75">1907 12405 2190 0,'0'0'10'0,"0"0"-5"0,0 0 19 15,0 0 14-15,0 0 26 0,0 0 9 0,0 0-14 16,-33 130-9-16,31-93-16 0,-2 2-12 0,2 2-1 15,1 2-8-15,1 1-4 0,0-1 1 0,0 0-7 16,1-2 1-16,5-2 3 0,-4-2-1 16,4-3 0-16,-2-3-1 0,0-5-3 0,0-4-2 15,0-2 0-15,2-5-8 0,-3-3 0 0,1-3-6 16,-1-2-3-16,-1-3 0 0,-1-3 3 16,-1-1 18-16,1 0 20 0,-1-4 5 0,0-3-2 15,-1-3-9-15,1-6-18 0,0-4 7 0,0-3 5 16,0-3 0-16,-1-2 9 0,-4-2-10 15,1 0-4-15,0-5 3 0,-2-2-6 0,-1-5 4 16,0-1-2-16,0-2-2 0,4 0-5 0,-3 3 2 16,5 0-1-16,-1 3-2 0,2 3 6 0,-1 3-5 15,4 2-2-15,3 2-5 0,0 3-5 16,2 2-3-16,3 1-5 0,0 3-2 0,4 1 0 16,0 2-3-16,3 1 2 0,0 1 2 0,2 0-1 15,0 2 7-15,-1 3 4 0,1 0 4 16,0 0 0-16,0 2 1 0,-2 2-2 0,2-1-3 15,0 2 4-15,-3 1-5 0,-4 0-3 0,1 3-4 0,-1 1-10 16,-6 0-7-16,-1 0-7 0,-5 2-11 16,-1 3-1-16,0 1 4 0,-1 2 7 0,-7 2 10 15,-3 0 2-15,0 2 5 0,-1 0-2 0,-6 0 3 16,5-2 11-16,-4-1 5 0,5-2 9 0,-1 0 5 16,3-1 0-16,1-1 0 0,1-2-4 15,5 0-3-15,-2 0-13 0,4 0-6 0,0-1-14 16,1 1-14-16,0 0 5 0,0 1 3 0,1-1 12 15,4 2 16-15,-1 0 10 0,4 0 8 16,-2 1 6-16,2 1 9 0,5 0 7 0,0 1 10 16,0 1 9-16,6-1 1 0,-1 4-4 0,0-2-5 15,3 0-9-15,-4 2-6 0,2 0-5 16,-1 0-4-16,-4 1-3 0,1-2-4 0,-4 1 2 16,-1-1-1-16,-2 0 1 0,-2-2 3 0,1-1 1 15,-5 0 6-15,-2 0 7 0,0 0 13 0,-6-1 11 16,-1 1 8-16,-6 0-2 0,-1 0-11 0,-6 1-11 15,-2 2-14-15,-6-3-12 0,0 1-22 16,-2 1-36-16,-4 0-59 0,4-3-97 0,-1 1-154 16,10-2-345-16,9-2-245 0</inkml:trace>
  <inkml:trace contextRef="#ctx0" brushRef="#br0" timeOffset="26533.12">2761 12081 1049 0,'0'0'55'0,"0"0"29"16,0 0 50-16,0 0 33 0,0 0 9 0,0 0-26 15,0 0-29-15,-87 140-34 0,72-105-16 0,3 7 2 16,-1 5 10-16,-2 2 7 0,1 7-7 0,1 1-13 15,0 2-23-15,-1 1-14 0,5-2-6 16,1-3-10-16,4-3 2 0,-2-3-4 0,3-5-1 0,3-2 0 16,0-5-7-16,0-3 2 0,0-1-5 15,5-4-2-15,0-1 2 0,-1-4-7 0,2-1-15 16,0-4-27-16,-1-3-45 0,4-3-74 0,-1-4-106 16,0-3-171-16,-3-3-343 0,2-2-106 0</inkml:trace>
  <inkml:trace contextRef="#ctx0" brushRef="#br0" timeOffset="26954.77">3052 12086 2121 0,'0'0'69'0,"0"0"-8"0,0 0-7 16,0 0 8-16,0 0 4 0,0 0-4 0,0 0-8 16,0 0-27-16,0 0-14 0,0 0-11 15,0 0-3-15,0 0 0 0,0 0 0 0,0 0-1 16,-58 129-2-16,58-113 4 0,6 0-2 16,1-1 2-16,2 0 0 0,0-1-3 0,3-2 0 15,1-1 2-15,0-1-1 0,1-2 4 0,1-2 0 16,0-1-1-16,0-2-2 0,0 1 3 0,2-3-1 15,-2-1-1-15,1 0 6 0,1-1-2 0,-4-5 5 16,1-1 6-16,-3-2 2 0,2-2-1 0,-3-2 1 16,-1 0 0-16,-3-3-1 0,-1-1 1 15,-2-1 0-15,-2 1-4 0,-1 1 4 0,0 0-4 16,-6 4-1-16,-1-1-4 0,-1 3-8 0,-2 1-5 16,-3 1-9-16,-2 1-6 0,-1 3-8 15,-2 2-9-15,-2 2-4 0,-2 2-7 0,0 6-28 16,-1 6-60-16,-1 2-99 0,3 5-158 0,8-4-375 15,3-5-223-15</inkml:trace>
  <inkml:trace contextRef="#ctx0" brushRef="#br0" timeOffset="27180.76">3005 12881 2183 0,'0'0'24'0,"0"0"9"16,0 0 40-16,0 0 12 0,0 0 8 0,0 0-6 16,0 0-25-16,0 0-18 0,0 0-9 0,-3 122-8 15,3-101-7-15,0 1-1 0,3 0-6 16,1 0-1-16,-2 0-2 0,0 0-3 0,0 1-3 16,2-3 2-16,-2 1-4 0,-1-3-16 0,2 0-23 15,-2 0-44-15,2-2-68 0,-2-1-94 16,1-2-138-16,-2-4-301 0,0-3-570 0</inkml:trace>
  <inkml:trace contextRef="#ctx0" brushRef="#br0" timeOffset="27518.89">3707 11848 2027 0,'0'0'50'0,"0"0"-15"0,0 0-11 16,0 0 8-16,0 0 20 0,0 0 20 0,0 0 3 15,0 0-5-15,0 0-8 0,0 0-1 0,19 142 8 16,-10-97-4-16,0 3-9 0,0 3-11 15,0 3-16-15,-3 4-5 0,2 3-6 0,-7 3 0 16,0 4-6-16,-1 4 2 0,-7 2-12 0,-3-1-20 16,-4 1-21-16,-1-4-38 0,-2-6-39 15,-2-4-44-15,1-6-38 0,1-5-26 0,-3-5-43 16,1-3-74-16,5-12-235 0,5-11-320 0</inkml:trace>
  <inkml:trace contextRef="#ctx0" brushRef="#br0" timeOffset="28028.11">775 14150 1266 0,'0'0'160'0,"0"0"-1"0,0 0-27 0,0 0-40 15,0 0-21-15,0 0-3 0,0 0-10 0,0 0 0 16,0 0-6-16,0 0-6 0,0 0-5 0,0 0-10 16,0 0-7-16,0 0-4 0,130-48-3 0,-97 39-5 15,1 1-2-15,4 2 2 0,0 0-6 16,1 1-14-16,-1 2-32 0,0 2-68 0,5 2-80 16,4-1-86-16,-5 4-103 0,-6 2-161 0,-17-3-264 0</inkml:trace>
  <inkml:trace contextRef="#ctx0" brushRef="#br0" timeOffset="28224.42">794 14536 1088 0,'0'0'222'0,"0"0"12"16,0 0-17-16,0 0-46 0,0 0-49 0,0 0-49 15,0 0-45-15,0 0-18 0,0 0-4 16,0 0 13-16,0 0 21 0,0 0 1 0,0 0-7 0,0 0-7 15,74-13-7-15,-37 4-2 0,5-3 1 0,1 1-27 16,6 1-64-16,3-1-100 0,17-3-155 16,-16 5-202-16,-11 1-752 0</inkml:trace>
  <inkml:trace contextRef="#ctx0" brushRef="#br0" timeOffset="28518.54">2190 13990 1914 0,'0'0'149'16,"0"0"6"-16,0 0 0 0,0 0-19 0,0 0-16 15,0 0-20-15,0 0-27 0,0 0-20 16,-114 28-24-16,95-8-7 0,-5 6 4 0,-2 4 5 16,-2 7 10-16,0 6 1 0,-1 6-3 0,-1 5-9 15,2 6-4-15,2 3-6 0,2 3-6 0,4 3 1 16,7 3-9-16,0-2-3 0,6 3-1 15,6-1-3-15,1-2-2 0,3-1 5 0,8-5 0 16,2-6-2-16,4-4 3 0,1-7-5 0,4-3-1 16,-1-4-4-16,2-6 2 0,4-4-15 0,0-4-17 15,0-4-29-15,0-4-37 0,3-4-37 0,-2-4-82 16,0-7-136-16,-5-1-307 0,-10-2-872 0</inkml:trace>
  <inkml:trace contextRef="#ctx0" brushRef="#br0" timeOffset="29006.77">2745 13739 2002 0,'0'0'80'0,"0"0"-20"0,0 0-30 0,0 0-12 16,0 0 15-16,0 0 7 0,0 0-1 0,0 0-11 16,0 0-10-16,0 0-8 0,0 0-3 15,-58 132 0-15,47-104-5 0,0 0 4 0,-4 3-2 16,1 0 1-16,0 1 1 0,-3-1-5 0,1-1 5 16,1 0-3-16,-4-1-2 0,2 0-4 15,1-2-9-15,-2-1-8 0,-1-1-3 0,3-3-10 16,0-4 1-16,0-4 6 0,2-3 0 0,2-3 4 15,1-3-5-15,1-3 0 0,1-1 3 0,1-1 9 16,5 0 10-16,-4-3 5 0,5-4 5 16,-1-3-2-16,-3-1-2 0,5-3 2 0,1-1 2 15,0-1 5-15,0 0 3 0,1 1 4 0,5 1 2 16,-2 1 2-16,5 1 7 0,0 2 8 16,3-1 5-16,-2 1 7 0,3 2 6 0,2 0-1 15,-2 1-2-15,2 0-6 0,-2 3-11 0,0 1-9 16,0 3-5-16,2 0-6 0,-2 0-3 15,0 6-1-15,1 1-5 0,-1 2 0 0,4 2-1 16,-1 5 0-16,2 0-1 0,2 2 3 0,-1 2-3 16,2 2-2-16,1-1-5 0,-2 1-27 0,3 1-40 15,-3-1-63-15,0 1-104 0,-1 0-170 0,-4-4-383 16,-7-8-241-16</inkml:trace>
  <inkml:trace contextRef="#ctx0" brushRef="#br0" timeOffset="29804.37">2598 15069 2373 0,'0'0'16'0,"0"0"2"0,0 0 33 0,0 0 35 16,0 0 25-16,0 0-9 0,-50 131-23 0,45-101-24 15,-4 3-21-15,7 1-7 0,0 3-5 0,-2 1-1 16,3-1-10-16,2 1-2 0,-1-1-2 16,0-1-7-16,0-2 7 0,4-3-4 0,-1-3-3 15,1-4-1-15,2-1-1 0,-1-4-3 0,1-1 1 16,-1-3 5-16,0-4-7 0,-1-3-3 0,2-3-3 16,-4-2-6-16,1-2 3 0,0-1 8 15,-2 0 4-15,-1 0 2 0,1-2 5 0,-1-5 0 16,0-1-1-16,0-1 3 0,0-4-4 0,0-1 1 15,-1-1-2-15,-3-3 1 0,1-3-4 0,-2-1-3 16,-1-3 0-16,3-2-6 0,-4-3 0 0,3-2 1 16,-4-4-1-16,-1-2-2 0,5-2 4 15,-2-3 0-15,1-1 3 0,1 0 2 0,4 2-1 16,0 0-6-16,-1 2 1 0,6 1 1 0,2 3-4 16,4 1 4-16,4 1-2 0,-2 4-2 15,7 5 1-15,1 1 1 0,-1 3-3 0,4 2-1 16,2 0 2-16,0 3 1 0,0 2 3 0,0 2 4 15,-2 1 0-15,-2 2-4 0,-2 3-2 0,-1 3-3 16,-4 1-4-16,-3 2 0 0,-2 0-4 0,-2 3-6 16,-2 3 4-16,-3 1 8 0,0 2 10 15,-3 2 13-15,0 3 9 0,-5 2 0 0,-3 2 0 16,-5 0 2-16,-1 1-4 0,-3 0-6 0,-2 0-4 16,1-1-6-16,0-2-5 0,1-1 0 15,-2-2-4-15,7 0-5 0,-4-1 2 0,3-1-2 16,-1-1 3-16,4-3 2 0,-2 1 1 0,0-2-3 15,3 0 3-15,0-1-1 0,3 0-4 0,-2 0-1 16,5 1-3-16,-1 0-6 0,3 0-1 0,-1-1 2 16,2 2-4-16,0-1 2 0,5-1 6 15,0 2 4-15,5 0 10 0,2-1 9 0,2 1 5 16,1-2 4-16,5 1 7 0,0-1 6 0,3-1-4 16,1 1 3-16,-3 0-5 0,0-1-7 15,-1 1-1-15,-2-1-3 0,-2 0-2 0,0 1-2 16,-2 0-1-16,-1-1-3 0,-2 1 1 0,-2-1 2 15,-2 2-2-15,-1-3 1 0,-3 2 1 0,-1-2 1 16,-2 1 8-16,0-1 13 0,0 2 6 16,-7-2 3-16,-1 3-1 0,-5 0-9 0,-2 1-7 15,-3 1-4-15,-4 0-4 0,-2 1-11 0,-3 0 3 16,-3 1-9-16,-1-2-14 0,-2 0-18 0,0 1-46 16,-1-1-59-16,4-1-82 0,1-4-111 15,2 0-170-15,9-2-179 0,5-1 89 0</inkml:trace>
  <inkml:trace contextRef="#ctx0" brushRef="#br0" timeOffset="30250.58">2976 13708 1583 0,'0'0'125'0,"0"0"-80"15,0 0 8-15,0 0 10 0,0 0 24 0,0 0 31 16,0 0 19-16,0 0-1 0,0 0-29 0,0 0-29 16,0 0-20-16,0 0-12 0,125-25-11 15,-98 37-7-15,1 7-9 0,7 8-4 0,-1 8 4 0,3 11 4 16,0 10 4-16,1 11 1 0,2 7-2 15,-4 8 7-15,-2 4-4 0,-7-1-6 0,-3-2-1 16,-6-5-15-16,-5-1 1 0,-5-1 5 0,-3 0 5 16,-5-2 3-16,1-4-6 0,-2-4-2 0,-4-7-10 15,-3-2-1-15,-1-8 4 0,1-3-3 16,-2-6 1-16,-1-2 0 0,-2-3-2 0,2-3 0 16,-4-2 6-16,2-1-3 0,1-1 0 0,0-5 1 15,-2-2-8-15,5-3 5 0,1-4-1 16,0 0 4-16,-1-3 2 0,2-1-3 0,2-3 1 15,1-1-2-15,0-2 1 0,1-2 0 0,-2 0-5 16,2-2-9-16,1 0-14 0,-2 0-17 0,0 0-29 16,-1 0-35-16,0-2-63 0,-2 2-115 0,4-1-211 15,1 0-932-15</inkml:trace>
  <inkml:trace contextRef="#ctx0" brushRef="#br0" timeOffset="30869.97">4162 14034 1326 0,'0'0'188'0,"0"0"4"0,0 0-9 0,0 0-23 15,0 0-6-15,0 0-8 0,0 0-16 16,0 0-21-16,0 0-21 0,0 0-23 0,0 0-16 0,0 0-12 15,0 0-13-15,0 0 2 0,-28-101-3 16,23 97-5-16,-3-1-1 0,1 2-8 0,-2 0-4 16,2 1-2-16,-3 2-1 0,0 0-4 0,-1 2-1 15,-1 6 0-15,-5 4-2 0,4 4 2 0,-3 2 2 16,-2 4-1-16,2 3 1 0,0 0 2 16,-3 3-4-16,4 0 1 0,-1 3 1 0,1 2-2 15,4-2 2-15,2 3 1 0,1-3-4 0,4-1-6 16,3-1-2-16,1-4-3 0,1 0-3 15,6-1 3-15,3-1 2 0,3-2-1 0,3-1 2 16,1-2-1-16,3-2-11 0,1-2-18 0,2-3-37 16,-2-2-43-16,4-2-66 0,0-2-94 0,1-2-144 15,-6-2-323-15,-5-1-138 0</inkml:trace>
  <inkml:trace contextRef="#ctx0" brushRef="#br0" timeOffset="31064.78">3786 14298 1655 0,'0'0'151'0,"0"0"-30"0,0 0-2 0,0 0-14 16,0 0-47-16,0 0-15 0,0 0 16 16,0 0 12-16,0 0 1 0,0 0-13 0,0 0-11 15,0 0-16-15,153-44-8 0,-109 36-5 0,4 2-23 16,3-1-29-16,4-1-72 0,6-2-149 0,-15 3-292 15,-12 3-967-15</inkml:trace>
  <inkml:trace contextRef="#ctx0" brushRef="#br0" timeOffset="31808.28">5093 13998 2432 0,'0'0'-7'16,"0"0"-19"-16,0 0 10 0,0 0 22 0,0 0 28 16,0 0 1-16,0 0-39 0,0 0-33 0,0 0-13 15,0 0 7-15,0 0 29 0,0 0 14 0,0 0-3 16,0 0-18-16,51-1-15 0,-43 1-22 0,0 0-20 16,0-1-11-16,0 1-7 0,-5-2-1 15,1 1 11-15,-1 0 15 0,-2 0 14 0,-1 1 13 16,0-1 10-16,0 0 11 0,0 1 7 0,-1-2 4 15,-2 2 7-15,-2-1 12 0,3 1 14 0,-5 0 17 16,3 0 7-16,-3 0-3 0,1 0 0 16,1 0-5-16,-2 3 2 0,3-1 6 0,-3-1 2 15,1 3-1-15,0-2-5 0,2 1-8 0,-1 0-12 16,3 0-4-16,-1-1-8 0,0 2-7 16,2-1-1-16,0 0-6 0,1 0-2 0,0-1-3 15,0-1 1-15,0 1 0 0,0 0-1 0,0-2 8 16,0 1 1-16,2-1 5 0,1 1 8 15,0-1 3-15,-1 0 6 0,2 0 3 0,1 0 0 0,0 0-1 16,2-1 0-16,1-3 0 0,-2 1 1 0,1-2 2 16,0-1 1-16,0-1 0 0,-1 0 2 15,1-2 3-15,-4-1 0 0,3 1 3 0,-5-3-2 16,3 2-1-16,-2-1-1 0,-2-1 1 0,0 1 0 16,-2-1-1-16,-2 1-3 0,-1-2-8 0,-3 0-3 15,-1 0-7-15,-2 1-7 0,-3 1 3 16,0 0 1-16,-3 1 4 0,-1 2 6 0,-1 2 0 15,-1 1-6-15,-2 5-8 0,0 0-6 16,-2 4-3-16,-6 5 1 0,0 5 5 0,-1 2 6 16,-3 3 3-16,0 5 4 0,1 2 2 0,0 4 1 15,-1 2 3-15,1 4 5 0,3 2 4 0,1 3 0 16,4 4-1-16,0 1 3 0,5 3 1 0,3 0 7 16,5-2 1-16,5-1-10 0,4-2-4 15,4-4-10-15,4-2-7 0,7-2-4 0,5-4-2 16,4-3-4-16,5 0-1 0,2-5 3 0,5-2-1 15,2-3 3-15,1-2 2 0,2-4-2 16,2-1-4-16,0-2 5 0,3-5-7 0,0-2 3 16,-4-3 3-16,1 0-5 0,-3-4 2 0,1-2-16 15,-2-2-9-15,-3-2-18 0,-3-1-13 0,-3 0-10 16,-1-1-17-16,-4 0-16 0,-1 1-25 0,-4-1-23 16,-2-1-36-16,-2-1-33 0,-2 0-52 0,-6 1-106 15,2 2-236-15,-5 4-159 0</inkml:trace>
  <inkml:trace contextRef="#ctx0" brushRef="#br0" timeOffset="32099.94">4883 14036 719 0,'0'0'103'0,"0"0"28"16,0 0 23-16,0 0-12 0,0 0-15 16,0 0-24-16,0 0-21 0,0 0-17 0,0 0-19 15,0 0-7-15,0 0 3 0,-121 31 19 0,110-14 14 16,0 1 15-16,2 5 6 0,-2 3-4 0,2 4 6 16,3 4 4-16,2 4-9 0,-3 0-15 15,4 0-22-15,3-2-27 0,0-1-12 0,0-5-10 0,1 2-6 16,5-4-5-16,-2 0-17 0,2-3-25 15,-2 0-43-15,1-3-59 0,-1 0-72 0,0-2-92 16,-1-3-157-16,0-4-299 0,-3-5 197 16</inkml:trace>
  <inkml:trace contextRef="#ctx0" brushRef="#br0" timeOffset="32716.64">4824 13110 1448 0,'0'0'154'0,"0"0"28"0,0 0 11 16,0 0-34-16,0 0-17 0,0 0-20 0,0 0-18 15,0 0-18-15,0 0-23 0,0 0-21 16,29-119-15-16,-23 114-9 0,-1-1-11 0,4 2-3 15,-2-1-4-15,3 2-7 0,0-1-2 0,4 2-3 16,-2-1-1-16,4 2 0 0,-3 1 0 0,5 0 3 16,-3 0 3-16,3 4-2 0,0 0 6 15,0 2-1-15,-2 1-2 0,2 1 3 0,-2 1-3 16,0 2 0-16,-2-1 1 0,-2 3-1 0,-3 0-1 16,-3 0 2-16,-1 2 4 0,-3 1-1 0,-1 2 3 15,-1 1 4-15,-8 1 0 0,-1-1 3 0,-4 1 3 16,1 1-1-16,-7-2 1 0,-1 1 3 15,-1-2 1-15,-3-1 0 0,1-2 2 0,0 0 1 16,2-2 8-16,1-3 11 0,3-2 3 0,4-1-1 16,4-2-11-16,4-3-9 0,3 0-13 0,2 0-7 15,0-1-5-15,0 0-5 0,2 0 4 0,4 1 3 16,5 0 11-16,6 0 8 0,5-1 4 16,7-1 8-16,4 0-10 0,7 1-3 15,9-5-3-15,1-1-6 0,10-2 1 0,2 0 1 0,3 0-3 16,3-1-3-16,-1 0 2 0,-4 2-4 15,-4-1-11-15,-5 3-17 0,-7 0-34 0,-7 3-47 16,-4 1-97-16,-6 1-190 0,-10 2-488 0,-9-1-447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5T04:44:11.028"/>
    </inkml:context>
    <inkml:brush xml:id="br0">
      <inkml:brushProperty name="width" value="0.05292" units="cm"/>
      <inkml:brushProperty name="height" value="0.05292" units="cm"/>
      <inkml:brushProperty name="color" value="#FF0000"/>
    </inkml:brush>
  </inkml:definitions>
  <inkml:trace contextRef="#ctx0" brushRef="#br0">6643 3677 1342 0,'0'0'211'0,"0"0"34"0,0 0-16 0,0 0-43 15,0 0-12-15,0 0-25 0,-101-124-21 0,90 110-7 16,1 3-30-16,0 3-11 0,6 2-12 16,-2 1-17-16,4 4-12 0,2 0-14 0,0 1-20 15,0 0-23-15,0 3-4 0,0 9-2 0,0 7 14 16,0 8 14-16,0 12 9 0,4 7 0 16,0 6-1-16,2 6 2 0,1 3-3 0,2 1 2 15,1 0-1-15,-1 1 4 0,0-3-3 0,-1 1 3 16,-3 0 0-16,3-1 0 0,-5 0 5 0,-1-2 1 15,0 1 0-15,-2-5-1 0,0-1-1 16,-2-4-4-16,1 0 0 0,-1-5-5 0,0-4-1 0,-2-3-3 16,0-4 0-16,3-2-2 0,-1-2-4 15,-1-4 5-15,3-3-4 0,-2-1 0 0,2-4-5 16,0-1-21-16,0-2-35 0,0-2-50 0,6-3-75 16,0-2-108-16,0-4-246 0,-3 0-1098 0</inkml:trace>
  <inkml:trace contextRef="#ctx0" brushRef="#br0" timeOffset="399.42">7109 4232 2231 0,'0'0'137'0,"0"0"-4"16,0 0-34-16,0 0-38 0,0 0-21 0,0 0-5 15,0 0-5-15,0 0 2 0,0 0-6 0,0 0 1 16,0 0-2-16,-36 120-5 0,34-99-5 0,4-1-7 16,-2 2 0-16,2-2-1 0,3 0 3 15,3-2 0-15,4 0 1 0,-1-2-3 0,4-2-1 16,-2-1 0-16,0-3-1 0,5-2-1 0,-2-1 1 16,-1-3-1-16,3-2-1 0,-2-2 0 0,-1 0-1 15,2 0 0-15,-4-2-2 0,-1-3 3 0,3-1 0 16,-3-1-3-16,-2-1 5 0,-1-2-4 15,-4-1 3-15,3-2 2 0,-6-2 2 0,-1-2 1 16,-1-1-2-16,-1 0 3 0,-3-1-4 0,-5-1 2 16,-1 0-1-16,-5-1-2 0,0 1 1 15,-4-1-3-15,-1 1-4 0,-3 2-8 0,-2 2-3 16,1 2-4-16,1 2-2 0,-3 2 2 0,4 2 0 16,1 1-3-16,2 1-20 0,7 1-29 15,3 1-54-15,6 2-124 0,3-2-199 0,0 2-405 16,3 1-420-16</inkml:trace>
  <inkml:trace contextRef="#ctx0" brushRef="#br0" timeOffset="819.76">7698 3671 2280 0,'0'0'142'0,"0"0"25"0,0 0-10 16,0 0-26-16,0 0-34 0,0 0-34 15,0 0-19-15,0 0-30 0,0 0-10 0,0 0-3 16,0 0-5-16,0 0 1 0,0 0 4 16,0 0 2-16,21 60-2 0,-4-35 5 0,-1 0-2 15,6 3-1-15,1 0 1 0,0 5 1 0,0-4-3 16,4 0 4-16,-1-1-1 0,0-4-1 0,4-1 2 16,0-2 0-16,1-3-2 0,-1 1-1 0,1-3 3 15,-1-1-3-15,1-1-1 0,-2-1 2 16,-1 0-4-16,-3 0 0 0,-2-1 0 0,-4 0 2 15,-1 0-2-15,-7 2-2 0,-1 0 2 0,-1 0-5 16,-7 3 2-16,-1-1 1 0,-1 3-2 16,-3 1 7-16,-8 1 4 0,-2 4 4 0,-8 2 4 15,-6 2 2-15,-4 5 1 0,-2 1 5 0,-5 2 3 16,-1 2 5-16,-3 2 0 0,-1 0-2 0,2-1 1 16,-4-2-6-16,8-1-6 0,-2-1-4 15,2-2-4-15,4-3-6 0,0 0 3 0,5-2 1 16,2-2-8-16,5 0 1 0,6-2-2 0,-2-2-4 15,7-1-1-15,0 0-11 0,6-1-32 0,-1-2-49 16,5-1-74-16,0 0-113 0,5-6-270 16,-2-4-1104-16</inkml:trace>
  <inkml:trace contextRef="#ctx0" brushRef="#br0" timeOffset="1951.82">19021 3455 907 0,'0'0'492'0,"0"0"-288"0,0 0 51 0,0 0-3 16,0 0-40-16,0 0-67 0,0 0-86 0,0 0-47 16,0 0-14-16,0 0 19 0,0 0 46 0,0 0 19 15,0 0 10-15,-32 162-11 0,26-111-15 16,2 3-5-16,2 1-12 0,0 3-1 0,1 0-1 16,1 0-5-16,0-2-7 0,0-1-8 0,0-5-7 15,0-3-9-15,0-4 1 0,0-3-6 16,1-1 0-16,0-5-2 0,2 0-1 0,-3-2 5 15,0-3-5-15,0 0 2 0,0-1-13 0,0-3-19 16,0-1-29-16,-2-4-48 0,0-1-60 0,2-4-72 16,0-4-121-16,0-4-276 0,1-3-913 0</inkml:trace>
  <inkml:trace contextRef="#ctx0" brushRef="#br0" timeOffset="2209.43">19496 3843 2182 0,'0'0'199'0,"0"0"6"16,0 0-67-16,0 0-50 0,0 0-35 16,0 0-29-16,0 0-13 0,0 0-2 0,0 0 3 15,0 0 12-15,0 0 3 0,-3 125-1 0,2-91 0 16,1-1-7-16,-2 3-4 0,2 0-2 0,0 0-2 15,0 2-4-15,0-2 0 0,0-1-4 16,2-2-5-16,2-4-19 0,-2-2-27 0,2-2-36 16,1-5-55-16,0-1-67 0,0-4-124 0,-3-5-321 15,2-3-865-15</inkml:trace>
  <inkml:trace contextRef="#ctx0" brushRef="#br0" timeOffset="2733.07">19899 3521 2003 0,'0'0'119'0,"0"0"31"16,0 0-24-16,0 0-22 0,0 0-14 0,0 0-26 15,0 0-21-15,0 0-16 0,0 0-11 0,0 0-3 16,0 0 10-16,0 0 4 0,0 0-1 15,15 92 2-15,-5-69 0 0,4-1-3 0,2-2-2 0,0 0 5 16,3-2-4-16,0-2-1 0,1-2 0 16,3-1-3-16,-1-2-3 0,-2-1 0 0,3-2 0 15,-2 0-5-15,0-1 1 0,1-1-1 0,2 1-3 16,0-2-2-16,-1 0 1 0,0-1-3 16,1 0-3-16,-1-1 2 0,1-1-4 0,-3 2 0 15,0-2 1-15,0 2-1 0,-1-1-2 0,0 2 0 16,1 0 0-16,-2-1 0 0,-2 1 2 0,1-1 1 15,-3 1 3-15,-1 0-6 0,-2-1 2 0,-2 0-1 16,-1 0-5-16,-1 1 4 0,-3-2-2 16,-1 1-3-16,-1 0-2 0,-2 0 1 0,-1-1-7 15,0 2 1-15,0 1 3 0,-1 2-2 0,-5 2 5 16,0 5 2-16,-3 3 5 0,-3 6 1 16,-5 5 9-16,-2 7 6 0,-9 8 7 0,-3 3 12 15,-5 8 6-15,-6 3 2 0,-3 2-9 0,-3 2 1 16,-1-1-9-16,2-3-5 0,1-4 2 0,3-7-10 15,9-7-1-15,1-6-1 0,6-7 0 16,3-4-4-16,7-5 2 0,2-4-2 0,3-2-4 16,4-3 0-16,3 0-3 0,-3-1-16 0,6 0-35 15,-2 0-49-15,2-1-89 0,-1 0-142 16,2-2-510-16,1-3-802 0</inkml:trace>
  <inkml:trace contextRef="#ctx0" brushRef="#br0" timeOffset="5817.52">9097 4317 1969 0,'0'0'240'15,"0"0"-10"-15,0 0-52 0,0 0-23 0,0 0-19 16,0 0-18-16,0 0-25 0,0 0-18 16,0 0-17-16,0 0-18 0,0 0-10 0,0 0-4 15,-31-34-6-15,33 33-5 0,1 0 0 0,4-2-7 16,2 0-2-16,4-1-1 0,5 0-2 0,5 0 0 16,5 0-3-16,3-1 3 0,2 0-4 0,5-2 0 15,3 3 3-15,2-3-3 0,5 1 0 16,1-1-7-16,-1 2-12 0,-1-1-23 0,2 0-26 15,-6 1-24-15,0 2-36 0,-4 1-44 0,-2 0-71 16,-7 2-158-16,-10 0-449 0,-7 2-541 0</inkml:trace>
  <inkml:trace contextRef="#ctx0" brushRef="#br0">9130 4698 1425 0,'0'0'482'0,"0"0"-191"16,0 0-87-16,0 0-42 0,0 0 0 16,0 0-18-16,0 0-23 0,0 0-34 0,0 0-33 15,148-79-23-15,-105 60-14 0</inkml:trace>
  <inkml:trace contextRef="#ctx0" brushRef="#br0" timeOffset="6400.72">10799 3816 2015 0,'0'0'228'0,"0"0"-62"16,0 0-33-16,0 0-17 0,0 0-8 15,0 0-11-15,0 0-22 0,0 0-37 0,0 0-39 16,0 0-35-16,0 0-1 0,0 0 5 0,0 0 15 16,0 0 18-16,-72 33 5 0,43 5 0 15,-1 8 0-15,-2 8 0 0,-2 6 0 0,-5 10 12 16,-2 9 2-16,-4 9 5 0,-1 8 4 0,5 8 4 15,1 5 3-15,8 4-1 0,5 2 3 0,5 2-5 16,11-5-4-16,8-3 2 0,3-5 1 16,12-9 0-16,8-7 7 0,8-9 2 0,7-5-2 0,4-8-4 15,4-3-5-15,4-4-7 0,-1-5-8 16,1-3-2-16,-2-6-9 0,-2-6 0 0,-4-5-2 16,0-6-12-16,-3-5-23 0,-4-3-46 0,-2-6-78 15,-1-4-123-15,-9-4-321 0,-5-3-1089 0</inkml:trace>
  <inkml:trace contextRef="#ctx0" brushRef="#br0" timeOffset="6904.36">11371 3785 1899 0,'0'0'237'15,"0"0"-8"-15,0 0-51 0,0 0-46 0,0 0-34 16,0 0-30-16,0 0-38 0,0 0-27 0,0 0-11 16,0 0 4-16,0 0 15 0,0 0 10 15,0 0 6-15,-8 117-2 0,8-85-3 0,0 0-4 16,0 0-2-16,1 0-6 0,0-1 2 0,1 3-4 16,2 2-2-16,-1 2 3 0,1 2 0 0,2 0-3 15,-2 3-23-15,2 0-54 0,-2 0-102 16,2 3-178-16,-3-12-583 0,-1-11-582 0</inkml:trace>
  <inkml:trace contextRef="#ctx0" brushRef="#br0" timeOffset="7433.09">11374 5269 1357 0,'0'0'536'0,"0"0"-369"16,0 0-16-16,0 0-25 0,0 0-17 16,0 0-16-16,0 0-27 0,0 0-33 0,0 0-16 15,0 0-4-15,0 0 1 0,0 0 25 0,0 0 17 16,0 0 4-16,-55 94-3 0,49-65-3 16,1 2-9-16,1-2-12 0,1 1 5 0,0-1-7 15,2-2-5-15,1-4 2 0,1 2-8 0,4-4-7 16,2-1-2-16,-1-2 1 0,5-4-3 0,-3-5 5 15,5 1 5-15,2-3-2 0,-1-3-1 16,1 0 1-16,0-4-5 0,1 0-2 0,-1 0 1 16,2-6-3-16,-1-1-2 0,2-2 1 0,-2-1 0 15,-4-2-1-15,0 1-2 0,-3-2 5 16,-2-2-3-16,-2 0 0 0,-4-5-1 0,-1 2-3 16,0-1-2-16,0-3 0 0,-6-1-1 0,-3 0-5 15,-6-2 1-15,-1-1-7 0,-3-1-1 0,-3 2-12 16,-3 0-6-16,1 2-14 0,-2 1-22 15,1 3-21-15,3 4-39 0,5 2-66 0,4 1-135 16,5 4-488-16,5 2-753 0</inkml:trace>
  <inkml:trace contextRef="#ctx0" brushRef="#br0" timeOffset="7701.52">12108 3891 2729 0,'0'0'54'0,"0"0"1"15,0 0-11-15,0 0-25 0,0 0-36 0,0 0-4 16,0 0 6-16,0 0 13 0,0 0 24 16,0 0 14-16,-21 147 4 0,24-76 6 0,3 9 5 15,1 5-15-15,0 2-5 0,1 3-7 0,-1 0-9 16,2 2 0-16,-4-1 2 0,0-3-3 0,-4 1-8 15,-1-3-14-15,-4-4-26 0,-3-6-31 0,-2-8-31 16,-3-6-42-16,-2-7-56 0,-6-2-107 16,7-12-263-16,1-16-972 0</inkml:trace>
  <inkml:trace contextRef="#ctx0" brushRef="#br0" timeOffset="8086.1">9029 4796 1700 0,'0'0'175'16,"0"0"21"-16,0 0-2 0,0 0-40 0,0 0-45 15,0 0-29-15,0 0-7 0,0 0-12 0,0 0-11 16,90-129-14-16,-50 105-16 0,5 1-11 0,3 2-9 16,5 4-37-16,4 5-82 0,-16 5-199 15,-12 3-926-15</inkml:trace>
  <inkml:trace contextRef="#ctx0" brushRef="#br0" timeOffset="8783.41">21418 4196 1559 0,'0'0'129'0,"0"0"26"0,0 0-11 16,0 0 3-16,0 0 11 0,0 0-24 0,0 0-31 15,132-64-33-15,-103 56-28 0,2-1-19 0,1 0-8 16,2-2-4-16,2 3-6 0,5-1-1 16,0-1-2-16,1 3-2 0,5 0-11 0,-5 1-24 15,-1 1-48-15,1 2-59 0,-3 2-88 0,-7 1-131 16,-5 0-305-16,-13 0-507 0</inkml:trace>
  <inkml:trace contextRef="#ctx0" brushRef="#br0" timeOffset="8982.86">21605 4378 1315 0,'0'0'218'0,"0"0"16"0,0 0-45 0,0 0-25 16,0 0-34-16,0 0-47 0,0 0-20 0,0 0-5 15,0 0-1-15,0 0-6 0,0 0-14 0,0 0-14 16,117-36-11-16,-69 22-4 0,5 0-3 16,0 0-10-16,8 0-24 0,1 1-39 0,3 1-66 15,-2 0-87-15,0 1-100 0,-3 1-140 0,-13 0-209 16,-18 5-68-16</inkml:trace>
  <inkml:trace contextRef="#ctx0" brushRef="#br0" timeOffset="9252.08">23238 3710 710 0,'0'0'660'0,"0"0"-356"16,0 0 1-16,0 0-64 0,0 0-57 0,0 0-52 15,0 0-41-15,0 0-34 0,0 0-20 0,0 0-16 16,0 0-9-16,0 0 4 0,-121 15 3 0,98 17 8 16,-5 4-1-16,4 9 3 0,-4 5 5 15,5 4 2-15,-5 7 7 0,3 3 5 0,-2 7-6 16,4 4-6-16,0 2-11 0,5 3-7 0,2 3-5 15,4 3-1-15,2 2 3 0,0-1-2 16,6 0 6-16,0-3 0 0,4-5-3 0,4-4-5 16,5-7-3-16,2-6-1 0,0-7-4 0,3-6 1 15,-3-4-2-15,4-7-5 0,-2-3-12 0,-1-6-22 16,4-6-41-16,-2-5-48 0,5-6-49 16,2-5-57-16,0-5-105 0,-1-2-381 0,-8 0-803 0</inkml:trace>
  <inkml:trace contextRef="#ctx0" brushRef="#br0" timeOffset="9666.49">23530 3996 2306 0,'0'0'133'0,"0"0"34"0,0 0-1 0,0 0-20 15,0 0-25-15,0 0-33 0,0 0-26 0,0 0-31 16,0 0-26-16,0 0-20 0,0 0-14 16,0 0-3-16,0 0 7 0,-32-28 11 0,32 47 9 15,0 0 6-15,3 5 2 0,3 0-1 0,4-1 1 16,0 0 0-16,3 0-1 0,6 0-3 16,-4-3 2-16,5-4-3 0,1 0-2 0,-2-1 2 15,2-5 1-15,-1-2-2 0,-2-3-1 0,3-1 2 16,-2-3-4-16,1-1-1 0,-1 0 4 0,-4-2 1 15,3-5 2-15,-6-2 6 0,3-4 2 0,-5 1-3 16,-4-5 4-16,3 2-3 0,-3-4-2 0,-4-2 2 16,-3 1-3-16,1-4 1 0,0 2-3 0,-7-4 3 15,1 2-2-15,-2-1-4 0,-2-1 4 16,-4 5-6-16,1 1-5 0,-6 4-5 0,3 2-6 16,-5 6-13-16,1 5-2 0,-5 3-3 0,2 4-2 15,0 10 5-15,-3 5 6 0,4 6-11 16,0 4-38-16,1 7-52 0,5 5-95 0,3 2-152 15,5-10-420-15,4-8-440 0</inkml:trace>
  <inkml:trace contextRef="#ctx0" brushRef="#br0" timeOffset="9902.74">23599 4856 2576 0,'0'0'30'0,"0"0"1"0,0 0 13 16,0 0 22-16,0 0 23 0,0 0 9 0,0 0-17 16,0 0-14-16,-36 146-22 0,35-114-10 15,1 3-8-15,0 3-6 0,0 0-3 0,1 3-6 16,5-2-2-16,-3 2-2 0,4 0-2 0,-2-2-2 16,3-1 1-16,-1-1-8 0,2-4-17 0,-3-2-20 15,3-4-38-15,-1-3-48 0,1-3-64 16,0-4-109-16,-4-4-242 0,1-6-1028 0</inkml:trace>
  <inkml:trace contextRef="#ctx0" brushRef="#br0" timeOffset="10384.94">24472 3782 1319 0,'0'0'908'0,"0"0"-821"0,0 0 40 0,0 0 12 16,0 0-15-16,0 0-16 0,0 0-27 0,0 0-30 16,0 0-27-16,0 0-18 0,0 0-6 0,0 0-1 15,0 0 5-15,66 27 0 0,-28 20-2 16,4 8-3-16,3 12 6 0,2 9-2 0,0 8 0 15,-5 10 6-15,-2 5-8 0,-11 5 2 16,-6 0 0-16,-11-2 2 0,-6-5 0 0,-6-5 2 0,-7-4-2 16,-9-7 3-16,-2-9-2 0,-1-5-3 0,-1-8 3 15,3-8-5-15,2-9 6 0,3-4 3 16,1-5 8-16,4-4 5 0,0-1 3 0,1-5 0 16,2-4-2-16,0 1-5 0,-2-5 0 0,3-3 2 15,1-1-3-15,-2-3-4 0,3-1-1 16,0-1-1-16,0-2-1 0,0-1 4 0,1-1-2 15,0 0-3-15,0-2 2 0,0 1 2 0,0-1 5 16,0 0 3-16,0 0 3 0,0 0-1 0,0 0 0 16,0 0 1-16,0 0-1 0,0 0-2 15,0 0-5-15,0 0 1 0,0 0-5 0,0 0 3 16,-1-1-3-16,-1-1-7 0,1 1-5 0,-1-1-12 16,1-1-21-16,-1 1-39 0,-3 0-57 0,-1 0-104 15,0 2-210-15,3 0-1263 0</inkml:trace>
  <inkml:trace contextRef="#ctx0" brushRef="#br0" timeOffset="15535.39">3767 7847 99 0,'0'0'366'0,"0"0"-13"0,0 0-36 0,0 0-23 16,0 0-25-16,0 0-26 0,0 0-35 0,0 0-38 15,0 0-28-15,0 0-28 0,0 0-15 0,0 0-11 16,-30-118-8-16,28 110-9 0,2 1-12 16,-2 1-5-16,0 1-13 0,1 0-4 0,-1 3-5 0,1-1-9 15,1 2-7-15,-1 0-7 0,1 1-13 16,0 0-5-16,0 0-8 0,0 0-15 0,0 1-10 15,1 5 1-15,-1 4 9 0,3 6 17 0,2 6 12 16,3 6 4-16,1 5-2 0,2 3-1 16,2 3 1-16,-1 3 2 0,1 1-1 0,0 4 3 15,0 0-1-15,0 1-1 0,0-1 1 0,-2-1 0 16,0-2-3-16,-3-4 1 0,-1-4 2 16,1-5-1-16,-5-6 2 0,1-5 1 0,-1-5-1 15,-3-5 1-15,0-3-2 0,1-2 4 0,-1-3 1 16,0-2 13-16,0 0 21 0,0 0 17 0,1-1 14 15,-1-5-2-15,0-4-16 0,0-4-24 16,-2-6-9-16,-3-4-6 0,-3-5-6 0,1-2 3 16,-1-2-6-16,0-3 0 0,-2-2 1 0,0-3-1 15,-3-5-4-15,2-5 0 0,2-2-2 16,1-3-1-16,-1 0 1 0,3 0 0 0,2 4-3 16,0 4 2-16,3 5 2 0,1 7-1 0,-1 4 3 15,1 10-6-15,2 3 0 0,1 6-3 16,0 6-3-16,-1 3-1 0,3 1-8 0,1 3-5 0,2 1 0 15,4 9 3-15,6 4 3 0,3 7 7 0,1 4 3 16,5 6 3-16,1 5 4 0,0 4 1 16,3 5-1-16,3 6 0 0,0 1 2 0,1 1 2 15,1-1-2-15,0-4 3 0,0-6-6 0,-4-5-3 16,1-6 3-16,-4-6 1 0,-1-4-1 0,-7-4 3 16,-1-4 0-16,-1-3-7 0,-8-3 8 15,-1-3 0-15,-2 0-4 0,-4-3 4 0,0 0 7 16,-2-1 12-16,0 0 6 0,-2-7 9 0,0-3-7 15,0-5-9-15,0-5-2 0,-2-3-7 16,-4-8-3-16,0-1-2 0,-3-5 1 0,-1-4-6 16,-1-6 0-16,-4-5 1 0,3-4-5 0,-6-2 1 15,3-1 2-15,-3 1-1 0,3 2 0 0,0 4 2 16,2 6-3-16,1 6 0 0,3 8 0 16,2 8-1-16,2 7-4 0,0 4-2 0,4 5-20 15,1 4-46-15,0 4-74 0,0 3-41 0,1 8-39 16,9 9-32-16,0 5-68 0,0-4-290 15,0-5-899-15</inkml:trace>
  <inkml:trace contextRef="#ctx0" brushRef="#br0" timeOffset="15934.43">4873 7782 1769 0,'0'0'249'15,"0"0"-104"-15,0 0 2 0,0 0-10 0,0 0-36 16,0 0-33-16,0 0-39 0,0 0-27 16,0 0-18-16,0 0 2 0,0 0 14 0,0 0 15 15,0 0 3-15,0 0 5 0,-36 125-2 0,37-92-4 16,-1 1 6-16,6 0-2 0,4 0-1 16,2 0-3-16,5-1 1 0,2 0-4 0,0-4-5 15,2-3 8-15,1-2-10 0,-1-5 0 0,2-2 1 0,-1-4-2 16,1-2 3-16,-1-6 4 0,-4 0 5 15,2-4-2-15,-3 0 3 0,-3-1 2 0,-1 0-2 16,0-2 3-16,-3-3 13 0,0 0 2 0,-2-2 12 16,-1-3 4-16,-2 0-4 0,0-3-3 15,-2 0-7-15,-3-2-4 0,0-3-10 0,0 0-1 16,-1-2-7-16,-7-1-10 0,-2 0-1 0,-2-2-5 16,-1-1-3-16,-4-1-2 0,-2-1-1 0,-2-1-2 15,-3 0-4-15,0 0 1 0,0 3-5 16,0 1-12-16,2 4-14 0,4 1-18 0,1 3-29 15,3 3-23-15,3 2-28 0,3 2-44 0,6 3-76 16,2 0-147-16,0 0-318 0,4 3-623 0</inkml:trace>
  <inkml:trace contextRef="#ctx0" brushRef="#br0" timeOffset="16160.09">5390 7615 1832 0,'0'0'166'0,"0"0"17"16,0 0 2-16,0 0-23 0,0 0-33 0,0 0-9 0,0 0-22 16,0 0-34-16,0 0-10 0,123-75-19 15,-87 67-12-15,9 1-3 0,-1 2-6 0,9 1-4 16,2 1-1-16,-1 1 0 0,5 2-3 0,1 0-2 16,-1 2-2-16,-3-2-2 0,-2 2-17 15,-4 3-17-15,-4-1-27 0,-6 3-45 0,-1 0-52 16,-7 2-57-16,-2 1-108 0,-11-2-221 0,-8-2-950 15</inkml:trace>
  <inkml:trace contextRef="#ctx0" brushRef="#br0" timeOffset="16368.93">5866 7609 1851 0,'0'0'163'0,"0"0"-9"0,0 0-44 0,0 0-27 16,0 0-11-16,0 0 17 0,0 0 9 0,0 0 4 15,-59 133-9-15,55-95-15 0,4 4-16 0,3 3-12 16,-3 1-9-16,0 1-6 0,2-1-10 16,4-2-5-16,0-2-3 0,2-2-10 0,3-3 1 15,-2-3-9-15,1-1-16 0,0-4-31 0,-1 2-50 16,-2-2-84-16,-1-1-160 0,1-7-570 16,-4-7-646-16</inkml:trace>
  <inkml:trace contextRef="#ctx0" brushRef="#br0" timeOffset="17651.08">8805 7467 0 0,'0'0'0'0,"0"0"0"16,0 0 0-16,0 0 198 0,0 0 59 16,0 0-16-16,0 0-23 0,0 0-15 0,0 0-6 15,0 0 6-15,0 0-10 0,0 0-12 16,-3-122-8-16,3 113-9 0,-1 4-7 0,1 1-16 0,-3 2-27 16,3 2-44-16,-1 0-37 0,1 0-37 15,0 6-13-15,0 6 3 0,0 8 13 0,1 10 23 16,5 9 13-16,-2 8 21 0,4 7 5 0,2 5-3 15,-1 1-3-15,1 0-10 0,1-1-6 0,-2-3-5 16,0-2-3-16,1-1-12 0,-1 0-3 16,-3-2-1-16,2-6-7 0,0-2 2 0,-4-5 0 15,3-5-4-15,-5-1-1 0,4-6 4 0,-4-2-3 16,1-1 0-16,1-1 2 0,-2-1-2 16,1-3-9-16,-2-2-20 0,4 0-30 0,-2-4-51 15,2-1-55-15,1-1-78 0,5-2-143 0,-4-2-403 16,-3-4-742-16</inkml:trace>
  <inkml:trace contextRef="#ctx0" brushRef="#br0" timeOffset="18051.99">9526 7892 1925 0,'0'0'69'0,"0"0"-10"16,0 0-22-16,0 0 3 0,0 0 12 16,0 0 5-16,0 0-1 0,0 0-14 0,0 0-10 15,0 0-8-15,-33 129-4 0,36-108-1 0,5 0-1 16,0-2 2-16,2 1-1 0,3-1-2 0,-1-1-5 16,5-1-2-16,-3-2-6 0,4-3 5 15,-2 0-1-15,1-5-1 0,-1-1 8 0,-1-3-4 16,2-1-1-16,-3-2 2 0,2 0-3 0,-3 0-1 15,-2 0 3-15,1-5 2 0,-1 0-2 16,-4-1 4-16,1-2 4 0,-1 0-3 0,-2-2 2 16,-1-1-6-16,-1-3-4 0,-2 0-3 0,-1-3-2 15,0 1 5-15,-1-1-4 0,-6 0 3 0,-1 0-5 16,-3 0-2-16,-1-3-1 0,-2 1-1 16,-2-1-2-16,-4 0-4 0,3 1-2 0,0 3-5 15,-2 1-2-15,1 2-3 0,0 2-9 0,2 1-13 16,-1 2-28-16,6 1-37 0,-1 1-56 0,4 2-87 15,0-1-139-15,6 2-301 0,0 1-266 0</inkml:trace>
  <inkml:trace contextRef="#ctx0" brushRef="#br0" timeOffset="18473.64">10025 7476 1592 0,'0'0'186'0,"0"0"46"16,0 0-13-16,0 0-34 0,0 0-37 16,0 0-48-16,0 0-37 0,0 0-37 0,0 0-28 15,0 0-7-15,0 0 3 0,0 0 6 0,0 0 10 16,0 0 6-16,-11 33-1 0,22-12 4 16,-1 2 5-16,6 1 4 0,2 4 2 0,3-3-1 15,2 1-8-15,4-3-3 0,3 2-3 0,4-4-1 16,0 0-4-16,5 1-2 0,-4-4-2 0,2-1-1 15,-3-2 3-15,1-1-2 0,-3-3-3 0,-1-2 0 16,-3-1 0-16,-4 0-1 0,-3-1 1 0,-3 0-3 16,-3-1-2-16,-5 0-1 0,-3-1 0 15,0 1-2-15,-5 0-1 0,-1 1-3 0,-1 1 1 16,0 1-1-16,-3 2 4 0,-6 2 8 0,-2 2 1 16,-5 4 7-16,-6 0 5 0,-2 3 1 15,-7 2 0-15,-5 1 5 0,2 3 1 0,-6 1-1 16,1-2 4-16,-1-1-7 0,4-1-6 0,-1 0-2 15,2-1-2-15,4-2 1 0,5-1-6 16,4-2 1-16,0-1-3 0,5-3-4 0,2-1 3 0,3-2-17 16,4-3-35-16,4 0-47 0,2-2-73 15,2 0-78-15,0-2-132 0,3-1-416 0,3-2-653 16</inkml:trace>
  <inkml:trace contextRef="#ctx0" brushRef="#br0" timeOffset="19205.36">11482 8007 1907 0,'0'0'137'0,"0"0"0"0,0 0-22 0,0 0-18 16,0 0-5-16,0 0-19 0,0 0-19 15,0 0-28-15,0 0-22 0,0 0-8 0,0 0-9 16,0 0 9-16,0 0 6 0,0 0 2 0,13-7 9 16,0 9 5-16,3 0 6 0,5 1 1 15,5-3 4-15,7 0-1 0,7 0 0 0,10 0 5 16,9 0 1-16,8-3-4 0,8 0-3 0,9-2 1 16,7 1-4-16,9 0 4 0,2-1 2 0,8 1-6 15,3-1-3-15,4-2-3 0,1 1-3 16,2-2-3-16,1 3-2 0,-2-2-3 0,-3 0-3 15,1 0 2-15,-6 0 0 0,-3 1-3 0,-6 0 2 16,-4 3 1-16,-9-3-3 0,-4 2 2 16,-6-1-1-16,-5 0-4 0,-7 0 1 0,-6 0 2 0,-7 1-2 15,-11-1 0-15,-4 0 2 0,-10 1-1 16,-7-1 0-16,-10 0 3 0,-2 1 1 0,-6 0-4 16,-4 0-2-16,0 0-10 0,-4-3-14 0,-2-3-7 15,-7 0-9-15,0-2 5 0,-7 0 9 0,-1-3 8 16,-6 0 4-16,1 0-4 0,-4-1 1 15,-5 0 0-15,1 1 3 0,-4-2 5 0,2 2 6 16,-1 1-6-16,2 1 4 0,2 1 3 0,5 2 0 16,3 1 2-16,3 2 0 0,7 1 0 0,1 2-2 15,4 0 4-15,6 3-3 0,-1 0-3 16,3 1 1-16,2 0-4 0,0 0-2 0,0 0 0 16,0 0 1-16,2 0 1 0,3 0 7 0,0 3 9 15,3 2 6-15,4 2 5 0,5-1 3 16,3 2-4-16,3-1-5 0,4 3 0 0,4-1-5 15,3 3-2-15,5-1 0 0,2 3-5 0,1 1 0 16,-1 0-3-16,-1 1 3 0,-2 0-3 0,-5 1 0 16,0 2 1-16,-6-2-2 0,0 1 0 15,-6 0 1-15,-6-1-2 0,1-1-1 0,-6 1-2 16,-1 3-1-16,-6-1-2 0,-3 1-4 0,-1 1 7 16,-11 1 1-16,-4 1 2 0,-5 2 9 0,-8-1-6 15,-3 2 2-15,-7 0 2 0,-4 0-2 0,-5-1-2 16,-4-1 3-16,-1-1 1 0,-2-1-4 15,0-1 3-15,2-1 0 0,1 1-5 0,4-2-2 16,5 0-24-16,4 0-46 0,4 1-70 0,7 1-138 16,8-6-351-16,7-4-921 0</inkml:trace>
  <inkml:trace contextRef="#ctx0" brushRef="#br0" timeOffset="19800.75">16700 7404 210 0,'0'0'593'15,"0"0"-333"-15,0 0 55 0,0 0-8 16,0 0-34-16,0 0-52 0,0 0-70 0,0 0-77 15,0 0-60-15,0 0-23 0,0 0 8 0,0 0 38 16,0 0 43-16,0 0 24 0,-1 143 13 0,5-80-10 16,5 3-19-16,0 4-13 0,0-1-11 0,2 2-8 15,-2-3-13-15,0 0-8 0,0-3-11 0,3-3-8 16,-2-2-4-16,1-4-5 0,-2-4-3 16,0-5-1-16,-1-6 3 0,0-6-2 0,0-6-3 15,-1-3 2-15,-3-6-4 0,4-4-2 0,-4-2-20 16,2-2-34-16,-2-4-44 0,4-1-53 0,1-3-57 15,0 0-79-15,-3-3-167 0,-1 0-918 0</inkml:trace>
  <inkml:trace contextRef="#ctx0" brushRef="#br0" timeOffset="20050.66">17330 7778 2145 0,'0'0'157'0,"0"0"25"0,0 0-13 16,0 0-45-16,0 0-50 0,0 0-40 0,0 0-20 16,0 0-2-16,0 0 10 0,0 0 17 0,0 0 9 15,-20 130 1-15,19-88-12 0,1 1-11 16,1-1-9-16,-1-1-3 0,0 4-1 0,1-5-1 16,2-1-8-16,2-1 1 0,1-4-5 0,1-3-12 15,0-4-11-15,1-4-21 0,-3-4-31 0,5-5-35 16,-3-2-48-16,0-4-52 0,0-3-83 0,3-1-130 15,-3-3-325-15,-4-1-353 0</inkml:trace>
  <inkml:trace contextRef="#ctx0" brushRef="#br0" timeOffset="20468.13">17771 7421 2068 0,'0'0'22'0,"0"0"7"0,0 0-16 16,0 0-4-16,0 0 11 0,0 0 17 0,0 0 11 15,0 0 11-15,0 0 3 0,0 0-5 0,0 0 1 16,46 122 3-16,-24-90-5 0,6 2-4 16,3 3-4-16,5-1-8 0,5 0-6 0,2-1-7 15,3 1-5-15,4-1-4 0,0-2-4 0,-1-3-2 16,1-3-6-16,0 0-1 0,-5-5 3 0,0-2-3 15,-3-3 0-15,-4-2 1 0,-3-1-7 0,-4-2 0 16,-2-2 3-16,-4 0-3 0,-4 0-4 16,-3-2 0-16,-4 1-1 0,-4-2-7 0,-2-1 3 15,-3 1-6-15,-4-1-7 0,-1 2-1 0,-5 2 2 16,-4 1 9-16,-5 6 10 0,-7 4 16 0,-7 2 8 16,-10 9 7-16,-7 1 10 0,-3 4 2 15,-8 3-1-15,-4 3 2 0,-4 1 0 0,-4 0-3 16,-2 0-1-16,2-1-9 0,2 0-6 0,1-4-8 15,6-3 0-15,5-6 0 0,7-4-3 16,5-5 0-16,5-2-2 0,5-2-6 0,3 0 2 16,1-1-1-16,6 0-23 0,0 0-30 0,3-2-54 15,3 0-102-15,3-3-207 0,8-4-1195 0</inkml:trace>
  <inkml:trace contextRef="#ctx0" brushRef="#br0" timeOffset="22983.01">11967 4712 309 0,'0'0'456'0,"0"0"-134"15,0 0-80-15,0 0-46 0,0 0-21 0,0 0-9 16,0 0 4-16,0 0-16 0,0 0-26 0,0 0-34 16,0 0-19-16,0 0-6 0,16-55-14 0,-16 55-8 15,0-1-4-15,0 1-13 0,0 0-6 16,0 0-9-16,0 0-8 0,0 0-9 0,0 0-12 15,0 1-5-15,0 2-5 0,1 2 4 0,1 3 8 16,-1 4 5-16,3 5 2 0,-1 1 2 16,2 5 2-16,1 4 2 0,-1 4 3 0,2 4 3 15,-2 7-2-15,1 3 7 0,0 3 8 0,-2 6 2 16,1 3 7-16,-3 3-3 0,2 1-7 16,-3-1-5-16,2-1-2 0,-1-3-4 0,1-3 2 15,-1-9-3-15,-1-2 4 0,1-6-2 0,-2-2-1 16,1-4 4-16,-1-5-3 0,0-2 5 0,0-3 3 15,0-3 7-15,-1-2 2 0,-2-3 6 16,1-2 0-16,-2-2-5 0,2-2 5 0,-2-2-4 16,1 0 0-16,0-1 3 0,-1 0-1 0,0-1 0 15,-1-1 0-15,0-1-1 0,0 0-4 0,1 0-4 16,-1 1-2-16,2-1-4 0,-1 0-2 0,0 0-2 16,2 0-5-16,-1 0-3 0,2 0-1 0,-1 0 0 15,0 0 0-15,1 0-2 0,0 0 2 16,1 0-2-16,0 0 1 0,0 0 1 0,0 0-1 15,0 0 0-15,0 0-1 0,0 0-3 0,0 0-7 16,0 0-3-16,0 0-11 0,0 0-4 0,0 0-5 16,0-1-13-16,0-1-14 0,0 1-18 15,-1-2-24-15,-2 2-38 0,1 0-58 0,-2 0-113 16,1 0-213-16,-1 1-1018 0</inkml:trace>
  <inkml:trace contextRef="#ctx0" brushRef="#br0" timeOffset="25380.18">8408 10376 0 0,'0'0'0'0,"0"0"311"0,0 0-47 16,0 0 9-16,0 0-14 0,0 0-14 0,0 0-12 15,0 0-19-15,0 0-28 0,0 0-31 0,0 0-14 16,0 0-24-16,0 0-13 0,0 0-9 16,1-102-11-16,-1 99-13 0,-2-2-10 0,1 3-9 15,0 0-17-15,1 1-4 0,-3 1-10 0,3 0-13 16,-1 0 0-16,1 0-6 0,-1 0-4 0,0 0-3 16,1 0-8-16,-3 3-3 0,-3 1 1 0,2 4 8 15,-4 4 6-15,-2 3 3 0,-3 3 5 16,-3 5 2-16,1 4-1 0,-3 3 1 0,-2 4 0 15,-1 5-2-15,-1 4 3 0,-3 4 5 0,3 5 0 16,-6 6 7-16,1 5 10 0,-4 7 3 16,0 6-1-16,-2 7-4 0,2 3-6 0,4 3-5 15,1-1 0-15,-1 1 0 0,5-3 2 0,5 1 2 16,0-2 5-16,6-3 1 0,3-4-6 16,8-2 1-16,0-3-1 0,11-5-1 0,0-5 7 15,5-1 1-15,0-5 0 0,4-5-2 0,-1-4-2 16,3-5-8-16,3-3-5 0,-3-1 2 0,-1-5-9 15,2-2 1-15,1-3-1 0,-4-3-2 0,0-3-2 16,-3-2 1-16,1-3 3 0,-4-1-4 16,1-5 1-16,-4 0 1 0,1-6-2 0,-3 1 0 15,0-2 2-15,0-1-6 0,-4-1-6 0,3 2-9 16,0-2-24-16,1 1-29 0,0-3-40 16,2-1-56-16,2 0-83 0,-3-4-199 0,-2 1-1213 0</inkml:trace>
  <inkml:trace contextRef="#ctx0" brushRef="#br0" timeOffset="26083.56">10607 10079 1093 0,'0'0'83'0,"0"0"37"15,0 0 39-15,0 0 25 0,0 0 13 0,0 0-12 16,0 0-23-16,0 0-40 0,0 0-41 16,0 0-21-16,0 0-15 0,0 0-8 0,0 0 0 15,132 21 0-15,-109 7 1 0,3 9 12 0,2 8 11 16,1 7-6-16,3 13 6 0,1 5-5 0,2 11-6 16,2 4 4-16,-2 6-4 0,-2 5-10 0,0 3-8 15,-7 3-7-15,-1 2-5 0,-7 1-1 16,0-2-1-16,-4-5 0 0,-4-5-1 0,-1-7 1 15,-3-5 6-15,-3-6-1 0,-3-6 0 0,0-8-2 16,0-8-3-16,1-5-1 0,-2-6 0 0,-4-3 2 16,1-4-3-16,0-5 0 0,-4-6-1 0,1-3 0 15,-1-4 3-15,2-3 2 0,-2-3 1 16,2-2-3-16,1-3 2 0,0-2-8 0,1 0 1 16,1-2 0-16,0 0-4 0,1-1 4 0,2 0-6 15,-3 0-1-15,2 0-4 0,0 1 0 16,0-1-1-16,-1 0-1 0,1 0 0 0,0 0-7 15,0 0-8-15,-2 1-11 0,1 0-21 0,-2 0-23 16,2 1-33-16,-2-2-46 0,-3 1-50 0,3 0-82 16,-3 0-164-16,2-1-485 0,1-1-481 0</inkml:trace>
  <inkml:trace contextRef="#ctx0" brushRef="#br0" timeOffset="27743.55">3256 10824 1728 0,'0'0'108'0,"0"0"-7"0,0 0 41 16,0 0 23-16,0 0-12 0,-97-120-6 0,92 105-33 16,1 0-23-16,2 2-14 0,2 1-25 0,0 3-19 15,0 4-13-15,0 0-9 0,0 3-14 0,0 2-13 16,3 0-11-16,0 0-11 0,5 3-5 16,1 6 13-16,3 6 8 0,3 6 6 0,2 6 18 15,4 8-5-15,1 6 1 0,1 5 3 0,2 6-2 16,0 3 2-16,1 2 0 0,-2 0 2 0,0-2-3 15,-3-1 1-15,1-1-2 0,-3-8 2 0,-2-6-4 16,-1-9 4-16,-4-8 2 0,-2-6-3 16,-2-7 5-16,-4-5 6 0,-1-2 19 0,-2-2 28 15,-1 0 30-15,1-6-4 0,-1-5-14 0,0-6-23 16,0-5-27-16,-2-4-4 0,-4-6-3 0,-2-4-2 16,-1-3-4-16,-1-1 2 0,-2-3-4 15,0-1-2-15,-2-2 2 0,-4-2-4 0,0-4 3 16,1-1-2-16,1 0 1 0,0-1-5 0,0 2 0 15,5 1-1-15,-1 4-1 0,4 4 2 16,1 6 0-16,1 6 2 0,2 8-5 0,4 7 7 16,0 6-3-16,0 4-6 0,0 3-2 0,0 3-8 15,4 0-5-15,4 0-5 0,2 7 6 0,5 3 3 16,1 7 6-16,5 4 9 0,3 5-2 16,2 3 1-16,0 5-1 0,3 3 4 0,-1 3-3 15,2 6 1-15,1 4 4 0,4 5-5 0,-3 3 4 16,-1 0 0-16,2-1-3 0,-1-6 0 0,-2-5 2 15,0-8 0-15,-1-8-1 0,-4-7 3 0,0-4-3 16,-4-5-3-16,-4-5 1 0,-1-5 3 16,-4-2 0-16,-3-2 6 0,-2 0 7 0,-2-1 6 15,-2-4 8-15,0-2 6 0,-2-2 1 0,1-4-6 16,-4-2-3-16,2-2-5 0,-1-4-5 16,-3-1-3-16,-3-3 0 0,0-3-3 0,-4 0 1 15,1-5 1-15,-2-3-4 0,-4-2 2 0,1-5-3 16,-5-2-1-16,3-1-2 0,-1-1 2 0,-1 1 0 15,2-1-6-15,0 5 6 0,3 1-6 0,-1 4 1 16,4 3 3-16,0 6-4 0,3 4-1 16,2 6-5-16,1 6 1 0,1 2-13 0,4 5-23 15,0 1-41-15,2 3-44 0,6 1-38 0,5 2-30 16,4 6-38-16,6 4-93 0,-5-2-208 16,-3-3-941-16</inkml:trace>
  <inkml:trace contextRef="#ctx0" brushRef="#br0" timeOffset="28083.46">4459 10494 766 0,'0'0'705'0,"0"0"-608"16,0 0 12-16,0 0-10 0,0 0-2 0,0 0 9 0,0 0 0 16,0 0-1-16,-104 130-11 0,95-96-20 0,3 2-13 15,1 2-10-15,1 0-8 0,5 0-7 16,-1-1-3-16,3-3-10 0,3 0-6 0,3-4-2 15,1-2-3-15,2-2 2 0,1-3-2 0,-1-3 1 16,3-3 1-16,0-3 0 0,0-3 4 16,0 1 3-16,1-6-3 0,-1-1 1 0,1-3 3 15,-1-1-1-15,-1-1 5 0,1-1 4 0,-3-3 0 16,2-4 3-16,0-1 2 0,-2-2-4 0,0 0-1 16,0-3 0-16,-3-1-2 0,-2-1 4 15,-2 0-5-15,-1-3-6 0,-4 1-8 0,0-1-5 16,0-2-5-16,-4 2 0 0,-2-3-3 0,-5 1-7 15,-1-4-4-15,-1-2-16 0,-2 0-19 0,-1-2-22 16,2 3-34-16,-4-1-44 0,5 3-69 0,-1 3-109 16,3 6-206-16,5 7-961 0</inkml:trace>
  <inkml:trace contextRef="#ctx0" brushRef="#br0" timeOffset="28282.99">4634 10517 848 0,'0'0'809'16,"0"0"-684"-16,0 0 28 0,0 0 25 0,0 0-9 16,0 0 0-16,0 0-25 0,0 0-38 15,0 0-23-15,143-39-25 0,-101 33-17 0,4 2-14 16,5 0-8-16,-1 2-7 0,2 2-5 0,1 0-1 16,-5 0-3-16,2 0-6 0,-2 2-26 15,-4 3-38-15,-1 4-45 0,-7 2-75 0,0 0-84 16,-8 1-107-16,-8-2-321 0,-6-4-512 0</inkml:trace>
  <inkml:trace contextRef="#ctx0" brushRef="#br0" timeOffset="28483.94">5068 10510 1473 0,'0'0'214'0,"0"0"9"0,0 0-14 0,0 0-52 0,0 0-47 15,0 0-33-15,0 0-15 0,0 0 4 0,0 0 4 16,0 0-8-16,-104 145 0 0,104-108-10 15,0 1-11-15,0 2-6 0,3 1-7 0,5-1-12 16,-3 1 0-16,2-2-2 0,2-1-3 0,3-1-2 16,1-2-11-16,2-4-22 0,1-4-35 0,3-3-47 15,-1-4-63-15,5-5-95 0,-8-4-171 16,-3-5-750-16</inkml:trace>
  <inkml:trace contextRef="#ctx0" brushRef="#br0" timeOffset="28688.9">5684 10915 1345 0,'0'0'745'0,"0"0"-549"0,0 0-24 0,0 0-36 16,0 0-22-16,0 0-11 0,0 0-25 0,0 0-32 15,0 0-20-15,123-73-13 0,-96 67-11 16,3-1-2-16,5 1 4 0,1 2-7 0,1-1-5 15,5 1-22-15,4-2-36 0,-4 1-47 0,4 0-49 16,-3 2-69-16,-5-1-118 0,-10 2-320 0,-8 1-680 16</inkml:trace>
  <inkml:trace contextRef="#ctx0" brushRef="#br0" timeOffset="28903.91">5750 11061 1706 0,'0'0'180'0,"0"0"-7"0,0 0-5 16,0 0-5-16,0 0-2 0,0 0-10 15,0 0-19-15,0 0-12 0,0 0-39 0,0 0-28 16,134-21-13-16,-83 11-14 0,3 0-7 0,3 0-7 16,4 0-3-16,-3 1-12 0,1 3-8 0,-3 2-28 15,-5-1-50-15,-6 2-61 0,-5 1-103 16,-13 0-193-16,-9 1-1012 0</inkml:trace>
  <inkml:trace contextRef="#ctx0" brushRef="#br0" timeOffset="30567.56">11053 12091 823 0,'0'0'370'0,"0"0"-106"15,0 0-67-15,0 0-47 0,0 0-33 0,0 0-28 16,0 0-48-16,0 0-29 0,0 0-26 16,0 0 1-16,0 0 33 0,0 0 17 0,-4 55 10 15,6-30 7-15,0 4 7 0,-1 3-3 0,-1 1-2 16,1 2-14-16,-1 0-12 0,2-2-4 16,-2 0-7-16,0-2-4 0,-4 1-1 0,0-4-2 15,-5 1-1-15,5-3 2 0,-6 0 0 0,-2-2-2 16,-2-1 2-16,-2 0-6 0,-1-1-13 0,-1 0-25 15,-2-2-34-15,-1 2-50 0,4 2-71 16,0-3-110-16,4-5-286 0,7-5-732 0</inkml:trace>
  <inkml:trace contextRef="#ctx0" brushRef="#br0" timeOffset="45640.38">13013 13221 0 0,'0'0'0'0,"0"0"0"15,0 0 0-15,0 0 0 0,0 0 0 0,0 0 0 16,0 0 0-16,0 0 0 0,0 0 0 0,0 0 0 16,0 0 0-16,0 0 0 0,13-41 0 15,-11 40 0-15,-2 1 0 0,0-1 0 0,0 1 0 16,0 0 0-16,0 0 0 0,0 0 0 0,0 0 0 16,0-1 0-16,0 1 14 0,0-1 38 15,0 0 32-15,0-1 22 0,0 0 21 0,0 1 14 16,1-1 1-16,-1-1 6 0,2 1-3 0,-2-2-8 15,1 2-12-15,-1-1-3 0,0 1-6 0,1-2-3 16,-1 2 2-16,0 0-9 0,0 1 0 0,0-1-8 16,0 1-11-16,0 1-10 0,0 0-13 0,0 0-10 15,-1 0-15-15,0 0-6 0,-1 0-11 0,1 0-8 16,-1 0-1-16,0 0-12 0,0 3-1 16,-4 0 2-16,-1 3-1 0,0-1 10 0,-3 2 4 15,-4 4 2-15,0-1 5 0,1 3 4 0,-5 2 3 16,1 2 3-16,-2 3 2 0,-1 2 1 15,0 5 6-15,-2 4 7 0,-1 6-3 0,0 5-3 16,2 7 2-16,-1 2-6 0,1 4 0 0,3 1-5 16,-1 3-5-16,1 2-1 0,4 4 12 0,-3 6 11 15,4 4 2-15,-1 3-1 0,1 1-14 16,5-3-14-16,4-3-5 0,2-5-3 0,2-5-3 16,1-4 0-16,0-3 0 0,5-5 2 0,2-3 0 15,0-1 4-15,6-3 2 0,0 0 2 0,3-2 2 16,3-1 2-16,3 0-6 0,0-3 2 0,3-3-7 15,0 1 0-15,1-2 0 0,-5-2-5 16,2-5 3-16,0-2-4 0,-3-5 2 0,-3-2 0 16,1-2-4-16,-4-4-1 0,2-3-2 0,-3 0 5 15,1-1-3-15,0-2 3 0,-3-2 0 0,1 1-5 16,-2-3 2-16,0 1-1 0,-3-1-1 0,-2-1-2 16,0-1 2-16,-1 0-6 0,-3 1 3 15,1-1 4-15,-3 0-4 0,1 0 3 0,-1 0-2 16,0 0-1-16,0 0-5 0,0 0 3 0,0 0-15 15,0 0-7-15,0 0-8 0,0-2-14 16,0 0-2-16,0-3-7 0,0 0-3 0,-1-1-6 16,-2-1 0-16,1 0-7 0,-4-1-2 0,1 1-5 15,1-3-3-15,-2 1 0 0,-1-1-1 16,1-1-3-16,-2 0-1 0,-1 1 0 0,0-1 1 16,1 1 8-16,-1-1 6 0,0 2 14 0,0 0 19 15,1 0 14-15,0 1 15 0,3 0 2 0,1 2 4 16,2 1-5-16,0 2-1 0,-1 2 3 15,3-2-4-15,0 2 4 0,0 1-6 0,0 0-11 16,0 0-17-16,0 0-18 0,0 0-3 0,0 0 7 16,3 0 18-16,-2 0 19 0,1 0 11 0,1 1 3 15,1 0 1-15,-3 2 0 0,1-1 1 0,2 0 2 16,-1 1 0-16,-1 0-4 0,2 1 0 0,1 2-3 16,-3-2-29-16,2 1-74 0,0-1-135 15,-3-1-308-15,1-1-388 0</inkml:trace>
  <inkml:trace contextRef="#ctx0" brushRef="#br0" timeOffset="46376.11">12774 15051 334 0,'0'0'327'0,"0"0"-50"15,0 0-4-15,0 0 0 0,0 0-28 0,0 0-27 16,0 0-34-16,0 0-32 0,0 0-34 0,0 0-24 15,0 0-16-15,0 0-10 0,0 0-2 0,0 0-7 16,6-63-8-16,-6 63-13 0,0 0-10 0,0 0-10 16,0 0-8-16,0 4-1 0,1 2 0 15,3 4 0-15,0 5 3 0,4 6 9 0,0 3 14 16,2 4 8-16,4-1 6 0,-2 1-8 16,4 1-6-16,2 0-3 0,1 0-1 0,0 1 2 15,5-3-2-15,-2 2-5 0,2 1 2 0,1 0-4 16,0 1 0-16,2-1-4 0,-1 0-5 0,3-2 2 15,-3 0-4-15,1-1-1 0,0-3-2 0,-3-2-1 16,2-1-3-16,-3-1 4 0,0 0-3 16,-1-1-5-16,1-3 3 0,-2-2-5 0,-2-1 0 15,-1-3 6-15,1-1-4 0,-1-1-3 0,1-1-13 16,-1 0-20-16,-1 0-38 0,-1-3-65 0,3-2-102 16,-8-1-239-16,0-1-1205 0</inkml:trace>
  <inkml:trace contextRef="#ctx0" brushRef="#br0" timeOffset="47151.97">15525 13226 0 0,'0'0'0'0,"0"0"0"0,0 0 212 0,0 0 28 15,0 0 9-15,0 0 7 0,0 0-19 0,0 0-27 16,0 0-21-16,0 0-26 0,0 0-13 0,0 0-9 16,0 0-16-16,0 0-22 0,8-87-24 15,-7 87-23-15,0 0-22 0,3 0-11 0,-1 1-4 16,0 4 1-16,5 3 11 0,2 3 1 0,4 5 4 16,4 7 7-16,7 4 4 0,2 8 7 15,7 9 0-15,2 9 2 0,5 8 1 0,1 9-1 16,6 4-1-16,0 7-10 0,-2 4-9 0,0 7-8 15,-2 6-4-15,-5 4-4 0,-7 4-3 0,-4 0 3 16,-9 0-5-16,-5-4 0 0,-5-2 0 16,-2-4-8-16,-5-7 6 0,-2-6 0 0,0-7 2 0,1-10 7 15,-1-3 1-15,0-9 3 0,0-7-3 16,0-5 0-16,0-5 0 0,-4-5 8 0,-3-4 0 16,-1-3 6-16,-1-3-7 0,-1-1-5 0,-1-2 1 15,0 0-2-15,-4-1 5 0,-1-2-6 0,-2 1-2 16,4-2-12-16,-2 0 2 0,3-3 3 15,-1-1-1-15,3 0 2 0,-3-2-6 0,4 2 1 16,1-2-8-16,1-1 3 0,1 0 1 0,-1-1-6 16,4 0 4-16,-2-1-1 0,2 1 0 0,-1 1-7 15,3-2 4-15,0 1-1 0,0 0 0 16,-2-1 4-16,2 0-1 0,0 0-5 0,0-1-6 16,-2 1-4-16,2 1-13 0,-1-2-19 0,-2 1-17 15,2 0-35-15,-1 0-49 0,-1-1-68 16,0-1-143-16,-1 0-532 0,2-2-794 0</inkml:trace>
  <inkml:trace contextRef="#ctx0" brushRef="#br0" timeOffset="48053.14">14181 16447 1192 0,'0'0'217'0,"0"0"11"0,0 0-33 0,0 0-17 0,0 0-21 15,0 0-32-15,0 0-25 0,114-114-30 16,-91 105-24-16,1 0-8 0,-3 2-11 0,0 3-8 16,-1 0-4-16,-4 4-3 0,0 0-8 0,-6 0 1 15,0 4 0-15,0 1-6 0,-2 3 3 0,-4 2 9 16,2 4 4-16,-4 1 9 0,0 4 12 0,-1 0-3 15,-1 3 10-15,0 2 5 0,-2 2 5 16,-2 3 7-16,-4 3-6 0,-1 2 2 0,-3 0-6 16,-4 2 5-16,1-2 0 0,-2-1-4 0,0 0-4 15,2-1-10-15,-2 1 3 0,4-5-10 16,1-2-1-16,2-3-9 0,2-3-8 0,0-2-4 16,5-2-2-16,1 0-6 0,1-2 3 0,-1 0 10 15,2-1-10-15,0-3 2 0,0 0-15 0,4 1-30 16,0-1-49-16,3 1-65 0,1 0-126 0,-3-2-300 15,1-3-1105-15</inkml:trace>
  <inkml:trace contextRef="#ctx0" brushRef="#br0" timeOffset="48296.85">14516 17596 2430 0,'0'0'176'0,"0"0"3"16,0 0-16-16,0 0-50 0,0 0-9 0,0 0-10 16,0 0-37-16,0 0-2 0,0 0-34 0,0 0-10 15,-121 69 0-15,109-65-12 0,-3-2 12 0,1 1-13 16,2 0 10-16,-4-1 8 0,5-1-19 16,2 0 13-16,3-1-2 0,0 0-5 0,5 0-6 15,1-2-1-15,0-1-16 0,0-2-14 0,3-2 13 16,5-2-23-16,3-2-27 0,4 0-42 15,1-1-93-15,3 2-155 0,-1 1-455 0,-8 3-804 0</inkml:trace>
  <inkml:trace contextRef="#ctx0" brushRef="#br0" timeOffset="49202.64">17198 13468 0 0,'0'0'116'0,"0"0"139"0,0 0-9 0,0 0-19 16,0 0-21-16,0 0-11 0,0 0-7 0,0 0-16 15,0 0-25-15,0 0-25 0,0 0-13 0,0 0-13 16,0 0-12-16,0 0-7 0,5-62-14 0,-7 62-16 16,0 0-10-16,0 0-11 0,0 0-16 15,-1 0-9-15,-1 0-3 0,-1 5-1 0,-1 3 5 16,-4 3 11-16,1 4 2 0,-3 6 10 0,-2 3 4 16,0 6 5-16,-1 2 0 0,0 6-2 0,0 6 0 15,-3 4 14-15,-2 10 24 0,-5 7 12 16,1 9 5-16,-4 9-15 0,4 3-23 0,0 6-10 15,4 3-6-15,2-1-1 0,3 0-1 0,7 0 1 16,3-4-3-16,5-4 3 0,5 0 2 16,6-3 8-16,3-1 11 0,5-3 0 0,3-2-5 15,4-4-10-15,2-5-5 0,5-2-4 0,2-4-10 16,1-2-4-16,0-4-5 0,1-3-7 0,-4-5 7 16,-2-3-1-16,-2-6-4 0,-4-2 3 15,-2-4 0-15,-2-3-1 0,-2-3 0 0,-3-6 1 16,1-4-7-16,-5-4-1 0,-1-1 3 0,0-3-2 15,-1-2 4-15,-1 0-3 0,0-2-2 16,-4 0-11-16,1-3-9 0,-3-1-24 0,0-1-38 16,-2 0-53-16,0 0-85 0,-1-2-212 0,1-1-1220 0</inkml:trace>
  <inkml:trace contextRef="#ctx0" brushRef="#br0" timeOffset="50083.89">17747 13643 692 0,'0'0'349'0,"0"0"24"0,0 0-53 0,0 0-33 16,0 0-51-16,0 0-49 0,0 0-52 0,0 0-49 16,0 0-38-16,0 0-19 0,0 0 0 0,0 0 10 15,0 0 17-15,0 0 11 0,10 30-4 0,-5-10-8 16,1 2-11-16,0-1-13 0,-1 2-5 0,2 1-9 15,-4-2-4-15,4 0-6 0,-3 2-3 16,3 0 2-16,-2 1-4 0,1 4-21 0,-2 4-30 16,0 6-81-16,-2 7-106 0,-2-10-214 0,0-11-1184 15</inkml:trace>
  <inkml:trace contextRef="#ctx0" brushRef="#br0" timeOffset="50484.97">17646 15063 2146 0,'0'0'109'0,"0"0"-19"0,0 0 1 0,0 0 5 16,0 0-9-16,0 0 12 0,0 0-11 15,0 0-4-15,-93 130-15 0,85-105-19 0,5 1-8 16,-1 2-8-16,4 0 0 0,0 1-8 0,6-3-2 16,1-1-2-16,0 0-9 0,3-4-2 0,1-2-6 15,2 0 2-15,0-3-2 0,-1-2-1 0,4-3 5 16,-2-3 0-16,2-1 1 0,-2-3 3 16,5-4-3-16,-1 0-2 0,-1-2 0 0,0-5-1 15,4-1 1-15,-3 0-5 0,-2-3 5 0,1 0-3 16,-1-2-2-16,-1-2 7 0,-2-2-4 15,-1-2 0-15,-4-1-1 0,-3-1-1 0,-4-1-8 16,-1 1-2-16,-9 0-6 0,-2 0-11 0,-6 0-6 16,-6 2-13-16,-5 0-12 0,-5 2-11 0,-4 1-12 15,-3 0-27-15,-5 3-37 0,3 2-56 16,-2 0-84-16,6 1-113 0,10 3-330 0,14 3-491 0</inkml:trace>
  <inkml:trace contextRef="#ctx0" brushRef="#br0" timeOffset="50923.67">18205 13259 1282 0,'0'0'721'0,"0"0"-710"0,0 0 12 0,0 0 19 16,0 0 23-16,0 0 38 0,0 0 8 16,0 0-7-16,126 14-15 0,-85 14-24 0,6 11-13 15,7 14-8-15,6 15-3 0,6 11 5 0,5 14-3 16,2 10-4-16,1 11-6 0,-3 8-12 0,-5 8-5 15,-9 1-2-15,-8-4-5 0,-13-7 1 16,-11-7-5-16,-10-9-1 0,-7-7 5 0,-8-4-6 16,-2-6 5-16,-9-7 3 0,-2-8 2 0,-4-8 21 15,-2-6 5-15,-2-5 3 0,0-3-2 0,1-4-2 16,-3-3 0-16,1-4-2 0,0-5 5 0,2-1-12 16,-1-3-4-16,1-5-3 0,1-1-9 15,1-3-6-15,4-1-2 0,-1-3-1 0,3 0-4 16,1-2-8-16,0-2-27 0,3-1-56 0,2-2-78 15,2-1-113-15,2-3-276 0,0-4-1106 0</inkml:trace>
  <inkml:trace contextRef="#ctx0" brushRef="#br0" timeOffset="51276.72">19839 13790 2194 0,'0'0'57'0,"0"0"-3"0,0 0 18 0,0 0 16 0,0 0 9 16,0 0 0-16,0 0-25 0,131-57-25 16,-96 49-22-16,3 1-8 0,5-1-3 0,3 1-1 15,0 2 1-15,5-2-7 0,-1 2-3 0,6 0 0 16,0 1-6-16,0 2 0 0,0 2-4 0,-4 0-14 16,0 0-13-16,-3 1-20 0,-7 5-28 15,-3-1-43-15,0 2-67 0,-8 0-109 0,-11-1-192 16,-7-2-745-16</inkml:trace>
  <inkml:trace contextRef="#ctx0" brushRef="#br0" timeOffset="51436.78">20097 14177 1951 0,'0'0'284'0,"0"0"-95"15,0 0-29-15,0 0-19 0,0 0-40 0,0 0-21 0,0 0-21 16,0 0-29-16,0 0-19 0,130-37-5 15,-79 31-5-15,7 0-3 0,7 1-26 0,6 1-65 16,6 0-131-16,-19 2-306 0,-15 0-1083 0</inkml:trace>
  <inkml:trace contextRef="#ctx0" brushRef="#br0" timeOffset="52020.54">23295 13026 975 0,'0'0'497'0,"0"0"-190"0,0 0-68 0,0 0-33 16,0 0-52-16,0 0-41 0,0 0-40 15,0 0-36-15,0 0-19 0,0 0-7 0,0 0 4 16,0 0 9-16,0 0 17 0,-121 53 23 0,95-17 11 16,-1 6 5-16,-4 12-13 0,0 4-18 15,-3 10-4-15,2 8-1 0,2 4 0 0,0 6-3 16,5 4-10-16,-2 5-2 0,3 6 0 0,4 6 7 15,1 7 10-15,5 5 3 0,6 2 0 16,4-2-11-16,4-1-7 0,9-2-14 0,6-3-4 16,1-5-3-16,5-4-4 0,4-7 6 0,-1-8-9 15,3-5 6-15,-3-7-5 0,4-5-2 0,-1-8 4 16,-2-4-5-16,3-7-5 0,-5-5 3 16,3-6-1-16,-3-4-13 0,-2-6-9 0,-1-1-30 0,0-2-40 15,0-6-63-15,-2-5-101 0,-4-5-235 0,-5-6-1210 16</inkml:trace>
  <inkml:trace contextRef="#ctx0" brushRef="#br0" timeOffset="52533.4">23781 13409 1087 0,'0'0'838'0,"0"0"-723"0,0 0-13 0,0 0-7 15,0 0-27-15,0 0-13 0,0 0-7 16,0 0-12-16,0 0-4 0,0 0-14 0,0 0 1 16,0 0 0-16,-101 127-2 0,102-98 5 0,0 1 4 15,7-2 7-15,4 3 2 0,0-3 1 16,8-2-8-16,0-2-6 0,7-2-1 0,-2-4 0 16,4-3 2-16,0-4 1 0,3 0-1 0,-1-5-4 15,1-3-1-15,3-2 0 0,-1-1 1 16,-1-1-1-16,1-6 3 0,-4-2-1 0,-4-4 3 15,0 0 4-15,-4-5-1 0,-4-1 1 0,-2-2-2 16,-1-2-2-16,-5-1-3 0,-5-4-3 0,-2 0-2 16,-3-5-8-16,-3 2-2 0,-8 1-6 15,-1 2-3-15,-5 2-6 0,-4 3 0 0,0 4-6 16,-6 1-7-16,-2 7-4 0,-8 4-6 0,-2 5 4 16,0 2 3-16,-1 10 0 0,5 6-26 0,-1 7-41 15,4 5-49-15,1 4-63 0,1 7-70 0,7-9-158 16,10-8-1024-16</inkml:trace>
  <inkml:trace contextRef="#ctx0" brushRef="#br0" timeOffset="52783.45">23813 14834 2367 0,'0'0'380'0,"0"0"-289"0,0 0-29 0,0 0-22 16,0 0 4-16,0 0 18 0,0 0 7 0,-39 120-1 15,35-80-11-15,0 7-20 0,3 3-10 16,1 3-1-16,0 0-7 0,1 1-8 0,4-1-4 16,-1-2-3-16,3-2-8 0,-2-3 3 0,3-3-12 15,-2-2-22-15,-2-4-33 0,-1-3-76 16,3-5-42-16,-3-3-89 0,3-9-191 0,-4-8-944 0</inkml:trace>
  <inkml:trace contextRef="#ctx0" brushRef="#br0" timeOffset="53199.81">24614 13169 2190 0,'0'0'115'0,"0"0"-138"0,0 0 13 0,0 0 36 16,0 0 38-16,0 0 22 0,116-1 7 15,-78 17-7-15,6 7-5 0,6 11-17 0,8 12-10 16,6 15-8-16,8 17 0 0,7 14 5 0,4 15-1 16,1 15-6-16,-6 8-11 0,-3 9-12 0,-12 0-8 15,-18-3-4-15,-14-6-2 0,-13-10-3 0,-16-9 0 16,-6-10 0-16,-16-8-1 0,-8-7 1 16,-4-9 0-16,-3-6 2 0,0-7-3 0,0-5 2 15,0-7 4-15,4-3-3 0,1-4 15 16,0-4 5-16,-1 0-2 0,2-3 5 0,4-2-8 0,-2 0-11 15,3 0 3-15,-3-1-6 0,4-2-7 16,-1-1-3-16,-1 2-29 0,1-2-51 0,-2 1-89 16,-3 0-154-16,9-7-575 0,6-10-750 0</inkml:trace>
  <inkml:trace contextRef="#ctx0" brushRef="#br0" timeOffset="80566.88">13459 13707 69 0,'0'0'387'0,"0"0"-94"0,0 0 16 16,0 0-42-16,0 0-15 0,0 0-16 0,0 0-24 15,0 0-29-15,0 0-41 0,0 0-28 16,-8-128-22-16,5 116-8 0,-3 2-7 0,4-1-9 15,-1 2-6-15,-2 1-11 0,2 2-8 0,-2 2-6 16,1 0-9-16,0 1-6 0,-2 0-6 16,3 2-5-16,-3 1-8 0,2 0-5 0,-4 1-2 0,-3 6-3 15,-2 5 2-15,-2 3 4 0,1 4-1 0,-4 2 2 16,0 3 0-16,4-2 0 0,-2 1 2 16,5 0 0-16,0 0-2 0,5 0-3 0,1-3 2 15,3 1 1-15,2-3-2 0,0 0 4 16,2 0-2-16,3-1 0 0,4-3 1 0,0 0 0 0,4-3 1 15,1 0 0-15,2-2 2 0,2-1-2 16,1-3 1-16,4-1-1 0,2-2 1 0,-3-1 0 16,5-1 0-16,-4-1 1 0,2-6 1 0,-1 0 0 15,-4-5 2-15,-2 0 0 0,-3-2 2 16,-4 1 4-16,-2-2-2 0,-4-1-1 0,-4-2-4 16,-1-1-3-16,-3-1-2 0,-4-2-2 0,-1 1-1 15,-6-4-2-15,1 3-2 0,-1 0-2 16,-3 3-5-16,1 2-4 0,0 4-5 0,-2 3-8 15,4 2-18-15,-3 4-24 0,4 2-40 0,0 2-63 16,5 3-87-16,0 4-147 0,7 0-364 0,0-2-417 0</inkml:trace>
  <inkml:trace contextRef="#ctx0" brushRef="#br0" timeOffset="80798.85">14474 13377 2238 0,'0'0'158'0,"0"0"8"0,0 0-10 15,0 0-43-15,0 0-46 0,0 0-21 16,0 0-10-16,0 0-2 0,0 0 5 0,0 0-5 16,10 120-2-16,-7-77-6 0,4 1-9 0,-2 1-4 15,3 1 3-15,0 0-8 0,2-1 1 0,0-1-3 16,1 1-17-16,3 0-16 0,3 0-48 15,4-3-69-15,0 0-118 0,-5-13-245 0,-4-10-1110 0</inkml:trace>
  <inkml:trace contextRef="#ctx0" brushRef="#br0" timeOffset="81517.52">13652 14641 1134 0,'0'0'319'15,"0"0"-34"-15,0 0 9 0,0 0-54 0,0 0-53 16,0 0-55-16,0 0-54 0,0 0-44 15,0 0-20-15,0 0 2 0,0 0 17 0,0 0 19 16,0 0 9-16,0 0-2 0,12 110-15 0,-4-77-10 16,-2 1-11-16,0 0-7 0,3-1-5 0,-5 0-4 15,3-3-2-15,1 1-1 0,-4-3 0 0,4 2 1 16,-2-2-4-16,-1 0-5 0,0-2-21 0,0 2-53 16,3 0-85-16,-3 0-194 0,2-8-528 15,-5-5-695-15</inkml:trace>
  <inkml:trace contextRef="#ctx0" brushRef="#br0" timeOffset="81933.92">14659 14878 1844 0,'0'0'259'0,"0"0"-136"0,0 0-23 15,0 0-32-15,0 0-12 0,0 0-2 16,0 0-4-16,0 0-7 0,0 0-8 0,0 0-2 16,-87 138-4-16,83-110-5 0,1 0 4 0,3-3 0 15,0-1-4-15,2-1-3 0,7-2-7 0,3 0-5 16,0-3-1-16,5-1 5 0,-3-3-4 0,4-1 0 15,1-4 0-15,0-2-4 0,1-2 11 0,0-3-2 16,1-1 1-16,0-1 0 0,0-1-5 16,1-5 1-16,-2-2 0 0,0-2 2 0,-2-3 5 15,-3-3 5-15,3-1-3 0,-7-4-1 0,1-2-3 16,-4-4-6-16,-1-3 1 0,-4-5-2 16,-3-4-5-16,-3-5-4 0,-7-4-2 0,-8 1-15 15,-2 4 3-15,-8 6-4 0,-2 8-12 0,-3 12-10 16,0 11-30-16,-6 6-28 0,1 16-42 0,0 11-61 15,2 8-102-15,6-3-354 0,12-10-847 0</inkml:trace>
  <inkml:trace contextRef="#ctx0" brushRef="#br0" timeOffset="83149.89">8578 10810 1737 0,'0'0'53'0,"0"0"13"15,0 0-2-15,0 0-9 0,0 0-10 0,0 0-1 16,0 0-9-16,0 0-6 0,0 0-16 0,0 0-8 16,0 0-6-16,0 0-3 0,0 0 5 0,-117 48-1 15,114-30-3-15,2 0 3 0,0 1-1 16,1-1-2-16,1-2 4 0,3 1 1 0,4-2-1 16,2-2 4-16,2 0 2 0,3-1 2 0,0-1 2 15,3-2 1-15,2 1-1 0,0-4 4 16,-1-1 0-16,2-3 2 0,0-1-4 0,-2-1 1 15,-2 0 5-15,0-6 4 0,2 1 4 0,-6-3 1 16,2-1 5-16,-5 0 2 0,-5-1 11 0,1 1 3 16,-3-2-6-16,-3 1-3 0,0-1-11 15,-4-2-8-15,-3-1-2 0,-2-1-7 0,-2-1-7 16,-2 0-7-16,-2 1 1 0,0 0-8 0,-1 4-3 16,-3 2-5-16,6 3-10 0,-6 2-12 15,3 3-17-15,-1 1-52 0,-2 1-82 0,6 5-127 16,2 0-299-16,2-2-687 0</inkml:trace>
  <inkml:trace contextRef="#ctx0" brushRef="#br0" timeOffset="83407.16">9758 10492 2695 0,'0'0'48'16,"0"0"18"-16,0 0-22 0,0 0-24 0,0 0 1 16,0 0 5-16,0 0 2 0,0 0 8 15,0 0-6-15,0 0-12 0,10 140-6 0,-1-98-4 16,3 1 0-16,-1 4 1 0,1 4 5 0,4 0-7 16,-3 2-3-16,-1 0-1 0,2 1-15 0,-1 2-21 15,-3 2-33-15,-1-1-43 0,-2 1-71 16,-1-1-130-16,-5-13-300 0,-1-16-940 0</inkml:trace>
  <inkml:trace contextRef="#ctx0" brushRef="#br0" timeOffset="83732.2">8511 11785 2500 0,'0'0'54'0,"0"0"-1"16,0 0-26-16,0 0-23 0,0 0 11 0,0 0 15 15,0 0 16-15,0 0 5 0,0 0-4 16,0 0-13-16,8 149-12 0,-6-114-8 0,1 3-4 16,2-1 0-16,-2 0 1 0,3 0-2 0,-2-1-8 15,3-2-32-15,-2 0-55 0,2-1-94 0,3-3-174 16,-2-7-471-16,-5-9-637 0</inkml:trace>
  <inkml:trace contextRef="#ctx0" brushRef="#br0" timeOffset="84066.56">9486 12008 1633 0,'0'0'793'15,"0"0"-807"-15,0 0 5 0,0 0 23 0,0 0 31 16,0 0 23-16,0 0 3 0,0 0 0 15,-55 128-12-15,50-106-17 0,4-1-14 0,1 0-7 16,0-2-6-16,1 0-1 0,6-1 1 0,2-2-4 16,0 1-1-16,3-3 1 0,1 0 2 0,4-1 2 15,2-4 3-15,-1-1-3 0,3-4-3 16,1-2-2-16,-1-2 0 0,-3 0-1 0,0-1 2 16,0-5 2-16,-1-2-1 0,-5-2 8 0,0-4 2 15,-3-1-2-15,-2-4-2 0,-4-1-4 0,-3-4-9 16,-1-2-7-16,-8 0-8 0,-10-4-17 0,-1-1-19 15,-5-3-21-15,-9 3-24 0,-5 2-42 0,-6 7-81 16,-6 6-159-16,10 7-423 0,12 6-580 0</inkml:trace>
  <inkml:trace contextRef="#ctx0" brushRef="#br0" timeOffset="84983.94">11860 10955 2669 0,'0'0'-27'0,"0"0"49"15,0 0-2-15,0 0-5 0,0 0-7 0,0 0-7 16,0 0-2-16,0 0-3 0,0 0 2 0,0 0 2 15,0 0 2-15,127-57 1 0,-107 77 4 16,1 2-2-16,3 6 4 0,2 3 4 0,0 2-4 16,1 1 1-16,2 1-5 0,1 3 3 0,1-2-1 15,0-1 0-15,1-1 5 0,-1-2-3 16,2 0 4-16,-1-5 2 0,2-4 2 0,1-4 6 16,1-4 7-16,5-4 10 0,1-5 9 0,8-6 11 15,7 0 4-15,7-13-4 0,9-6-2 16,11-8-6-16,12-9-8 0,11-9-1 0,16-6 0 15,15-6-5-15,15-5-1 0,16-4-4 0,10-5-8 16,11-2-8-16,10-4 2 0,5 0-8 0,4-3-4 16,-1 1 1-16,4-3-4 0,-7 0-8 15,-1 4-17-15,-5 5-37 0,-11 6-53 0,-7 10-71 16,-8 9-124-16,-45 17-277 0,-45 12-1094 0</inkml:trace>
  <inkml:trace contextRef="#ctx0" brushRef="#br0" timeOffset="111077.29">23446 6776 1069 0,'0'0'374'0,"0"0"-256"0,0 0 23 0,0 0 13 15,0 0-17-15,0 0-8 0,0 0-20 0,0 0-31 16,0 0-23-16,0 0-15 0,0 0-5 0,0 0 2 15,-138 85 4-15,113-44 6 0,-4 8 6 0,-1 7 8 16,-2 10 8-16,-2 9 7 0,1 9 0 16,0 6-3-16,0 11-7 0,3 3-11 0,3 2-5 15,6 3-8-15,5-2-8 0,11-2-5 0,-1-1-4 16,6-2-3-16,8-4-3 0,4-3 0 16,9-5-4-16,4-7-3 0,5-5 3 0,4-7-4 15,-2-6-1-15,7-4 3 0,-3-5-4 0,0-7-4 16,1-5 5-16,-4-6-4 0,1-7-7 15,-4-4 4-15,-3-6-6 0,-1-5 0 0,-3-5-1 16,-2-2-17-16,-2-2-38 0,0-4-65 0,-3-2-111 16,0-1-216-16,-7 0-1115 0</inkml:trace>
  <inkml:trace contextRef="#ctx0" brushRef="#br0" timeOffset="111635.52">24172 7039 1851 0,'0'0'141'0,"0"0"21"0,0 0 7 0,0 0-18 16,0 0-29-16,0 0-21 0,0 0-27 0,0 0-20 15,0 0-16-15,0 0-14 0,-121-82-6 0,106 82-8 16,-2 6 0-16,0 2 0 0,1 2-1 16,-2 2 2-16,4 4-4 0,-3-1 0 0,7 0-2 15,0 3-1-15,0-3-2 0,7 1-2 0,-3-1 0 16,5 1 0-16,1-1-1 0,0 0-1 0,0-1-1 15,0-2-1-15,6-1 0 0,-2-1 4 0,2-2-3 16,-1-1 1-16,2-1-2 0,-3-3 1 16,4-1 0-16,-2-2-1 0,-1 0 3 0,2 0 2 15,-2-4 5-15,3-5-1 0,1-4-2 16,-1-2-5-16,-3-3 0 0,2-2 3 0,-4-3-4 0,2 0 4 16,-2-1-2-16,-2 2 2 0,-1 2 5 15,0 2 4-15,0 5 5 0,0 4 7 0,0 3 6 16,0 3 6-16,0 2 0 0,0 1-3 0,0 0-11 15,0 0-11-15,0 0-9 0,1 0-7 0,4 3 2 16,-1 3 4-16,5 3 4 0,2 3 4 16,1 2-3-16,7 1 3 0,0 4-4 0,2 0 0 15,5 1 2-15,-1 2-4 0,4 0-3 0,2-1-8 16,3 1-26-16,4 0-43 0,-1-2-63 16,2-1-103-16,-3-3-167 0,-6-5-518 0,-10-4-399 0</inkml:trace>
  <inkml:trace contextRef="#ctx0" brushRef="#br0" timeOffset="112067.93">24951 6717 2113 0,'0'0'254'0,"0"0"-61"0,0 0-6 0,0 0-51 0,0 0-50 16,0 0-34-16,0 0-34 0,0 0-20 0,0 0-9 15,0 0 4-15,0 0 7 0,0 0 1 16,0 0 5-16,0 0-4 0,-28 148 1 0,28-103 0 15,0-3 3-15,1 2-3 0,6-1-3 0,-3 2 1 16,4-4-3-16,0 1-3 0,0-2-5 16,2-2-7-16,-2-6-12 0,-1-3-1 0,-1-6-1 15,-1-4 2-15,0-5 10 0,-4-5 4 0,0-1 6 16,0-5 1-16,-1-2 12 0,0 1 6 0,0-2 6 16,0 0 14-16,-1-2-9 0,-3-5-3 15,1-1-6-15,1-4-4 0,-2-1-6 0,2-3-2 16,2-2 0-16,0-3-8 0,2-1 1 0,4-2 0 15,3 0-2-15,1-1 1 0,6 3 5 0,-1 2-3 16,3 4 4-16,1 2 6 0,3 2 6 0,1 2 3 16,2 3 4-16,-1 1 5 0,3 2-6 15,-2 3-2-15,-1 1-5 0,-2 3-9 16,-5 6-1-16,1 2-1 0,-5 4-3 0,1 4 4 16,-3 2 2-16,-2 4 0 0,-5 0 3 0,2 0 0 15,-6 2-2-15,0-3 1 0,-6-1 1 0,-4-2 3 16,-2 0-1-16,-7-1 1 0,-1-1-3 0,-3 0-13 15,-6 0-17-15,-3 1-19 0,-3 1-31 0,-5-1-56 16,1 0-97-16,-4 0-175 0,7-4-464 16,14-6-393-16</inkml:trace>
  <inkml:trace contextRef="#ctx0" brushRef="#br0" timeOffset="112682.88">23994 8291 2890 0,'0'0'49'0,"0"0"-2"0,0 0 6 0,0 0-4 15,0 0-1-15,0 0-2 0,0 0-14 0,0 0-17 16,0 0-19-16,0 0-10 0,0 0-9 15,0 0 0-15,0 0-5 0,0 0 4 0,-36-5 4 16,41 5-1-16,0-1 10 0,1 1 2 0,-1 0 0 16,3-1-1-16,-3 0-3 0,1 0-5 15,0 0-5-15,-1-1-2 0,-3 1-7 0,3 0-1 16,-3 0 7-16,-2 1 3 0,0 0 8 0,0 0 10 16,0 0 6-16,0 0 6 0,0 0 5 0,0 0 2 15,0 0-5-15,0 0-6 0,0 0-6 16,-1 0-10-16,0 0-2 0,0 0-1 0,0 0-2 15,-2 1 5-15,2 0 6 0,0 0 1 0,1 1 1 16,0-1-1-16,0 0-3 0,0 0 1 0,0 0 3 16,0-1 3-16,0 0 2 0,1 1 0 15,3-1 5-15,-2 0 1 0,1 0 5 0,2 0 2 16,0 0-2-16,1-2-1 0,0-1-2 0,2-2 1 16,0-1-3-16,0-1 2 0,-2 0-1 0,3 0 2 15,-3-1 7-15,-2 2 2 0,-3-3 1 16,-1 1 0-16,0-1 3 0,0 1-2 0,-3 0 1 0,-6 0-6 15,-1 1-8-15,-4 1-3 0,-3 2 5 16,-5 1-1-16,-5 3 1 0,-3 0 2 0,-1 4 3 16,0 3 11-16,0 2 5 0,-1 1 4 15,2 4-4-15,1 0-5 0,5 2 0 0,-1-1-3 16,10 1-3-16,-1 2-5 0,6-2-6 0,5 3-5 16,-1 1 2-16,5-1-1 0,1 2-5 0,0-1 2 15,1-2 0-15,8 0-3 0,3 0 1 0,7 0-1 16,2-1-5-16,8-2-4 0,3 0-5 15,5-2-32-15,3-1-54 0,5-2-98 0,5-3-205 16,-11-1-599-16,-11-4-498 0</inkml:trace>
  <inkml:trace contextRef="#ctx0" brushRef="#br0" timeOffset="113149.78">25058 8464 2665 0,'0'0'153'0,"0"0"-23"16,0 0-5-16,0 0-12 0,0 0-19 0,0 0-11 16,0 0-15-16,0 0-26 0,-127-22-15 0,112 22-10 15,1 1-9-15,1 2-2 0,-2 3-6 0,3 1 5 16,-1 3-6-16,-1-2 4 0,2 1 0 16,2 2-5-16,3-2 0 0,0 0 1 0,0 0-2 15,5-1-5-15,0 0 3 0,2 1-5 0,0-2-8 16,0 0 8-16,3 0-4 0,3-2-3 15,-1 0 4-15,5-1 0 0,0-2 0 0,0 1 4 16,6-3 2-16,-3 0-3 0,4-4 3 0,-2-1 2 16,5-4 1-16,-1-3 0 0,-1-1 2 0,1-4-4 15,-3-1-3-15,4-3 2 0,-3-4-4 16,-3-5 2-16,2-2 2 0,-4-6 4 0,-2-3 1 16,-1-2 4-16,-1-6 0 0,-3-1-1 0,-2-3 0 15,-1 4 2-15,-2 4 3 0,0 10-2 0,-6 7 9 16,0 9-2-16,-1 9 0 0,0 5 3 15,3 2-6-15,-1 3-4 0,2 0-6 0,-2 4 1 16,-1 6 0-16,-1 6 3 0,0 5 3 0,1 7 1 16,-1 5-1-16,3 6 5 0,4 2 0 15,0 6-5-15,4 0 3 0,6 2-5 0,1-2-2 16,5 1 2-16,-2-3 2 0,6-3-6 0,1-5-5 16,-2-5-10-16,3-7-23 0,4-5-14 0,-1-6-22 15,2-3-24-15,2-6-33 0,2-5-61 0,0 0-116 16,-6-4-237-16,-8 0-1032 0</inkml:trace>
  <inkml:trace contextRef="#ctx0" brushRef="#br0" timeOffset="113448.87">25572 6818 2338 0,'0'0'280'0,"0"0"-265"16,0 0-10-16,0 0 2 0,0 0 17 0,0 0 35 16,0 0 22-16,0 0 11 0,0 0-2 0,0 0-13 15,132 101-11-15,-88-53-7 0,9 9-12 0,4 11-10 16,3 12-8-16,2 11-6 0,1 13-4 16,-6 6-6-16,-7 6 2 0,-5 2-6 0,-14-4 0 15,-5-3-2-15,-10-6-5 0,-7-8 2 0,-5-7 1 16,-4-9 1-16,-7-4-2 0,-5-6 0 0,-5-4-1 15,-1-3-3-15,-2-2-4 0,-1 0-10 16,1-3-29-16,-1 1-51 0,-1-2-70 0,1-3-181 16,7-12-636-16,4-16-687 0</inkml:trace>
  <inkml:trace contextRef="#ctx0" brushRef="#br0" timeOffset="114149.85">23918 10183 2579 0,'0'0'69'0,"0"0"-5"0,0 0 5 0,0 0-17 16,0 0-8-16,0 0-3 0,0 0-15 16,0 0-13-16,0 0-5 0,0 0-5 0,0 0-8 15,0 0 4-15,0 0-2 0,122-80-4 0,-109 81 3 16,0 5-2-16,-1 1-5 0,-2 1 0 0,-1 4 1 15,-2 1 2-15,-2 3-1 0,-4 2 6 16,-1 2 0-16,0 1-2 0,0-1 5 0,-8 1-1 16,2 0-3-16,-4-1 1 0,0 0 3 0,-5-1-4 15,3-1 6-15,-2-2 4 0,-2 0-3 16,-1 1 4-16,-1-2 2 0,-1-1-3 0,1-1 0 16,-2-3 0-16,0 0-1 0,5-2 0 0,-2-2 3 15,5 0 3-15,2-2-3 0,3-2 2 0,5-2-2 16,2 0-5-16,0 0-14 0,1 0 0 0,7 0-3 15,4 0 6-15,5-5 16 0,6-1 3 16,6-2-3-16,6-1-1 0,12-2-2 0,3-3-6 16,5-1 1-16,5-1 0 0,2-1-10 0,5-1-3 15,1 1-26-15,-1-2-35 0,2-1-49 0,-5-1-49 16,2-1-44-16,-7 0-27 0,-3 1-1 0,-7 1 19 16,-6 0 46-16,-9 4 62 0,-6 1 56 15,-6 3 48-15,-6 4 58 0,-4 2 65 0,-6 2 76 16,-4 2 56-16,-2 0 16 0,0 0-34 0,-2 2-66 15,-3 0-46-15,-2 0-39 0,2 0-12 16,-3 5-2-16,-1 1-5 0,0 3-6 0,1 0-12 16,-1 4-1-16,0-2-15 0,-1 3-6 0,1-1-2 15,0 2-13-15,-2 0-4 0,0 1 5 0,0 3 0 16,-5 1-9-16,5 1-4 0,-3 1-31 16,1-2-36-16,-2 0-37 0,2 0-35 0,-4-1-56 15,3-4-69-15,-3-1-100 0,5-5-328 0,4-3-292 0</inkml:trace>
  <inkml:trace contextRef="#ctx0" brushRef="#br0" timeOffset="114331.93">24597 10250 1817 0,'0'0'257'0,"0"0"-4"0,0 0-31 0,0 0-41 15,0 0-54-15,0 0-37 0,0 0-28 16,0 0-25-16,0 0-12 0,0 0-4 0,0 0-7 15,0 0-8-15,0 0 4 0,132 33 0 0,-104-18-7 16,2 1 1-16,1-2-7 0,3-1-27 16,-1-1-46-16,3-3-82 0,2 1-173 0,-12-4-410 15,-6-4-869-15</inkml:trace>
  <inkml:trace contextRef="#ctx0" brushRef="#br0" timeOffset="114683.82">25279 10217 2221 0,'0'0'181'0,"0"0"-14"15,0 0-24-15,0 0-29 0,0 0-25 0,0 0-22 16,0 0-29-16,0 0-18 0,0 0-12 0,0 0-11 16,0 0 5-16,0 0-1 0,0 0-6 0,0 0-2 15,120-41 4-15,-106 47-3 0,1 3-2 16,-3 0 4-16,-2 3-10 0,-1 1 0 0,-4 2-3 15,-2-1-1-15,-3 3-1 0,-3 0 2 0,-4 0 4 16,-6 0 1-16,0 1 4 0,-2-3 4 0,-2-1 3 16,-2-1 1-16,2-1 6 0,-3-2 1 15,3-1-3-15,1-1 5 0,1-1-2 0,-1-1-2 16,4-1 4-16,2-2 4 0,2-1 3 0,4 1 2 16,3-3 3-16,1 1-12 0,1-1-2 0,6 1 4 15,6 0 4-15,7 0 12 0,5 1 8 16,12-2-3-16,3 2-11 0,7-2-6 0,7 0-8 15,0 0-9-15,6 0-16 0,0-2-50 0,0-3-101 16,-15 0-234-16,-15 3-1241 0</inkml:trace>
  <inkml:trace contextRef="#ctx0" brushRef="#br0" timeOffset="116069.79">28037 7423 702 0,'0'0'266'0,"0"0"7"0,0 0-27 16,0 0-13-16,0 0-19 0,0 0-17 0,0 0-25 15,0 0-30-15,0 0-30 0,0 0-23 16,0 0-15-16,0 0-7 0,52-122-6 0,-52 115-9 16,-2 1 0-16,-1 0-13 0,-4 2-10 0,0-1-8 15,-1 0-12-15,-4 1-3 0,-3 1-4 0,-1-1-2 16,-4 3 0-16,-6 1-2 0,-1 0 0 0,-4 6 2 16,-3 3-1-16,-4 2 4 0,1 3-3 15,-1 4-2-15,-5 1 6 0,3 5-2 0,1 2 3 16,-1 4-3-16,0 4 0 0,5 2-5 0,0 2 4 15,4 4-1-15,5 0-2 0,3 3 4 16,6-3 0-16,1 1 0 0,5-1 0 0,3-1 1 16,6-1-4-16,2-1 4 0,0-1 1 0,12-2-1 15,2-4 5-15,4-1 3 0,6-4 3 16,5-3-1-16,3-1 2 0,3-4-2 0,6-1-1 0,5-2 0 16,-1-5 4-16,6-2-3 0,-1-3-2 0,3-3 5 15,2 0-14-15,-2-3 1 0,-3 1 2 16,-2-1-11-16,-4-4-7 0,-2 0-16 0,-6-1-17 15,-1-2-25-15,-3 0-17 0,-4-2-40 0,-1 0-63 16,-6 0-117-16,-6 2-318 0,-5 2-928 16</inkml:trace>
  <inkml:trace contextRef="#ctx0" brushRef="#br0" timeOffset="116269.55">27380 7883 1809 0,'0'0'199'0,"0"0"-19"0,0 0-23 0,0 0-39 0,0 0-34 16,0 0-5-16,0 0 6 0,0 0 15 0,0 0-15 15,151-48-27-15,-94 40-16 0,7 0-11 16,5 1-13-16,2 1-5 0,6 3-4 16,-3-1-9-16,-1 3-4 0,-3 1-22 0,-3 0-39 0,-6 0-63 15,-7 1-91-15,-3 2-136 0,-13-2-460 16,-16 0-640-16</inkml:trace>
  <inkml:trace contextRef="#ctx0" brushRef="#br0" timeOffset="116704.9">28698 7335 2167 0,'0'0'86'0,"0"0"43"0,0 0 22 0,0 0 10 15,0 0-18-15,0 0-17 0,0 0-26 0,0 0-35 16,0 0-32-16,0 0-32 0,0 0-28 0,0 0-6 16,0 0-4-16,0 0 11 0,-9-26 17 0,5 56 16 15,3 8 4-15,1 8 2 0,0 3 0 0,5 4-4 16,5 4 1-16,4-1-1 0,3-2-2 15,6 1-1-15,-1-2 2 0,6-4-3 0,3-2-1 16,0-4 2-16,2-7 1 0,5-1-1 0,-3-7-1 16,3-3-1-16,-1-5-2 0,-3-4 4 15,-3-6 5-15,-1-4 2 0,0-4 1 0,-4-2 5 16,-1-1-1-16,-4-9 1 0,-1-2 4 0,-1-2-5 16,-5-3 2-16,1-3 4 0,-6-4-5 0,-4-2-2 15,2-6-4-15,-4-4-8 0,-2-6-4 16,0-7-1-16,1-7-6 0,1-4-4 0,-2-5-3 15,-1 1-1-15,0 3 0 0,-1 5-5 0,1 9-6 16,-5 5-15-16,3 11-28 0,-3 3-40 16,0 8-55-16,4 6-112 0,0 7-293 0,0 4-1047 0</inkml:trace>
  <inkml:trace contextRef="#ctx0" brushRef="#br0" timeOffset="116990.72">30163 7278 2515 0,'0'0'106'0,"0"0"-63"0,0 0 4 16,0 0 12-16,0 0-5 0,0 0-1 0,0 0-4 15,-131 29-7-15,105-2-5 0,2 8-5 16,-3 5-9-16,0 6-5 0,2 1-2 0,3 5-2 15,4 0-1-15,3 0 2 0,2-2-3 0,9 0-3 16,3-4 2-16,1 0-3 0,10-1 0 0,2-4-4 16,6 0 1-16,3-6-2 0,3 1-10 15,5-5-18-15,1-1-44 0,7-4-50 0,0-4-62 16,1-1-76-16,3-5-91 0,-11-6-236 0,-9-4-921 0</inkml:trace>
  <inkml:trace contextRef="#ctx0" brushRef="#br0" timeOffset="117367.17">30269 7867 1302 0,'0'0'205'0,"0"0"43"0,0 0-7 16,0 0-24-16,0 0-37 0,0 0-47 16,0 0-38-16,0 0-36 0,0 0-32 0,0 0-16 15,0 0-8-15,0 0-3 0,0 0 0 0,0 0-2 16,107-103-2-16,-83 103-4 0,0 4 0 15,3 3-2-15,0 1-1 0,-3 4 1 0,-1 0 1 16,2 5-3-16,-6-2-2 0,-6 3-1 0,-4-1-3 16,-6 3 5-16,-3-3 4 0,0 1 6 15,-9 1 3-15,-3-1 5 0,-7-1 3 0,-5 1-5 16,-4-1 5-16,-1 0-3 0,-2 1-2 0,2-5 5 16,2 0-1-16,0-4 1 0,3-1 2 0,-1-3 5 15,6-2 1-15,5 0 5 0,2-3 5 16,2 0 5-16,4 0 6 0,4 0 10 0,2 0 1 15,0 0-1-15,0 0-2 0,2 0-13 0,4-4-24 16,6-2-18-16,2 1-11 0,10-4-8 16,3 1 9-16,10-1 9 0,4 0-4 0,3 0-7 0,6 0-38 15,5-1-43-15,1 0-57 0,4-1-102 16,2 0-160-16,-15 2-423 0,-15 3-188 0</inkml:trace>
  <inkml:trace contextRef="#ctx0" brushRef="#br0" timeOffset="117583.41">30895 7409 1017 0,'0'0'468'0,"0"0"-260"0,0 0 52 0,0 0 7 15,0 0-40-15,0 0-44 0,0 0-49 16,0 0-50-16,0 0-38 0,0 0-27 0,0 0-12 16,0 0 10-16,0 0 13 0,0 0 8 0,40 52 2 15,-4-10 1-15,4 12-12 0,5 10-10 0,1 5-3 16,-5 4-9-16,-3 0 0 0,-4-1-2 0,-9-1 4 15,-8-2-4-15,-3-1-11 0,-9-3-19 16,-5-5-42-16,-10-2-46 0,-3-4-56 0,-7-3-93 16,3-16-169-16,4-11-1112 0</inkml:trace>
  <inkml:trace contextRef="#ctx0" brushRef="#br0" timeOffset="120369.02">28031 9842 81 0,'0'0'339'15,"0"0"-19"-15,0 0-37 0,0 0-17 0,0 0-35 16,0 0-24-16,0 0-35 0,0 0-41 0,0 0-30 15,0 0-24-15,0 0-11 0,0 0-17 16,-33-93-12-16,20 90-3 0,0-1-5 0,-4 3-2 16,-1 1-4-16,-2 0-1 0,1 0-9 0,0 3 6 15,-1 2 3-15,-2 1-4 0,3 0 3 0,1 0-8 16,4 1-5-16,3 0-6 0,4-1-4 16,-1 1-11-16,3 0-3 0,4 1 5 0,0 2-3 15,1 0 4-15,0 1 8 0,1 0 3 0,4 1 2 16,4 2 8-16,-1 0 3 0,2 2-4 0,4-1 3 15,-2 3 0-15,5 0-5 0,-3 3-2 16,3 0 4-16,-4 0-10 0,2-2 2 0,-2 2 2 16,-2-3-4-16,0 1 3 0,-2-2-2 0,-1 0 4 15,-5 0-5-15,0-2 6 0,-2 0-1 0,-1-3-3 16,0 2 3-16,-5-1 2 0,-3-2 3 16,0 0-4-16,-3 0 6 0,-2-2-5 0,-3 0 0 15,1-2 6-15,-1 0-2 0,0-1-5 0,-3-1-4 16,-1-2-3-16,2-2-11 0,4-1 1 0,-1 0-1 15,3-1-3-15,2-2 3 0,4-2 0 16,1 2 1-16,4-2-7 0,1-1-3 0,0 2-18 16,1-2-14-16,6 0-6 0,2-1-2 0,3 2 8 15,0 0 12-15,4-1 14 0,3 1 9 0,1-1 10 16,4 0 9-16,-2-2 2 0,2 1-1 16,3-1 6-16,3 1-1 0,-1 0-5 0,3-1 2 0,-2 1-2 15,1 0-2-15,-1-1 3 0,-1 0 3 16,-4 0-2-16,2-2 2 0,-5 2 8 15,-2-3-2-15,0 0 3 0,1-1 3 0,-6 0-2 16,-2 0 6-16,-3-1 12 0,-6-1 6 0,2 2-2 16,-5 1-2-16,-1-2-5 0,0 2-5 0,0 1-1 15,-1 2 0-15,-3 1-6 0,0 0 0 0,2 3 7 16,-2 1-4-16,1 2-2 0,2 1-5 0,-2 0-15 16,1 0-15-16,0 3-6 0,-1 3-3 15,1 3 2-15,-2 4 16 0,1 2 11 0,1 3 7 16,2 0 2-16,0 4-1 0,0-1-3 0,5 1 0 15,2-1 3-15,4 0 0 0,2-2-4 16,3 0 0-16,3-1 2 0,0-2-2 0,1-2 3 16,0-2-1-16,1-5-7 0,-2-1 3 0,0-2-5 15,1-3-24-15,0-1-47 0,1 0-70 0,1 1-121 16,-8-1-289-16,-2-1-994 0</inkml:trace>
  <inkml:trace contextRef="#ctx0" brushRef="#br0" timeOffset="120559.95">28228 9624 1382 0,'0'0'785'0,"0"0"-663"0,0 0 17 0,0 0 12 15,0 0-35-15,0 0-27 0,0 0-28 16,0 0-30-16,0 0-33 0,0 0-48 0,0 0-41 15,0 0-12-15,0 0-15 0,0 0-47 0,-31-92-87 16,42 101-409-16,-3 0-773 0</inkml:trace>
  <inkml:trace contextRef="#ctx0" brushRef="#br0" timeOffset="121749.72">28593 9894 2287 0,'0'0'-42'0,"0"0"-29"0,0 0-4 0,0 0 14 16,0 0 38-16,0 0 24 0,0 0 6 16,0 0-1-16,0 0 3 0,0 0-2 0,0 0-5 15,0 0 4-15,0 0-1 0,80 124 0 0,-75-110 0 16,1 0 0-16,0 0 1 0,-2-2-2 0,0 1 7 15,-1-2-1-15,-2-2-4 0,0-1 3 0,-1-1-2 16,0-2 3-16,0-2 7 0,0 0 7 16,-2-2 8-16,0-1 9 0,-1 0 11 0,1-1-2 15,0 1-1-15,-4-1-2 0,4-3-6 0,-1 2-8 16,-2-3-5-16,3-2-15 0,0 0-21 0,-1-2-4 16,3-1-10-16,0 0-5 0,0-1 3 15,2-1-3-15,1-1-4 0,5 2-3 0,-1-1 1 16,3 3-6-16,2 0 1 0,1 1 0 0,-1 2-2 15,-1 2 11-15,2 0 13 0,-3 3 17 16,-3 1 10-16,2 0 6 0,-1 0-1 0,-2 1 3 0,0 3-1 16,4 0 5-16,0 1 0 0,-1-1-3 15,1 2 0-15,-1 1-5 0,1 1-3 0,2-1-1 16,-1-1 1-16,8 1-3 0,-3-3 8 0,4 1 0 16,4 0-2-16,0-3 1 0,4 0-1 15,1-1-2-15,1 1-5 0,-4-2 1 0,2 0-7 16,-1-4-4-16,-6-1 8 0,-1 1 3 0,-5-3 4 15,-4 1 9-15,-2-1 7 0,-2-2 0 0,-4 2 7 16,-2 0-2-16,-1-1-8 0,0 1-3 0,-2-1-6 16,-4 0-8-16,-1 1-8 0,-1-1-3 15,-2 3-6-15,-3-2 2 0,0 2 6 0,-1 0 0 16,3 3-3-16,0 1-4 0,-1 1-3 0,2 0-6 16,0 0 0-16,2 3-5 0,1 3-7 0,5 0-2 15,-1 2 6-15,0 0 3 0,3 3 4 16,0 1 9-16,0 2-1 0,0 1 4 0,4 4 5 15,-1 6 2-15,4 0-1 0,-3 4 1 0,4 4 3 16,1 0-5-16,-4 5 2 0,1 0-1 16,-1 2-2-16,0-3-1 0,-4 0 6 0,-1 0 4 0,0-3-6 15,-1 1 1-15,-7-4 1 0,3-2-3 16,-4 0 4-16,-3-5 7 0,-3-2-4 0,3-3 0 16,-6-3 8-16,4-2-4 0,-4-3 9 0,-2-4 9 15,4-4 2-15,0-2 3 0,1-1 4 0,1-1-5 16,2-5-6-16,3-1 6 0,-1-2-6 15,4-2-4-15,2 0-4 0,3-3-12 0,1-2-14 16,0-4-11-16,2 0-6 0,7-4-6 0,3-3-3 16,6-3-2-16,3-1-1 0,4-2-11 15,5-5 3-15,4-2 0 0,-1-4 5 0,7-1 10 16,0-3 6-16,1-4 5 0,-2 1-2 0,-2-2 9 16,-2 0 1-16,-4 2 4 0,-4-5 10 0,-3 1-3 15,-4-1 2-15,-1 1 1 0,-5 2 3 16,-2 3-1-16,-3 5 6 0,-2 4 4 0,-5 7-2 15,-1 4 7-15,-1 7 10 0,0 7 6 0,-1 4 8 16,-1 3 5-16,-1 5-12 0,-3 0-11 0,4 4-16 16,-2 0-17-16,-1 3-11 0,-2 7 4 15,1 3 10-15,-7 5 4 0,-1 7 11 0,2 7 0 16,0 8 0-16,0 5 3 0,3 4 0 0,2 5 3 16,5-1-6-16,2 1 1 0,1 0-2 0,7-4-2 15,5-3 2-15,-1-4 2 0,7-5-8 16,-1-4-1-16,2-4 4 0,0-3-7 0,2-3 8 15,0-3 4-15,5-3-7 0,0-1-4 0,2-4 4 16,1-1-4-16,2-3-3 0,-1-3 0 0,3-3-9 16,-4-2-7-16,-5-1 0 0,1-6 1 0,-8-2-9 15,-1-3-2-15,-3-2 0 0,1-2-8 16,-6-2-1-16,-1-3 1 0,-4-3-7 0,-4 0 1 16,0-1 16-16,-1 0 5 0,-7 0 3 0,-2 3 4 15,-3 5-8-15,-1 3-6 0,-1 4-1 0,1 4 11 16,-3 4 3-16,0 1 13 0,4 1 10 15,0 6-3-15,1 4 0 0,3 1-1 0,2 2 0 16,4 2-2-16,3 3 8 0,0 2 3 0,6 4-3 16,10-1 4-16,0 2 1 0,7 2-3 0,1 1-2 15,4 2 0-15,4 1-9 0,0 2-30 16,7 3-54-16,1 2-97 0,3 3-141 0,-12-9-493 16,-8-11-452-16</inkml:trace>
  <inkml:trace contextRef="#ctx0" brushRef="#br0" timeOffset="122815.98">28336 11441 2211 0,'0'0'54'0,"0"0"7"0,0 0 13 0,0 0 14 16,0 0 4-16,0 0-2 0,0 0-12 0,0 0-13 15,0 0-16-15,0 0-13 0,0 0-9 16,0 0-13-16,0 0-4 0,0 0-4 0,-89-114-2 16,77 108 0-16,-3 1 1 0,0 1-6 0,-2 1-3 15,0 3-4-15,-1 0-2 0,-1 6-1 0,-1 3 3 16,-2 3-1-16,3 5 4 0,-1-1 2 16,1 0 0-16,5 0 0 0,-1-1-4 0,4-1-1 15,4-1-1-15,1 0 1 0,-1 1 1 0,5-1-1 16,0-3-2-16,2 1 1 0,0-1-4 0,0-2-2 15,2-2 4-15,2-3 0 0,3 1 7 16,-3-3 7-16,2-1 6 0,0 0 2 0,0 0 8 16,3-1 4-16,0-4-1 0,1-2 3 0,1-1-9 15,-1-2-2-15,2 1-4 0,1-3 0 16,-2 0 2-16,2 0-4 0,-3 1 2 0,-3 1-6 16,-1 3-5-16,-1 4-5 0,0 0-12 0,-5 3-18 15,0 0-10-15,0 5 2 0,0 4 9 0,0 5 18 16,0 7 14-16,1 6 4 0,0 10-1 15,1 6 5-15,1 5-1 0,0 4 1 0,1 2 1 0,1-1-1 16,6-1-1-16,-3 0 0 0,0-6 0 16,2-5-3-16,3-7 1 0,-2-6-2 0,4-5 4 15,-1-8-3-15,-2-5 4 0,-2-4 7 16,0-5 2-16,1-1 13 0,-1-4 5 0,0-8-4 0,5-1-4 16,-2-5-7-16,1-2-6 0,0-2-7 15,1-5-1-15,-2-1-8 0,3-3-3 0,-4-4-1 16,-1-1-5-16,1-3 0 0,-2-5 1 0,-2-1 2 15,0-6 1-15,-1 0 7 0,-2-6 3 16,-1 1-2-16,1 2 4 0,-3 4 3 0,1 9 2 16,0 10 9-16,-3 7 12 0,0 8 2 0,0 6 7 15,0 4 0-15,0 4-6 0,0 2-12 0,0 0-15 16,0 0-15-16,0 5-14 0,0 2 9 16,0 3 4-16,-2 5 12 0,2 3 10 0,0 3 1 15,0 1-1-15,4 0-2 0,0-1-1 0,3-1-2 16,2-4-2-16,-2 0 4 0,5-1 1 0,-2 0-4 15,2-4 0-15,0-1 1 0,2 0-3 16,2-1 4-16,-5-2 0 0,6 0-2 0,-4-2-5 16,5-1 5-16,1-2-4 0,-1-2-4 0,2 0 3 15,-3 0-8-15,3-1-5 0,-3-5 0 0,-3-1 0 16,-1-1-5-16,0-1 1 0,-3-1 1 16,-3-3-3-16,0-1 6 0,2 0 5 0,-6-1 0 15,2-1 2-15,-3 0 5 0,-1-1 0 0,-1-2 1 16,0 2 7-16,0 2-4 0,0 5-2 15,-1 3 0-15,-1 3 0 0,0 4-6 0,1 0-4 0,-2 0-2 16,2 6-2-16,-2 1 8 0,-4 3 9 16,5 1 6-16,-3 1 1 0,1 1 2 0,4 1-1 15,-1-1-6-15,1-2 2 0,0-1 1 0,3 1 1 16,4-2 0-16,3 0 7 0,-1 0-6 0,2 0 0 16,2-3 3-16,4 1-3 0,0-2 0 15,6 1-2-15,-2-2-3 0,2 0-20 0,5-2-16 16,-4 3-32-16,3-3-41 0,-4 1-29 0,1-1-44 15,-3-1-50-15,-5-1-66 0,0 0-98 16,-6 0-194-16,-6 0-420 0</inkml:trace>
  <inkml:trace contextRef="#ctx0" brushRef="#br0" timeOffset="123716.73">29187 11269 0 0,'0'0'79'0,"0"0"261"0,-6-125-12 16,-1 84-36-16,3 6-17 0,-2 7-10 15,3 6-12-15,0 5-17 0,-2 6-22 0,4 4-34 16,-1 4-51-16,0 2-52 0,2 1-55 0,-2 1-41 15,1 5-14-15,-2 5 7 0,1 3 17 0,-2 5 16 16,-1 6 9-16,3 6 0 0,-1 1-3 0,2 1 1 16,1 2-5-16,0-2-5 0,0 1 1 15,0-2 0-15,1 1-3 0,1 3 3 0,0-2 2 16,-1 1-3-16,-1-2 0 0,1-2 0 0,2 0-10 16,0-4-11-16,-2-3-8 0,1-3-13 15,-2-4-9-15,0-3-6 0,0-4 0 0,1-2 4 16,-1-4 15-16,0-2 24 0,0-2 25 0,0 0 19 15,0 0 4-15,0-6-8 0,3-2-20 0,2-1-14 16,-3-2-4-16,7-3-6 0,-2-1 3 16,1 1 0-16,5 0-4 0,-2 2 0 0,2 1 1 15,1 2 0-15,3 1 8 0,1 1 13 0,-2 2 11 16,-1 1 6-16,1 2 0 0,-1 2-6 16,-2 0-10-16,1 0-7 0,-4 2-5 0,1 2-4 15,-2 2-2-15,-4 1 2 0,3 2 0 0,1 0 3 16,-6 1 3-16,3-2-2 0,-4 1 2 0,-1-1 1 15,-1-1 2-15,0 1 0 0,-7-1 4 0,2 1 1 16,-7 0-3-16,-2 0-1 0,-1 1-9 16,-2-1-8-16,-4 0-1 0,1-1 6 0,0 0 4 15,5-2 4-15,0-1 5 0,8-1-1 16,1-1-2-16,5-1-1 0,0-1-3 0,1 0 1 0,0 0 10 16,2 0 14-16,2 0 10 0,4 0 4 0,1-3-4 15,3-1-13-15,5-2-7 0,3 1-6 16,2-1-5-16,1 0-1 0,4-1-1 0,0-1 0 15,-1 0-2-15,3-1-3 0,0 1-5 0,-5-1-6 16,3-1 0-16,-4 1 4 0,-3 0 5 16,-3-1 3-16,-4 1 8 0,-2-1 2 0,-2 2 6 15,0 0 4-15,-5 0-1 0,1 0 1 0,-2 1-4 16,-2 0 5-16,0 0-1 0,-1 1 0 0,0 1 8 16,0 1-1-16,0 2 7 0,0 1 5 15,0 1-6-15,-2 0-8 0,1 0-16 0,-1 0-9 16,-2 6-5-16,2 0 7 0,-2 4 9 0,-2 1 1 15,3 0 7-15,-1 3-2 0,2 0-1 16,0 1-1-16,3 1-4 0,-1 0 3 0,6 1 0 0,-1-2 5 16,5-1 3-16,2 0-5 0,3-3 2 15,-1-1-2-15,5-2 2 0,1-1 2 0,1-3-1 16,5 0-2-16,-2-4-5 0,4 0 2 0,-4-1-1 16,5-5-3-16,0-2 1 0,-2-2-6 0,-3-2 1 15,-3 0-1-15,-4-5 1 0,-2 3 1 16,-2-4 0-16,-1-1 3 0,-1-2 1 0,-5-2 3 15,2-2 3-15,-3-3-3 0,-2-2-2 0,-1-7 1 16,0-3-5-16,-1-5-3 0,3 0 2 0,-4 0-2 16,0 9 5-16,0 4 7 0,-4 11-5 15,1 7 1-15,-1 6 1 0,0 3 0 0,3 4-4 16,0 1-13-16,1 0-13 0,0 1-9 0,0 5 8 16,0 4 13-16,0 5 10 0,0 4 7 15,0 6 1-15,5 1 2 0,2 3 3 0,5 4-1 16,3 1 0-16,-2 1-5 0,6-1-4 0,-1-1 2 15,5-2-2-15,1-2 1 0,3 0 1 0,3-3-4 16,-1 1-5-16,2-3-14 0,0-3-20 0,-2-1-23 16,0-3-30-16,-5-2-45 0,2-3-60 15,-6-1-100-15,-7-4-207 0,-5-3-1011 0</inkml:trace>
  <inkml:trace contextRef="#ctx0" brushRef="#br0" timeOffset="123906.97">29873 11430 2077 0,'0'0'69'0,"0"0"-8"15,0 0 4-15,0 0-2 0,0 0 5 16,0 0-5-16,0 0-16 0,142-16-20 0,-104 16-13 16,4 0-14-16,2 1 0 0,4 1-7 0,0 3-25 15,-3-1-40-15,1 1-80 0,-10 1-144 16,-7-1-430-16,-11-1-543 0</inkml:trace>
  <inkml:trace contextRef="#ctx0" brushRef="#br0" timeOffset="124054.11">29602 11157 2365 0,'0'0'68'15,"0"0"3"-15,0 0-1 0,0 0-21 0,0 0-25 16,0 0-31-16,0 0-68 0,0 0-37 0,0 0-19 15,0 0-49-15,0 0-55 0,0 0-345 16,0 0-747-16</inkml:trace>
  <inkml:trace contextRef="#ctx0" brushRef="#br0" timeOffset="125569.27">29255 12525 2231 0,'0'0'173'0,"0"0"-61"0,0 0-7 0,0 0-5 16,0 0-16-16,0 0-6 0,0 0 0 0,0 0-12 16,27-120-15-16,-34 111-18 0,1 3-16 0,-2 0-13 15,-2 2-5-15,-2 2-3 0,-3 2-2 0,0 0-2 16,-3 4 3-16,-3 4-1 0,-1 2-1 16,-3 3 3-16,3 2 0 0,1 0-1 0,2-1-1 15,2 0 0-15,4-3-8 0,1 0-1 0,4 0 0 16,4-2-3-16,-2-1 2 0,5 0-4 15,1 0-5-15,0-2-8 0,0 2 4 0,4-4 0 16,1 1 0-16,2-1 8 0,-2-2 1 0,4 0 5 16,0-1 6-16,-1-1 1 0,3 0 6 0,-2 0 5 15,-1-1 6-15,1-2 3 0,-2-1-2 16,1 0 0-16,-2-1-2 0,-1 0-3 0,-2 2 0 16,2-1-1-16,-2 1-2 0,-2 2 0 0,0 0-1 15,1-1-6-15,-2 2-12 0,1 0-13 0,-1 0-13 16,2 0-3-16,0 5 10 0,0 1 17 0,4 2 11 15,-3 2 13-15,4 4 3 0,-1 6 2 16,3 0 1-16,0 4-1 0,3 2 2 0,3 2-4 16,0 0 4-16,1 3-2 0,-2 0-4 0,2 1 1 15,-2 2-3-15,-3-2-1 0,-1 1 1 0,-1-2 1 16,-2-4 1-16,-4-3-1 0,-3-2 3 16,0-4 3-16,0-4 6 0,-8-2 7 0,-3-2 4 15,0-1 7-15,-6-2-3 0,0-3-3 16,-4 0-3-16,-5-3-6 0,-1-1 1 0,2 0-2 0,-4-2-1 15,4-4 0-15,-1-4-3 0,5 1 3 16,2-3 3-16,7 0 0 0,3-2-8 0,8-3-14 16,1-2-20-16,10-1-16 0,10-3-4 0,2-2-2 15,9-3-5-15,8-1-5 0,1-1-12 16,8 2-3-16,-2-2 0 0,7 4 0 0,1 1 6 16,-2 0 9-16,2 4 15 0,0 0 15 0,-1 2 14 15,-5 1 7-15,-1 3 9 0,-6 2 13 0,-3 2 16 16,-7 3 14-16,-9 1 8 0,-6 4 7 15,-9 0 2-15,0 3 0 0,-6 0-1 0,0 0-6 16,-1 0-12-16,0 0-11 0,0 0-7 0,-2 2-6 16,0-1-3-16,-4 1-1 0,2 2-4 0,-5 0 3 15,-1 0-2-15,-2 2-3 0,-4 1-2 0,3 0-3 16,-5 0-1-16,6 0-3 0,0 0-3 16,3 0 0-16,1 0-4 0,-1-1 2 0,6 1 0 15,-2 0-2-15,1 0-1 0,3 1-3 0,-2-1 2 16,1 0-3-16,0 1 0 0,2-2-1 0,0 1-5 15,0-3 1-15,0 2-1 0,2-2-3 0,1-1-3 16,0-1-4-16,1 0 0 0,-1-2 3 16,0 0 7-16,-1 0 3 0,5-3 1 0,-4-1 2 15,4-1-2-15,0 0-4 0,-3 1 2 0,5-2 1 16,-6 2 1-16,3 1 5 0,-4 1 2 16,-1 2-3-16,0 0-8 0,0 0-13 0,1 0-17 15,0 0-1-15,0 2 10 0,0 1 14 0,-1 2 16 16,5 0 8-16,-3 0 0 0,0 2 1 0,3 0-1 15,-1 0 2-15,1 2 0 0,4-1 0 0,0-2 3 16,0 0 0-16,2-1 1 0,3-2 5 16,0-2-2-16,-1-1 0 0,3 0-1 0,1-3-6 15,2-4-9-15,0-1-8 0,0-2-11 16,1-2-13-16,1-1-5 0,-2-2-10 0,1-3-2 16,0-2 2-16,-3-4 2 0,-1-2 8 0,-3-3 8 15,-2-2 14-15,3-7 7 0,0-3 6 0,-3-6 4 16,2-3 0-16,-2-4 1 0,-2-3 5 0,-2 0 3 15,-2 2 2-15,2 2 11 0,-5 4 10 0,1 9 16 16,-3 9 15-16,0 8 6 0,-1 8 2 16,0 6-5-16,0 5-7 0,0 3-16 0,0 1-20 15,0 0-24-15,0 5-17 0,-2 4-1 0,-4 4 7 16,-2 8 18-16,1 8 7 0,-3 6 6 0,-2 6 3 16,0 4 0-16,2 2-2 0,3-2-2 15,-1-1 1-15,2-3-6 0,5-3-1 0,1-2 2 16,0-2-7-16,7-2 1 0,1-2 0 0,2-2-6 15,1-3 6-15,3-3-2 0,4-2 1 16,4-3 2-16,-1 0-5 0,2-1 1 0,4-5-2 16,1-1 1-16,1-2 0 0,1-2-3 0,1-2-1 15,0-3-3-15,0-1-4 0,-1 0-4 16,-5-1 1-16,1-5-3 0,-6-1 4 0,-3-1 2 16,0-2 1-16,-6-1-4 0,-1-2 7 0,-1 2 0 15,-6-2 1-15,2 0 13 0,-4-4-13 0,-1 3-3 16,-1 1-7-16,-5 0-13 0,-4 3 2 0,1 1 1 15,-2 2 2-15,-1 1 4 0,1 5 9 16,-2 1 4-16,-1 0 10 0,2 0 6 0,1 5 5 16,0 1 3-16,1 2-4 0,1 2-1 0,1 1-4 15,6 0 2-15,1 3 2 0,1 0 10 0,1 1-7 16,7 1 0-16,2 1 3 0,1 1-13 0,1-1 9 16,6 0-2-16,2 2-4 0,1-2-2 15,1-1-2-15,1 0 0 0,5-1-3 0,-1-1 7 16,2-1-9-16,-3-2-12 0,3 1-19 0,3-2-45 15,-2 0-32-15,0-3-34 0,-1-1-44 0,-2-1-57 16,-3-4-141-16,-8-1-456 0,-5 0-366 0</inkml:trace>
  <inkml:trace contextRef="#ctx0" brushRef="#br0" timeOffset="125804.17">30015 12426 1922 0,'0'0'127'0,"0"0"-51"16,0 0 16-16,0 0 15 0,0 0 10 0,0 0 18 16,0 0 11-16,0 0-12 0,0 0-19 15,0 0-38-15,133-18-28 0,-73 15-14 0,8-1-11 16,3 1-6-16,4-2-4 0,3-1-3 16,-3 1-4-16,0-1-1 0,-7 1-3 0,0 0-1 0,-8 1-4 15,-7 0-1-15,-6 0-8 0,-12 1-16 16,-5 0-14-16,-11 2-23 0,-8 1-44 0,-5 0-73 15,-6 1-101-15,-1 4-187 0,-4-1-1112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5T04:46:53.930"/>
    </inkml:context>
    <inkml:brush xml:id="br0">
      <inkml:brushProperty name="width" value="0.05292" units="cm"/>
      <inkml:brushProperty name="height" value="0.05292" units="cm"/>
      <inkml:brushProperty name="color" value="#FF0000"/>
    </inkml:brush>
  </inkml:definitions>
  <inkml:trace contextRef="#ctx0" brushRef="#br0">5327 3835 1290 0,'0'0'182'0,"0"0"26"0,0 0 30 0,0 0-15 16,0 0-23-16,3-121-26 0,-3 105-23 16,-1 1-21-16,1 1-22 0,0 3-10 0,0 3-18 15,0 2-12-15,0 4-15 0,0 2-18 0,-2 0-20 16,2 0-21-16,0 3-20 0,0 7-6 16,0 6 8-16,2 13 9 0,-1 13 23 0,2 11-3 15,4 9 1-15,4 7-4 0,-2 6-4 0,2-1 5 16,0 1 1-16,1 0 0 0,1-4-2 0,-3-1 1 15,3-5-2-15,-2-5 1 0,-1-6 2 0,1-6 1 16,-1-3 1-16,-1-6 4 0,-1-5 2 16,1-4-1-16,-2-4 2 0,1-5-2 0,-2-2-2 15,-2-3 0-15,2-4 1 0,-2 0-4 0,-3-4 1 16,1-2 2-16,1-3-5 0,-2 0 2 0,1 0-2 16,-1 0-1-16,0-2-12 0,-1 2-27 15,0-2-54-15,1 1-91 0,-1 0-134 0,0 0-366 16,0-1-967-16</inkml:trace>
  <inkml:trace contextRef="#ctx0" brushRef="#br0" timeOffset="831.05">5969 3839 869 0,'0'0'225'16,"0"0"43"-16,0 0-7 0,0 0-49 0,0 0-52 16,0 0-52-16,0 0-58 0,0 0-26 15,0 0-11-15,0 0 6 0,0 0 18 0,0 0 0 16,-61 127 0-16,57-91-4 0,1-1-6 0,3-2 2 15,0-1-1-15,6 0 5 0,1-2-1 0,3 1 1 16,5-4-5-16,-2-3 0 0,5-3-2 16,3-4-1-16,-1-3 6 0,2-4 8 0,0-3 6 15,0-2 7-15,2-3 5 0,-2-2 0 0,1-1-1 16,4-6-2-16,-1-5-8 0,0 0-8 0,2-3-6 16,-3-4-3-16,3-1-5 0,-6-1 0 15,3-3 1-15,-4-3-7 0,-2 1 2 0,-4-3-2 16,3-1-4-16,-5-2-4 0,4-4 5 0,-6-3-6 15,-1-1-1-15,0-4 0 0,-6-1-4 0,1 0-4 16,-3 3-3-16,-2 4-4 0,-1 5-18 0,1 9-9 16,-6 6-18-16,3 5-28 0,-5 5-39 15,3 3-59-15,-4 5-77 0,-4 3-85 0,-2 7-148 16,4 1-315-16,2-3-188 0</inkml:trace>
  <inkml:trace contextRef="#ctx0" brushRef="#br0" timeOffset="1055.37">6271 3805 1576 0,'0'0'280'0,"0"0"-127"0,0 0-19 0,0 0-20 15,0 0-12-15,0 0-8 0,0 0-8 0,0 0-9 16,0 0-9-16,-42 116-1 0,37-84-7 0,1 3-8 16,0 2-9-16,2 1-7 0,2 4-8 0,-1 1-3 15,1 3-2-15,0 0-7 0,1 0-2 16,1 0-4-16,4-2 0 0,-2-2-4 0,2-2 1 15,-4-5-8-15,-1-1-23 0,-1-3-21 0,2-3-35 16,-2-1-44-16,0-4-49 0,-2-3-89 0,1-4-163 16,0-4-468-16,1-7-161 0</inkml:trace>
  <inkml:trace contextRef="#ctx0" brushRef="#br0" timeOffset="1497.98">6774 3820 1843 0,'0'0'253'0,"0"0"-102"0,0 0 22 0,0 0-10 15,0 0-31-15,0 0-30 0,0 0-37 0,0 0-35 16,0 0-29-16,0 0-18 0,0 0-5 15,0 0 7-15,0 0 12 0,0 0 4 0,8 23 6 16,3-1 4-16,0 2-3 0,3 0-1 0,2 1 3 16,3-3-1-16,-1 2-5 0,1-3 8 0,-1 1-5 15,4-2 0-15,-1-2 6 0,0 1-4 0,1-2-5 16,0 0 1-16,0-2 5 0,-2 1-7 16,1-2 5-16,-2 0-2 0,0-2-5 0,-5 0 1 15,0 1 0-15,-4-3 1 0,-3-1-2 0,1 1 2 16,-4 0-4-16,0-1 0 0,-3 0-1 15,-1 2 5-15,0-2 6 0,-3 2 7 0,-5 1 10 16,-4 1 2-16,-3 2 4 0,-5-1-6 0,-3 3 0 16,-2 0-8-16,-4 3-3 0,-6 0-3 15,1 0-7-15,-1 0 1 0,0 0-2 0,1 0-1 16,0-2 1-16,3 0-1 0,5-1-4 0,0-2 1 16,10-1-7-16,0 1-28 0,6-3-39 0,5-1-67 15,1-3-80-15,4 0-102 0,0-2-217 0,4-3-1024 16</inkml:trace>
  <inkml:trace contextRef="#ctx0" brushRef="#br0" timeOffset="1731.21">7847 4256 2485 0,'0'0'151'15,"0"0"-14"-15,0 0-40 0,0 0-28 16,0 0-19-16,0 0-14 0,0 0-11 0,0 0-10 16,0 0-6-16,135-75-5 0,-98 65 2 0,5 1-4 15,1 0-4-15,9 1 3 0,5 1-4 16,-4 0-5-16,6 1-16 0,-5 2-22 0,-1 1-32 16,-5 1-43-16,-4 2-44 0,-4 0-60 0,-4 0-93 15,-13 3-196-15,-5-1-818 0</inkml:trace>
  <inkml:trace contextRef="#ctx0" brushRef="#br0" timeOffset="1931.59">7893 4484 1854 0,'0'0'281'0,"0"0"-50"15,0 0-76-15,0 0-36 0,0 0-20 0,0 0-8 16,0 0-17-16,0 0-17 0,120-29-23 0,-70 18-18 15,3 1-6-15,7 0-4 0,4 1-7 16,4 2-4-16,0 1-37 0,-5 2-97 0,1 2-170 16,-15-1-590-16,-18 2-715 0</inkml:trace>
  <inkml:trace contextRef="#ctx0" brushRef="#br0" timeOffset="2668.11">10337 3782 1199 0,'0'0'544'0,"0"0"-327"0,0 0-3 15,0 0-60-15,0 0-48 0,0 0-53 0,0 0-31 16,0 0-18-16,0 0-5 0,0 0 8 0,0 0 6 15,0 0 6-15,0 0-1 0,29 117 1 16,-29-88-2-16,0-1-1 0,-4 0 1 0,-1-5 4 16,-3 2 6-16,-1-3 0 0,-4-1 3 0,-2 0 0 15,-3 1-4-15,-4-2-2 0,-3-2 1 16,-4 0-5-16,-2-3-3 0,-3 1 1 0,-5-4-4 16,-2 0 0-16,-1-3 2 0,-2-2 0 0,3-4-3 15,1-1 4-15,2-2-3 0,4 0-1 16,4-4 9-16,7-3 4 0,3-2 4 0,8-3 0 0,2 0-6 15,5-2-10-15,4-1-18 0,1 0-8 16,6-1-16-16,4 1-7 0,5 0 2 0,5-1 3 16,3 2 9-16,4 2 12 0,2 2 14 0,6 2 2 15,-3 4 6-15,2 1 1 0,2 3-7 16,-4 1-1-16,-1 8-1 0,-2 2-2 0,-2 4-1 16,-2 2 1-16,-2 5-3 0,3 2-1 0,-3 3 0 15,-1 3 3-15,1-1 0 0,-1 5-1 0,0-3 6 16,-2 1-6-16,1 0 2 0,-1 0-6 15,0 0-26-15,-1-4-38 0,3-2-54 0,-4-3-70 16,2-3-103-16,-6-5-246 0,-3-4-998 0</inkml:trace>
  <inkml:trace contextRef="#ctx0" brushRef="#br0" timeOffset="2982.81">10921 3690 2283 0,'0'0'160'0,"0"0"-45"0,0 0-9 0,0 0-37 15,0 0-39-15,0 0-26 0,0 0-3 0,0 0 6 16,0 0 16-16,0 0 1 0,0 0 5 0,18 131 7 15,-10-84-3-15,2 2-2 0,-2 1-1 16,-1 2 0-16,1 0-10 0,0 0 1 0,-2 1-4 16,-1-1-4-16,-1-3-3 0,1-2-2 0,-1-4 2 15,-2-3-9-15,0-3 7 0,0-4-5 16,0-3-4-16,0-1-10 0,-2-2-32 0,0-1-47 0,0-4-76 16,1-1-104-16,0-3-142 0,2-5-419 15,-1-5-467-15</inkml:trace>
  <inkml:trace contextRef="#ctx0" brushRef="#br0" timeOffset="3635.02">11568 4043 1649 0,'0'0'205'0,"0"0"3"16,0 0-58-16,0 0-18 0,0 0-28 16,0 0-20-16,0 0-13 0,0 0-19 0,0 0-12 15,0 0-12-15,0 0 4 0,0 0-6 0,-118 120-2 16,117-103-3-16,1 1-8 0,0-3-2 16,1 1-6-16,7-3-1 0,-1 1-2 0,4 0 3 0,0-1-1 15,1-3-2-15,3-1 2 0,-2-1 0 16,1-1 3-16,0-2 6 0,2 0-6 0,-2-3-5 15,2 0 0-15,-1-1-7 0,1-1 6 0,-2 0-1 16,0 0 0-16,-2-3 0 0,-4-2-4 16,2-1 3-16,-5-1-3 0,2 1 3 0,-5-4 0 15,-2 1-1-15,0-2 0 0,0-1-2 16,-1-1-1-16,-4-1-6 0,-3 1-2 0,-2-1-2 16,-1 0-2-16,-2-1 0 0,-1 1-12 0,-1 0-24 15,-1-1-29-15,-2 1-36 0,5 3-54 0,-2-2-75 16,1 1-144-16,6 4-312 0,3 2-312 0</inkml:trace>
  <inkml:trace contextRef="#ctx0" brushRef="#br0" timeOffset="3999.05">11699 3841 1414 0,'0'0'318'15,"0"0"-148"-15,0 0-14 0,0 0-55 0,0 0-29 16,0 0-12-16,0 0-5 0,0 0 1 0,0 0-5 15,0 0-9-15,0 0-1 0,0 0-2 16,0 0-1-16,104 86 2 0,-83-70 2 0,6 1-5 0,2 1-3 16,6-1-3-16,-1-1-9 0,4 0-1 15,3-3-2-15,-4 0-4 0,1-2-5 0,-2-1-2 16,-1 0 1-16,-2-2-5 0,-2 0 3 16,-2-1-3-16,-4 0-2 0,-3-3 0 0,-4 2-1 15,-3-2 0-15,-4 0-2 0,-5 1-1 0,-1-3-6 16,-2 1-3-16,-3 1 1 0,0-1 4 0,-3 3 3 15,-4 3 13-15,-2 2 5 0,-1 1-1 0,-5 4 3 16,-1 3 1-16,-5 0 2 0,-4 3 2 0,-1 1 2 16,-4 2-2-16,-1 2-7 0,2 1 1 15,-6-1-5-15,0 2-3 0,3 1-1 0,-3-1-3 16,3 1-2-16,0 0-4 0,1 1 4 0,4-3-6 16,1-1-16-16,6-3-13 0,2-3-28 0,5-2-42 15,3-4-55-15,7-2-85 0,2-1-106 16,1-4-391-16,0-4-655 0</inkml:trace>
  <inkml:trace contextRef="#ctx0" brushRef="#br0" timeOffset="4249.61">13185 4103 2474 0,'0'0'65'15,"0"0"-4"-15,0 0-38 0,0 0-15 0,0 0 6 16,0 0 5-16,0 0 20 0,0 0-2 0,0 0-7 16,0 0-6-16,-24 145-4 0,24-113-7 0,2-1-3 15,3 1 3-15,3 0-6 0,2 0 2 16,0 3-1-16,3-2-3 0,3-2-5 0,-2-2-19 16,2-1-24-16,-1-5-40 0,0-2-32 0,-2-2-38 15,-1-4-47-15,-3-1-71 0,0-6-202 16,-6-3-913-16</inkml:trace>
  <inkml:trace contextRef="#ctx0" brushRef="#br0" timeOffset="4450.55">12922 4446 1798 0,'0'0'300'0,"0"0"-100"15,0 0-37-15,0 0-41 0,0 0-17 0,0 0-4 16,0 0 0-16,0 0-21 0,0 0-22 0,142-77-14 15,-101 69-19-15,7 2-6 0,5 0-3 16,1 3-5-16,4 0-8 0,2 1 1 0,0 2-5 16,-2 0-23-16,-1 0-28 0,0 0-51 0,-3 0-88 15,-3 2-137-15,-11 1-393 0,-12-1-854 0</inkml:trace>
  <inkml:trace contextRef="#ctx0" brushRef="#br0" timeOffset="5132.25">14435 4436 2378 0,'0'0'80'0,"0"0"-43"0,0 0-2 16,0 0 15-16,0 0 20 0,0 0 3 0,-91 117-2 16,79-85-12-16,1 3-20 0,2 2-9 0,0 1-8 15,0 0-8-15,5 0 0 0,-2 0-6 0,4 0-3 16,0-3-1-16,0 3-1 0,4-6 1 15,-2-3 1-15,0-3 0 0,1-4-3 0,1-4 1 16,-1-4-2-16,-1-5 2 0,1-3 1 0,0-4 1 16,1-1 14-16,0-1 20 0,-1 0 29 0,-1-4 5 15,1-5-8-15,0-4-22 0,-1-5-21 16,0-1-9-16,0-5-2 0,0-5 4 0,0-3-5 16,-8-7-1-16,3-3-1 0,-4-3-4 0,-1-9-4 15,-1-5 2-15,-2-5-2 0,5-5-1 0,-1-4 2 16,1 1 1-16,6 2 0 0,2 2-2 15,1 5 0-15,10 2-1 0,1 8 0 0,7 3-3 16,3 10-5-16,1 4 0 0,4 3-9 0,2 5 2 16,2 4-2-16,2 3-4 0,2 4 3 0,-1 3-1 15,5 4 0-15,-3 4 4 0,1 5 0 16,2 1 1-16,-5 1 4 0,4 5-2 0,-7 2 2 16,-3 2 1-16,-6 1 0 0,-1 0-4 0,-9 0-9 15,-2-1-4-15,-5-1-8 0,-5 0 5 16,-5 2 7-16,-6-1 9 0,-1 2 11 0,-8-1 6 15,1 2 0-15,-3 0 0 0,-1-1 3 0,-4 0-3 16,4-2 0-16,-4 0 1 0,3-1-2 0,-2 1-1 16,4-1 1-16,4-1-1 0,5 0-6 0,3-1-2 15,2 1-10-15,6 1-8 0,1-1-7 0,1 2 4 16,1 0 5-16,4 0 6 0,5 2 9 16,3-1 3-16,0 2 2 0,5 0 2 0,2 0 3 15,3 3 1-15,6 1-1 0,2-1 1 0,0 3-5 16,4 2 1-16,1 1 0 0,-3 1-2 0,2-1 0 15,-9-2 2-15,0 0-4 0,-6-4 3 16,-7-1 4-16,-3-4-2 0,-7-1-1 0,0-3 2 16,-2-3 6-16,-5 0 12 0,-3 1 16 15,-5-2 3-15,-6 0-3 0,-7-1-7 0,-3-1-10 16,-6-1-3-16,-5 0-4 0,0 0-2 0,-4-4-5 16,0-1-1-16,-1-2-4 0,-2 0-13 0,4-2-21 15,4 1-35-15,5 1-36 0,7 1-52 0,3 2-76 16,11 1-162-16,4 1-854 0</inkml:trace>
  <inkml:trace contextRef="#ctx0" brushRef="#br0" timeOffset="5449.05">15348 3811 2245 0,'0'0'177'0,"0"0"-46"15,0 0 17-15,0 0-7 0,0 0-35 0,0 0-46 16,0 0-46-16,0 0-30 0,0 0-1 16,0 0 6-16,0 0 20 0,0 0 13 0,-61 124 1 15,45-72 1-15,3 2-1 0,3 4-1 0,3-1 0 16,4 3-5-16,3-1 0 0,1 0-5 0,0-3-4 15,7-1 1-15,0-4-4 0,3-3 1 0,-1-2-1 16,-1-4 1-16,1-6-6 0,-4-4-17 16,2-4-28-16,-1-5-49 0,-1-3-73 0,-1-3-101 15,-3-5-205-15,-2-6-1115 0</inkml:trace>
  <inkml:trace contextRef="#ctx0" brushRef="#br0" timeOffset="5692.74">15869 4169 2581 0,'0'0'51'0,"0"0"-44"0,0 0 0 15,0 0 11-15,0 0 40 0,0 0 12 0,0 0-4 16,0 0-11-16,0 0-21 0,-59 129-11 0,56-104-7 15,0 0-6-15,2 0 0 0,1-1-1 16,0 1 0-16,0 1 0 0,2-1 0 0,2-1-8 16,3 0-7-16,-3-1-24 0,2-1-37 0,-3-2-59 15,2-1-84-15,-4-3-110 0,0-3-310 0,0-5-888 0</inkml:trace>
  <inkml:trace contextRef="#ctx0" brushRef="#br0" timeOffset="6182.5">16081 3819 2205 0,'0'0'94'0,"0"0"49"0,0 0-1 0,0 0-18 15,0 0-34-15,0 0-48 0,0 0-29 0,0 0-13 16,0 0-5-16,0 0-2 0,0 0 12 16,0 0 0-16,0 0 5 0,0 0 2 0,90 137 0 15,-67-105 2-15,6 4-6 0,1-3 6 0,1 2-4 16,2-1-1-16,3-1 6 0,-2-1-4 16,0-2-1-16,2-2 3 0,-3-2 2 0,2-5-7 15,-4 0 5-15,-1-2-4 0,-6-3-6 0,0-1 2 16,-6-2-1-16,-1-2-4 0,-4 0 0 0,-3-2 0 15,-1 0-3-15,-1-2-1 0,-5 0 4 0,-2 1-6 16,0-2 0-16,-1 1-1 0,0 0 2 16,-4 1-1-16,-5 4 6 0,0 1 2 0,-3 3 0 15,-6 2 4-15,-4 5 1 0,-6 2 0 0,-5 2-3 16,-7 2 5-16,-4 1 0 0,-7-2 0 0,-6 0 4 16,-2-1-1-16,2 0-1 0,-1-1 0 0,5-2 1 15,3-2-7-15,9-2 3 0,4 0-3 16,8-5-3-16,6-1 2 0,8-2-3 15,1-2-2-15,8 1-9 0,0-1 4 0,2 1-9 0,1-1-6 16,3 0-26-16,0 2-53 0,0-2-103 16,0 0-209-16,0-5-1192 0</inkml:trace>
  <inkml:trace contextRef="#ctx0" brushRef="#br0" timeOffset="14948.96">18147 4000 2536 0,'0'0'142'0,"0"0"14"0,0 0-33 0,0 0-12 0,0 0-14 15,0 0-22-15,0 0-27 0,0 0-18 16,0 0-14-16,0 0-12 0,0 0 7 16,0 0 0-16,49-42 1 0,-25 36 2 0,2 0-4 0,3 1-3 15,3 1 0-15,5-2 5 0,1 0-5 0,5-1 0 16,2 0-1-16,4 0-5 0,1-1 1 15,2 1 1-15,1 0-1 0,-2-1-3 0,0 0 4 16,-1 0-7-16,2 2-12 0,-2-1-24 0,-5 1-34 16,-2 2-42-16,1 1-49 0,-8 3-63 15,-4 0-110-15,-8 0-287 0,-12 0-945 0</inkml:trace>
  <inkml:trace contextRef="#ctx0" brushRef="#br0" timeOffset="15164.7">18270 4273 2415 0,'0'0'167'0,"0"0"-11"15,0 0-48-15,0 0-8 0,0 0-31 16,0 0-30-16,0 0-14 0,0 0 0 0,0 0 21 16,0 0 9-16,0 0 0 0,128-25-14 0,-59 10-12 15,4 0-10-15,7-1-8 0,2 2-3 0,2 1-6 16,-4 2-3-16,-2 3-19 0,-4 1-34 15,-5 3-45-15,-7 0-64 0,-6 2-86 0,-6 1-152 16,-14 0-518-16,-13 1-545 0</inkml:trace>
  <inkml:trace contextRef="#ctx0" brushRef="#br0" timeOffset="15514.7">20603 3356 2491 0,'0'0'96'0,"0"0"-12"0,0 0-31 0,0 0-24 16,0 0-9-16,0 0 1 0,0 0-6 0,0 0-1 15,-129 73-8-15,94-38-2 0,-3 13 0 0,-3 6 11 16,-6 9 8-16,0 8 9 0,0 7 8 15,5 7-5-15,3 4 2 0,8 5 5 0,9 2-1 16,5 2-1-16,11 0 5 0,6 0-5 0,13-5 0 16,4-3 0-16,10-7-2 0,4-6-2 0,5-7-4 15,3-4 1-15,0-7-11 0,1-3-5 16,-4-7-7-16,1-4-3 0,-3-7-2 0,-4-5 1 16,-2-8 3-16,-3-7-6 0,4-3-1 0,-6-5-13 15,1 0-28-15,1-7-36 0,-5-2-50 0,4-1-72 16,2-3-129-16,-9-2-449 0,-5 0-874 0</inkml:trace>
  <inkml:trace contextRef="#ctx0" brushRef="#br0" timeOffset="16014.62">21653 3260 1377 0,'0'0'646'0,"0"0"-494"16,0 0 27-16,0 0-7 0,0 0-39 16,0 0-32-16,0 0-52 0,0 0-46 0,0 0-23 15,0 0-11-15,0 0 8 0,0 0 18 0,0 0 8 16,0 0 5-16,-26 120-4 0,10-78 4 15,0 0 1-15,1 0-4 0,-5-1 2 0,0-1 1 16,1-2-3-16,-3 0-2 0,-1 1 3 0,-5-3-4 16,5 0-4-16,-4-5 0 0,3-4-9 0,-3-1-3 15,5-6 0-15,0-5 6 0,0-4 4 16,0-4 1-16,3-5-3 0,1-2-7 0,1 0-3 16,4-3-2-16,0-4 5 0,0-5 0 0,3 0 6 15,0-4 4-15,2-2 0 0,3-2 3 0,0 0 0 16,1-1-1-16,4 1 2 0,0-2 1 15,3 2-1-15,3 3 1 0,4 1 6 0,0 2 5 16,0 0 6-16,2 4 12 0,2 3 0 0,2 1-6 16,1 3-1-16,1 3-10 0,-2 0-6 0,4 2-1 15,-2 5-1-15,1 4-3 0,2 1 0 0,0 5 4 16,1 3-5-16,-1 1 2 0,3 4 1 16,0 3-3-16,-1 3-2 0,2 1 3 0,0 4 0 15,3-3-14-15,-5 3-25 0,0-3-53 16,-3 0-72-16,-2 3-98 0,-7-10-205 0,-4-7-1049 0</inkml:trace>
  <inkml:trace contextRef="#ctx0" brushRef="#br0" timeOffset="16765.08">21426 4901 2284 0,'0'0'74'0,"0"0"-36"0,0 0 11 0,0 0 34 16,0 0 23-16,0 0 2 0,0 0-13 16,-18 126-28-16,16-98-14 0,-4 6-13 0,3 2-12 15,1 5-5-15,-1-1-5 0,-1 4-4 0,3-2-7 16,1 1 1-16,0-1-1 0,0-1-2 0,0-5 1 16,5-2 0-16,-1-5-4 0,0-1-2 15,2-7 1-15,0 0-4 0,-1-5 0 0,3-1-1 16,-4-4-2-16,2-1 1 0,-3-4 5 0,2-3 2 15,-1-1 5-15,-3-2 6 0,2 0 13 0,-1 0 14 16,1-3 7-16,-2-5 0 0,0-2-11 16,0-1-8-16,0-4-6 0,0 0-4 0,-1-2 1 15,0-3-5-15,0 0-5 0,-2-6-4 0,-2 1-4 16,-3-3-1-16,-3-3-3 0,2-2 1 16,-2-3-1-16,-2-2 1 0,2 1 0 0,-1-1 3 15,1 2-2-15,4-1 0 0,2 0 0 0,4 2-9 16,0 1-5-16,7 4-2 0,3 2 0 15,3 1-1-15,5 1 5 0,3 2 0 0,2 2-6 16,7 0 4-16,2 4 1 0,5 2 0 0,0 1 3 16,4 1 2-16,-1 2-4 0,-2 4 3 0,1-1-2 15,0 5 0-15,-7 1 0 0,-1 2-3 0,-7 1 2 16,-1 0-10-16,-7 1-4 0,-2 3-11 0,-6 1-6 16,-2-1-3-16,-5 2-1 0,-1-1 3 15,0 1 3-15,-2 1 12 0,-7 0 10 0,-1 0 11 16,0 0 8-16,-3-1 3 0,-4 1-2 0,2-1 2 15,-2-1 2-15,-2 1-2 0,2-1 3 16,2 2-5-16,-1-1 1 0,2 0-3 0,4 0-1 16,0 1-2-16,0 0-6 0,6-1-3 0,-1 2-4 15,3 0 1-15,0 2 3 0,0-1 4 0,2 0 2 16,2 2 2-16,-2-2 2 0,0 0-4 0,0-1 5 16,3 0-3-16,-1 1-1 0,5 1 1 15,0 1-2-15,-1-1-2 0,7 4 5 0,0-1 0 16,2 0 4-16,3-1 6 0,4 1 4 0,1 0 6 15,0-1 0-15,-3 2 6 0,1-3-8 16,-2 0-1-16,-3-2-4 0,1-1-6 0,-6-1 0 16,-2-1-3-16,-5-3 3 0,0 0 2 0,-4-1 10 15,0-2 15-15,-4 0 12 0,-2 0 9 16,-6 0 3-16,-6-2-10 0,-7 0-14 0,-4-1-14 16,-5-3-9-16,-3 2-1 0,-3-3-4 0,-5 0 5 15,3 1-8-15,-2 0-6 0,2 0-8 0,6 3-20 16,5 1-32-16,4 2-77 0,13 0-119 0,3 0-252 15,5 0-646-15</inkml:trace>
  <inkml:trace contextRef="#ctx0" brushRef="#br0" timeOffset="17283.91">22160 3475 1822 0,'0'0'31'0,"0"0"27"15,0 0 21-15,0 0 19 0,0 0 17 0,0 0-3 16,0 0-10-16,134-40-12 0,-105 51-17 16,1 5-10-16,6 6-5 0,-2 7-9 0,6 10-5 15,3 8-1-15,2 13 0 0,1 11 2 0,2 10 2 16,1 11-2-16,-1 8-6 0,-1 9-6 0,-1 8-1 16,-4 3-10-16,-8 6 0 0,-3-3-3 0,-9-4-5 15,-5-10-2-15,-7-9-2 0,-9-10-1 16,-1-10-2-16,-10-7 1 0,-1-10-1 0,-3-5 1 15,-1-10-1-15,3-4 5 0,-4-8 3 0,4-5 1 16,1-3 9-16,1-5-2 0,1 1-2 16,2-3 2-16,0 0-4 0,1-2-2 0,2-2-3 15,-1-2-1-15,3-1-5 0,-1 0 0 0,0-4 1 16,-1-2-4-16,3 0 3 0,0-2 0 0,0-2-2 16,0 0-1-16,1-2 1 0,-1 0 1 15,1-2-2-15,-1 2 2 0,1-2 2 0,0 0-2 16,-3 0 1-16,3 0 7 0,0 0-15 0,0 0-8 15,0 0-16-15,0-2-28 0,0 0-35 0,-1-1-70 16,0-1-117-16,1 2-331 0,-1-1-1097 0</inkml:trace>
  <inkml:trace contextRef="#ctx0" brushRef="#br0" timeOffset="25831.16">6181 6503 921 0,'0'0'348'0,"0"0"-287"0,0 0 32 0,0 0 34 16,0 0 21-16,0 0 14 0,0 0-11 0,0 0-24 15,0 0-19-15,0 0-31 0,0 0-24 16,0 0-19-16,-18-48-18 0,16 48-12 0,-3 4-10 16,1 2 3-16,-5 3 3 0,-1 3 3 0,-2 3 8 15,-5 5 0-15,0 2 3 0,-6 6 1 0,1 2 1 16,-1 5 3-16,-3 5 3 0,1 5 2 0,-3 8 1 15,-1 8-2-15,-1 7-1 0,-2 8 3 16,1 4 3-16,-1 7 0 0,-1 5-2 0,2 6-6 16,1 4 2-16,0 4 14 0,2 4 10 15,1 6 3-15,5 0 4 0,6 4-6 0,3 1-12 16,10-1 1-16,3-3-4 0,1-6-3 0,11-6 4 16,5-7 8-16,4-5 3 0,3-4 5 0,9-3 4 15,2-4-4-15,5-6-5 0,3-3-5 0,6-4-3 16,5-5-12-16,6-5 4 0,2-1 5 15,5-4-5-15,-1-3 3 0,-1-5-7 0,-3-5-9 16,-3-3-5-16,-4-7 3 0,-3-3 0 0,-3-4-4 16,-4-3-2-16,-4-3-5 0,-5-3-4 0,-2-2-13 15,-7-4-23-15,-3-3-46 0,-5-3-72 16,-4-3-128-16,-5 0-388 0,-6 0-1088 0</inkml:trace>
  <inkml:trace contextRef="#ctx0" brushRef="#br0" timeOffset="26566.91">7001 7031 1535 0,'0'0'260'0,"0"0"0"0,0 0-55 0,0 0-30 16,0 0-22-16,0 0-17 0,0 0-20 0,0 0-13 15,0 0-28-15,0 0-17 0,0 0-13 0,0 0-19 16,0 0-2-16,0 0-6 0,-113-107-6 0,99 107-3 15,-1 3-2-15,-1 2-4 0,-2 5-4 0,1 0 7 16,-1 3-6-16,1 1 0 0,5-1 1 16,-2 0-3-16,5 0-3 0,3 0 3 0,-1-2 0 15,4 0-1-15,3 1 0 0,-1-2-1 0,1 2 0 16,0-3-5-16,0 0 6 0,2 0-4 16,5-2 1-16,-2 0 1 0,3-1-1 0,-1-1 1 15,4-2-4-15,-1 0 3 0,2-1 0 0,3-2 4 16,0 0 3-16,-1 0 0 0,2-1-3 0,-2-4 2 15,2-2 2-15,-3 0-2 0,-1-2 4 16,3-2-6-16,-3 1-2 0,-2-2 1 0,-1-2 0 16,1 0 2-16,-5-1 3 0,1 1 7 0,-3 0-2 15,1 2 3-15,-3 0 0 0,0 1 0 0,-1 4 1 16,0 1 0-16,0 0 1 0,0 4-8 16,0 0 1-16,0 2-4 0,0 0-8 0,0 0 0 15,1 1-8-15,1 0-7 0,0 2 3 0,4 2 4 16,-2 2 7-16,5 2 11 0,5 2 4 15,1 3 2-15,5 1-3 0,2 2 2 0,5 2-1 16,2 2-5-16,4-1 3 0,2 1-3 0,4 0 0 0,1-2-13 16,6 1-22-16,-2-3-47 0,4-2-74 15,-1-1-99-15,-9-2-243 0,-10-7-1109 0</inkml:trace>
  <inkml:trace contextRef="#ctx0" brushRef="#br0" timeOffset="27084.54">8891 6419 2166 0,'0'0'464'0,"0"0"-397"0,0 0 24 0,0 0 2 15,0 0-16-15,0 0-26 0,0 0-40 0,0 0-31 16,0 0-6-16,0 0-2 0,0 0 13 0,0 0 22 15,0 0 3-15,-33 137 0 0,33-90 1 0,1 3-4 16,-1 0 1-16,6 0-3 0,-4 2-1 0,4 1-1 16,-3-2-3-16,3-2 3 0,-1-2-3 15,4-2-4-15,-2-2-2 0,-1-3-12 0,3-3-6 16,-1-4-7-16,-1-5-2 0,-2-4 0 16,1-2-4-16,-4-6 1 0,0-3 2 0,-1-5 7 0,0-2 12 15,-1-4 20-15,0-2 22 0,0 0 23 16,0-1 5-16,0-5-11 0,0-3-13 0,-2-2-19 15,0-3-8-15,0-2 6 0,-1-2-5 0,0-1-2 16,2-1-1-16,1-2-3 0,0 1-2 16,0 2 0-16,2 0 0 0,5 3-5 0,1 2 4 15,0 2 5-15,3 2 2 0,4 1 10 16,1 3-5-16,1 3-2 0,2 0-3 0,-2 3-5 16,2 0 1-16,-4 5-3 0,4 3-3 0,-3 3 2 15,-1 1 0-15,2 3 1 0,-4 2 2 0,-1 2 0 16,-1-1-1-16,-2 3 3 0,0 0-1 0,-4 2-8 15,-3-1 2-15,-2-1 2 0,-1 0 3 0,-8-1 9 16,-4-3 0-16,-4-1 2 0,-4 0-4 0,-7 1 1 16,-2-3-1-16,-9 0-12 0,-3 1-12 15,-7-2-23-15,2 0-28 0,-8 2-28 16,0 1-49-16,-3 1-71 0,-3 1-147 0,17-4-443 16,14-5-359-16</inkml:trace>
  <inkml:trace contextRef="#ctx0" brushRef="#br0" timeOffset="27738.36">7511 8497 2689 0,'0'0'252'0,"0"0"-171"0,0 0-6 0,0 0-7 15,0 0-7-15,0 0 2 0,0 0-9 16,0 0-18-16,0 0-22 0,0 0-15 0,0 0-20 16,0 0-16-16,0 0 7 0,0 0 1 0,-34-6 12 0,43 6 9 15,2 0-1-15,6 0-13 0,0 0-15 16,-2 0-9-16,3 0-14 0,-5-3-9 0,3-1-2 16,-6 1 1-16,-4-1 5 0,1 1 19 0,1 0 13 15,-5 1 10-15,-2-1 14 0,-1 1 9 0,0-1 2 16,0 1-3-16,-1 1-6 0,-2 0-9 15,-4-2-2-15,2 2 2 0,-3 1 4 0,-1 0 2 16,-2 0 8-16,2 0 6 0,-2 0 0 0,0 1 11 16,1 2-3-16,1 0-1 0,0 0-4 15,1 0-6-15,5-1-1 0,0 1-6 0,-1 0 5 16,3-1-8-16,1 0-4 0,0 1 2 0,0-1 0 16,0 0 6-16,1 1 5 0,3-2 6 0,-2 0-1 15,0 0 10-15,1-1 4 0,2 0-1 16,-2 0 7-16,4 0 1 0,-3 0-4 0,3-1 0 15,0-3 0-15,-2 0-5 0,4-1 0 0,-2-2-2 16,-2 1 1-16,2-1-4 0,-3-1 1 16,4-2 1-16,-5 2-4 0,3-1 7 0,-5-2-1 15,1 3-1-15,-2-3-6 0,0 1-3 0,0-1-4 16,-2 2-2-16,-6-1 7 0,-2 1-9 0,-2-1 0 16,-1 1 5-16,-6 1-2 0,-3 2 10 15,-4 3 5-15,1 2-2 0,-3 1-3 0,-2 0 0 16,0 3 4-16,0 3 2 0,0 2 5 0,6 1 5 0,2 1-2 15,4-1-1-15,1 2 1 0,6 1-11 16,3 0-5-16,2 3-3 0,1 0 0 0,4 2 1 16,1 2 9-16,2-1 4 0,8 2 1 0,4 3 3 15,3 0-1-15,7 2-4 0,2 2-5 16,5-1 0-16,5-1-5 0,-2 0-4 0,5-2-10 16,0-2-24-16,0 0-34 0,1-1-32 0,1-2-53 15,2 2-89-15,-11-5-199 0,-7-6-1203 0</inkml:trace>
  <inkml:trace contextRef="#ctx0" brushRef="#br0" timeOffset="28281.95">9238 8701 3089 0,'0'0'151'0,"0"0"-63"0,0 0-17 16,0 0-13-16,0 0-2 0,0 0-10 0,0 0-6 15,0 0-11-15,0 0-14 0,-63-119-4 16,58 113-9-16,-4 2-2 0,4-1 2 0,-4 1-1 16,0-1-4-16,-3 1 0 0,-4 1 4 0,1 1-7 15,-6 0 4-15,-3 2-1 0,0 0-5 0,-4 5 5 16,-1 2 1-16,4 2 0 0,-1 3 2 16,5 0-2-16,0 3 0 0,3 2-4 0,3-2 1 15,-1 4 3-15,4-2-5 0,4 2 1 0,3-3 4 16,1-1-2-16,2-1 1 0,2-2 3 15,0 1-6-15,7-3-4 0,2 1 7 0,3-3-1 16,0 0-5-16,4-3 7 0,0-2-3 0,3-3 1 16,1 0 4-16,0-1 1 0,3-5-5 0,0-3 2 15,-1-3 5-15,0-2-3 0,-3-2 3 16,-4-3-4-16,2-3-1 0,-4-5-2 0,1-3 4 16,-2-3 5-16,-5-3-10 0,-1-2 5 0,1-3-2 15,-4-3-5-15,0-4 5 0,1-7-1 0,-3 0-3 16,-2-2 3-16,1 0 5 0,0 4 2 15,-7 7-1-15,4 10 1 0,-4 9-3 0,4 8 1 16,-3 8 5-16,5 6-1 0,-1 3-4 0,2 2-7 16,0 0-5-16,-1 2-6 0,1 5 0 0,-1 4 7 15,1 8 2-15,0 9 9 0,1 7 5 0,2 6 2 16,7 7 1-16,5 3 1 0,1 3-1 16,6 2-5-16,3 0 3 0,-2-3-3 0,4-3-7 15,-2-2 2-15,5-5-10 0,-2-6-12 0,-3-6-13 16,4-6-27-16,-2-7-32 0,-3-6-38 15,3-2-38-15,-4-4-65 0,1-3-121 0,-7-3-347 16,-3 0-872-16</inkml:trace>
  <inkml:trace contextRef="#ctx0" brushRef="#br0" timeOffset="28700.31">9541 6347 2535 0,'0'0'43'0,"0"0"21"0,0 0 2 16,0 0 3-16,0 0-4 0,0 0-6 0,0 0-1 15,0 0-12-15,0 0-14 0,0 0-13 0,118-50-6 16,-84 67-4-16,4 7 0 0,5 8 1 0,5 11-1 15,4 15 4-15,3 13 5 0,3 16 5 16,3 16 4-16,0 19 0 0,3 16 0 0,-2 19-2 16,1 19-2-16,-2 15 0 0,-6 11-4 0,-7-1-2 15,-11-7-3-15,-13-18-6 0,-7-21 1 0,-11-20-2 16,-3-20-3-16,-2-15-4 0,-9-12 4 16,-1-8-2-16,-4-7-2 0,-3-6 7 0,0-4-4 15,-1-4 3-15,5-2 15 0,-2-5 5 0,4-2 2 16,3-2-1-16,-1-6-4 0,2-1-12 0,2-5 2 15,-2-4-1-15,3-4-7 0,-3-3-1 16,1-2 5-16,1-5-3 0,-1 0-2 0,4-3 2 16,-1-2-6-16,0-4-8 0,-1-1-16 15,1-5-31-15,1-1-57 0,1-2-75 0,0 0-112 16,0-3-602-16,0-1-792 0</inkml:trace>
  <inkml:trace contextRef="#ctx0" brushRef="#br0" timeOffset="29333.43">11850 6350 607 0,'0'0'233'16,"0"0"10"-16,0 0 36 0,0 0-23 0,0 0-23 15,0 0-27-15,0 0-39 0,0 0-37 0,0 0-30 16,0 0-33-16,0 0-34 0,0 0-36 0,0 0-22 15,0 0-4-15,-52-73 14 0,39 95 22 16,-6 10 21-16,-3 11 10 0,-3 11 0 0,-5 13 4 16,-1 14 4-16,-5 11 15 0,4 10 13 0,-3 10 2 15,1 10-5-15,4 9-14 0,7 9-11 0,4 7-7 16,5 3-4-16,7 2-8 0,8-6-6 16,0-8-6-16,14-11 4 0,5-7 10 0,5-11 13 15,5-7 15-15,6-9-6 0,1-7-1 0,6-6-15 16,1-8-11-16,1-5-7 0,1-5-3 0,-1-7-2 15,-2-6-4-15,0-5-2 0,-2-9-4 16,-5-6-3-16,0-6 3 0,-4-2 1 0,-5-5-7 16,-2-3-9-16,-6-2-11 0,-1-4-23 0,-3-1-20 15,-5-4-24-15,-1-1-34 0,-3-1-31 0,0-2-59 16,1-6-131-16,-3 1-417 0,0 2-825 0</inkml:trace>
  <inkml:trace contextRef="#ctx0" brushRef="#br0" timeOffset="29835.37">12983 6465 2210 0,'0'0'29'0,"0"0"38"0,0 0 16 0,0 0 11 16,0 0 0-16,0 0-20 0,0 0-55 15,0 0-66-15,0 0-26 0,0 0-6 0,0 0 27 16,0 0 50-16,0 0 16 0,0 0 0 0,-32 148 1 16,15-89-2-16,4-1-7 0,-5-2 1 15,5 0-2-15,-5-8 3 0,1-6-3 0,1-2 4 16,-3-5-1-16,1-3-3 0,0 0 2 0,0-6 1 15,0-3 4-15,-1-5 8 0,4-6 11 0,-1-5 6 16,3-4 4-16,-3-3-1 0,3 0-10 0,-5-1-6 16,0-6-6-16,0-2-6 0,-1-3-6 15,-2-5-2-15,1 1-2 0,0-3 0 0,-1-2 4 16,3-1 1-16,0 1-2 0,0 1 3 0,6 2 2 16,1 0-1-16,5 4 4 0,2 4 1 15,0 2 2-15,4 2-1 0,0 3-6 0,4 0-10 16,5 2-8-16,7 0 2 0,4 0 8 0,5 0 11 15,6 1 9-15,6 0 2 0,3 2-2 0,2 4-5 16,2 3-5-16,-2 2-9 0,-1 4-1 16,3 4-1-16,-3 4-3 0,0 2 0 0,4 3 1 15,-5 4-3-15,2 6-16 0,-4 1-26 0,-3 6-44 16,-1 4-66-16,-2 3-92 0,-11-11-227 0,-9-12-1074 16</inkml:trace>
  <inkml:trace contextRef="#ctx0" brushRef="#br0" timeOffset="30582.86">13187 8787 2356 0,'0'0'247'0,"0"0"-204"0,0 0 35 16,-51 117 14-16,34-68 9 0,0 1 1 0,1 4-14 15,2 5-26-15,0 3-17 0,1 3-16 0,0 0-12 16,0 2-4-16,2-3-2 0,5-3-6 16,-2-4-3-16,6-6 4 0,-2-5-4 0,4-5-2 15,0-3 1-15,0-3 0 0,0-6-3 0,1-2 5 16,3-8 0-16,0-2-5 0,1-7 0 0,-3-2 6 16,3-4-2-16,0-1 2 0,-4-2 5 0,2-1 2 15,1 0 5-15,-3-1 7 0,1-6 7 0,2-3-8 16,0-4-2-16,2-4 3 0,0-6-9 15,-1-1 1-15,-1-2 2 0,-3-2-11 0,2-5 0 16,-5 0 6-16,2-5-3 0,0-3-5 0,0-4 4 16,-3-2-5-16,-5-2-6 0,1-4 8 0,1-1-2 15,-2 0-7-15,-1-2 5 0,1-3-1 16,2 2-7-16,-2-2 7 0,3 0 1 0,2 2-4 16,3 4-3-16,0 1 4 0,6 5-8 0,5 4-8 15,3 5 5-15,5 5-11 0,6 3-2 16,2 3 2-16,5 3-3 0,4 4-4 0,4 5-1 15,2 3 0-15,1 4-5 0,3 4 1 0,-3 5 3 16,-1 0 0-16,-1 0-3 0,-3 4 3 0,-7 3-5 16,-5 2-7-16,-5 2-1 0,-7 3-8 15,-4 0-4-15,-4 2 3 0,-4 0 14 0,-2 2 9 16,-2-1 15-16,-4 0 12 0,-1-1-1 0,3 0 5 16,-4 0-1-16,-1-3 3 0,2 1-2 0,-1-2 6 15,0-1 3-15,-2 0-6 0,2-1 2 0,1-1-1 16,0 1-1-16,-2 0-2 0,2-1 9 15,2 1-11-15,-2-1 0 0,-1-1 4 0,4 2-8 16,0-1 2-16,0 0 2 0,3 2 0 0,1-2-2 16,0 2 6-16,0 1 0 0,0-1-2 0,1 0 5 15,6 0 5-15,-3 0 2 0,5 0 0 16,1 2 6-16,0-2-3 0,3 3 2 0,0-2 3 16,2 1 4-16,0 1-7 0,1-1-2 0,-2 1 0 15,-1-1-14-15,-3 0 6 0,-6-3-2 0,0-1-5 16,-4-1 6-16,0 0 9 0,-7-1 7 15,-8 0 5-15,-4 0 8 0,-7 2-12 0,-6-3-4 16,-6 0-1-16,-5 1-10 0,-4 0-3 0,0 0 1 16,0 0-3-16,-2 0-4 0,7-2 1 15,1 2-16-15,7-1-25 0,8-2-34 0,5 2-63 16,11-1-112-16,2-2-233 0,6 1-1106 0</inkml:trace>
  <inkml:trace contextRef="#ctx0" brushRef="#br0" timeOffset="31181.42">14207 6237 1841 0,'0'0'58'16,"0"0"54"-16,0 0 15 0,0 0 6 0,0 0-14 15,0 0-50-15,0 0-42 0,0 0-41 16,0 0-14-16,0 0 1 0,0 0 29 0,0 0 32 16,0 0 15-16,0 0 13 0,81 121 3 0,-45-65 5 15,8 11 10-15,8 11-5 0,5 9-1 0,8 12-8 16,4 10-7-16,9 12-10 0,3 15-8 0,1 13-3 15,6 14-7-15,-6 11-5 0,-7 9-4 16,-6 0-3-16,-12-4-9 0,-13-6 0 0,-12-11-3 16,-12-8-5-16,-8-11 8 0,-6-9-3 0,-6-13-3 15,-7-10-1-15,-8-9-1 0,-2-11 0 16,-6-5-4-16,-4-8 4 0,-3-3 0 0,-3-7 2 16,-4-5 9-16,1-3 0 0,-3-5 2 0,2-5 1 15,2-7 6-15,-1-3 1 0,4-8-6 0,2-4 4 16,2-3-7-16,5-5 0 0,5-6 1 15,4-1-7-15,3-3-1 0,3-3-4 0,0-2-2 16,6-3-14-16,2-2-22 0,0 0-45 0,2-1-78 16,7-6-135-16,0 2-521 0,-2 1-889 0</inkml:trace>
  <inkml:trace contextRef="#ctx0" brushRef="#br0" timeOffset="31698.16">16933 7049 2357 0,'0'0'88'0,"0"0"37"0,0 0 12 0,0 0 6 16,0 0-18-16,0 0-17 0,0 0-20 16,0 0-21-16,0 0-26 0,0 0-21 0,0 0-10 15,0 0-6-15,0 0 2 0,48-115 2 0,-6 108 1 16,4 1-2-16,13 0 0 0,5 3-2 0,8 1-3 15,3 2 1-15,5 0-3 0,1 0-4 16,2 3-1-16,-1 3-6 0,-3 0-15 0,-1 4-26 16,-7-1-41-16,-3 3-49 0,-7 2-57 0,-4 2-73 15,-11 4-132-15,-12-4-436 0,-15-4-472 0</inkml:trace>
  <inkml:trace contextRef="#ctx0" brushRef="#br0" timeOffset="31864.68">17393 7449 2283 0,'0'0'310'0,"0"0"-165"0,0 0-2 0,0 0-40 15,0 0-48-15,0 0-33 0,0 0-30 0,0 0-15 16,0 0 7-16,0 0 9 0,161-96 0 0,-89 84 1 16,8 2-5-16,3 1-33 0,4 1-64 15,-1 0-101-15,3 1-185 0,-24 2-476 0,-22 1-488 0</inkml:trace>
  <inkml:trace contextRef="#ctx0" brushRef="#br0" timeOffset="32316.49">20184 6332 2164 0,'0'0'104'0,"0"0"23"0,0 0 3 0,0 0-12 16,0 0-10-16,0 0-26 0,0 0-28 16,0 0-28-16,0 0-23 0,0 0-7 0,-119-52 1 15,90 65 0-15,-6 8 8 0,-1 5-4 0,-3 6 1 16,-2 8 2-16,-3 10-3 0,-4 9 3 0,-4 10-1 16,-2 13 2-16,-4 10 5 0,-2 9 3 0,4 7 1 15,1 6 1-15,5 6 3 0,9 4 0 16,5 3 5-16,5 6 10 0,5 0 6 0,7 3 10 15,7 4 5-15,1-1-5 0,9 3-5 0,2-1 2 16,8 0-4-16,7 1 1 0,7 0 4 16,7-2-2-16,7 1-8 0,4-3 2 0,6-4-4 15,2-2-10-15,5-4 2 0,0-6-10 0,3-7-2 16,-2-9-2-16,1-9-3 0,-2-6-2 0,-4-8-8 16,-1-7 2-16,0-5 1 0,-6-5 1 15,-2-7 2-15,-3-6-2 0,-2-8-2 0,-3-4-1 16,-5-8 3-16,-4-4-7 0,-2-5 3 0,-2-2 2 15,-4-5-5-15,-1-5 8 0,-3-3-3 0,-4-3-3 16,-2-1-2-16,-1-4-6 0,0-1-5 0,-4 0-12 16,3-1-18-16,0-4-27 0,0-3-47 0,-1 0-79 15,2 1-201-15,-2 3-1206 0</inkml:trace>
  <inkml:trace contextRef="#ctx0" brushRef="#br0" timeOffset="33082.9">16685 7490 341 0,'0'0'359'0,"0"0"-126"0,0 0 10 16,0 0-28-16,0 0-17 0,0 0-10 0,0 0-20 15,0 0-10-15,0 0-11 0,0 0-12 16,0 0-8-16,0 0-7 0,0 0-6 0,0 0-10 16,-64-94-12-16,64 90-14 0,5 0-18 0,0-1-14 15,4 1-12-15,4-4-3 0,5-1-3 16,11-1 2-16,5-3 3 0,13 0-3 0,7 0 1 15,12-1-2-15,8 1-7 0,7 1-6 0,3 3-4 16,4 4-5-16,-2 2-6 0,-2 3 2 0,-6 0-6 16,-1 5-7-16,-7 1-16 0,-6 4-38 15,-3 1-52-15,-3 0-79 0,-5 2-123 0,-15-4-325 16,-14-2-985-16</inkml:trace>
  <inkml:trace contextRef="#ctx0" brushRef="#br0" timeOffset="35135.01">21834 7232 327 0,'0'0'196'15,"0"0"-39"-15,0 0-16 0,0 0 20 0,0 0 14 16,0 0 15-16,0 0-26 0,0 0-31 0,0 0-15 16,0 0-7-16,0 0 7 0,0 0 13 15,0 0-4-15,0 0-15 0,21-20-12 0,-21 18-18 16,0-1-10-16,1 0-7 0,-1 1-9 0,0-1-5 15,-1 0-9-15,1 0-5 0,0-1-7 0,0 1-1 16,-3-2-6-16,-3 2-3 0,4-2-3 16,-3 2-5-16,0-2 0 0,-4 0-6 0,0 2 1 0,-1-1-3 15,-2 1-2-15,-1 2 0 0,-3 1 0 16,0 0-4-16,-3 1 3 0,-1 5 0 0,0 2-1 16,1 2 1-16,-1 2-1 0,2 1-1 0,3 1 1 15,-2 0 0-15,6 0 0 0,0 0-1 0,1-1 1 16,2 1-1-16,2-1-2 0,1 2-2 15,3 0 3-15,1-2-3 0,1-2 1 0,0-3 4 16,0 0-5-16,1-1 0 0,1 0 0 0,3-1 1 16,0-1 1-16,3 0 5 0,1-1 3 15,1-2-2-15,1 0 2 0,2-1 0 0,1-1-2 16,2 2 5-16,2-2-1 0,-3-3-2 0,2-3-1 16,-4 1 1-16,0-2 3 0,1-1-1 15,-4-1-2-15,-2-1-2 0,-3 0-4 0,3 0 3 16,-5 0 1-16,2 2 2 0,-2 1-2 0,-2 0 1 15,0 2-1-15,0 1-4 0,1 2 3 0,-2 0-8 16,2 2-4-16,-1 0-1 0,0 0 0 16,0 0 2-16,-1 0 6 0,2 2 4 0,5 2 3 15,-1 0 7-15,4 2 4 0,6 3 4 0,2 0 3 16,5 4 2-16,2 1 0 0,3 1-7 16,7 2-3-16,-2 0-7 0,0 0-2 0,4-2 0 0,-3-1-5 15,2 0-21-15,-2-2-35 0,-1-1-58 16,2-1-98-16,-2 1-151 0,-8-4-517 0,-8-1-676 0</inkml:trace>
  <inkml:trace contextRef="#ctx0" brushRef="#br0" timeOffset="35582.22">23358 6917 2660 0,'0'0'58'0,"0"0"-1"0,0 0-8 16,0 0-18-16,0 0-21 0,0 0-9 16,0 0-5-16,0 0 3 0,0 0 6 0,0 0 3 15,0 0-3-15,-84 134 1 0,67-104 0 0,-1 2-3 16,1 3 2-16,-4-2 0 0,2 1-3 0,-2 1-1 16,-3-3 3-16,3 1-2 0,-2-1 3 0,-1-2 2 15,-2-4-3-15,3-1 2 0,-2-6 0 0,3-3 4 16,1-3-4-16,0-3 2 0,1-3-2 15,0-3 0-15,5-1 0 0,-1-3-1 0,2-1-2 16,-2-5-5-16,5-4 0 0,-1-3-4 0,0-4-4 16,-1-1-1-16,0-3 1 0,3 0 1 15,-1-1 3-15,1 0 4 0,3 2-2 0,5 4 3 16,2 0-1-16,0 5-3 0,5 0-1 0,0 3 4 16,5 3 4-16,2 1 8 0,3 3 9 0,-2 1 6 15,7 0 8-15,-1 0 4 0,3 4 6 16,4 1-1-16,0 3-5 0,2 1 3 0,0 1-12 15,2 1-5-15,1 2-4 0,-1 2-8 0,-3-1-5 16,2 0 1-16,-1 1-3 0,-4-1-7 0,3 3 3 16,-2 0-19-16,0-2-27 0,-2 1-34 15,4-1-51-15,-3-1-68 0,3 0-73 0,-3-1-142 16,-4-3-424-16,-4-5-459 0</inkml:trace>
  <inkml:trace contextRef="#ctx0" brushRef="#br0" timeOffset="35774.51">23994 7182 1959 0,'0'0'367'0,"0"0"-109"0,0 0-57 0,0 0-38 15,0 0-49-15,0 0-38 0,0 0-30 0,0 0-37 16,0 0-16-16,0 0 2 0,0 0-5 0,0 0 6 16,0 0 7-16,22 50-2 0,-18-25 1 0,5 1 2 15,2 5-1-15,2 0-6 0,3 0-15 16,-3 1-36-16,5 0-49 0,-2-1-59 0,-4 1-64 15,1-2-79-15,-3-2-155 0,-2-7-376 0,-4-7-177 16</inkml:trace>
  <inkml:trace contextRef="#ctx0" brushRef="#br0" timeOffset="35966.14">23702 7388 1749 0,'0'0'185'15,"0"0"-23"-15,0 0-41 0,0 0-10 0,0 0 2 16,0 0 0-16,152-57-17 0,-113 48-28 0,5 3-26 16,0 1-19-16,5 2-17 0,0 2-4 15,-2 1-3-15,-2 0-20 0,-1 0-39 0,-1 1-55 16,-6 4-91-16,0-1-183 0,-9 0-619 0,-13-1 17 0</inkml:trace>
  <inkml:trace contextRef="#ctx0" brushRef="#br0" timeOffset="36601.7">24852 6851 2153 0,'0'0'234'0,"0"0"-50"15,0 0-65-15,0 0-55 0,0 0-56 16,0 0-37-16,0 0-10 0,0 0 1 0,0 0 22 15,0 0 13-15,0 0 6 0,0 0 2 0,16 126-3 0,-11-96 4 16,0 3-2-16,-1 5-1 0,0-2-1 16,1 2 0-16,-1 0 2 0,-1-1-4 15,0-1 1-15,-2-3-6 0,-1-2-7 0,0-2-10 16,-2-4-13-16,-6-2-15 0,2-3-5 0,-1-3-1 16,-2-4 7-16,0-3 14 0,0-2 11 0,4-2 9 15,-3-2 15-15,0-3 14 0,5-1 11 0,-3 0 10 16,3 0 1-16,-3-5-3 0,4 1-1 15,-1-2-3-15,-1 0-5 0,1-2-3 0,3-1-6 16,-1-1-6-16,1-1 0 0,0 0-5 0,1-1-4 16,4-1-4-16,1 3-5 0,1 0-2 0,1 2-6 15,0 0 2-15,5 2 8 0,-1 1 7 16,4 2 10-16,0 1 6 0,3 2-1 0,-1 0-1 16,2 3-5-16,-2 3-4 0,-2 2-8 0,-2 1-2 15,-1 1 0-15,-2 4-5 0,1 0 6 16,-3 1 3-16,-1 0-1 0,0 0 4 0,-2 1-7 15,-4 0 0-15,0-1-1 0,-2-1 3 0,0 0 2 16,-4-3 2-16,-4 0 7 0,-3-1 2 0,-4-2 6 16,-3-1 0-16,-4-2 1 0,-3 0-2 0,-1-1-4 15,-4-3 4-15,1-1-4 0,1 0-4 0,-1-1-9 16,5-3-20-16,2-2-29 0,-1 2-43 16,5-2-63-16,2 1-107 0,5 1-254 0,7 2-949 15</inkml:trace>
  <inkml:trace contextRef="#ctx0" brushRef="#br0" timeOffset="37348.09">25789 7336 2292 0,'0'0'-21'0,"0"0"-19"15,0 0 49-15,0 0 64 0,-50 119 22 0,29-78 10 16,4 3-12-16,-1 4-25 0,0 0-18 0,5 5-8 16,-3 1-10-16,3 1-5 0,-3 3-4 0,2 0-4 15,1-1-7-15,-4 0-5 0,3-3 4 16,-2 0-6-16,4-4 2 0,0-5-1 0,2-7-6 16,2-5-5-16,3-6 1 0,1-7-1 0,4-6-4 15,0-3 9-15,0-6-2 0,0-2 4 0,0-2 18 16,0-1 22-16,2-2 10 0,3-7 0 0,-1-2-8 15,3-3-25-15,1-3-6 0,2-3-2 0,-2-2-2 16,4-5-1-16,-1-1 3 0,-1-2 2 16,-2-4-6-16,4-2 2 0,-4-4-3 0,1-5-4 15,-1-1-2-15,4-6 1 0,-4-1-6 0,2-2 2 16,1-4 4-16,-1-1-4 0,2 1 4 16,2-3 0-16,-2-1 0 0,3 3-2 0,1 2 0 15,2 2 1-15,-4 8-2 0,4 2 6 0,-3 6-1 16,2 3-4-16,1 4-1 0,-2 7-1 15,1 2-5-15,1 6 1 0,-1 2-3 0,-1 2-6 16,1 4-2-16,-1 2-5 0,2 3 0 0,2 3-4 16,-2 1 6-16,1 1 1 0,-1 0 1 0,4 1 4 15,-4 4 1-15,1 1 1 0,0 2 2 16,1 0 1-16,-1 1-3 0,0 2 0 0,-4 1 0 16,1 0-2-16,-4-1-1 0,-3 2-3 0,0 0-6 15,-7 0-9-15,-2 1-2 0,-2 0-1 0,-7 0 10 16,-3-1 13-16,-3 0 10 0,-2-1 4 0,-5-1 1 15,0 1 4-15,-4-3-3 0,-1 0-1 0,-1-1-7 16,-2-2-9-16,3 0-5 0,2-2 2 16,2 0 0-16,2-2 1 0,5 1-7 0,6 0-15 15,4 1-28-15,5 0-24 0,1 1 10 0,4 4 13 16,8 0 34-16,4 0 32 0,6 3 5 0,3-1 13 16,5 0 11-16,3 1 13 0,-1 2 7 15,-2 1 4-15,0 0 1 0,-3 0-11 0,-3 1-3 16,-2 0-8-16,-6 1-13 0,-1 1-8 0,-5-3 0 15,-3 0-1-15,-5 1 2 0,-2-1 4 16,0-2 2-16,-8-4 3 0,-3 2 6 0,-5-2 13 16,-3-2 2-16,-7-1 2 0,-3-3-3 0,-4 0-9 15,-5-3-10-15,-3 0-4 0,-1-4-5 0,-1-2-7 16,2 1-17-16,-1-2-32 0,6 0-48 16,-2 2-70-16,6 3-106 0,11 1-303 0,7 1-952 0</inkml:trace>
  <inkml:trace contextRef="#ctx0" brushRef="#br0" timeOffset="39080.89">22541 9761 1337 0,'0'0'503'0,"0"0"-301"0,0 0-59 0,0 0-22 16,0 0-16-16,0 0-14 0,0 0-22 0,0 0-28 16,0 0-24-16,0 0-25 0,0 0-3 0,0 0 2 15,0 0 1-15,0 0 5 0,14 1 1 0,-6 0-2 16,-5 0 6-16,4 0 2 0,-3 2 0 15,2-2-1-15,-3-1-3 0,4 1-2 0,-4-1-6 16,-2 0-1-16,1 0 0 0,2 0-6 0,-3 0 4 16,0 0 2-16,-1 0-1 0,0 0 4 15,0-1 3-15,0 1-4 0,0 0-2 0,0-1 3 16,0 0-9-16,-2-1-4 0,-3 0 2 0,4 1-10 16,-2-1 1-16,-4 0-1 0,5 1 0 0,-5 1 4 15,4 0 4-15,-2 0 7 0,0 0 5 16,2 0 4-16,-3 0 6 0,5 0 2 0,-1 0 3 15,1 1-1-15,0 1-2 0,1 0-3 0,0-1 1 16,0 0 0-16,0 0-1 0,0 1 4 0,0-2-2 16,0 1 0-16,0-1 5 0,0 0 2 0,1 1 0 15,1-1 4-15,-1 0 9 0,2 1 6 0,3-1 3 16,-3 0 1-16,4 0-9 0,1 0-8 16,-2 0 2-16,4-1-4 0,-1-1 0 0,2-1-1 15,0-1 2-15,-2 0 2 0,0-2 6 0,-1 2 9 16,-5-2-7-16,2-1 8 0,-3 1-4 15,-1 0-8-15,-1-1 0 0,0 0-9 0,0 0-2 16,0-1-12-16,-3 1 3 0,-4 1-11 0,-2-1-10 16,-3 2 2-16,-5 0-7 0,2 1 5 0,-6 2 4 15,-5 2 6-15,2 0 4 0,-6 1 4 16,0 5 8-16,-2 0 6 0,-4 5 7 0,4 1 9 16,-4 0 2-16,3 2-2 0,8 1-8 0,4 0-6 15,4 2-12-15,8 1 3 0,5 1 6 16,2 2 0-16,2-2 13 0,2 0 10 0,6-1 6 0,6 0 7 15,5 0 1-15,5-2-4 0,3-1-7 0,5 0-3 16,2-4-5-16,7 1-7 0,6-4-1 16,-1-1-7-16,7-1-10 0,-2 0-14 0,0-1-21 15,1-2-37-15,-2 1-44 0,-1-2-64 16,-3-1-92-16,-9-1-175 0,-14 0-721 0</inkml:trace>
  <inkml:trace contextRef="#ctx0" brushRef="#br0" timeOffset="39498.36">23811 9557 2513 0,'0'0'143'0,"0"0"-9"0,0 0-44 0,0 0-38 16,0 0-26-16,0 0-6 0,0 0-5 0,0 0-1 16,0 0 6-16,0 0-2 0,0 0-4 0,0 0 2 15,-76 140-4-15,67-115-3 0,4 0 0 0,-2 3-1 16,-1 0-5-16,-2 1-2 0,3 0 5 0,-6 1-1 15,1-4-1-15,1 0 1 0,0-5-4 16,-3 0-5-16,-1-2 4 0,0-2-3 0,-2-2-6 16,-2-1 0-16,5-3-1 0,-4-2-6 0,-1-2 3 15,5-3-2-15,-4-3-5 0,4-1 5 16,-3 0 8-16,5-7 2 0,1-2 0 0,-3-4 0 16,4-2-1-16,1 0-2 0,2-1 7 0,1 0 2 15,3 1-4-15,2 1 7 0,1 3-2 0,0-1-7 16,3 4-8-16,4 2-5 0,0 2 2 0,5 0 9 15,0 3 17-15,3 1 8 0,3 0 5 16,3 2 1-16,6 4 7 0,-3 0-6 0,3 3 2 16,-3 1-3-16,4 1-10 0,0 1-1 0,-3 3-2 15,-3 1-1-15,3-2-5 0,-2 2 1 0,-1 1-4 16,3 1-4-16,-2-2 5 0,-2 1 0 16,2 0-21-16,-1-2-25 0,3 2-39 0,-3-2-60 15,1-1-61-15,3-2-95 0,-8-3-240 0,-5-2-1001 0</inkml:trace>
  <inkml:trace contextRef="#ctx0" brushRef="#br0" timeOffset="39744.24">24739 9775 2500 0,'0'0'129'0,"0"0"-14"0,0 0-30 0,0 0-27 15,0 0-31-15,0 0-6 0,0 0 1 0,0 0 4 16,0 0 11-16,0 0 10 0,0 0-12 16,0 0-5-16,8 139-6 0,1-115-11 0,2 1 0 15,4 1-1-15,3 1 0 0,1 1-7 0,1-2 6 16,-1 1-8-16,1-3-17 0,-3-2-15 16,0-1-35-16,-3-3-32 0,0-3-50 0,-7-2-53 15,-1-2-69-15,-6 0-86 0,0-3-157 0,-3-3-327 16,-3-3 132-16</inkml:trace>
  <inkml:trace contextRef="#ctx0" brushRef="#br0" timeOffset="39901.7">24465 10124 161 0,'0'0'539'0,"0"0"-105"0,0 0-70 16,0 0-40-16,0 0-46 0,0 0-62 16,0 0-58-16,0 0-51 0,0 0-26 0,0 0-21 15,0 0-16-15,0 0-4 0,0 0-13 0,114-118-9 16,-76 115-7-16,4 1-5 0,0 1-10 0,5 1-9 15,-1 1-31-15,1-1-75 0,0 3-109 0,-13-1-251 16,-12 0-1078-16</inkml:trace>
  <inkml:trace contextRef="#ctx0" brushRef="#br0" timeOffset="40465.87">25998 10250 2590 0,'0'0'88'15,"0"0"-16"-15,0 0-14 0,0 0 2 0,0 0-8 16,0 0 0-16,0 0-20 0,0 0-21 16,0 0-4-16,0 0-15 0,0 0 3 0,0 0 4 15,-127-63 2-15,102 62-2 0,-2 0 5 0,-2 0-1 16,-2 1-2-16,0 0 2 0,1 1 0 0,3 1-2 15,0 3-1-15,4 0-1 0,2 1-6 0,2 1 2 16,3 0 2-16,3 0 0 0,1 0-1 16,4-1-2-16,2 1 1 0,3 0-1 0,3 1 1 15,0-1 3-15,2 1-1 0,5-1 7 0,2 1 6 16,5-2 1-16,0 2 1 0,6-4 1 0,1 0-6 16,1-2-2-16,3-2 0 0,2 0-10 0,-3-3 3 15,1-4-3-15,-4-3 0 0,-1-3-1 16,0-2-3-16,-5-4 1 0,2-2-6 0,-3-5 3 15,1-2 1-15,-3-6-2 0,2-5 0 0,3-3 7 16,4-8-2-16,-1-3 4 0,4-4 5 16,-1 0-4-16,-7 1 2 0,-2 6 2 0,-7 5 5 15,-2 7-3-15,-4 6 8 0,-1 7 5 0,0 6 6 16,0 6 14-16,-3 5 4 0,-1 3-4 0,2 3-8 16,1 2-12-16,0 0-15 0,-1 0-10 15,-1 3-4-15,0 4 1 0,-2 4 7 0,-2 4 15 16,1 5 8-16,2 5 3 0,0 5 8 0,3 6 4 15,1 4 1-15,0 5-3 0,5 5-1 16,4-1-11-16,3 3-3 0,5 0 3 0,1-1-7 16,4 1-3-16,2 1-1 0,3 1-5 0,0-2-14 15,0 0-20-15,1-1-34 0,-4-4-50 16,-1-1-64-16,1-4-95 0,-8-8-175 0,-6-15-906 0</inkml:trace>
  <inkml:trace contextRef="#ctx0" brushRef="#br0" timeOffset="41156.33">26678 10215 2437 0,'0'0'102'0,"0"0"-11"0,0 0-20 0,0 0-44 16,0 0-31-16,0 0 7 0,0 0 17 15,0 0 10-15,0 0 9 0,-30 135-6 0,21-88-10 16,2 6-3-16,-2-1-1 0,4 2-5 0,-1-2-4 15,3-2 1-15,1-1-7 0,0-2 0 0,3-4 1 16,-1-2 0-16,0-5-4 0,3-5 2 0,1-7-3 16,1-7-1-16,-2-4 2 0,2-5 3 15,-3-3 2-15,1-3 14 0,-2-2 28 0,-1-2 4 16,1-5 1-16,0-5-10 0,-1-3-23 0,0-2-11 16,0-4 2-16,0-4-5 0,-2-1-6 0,-3-5 4 15,-3-4-2-15,0-2 1 0,-5-7-1 0,0-4 1 16,0-6-4-16,-1-5-1 0,2-6 5 15,2 0-1-15,1 0 2 0,7 0 0 0,2 2 1 16,9 3-7-16,5 5 3 0,8 2-5 0,5 4-9 16,4 3 3-16,5 2-1 0,5 2 0 15,4 1 3-15,1 3 1 0,3 8-4 0,-1 3-2 16,2 8 1-16,0 5-7 0,-1 8-7 0,-1 5 0 16,0 1-2-16,-3 7 3 0,-3 4 9 0,-4 2 3 15,-5 2-4-15,-7 1-1 0,-5-1-1 16,-7 0-5-16,-6-1-3 0,-5 2 2 0,-3-1-1 15,-9-1 9-15,-5 4 12 0,-8-2 9 0,-7 0 2 16,-3-1 2-16,-5 0 2 0,-2-2-8 16,2-1 5-16,-3-4 0 0,6 2-6 0,1-3 4 15,4 0-1-15,3-1 0 0,1-1 0 0,2 0 0 16,4-2-3-16,1 0 0 0,3-1 1 0,4-1-1 16,2 0-4-16,3-1-4 0,4 1-6 0,0-1-9 15,2 2-1-15,0-1-5 0,2-1-4 0,0 0 7 16,2 1 10-16,3 2 8 0,-1 0 5 15,4 2 7-15,4 1-5 0,0 3-1 0,6 4 1 16,0 3-1-16,0 3-2 0,1 2 3 0,-4 3 4 16,3 3-1-16,-6-1 1 0,1 2-2 0,-4-1-2 15,-3-5-4-15,-2 0 9 0,-5-5-1 16,-1-3-2-16,-4-3 11 0,-3-4 4 0,-3-2 13 16,-5-1 3-16,-3-2 4 0,-5-2-9 0,-2 0-6 15,0-1 1-15,0-5-10 0,-2 0-1 16,3 1-6-16,3 0-3 0,1-1-5 0,0 2-9 15,3 0-20-15,0 2-49 0,-1 1-78 0,-1 1-131 16,3 0-481-16,6-2-793 0</inkml:trace>
  <inkml:trace contextRef="#ctx0" brushRef="#br0" timeOffset="41914.83">26764 6636 1181 0,'0'0'268'0,"0"0"-231"16,0 0 31-16,0 0 30 0,0 0 13 0,0 0 1 16,0 0-23-16,0 0-33 0,0 0-5 0,0 0 1 15,0 0 7-15,0 0 9 0,0 0 0 0,0 0 4 16,148 65 0-16,-106-27 2 0,8 7-1 0,5 7-7 15,5 9-4-15,3 9-4 0,7 9-3 16,6 13 0-16,6 12-3 0,3 14-6 0,1 14-8 16,-1 13-5-16,-2 11 1 0,-1 12-3 0,-3 14 7 15,-6 10 4-15,-6 11-3 0,-7 9 3 16,-10 5-8-16,-12 4-7 0,-8 1-4 0,-11-3 0 16,-11-6-5-16,-6-8-3 0,-8-9 2 0,-10-15-6 15,-10-13 0-15,-2-16 2 0,-7-13-5 0,-5-14 0 16,-4-8 4-16,-5-12 3 0,-6-7 5 15,-5-8 5-15,-3-8 6 0,-3-9 2 0,-5-3 1 16,1-9 3-16,0-6-5 0,-1-4-1 0,-1-8-3 16,5-5-2-16,1-6-7 0,4-5-2 0,2-4-1 15,3-3-3-15,4-4 4 0,7-4-5 16,2 1-2-16,6-3-3 0,7 0 1 0,4-2-4 16,6-1-2-16,4-2 3 0,7 0-5 0,4-2 4 15,1-2-2-15,4 2-4 0,1-3 2 0,0 1-3 16,0-1 4-16,0 0 0 0,1 1-5 0,4-1-8 15,0 0-15-15,4 0-31 0,8-5-53 16,4 1-126-16,0-1-438 0,-7 2-1158 0</inkml:trace>
  <inkml:trace contextRef="#ctx0" brushRef="#br0" timeOffset="55436.55">13413 10964 974 0,'0'0'222'0,"0"0"38"16,0 0-7-16,0 0-30 0,0 0-20 16,0 0-29-16,0 0-21 0,0 0-12 0,0 0-20 15,0 0-17-15,0 0-17 0,0 0-17 16,-24-111-10-16,24 109-9 0,0 1 0 0,-1 0-11 15,1 1-12-15,0 0-14 0,0 0-13 0,-1 1-13 16,1 3-2-16,0 7 3 0,1 4-1 0,-1 10 11 16,0 8 6-16,1 9 4 0,4 7 3 15,0 5 2-15,1 6-4 0,4 7 2 0,-1 4 4 16,2 3-5-16,2 3 3 0,-3-1-2 0,1-1 0 16,0 1 1-16,0-4-2 0,1 1-1 0,2-1-4 15,-1-2 2-15,1-4-1 0,2-2-3 0,-2-5 1 16,3-4-4-16,-1-3 2 0,0-2 1 15,3-3 0-15,-4-3 0 0,0-4-3 0,-4-2-1 16,0-5-5-16,-5-4-25 0,-2-5-31 0,-4-3-47 16,0-3-52-16,-10-3-59 0,-3-1-96 15,1-3-235-15,5-5-1018 0</inkml:trace>
  <inkml:trace contextRef="#ctx0" brushRef="#br0" timeOffset="55766.32">13074 12188 1902 0,'0'0'139'0,"0"0"20"16,0 0-4-16,0 0-43 0,0 0-38 0,0 0-31 15,0 0-10-15,0 0 3 0,0 0 9 16,0 0 12-16,0 0-2 0,0 0-10 0,0 0-17 16,132 111-9-16,-101-77-8 0,1 3 2 0,5 3 1 15,-3 0-3-15,2 1-1 0,-3-3-4 0,-1-1-3 16,0-4 0-16,1 0 1 0,-6-7-1 15,2-5 2-15,-3-5 4 0,-2-6 6 0,-3-4 7 16,-2-6 8-16,1 0 11 0,0-6 5 0,0-8 5 16,2-4-2-16,0-4-11 0,2-4-10 0,1-6 0 15,1-2-6-15,2-4-5 0,1-3 5 16,1-1-14-16,0-4-3 0,-1 0 2 0,-4 0-5 16,2 1 0-16,-7 1 2 0,0 2-3 0,-4 3-6 15,0 5-2-15,-6 6-8 0,0 6-13 0,-8 6-18 16,-1 8-51-16,-1 7-79 0,0 1-86 0,-3 9-79 15,0 2-146-15,-2-2-1040 0</inkml:trace>
  <inkml:trace contextRef="#ctx0" brushRef="#br0" timeOffset="57501.95">6825 11214 270 0,'0'0'284'16,"0"0"-68"-16,0 0 34 0,0 0-13 0,0 0-37 16,0 0-29-16,0 0-25 0,0 0-27 15,0 0-32-15,0 0-24 0,0 0-9 0,0 0 1 16,-133 9 9-16,104 23 14 0,-4 6 4 0,-5 8-2 16,-2 7-10-16,-4 8-5 0,-3 10-7 15,0 10-4-15,-2 8-2 0,-2 10-2 0,1 7-9 16,1 5-2-16,2 4 1 0,2 1-2 0,5 3-3 15,8 3-1-15,7 2-8 0,5 0-7 0,13-1 1 16,5-4-2-16,5-4 0 0,9-2 2 16,10-5-3-16,6-2 0 0,3-6 0 0,4-5-3 15,1-7 1-15,5-7-1 0,1-9-2 0,3-6 0 16,-1-9-4-16,1-8-4 0,0-9-1 0,-2-8-6 16,-1-6-9-16,4-8-23 0,-4-6-30 0,0-8-27 15,-1-4-38-15,2-2-44 0,3-11-60 16,-1-4-120-16,-7 2-389 0,-15 2-701 0</inkml:trace>
  <inkml:trace contextRef="#ctx0" brushRef="#br0" timeOffset="57907.37">8227 10980 1150 0,'0'0'741'0,"0"0"-777"0,0 0-52 0,0 0-20 15,0 0 14-15,0 0 72 0,0 0 79 0,0 0 53 16,0 0 17-16,0 0 4 0,128 133-2 0,-83-68-4 15,11 14-18-15,7 13 1 0,9 14-9 16,9 14-12-16,3 16-9 0,6 10-19 0,1 11-9 16,-5 7-11-16,-7 4-4 0,-12-1-6 0,-16-8-7 15,-18-9-2-15,-10-10 1 0,-17-13 3 16,-6-11 4-16,-13-10 7 0,-10-9-6 0,-4-9-3 16,-4-9-4-16,-1-8-5 0,-5-9-1 0,0-6 1 15,0-4 1-15,-3-5-3 0,0-1-2 16,1-3-4-16,-1-2-3 0,0-3-1 0,1 0-18 15,4-2-50-15,0-1-90 0,4-1-157 0,11-9-572 16,8-8-767-16</inkml:trace>
  <inkml:trace contextRef="#ctx0" brushRef="#br0" timeOffset="60448.2">11953 12988 714 0,'0'0'221'16,"0"0"31"-16,0 0-18 0,0 0-19 0,0 0-2 15,0 0-12-15,0 0-25 0,0 0-36 16,0 0-45-16,0 0-43 0,0 0-29 0,0 0-24 15,6-32-6-15,-6 38 1 0,2 2 9 0,-2 5 8 16,1 2 5-16,-1 6 4 0,-1 3 0 0,-4 3 2 16,-3 0 3-16,1 0 2 0,-4 0-2 0,1-1 6 15,-3 0-9-15,-2-1-5 0,0 0 1 16,-2 0-7-16,-1 1 2 0,-2-1 0 0,-3-1 2 16,-3-1-1-16,0-2 5 0,0-5 4 0,-1-2-1 15,0-4-3-15,-2 0-3 0,0-3-3 0,0-1-1 16,0-2 0-16,3-4 1 0,2-2 0 0,4 0 0 15,4-6 0-15,2-1-6 0,1-1-8 16,3-2-3-16,2 0-6 0,4 0 1 0,1-1 0 16,-1 0-3-16,4 0-5 0,0 0-2 0,5 1-2 15,0 2-5-15,4 2 2 0,-1 1 0 16,5 2 9-16,-2 1 11 0,4 2 11 0,-1 2 8 16,2 0 3-16,0 1 4 0,3 5 2 0,-4 2 0 15,3 2-1-15,0 4-3 0,0 1-6 0,1 1 0 16,0 0-2-16,-1 1-4 0,-1 1 3 15,0 0-5-15,-3 1 0 0,1 3-2 0,0 3 0 16,-2 2-1-16,2 1-1 0,0 2-2 0,0-1-24 16,0-3-38-16,-1-3-53 0,1-5-67 0,-3-4-79 15,-2-3-155-15,-2-7-776 0</inkml:trace>
  <inkml:trace contextRef="#ctx0" brushRef="#br0" timeOffset="60664.47">12179 12937 1918 0,'0'0'263'0,"0"0"-12"0,0 0-9 0,0 0-69 15,0 0-59-15,0 0-50 0,0 0-37 16,0 0-13-16,0 0-6 0,0 0 9 0,0 0 18 16,0 0 2-16,-9 124 1 0,9-81-1 0,0 6-11 15,1-1-5-15,2 3-3 0,0-3-4 0,1 0-5 16,0 1-3-16,0-3 1 0,-2 1-6 15,3 0-11-15,0-1-25 0,0-4-44 0,-1-3-56 16,3-5-69-16,-2-3-89 0,0-8-151 0,-1-9-858 0</inkml:trace>
  <inkml:trace contextRef="#ctx0" brushRef="#br0" timeOffset="61015.07">12582 13441 2069 0,'0'0'225'16,"0"0"6"-16,0 0-36 0,0 0-58 16,0 0-46-16,0 0-43 0,0 0-26 0,0 0-14 15,0 0-6-15,0 0 5 0,0 0-1 16,0 0-1-16,0 0 3 0,0 0-8 0,-37 101 1 16,37-82 0-16,0 0-1 0,3-1 5 0,4-1-3 15,-1 1-2-15,2-1-1 0,3-1-3 0,2-2 3 16,0 1-1-16,0-3-1 0,2-2-1 0,0-2 1 15,2 0-1-15,0-2 0 0,-2-3 6 16,1-1-4-16,-2-2 2 0,-3 0-1 0,-1 0 0 16,-1-2 5-16,-3-1 4 0,0-2 4 0,-2 0 2 15,-3-1 1-15,-1-1-1 0,0-1-4 0,-3-2-1 16,-3 1-4-16,-2-1-6 0,-4 0-2 16,-3-1-6-16,1 2-6 0,-5-1-6 0,0 0-11 15,-1 1-15-15,0-2-20 0,3 0-26 0,0 0-38 16,-1-3-51-16,3-2-89 0,5 5-211 15,4 1-772-15</inkml:trace>
  <inkml:trace contextRef="#ctx0" brushRef="#br0" timeOffset="61352.05">12720 13196 1041 0,'0'0'236'0,"0"0"-21"0,0 0-49 0,0 0-37 15,0 0 1-15,0 0-3 0,0 0-9 0,0 0-8 16,0 0-15-16,0 0-15 0,0 0-12 0,0 0-11 15,0 0-8-15,0 0-8 0,117 84-3 0,-93-68-1 16,2-1-5-16,0 0-7 0,4-2-5 16,0 1-5-16,0-1-6 0,-1-2 1 0,-1-1-3 15,-2 0-3-15,2-2 0 0,-6-1-1 0,-1-1-1 16,0-2 2-16,-3 1-2 0,-3 1-2 16,-2-2 0-16,-5 1-1 0,-3-2-3 0,-1 2-1 15,-3 0-2-15,-1 1 1 0,0 2 7 0,-5 3 6 16,-4 3 3-16,-3 4 0 0,-3 3 0 0,-2 3 2 15,-4 2 2-15,-2 1 5 0,-2 0 2 16,0 1 1-16,-1 0-3 0,1-2-1 0,1 2-7 16,2-3-5-16,1 0-1 0,3-1-4 0,4-4 1 15,2-2-2-15,4 0-4 0,-1-3-15 16,6-4-34-16,2-3-54 0,1-1-74 0,3-3-95 16,0-2-226-16,1-1-1036 0</inkml:trace>
  <inkml:trace contextRef="#ctx0" brushRef="#br0" timeOffset="61572.97">13622 13251 1967 0,'0'0'533'0,"0"0"-428"0,0 0 3 16,0 0-11-16,0 0-25 0,0 0-9 15,0 0-19-15,0 0-14 0,0 0-10 0,0 0-7 16,0 0 0-16,0 0-4 0,0 0 1 0,-24 117-2 15,24-92-2-15,2 3-3 0,0 2-1 16,0 2 2-16,2 1-3 0,1 0-6 0,2-1-19 16,-3-3-30-16,5-2-31 0,-3-3-22 0,-1-5-23 15,1-1-45-15,-3-2-63 0,-1-3-118 0,1-4-376 16,0-3-470-16</inkml:trace>
  <inkml:trace contextRef="#ctx0" brushRef="#br0" timeOffset="61749.96">13336 13561 1721 0,'0'0'126'0,"0"0"20"0,0 0 9 0,0 0 1 15,0 0 4-15,0 0-36 0,145-84-36 0,-109 74-31 16,3-3-28-16,3 3-16 0,2 0-7 0,-1 2-2 16,4 0-9-16,-4 1-9 0,1 2-31 15,2-1-58-15,-3 3-80 0,-2 0-112 0,-10 1-281 16,-11 2-906-16</inkml:trace>
  <inkml:trace contextRef="#ctx0" brushRef="#br0" timeOffset="62415.26">14191 13352 1699 0,'0'0'127'0,"0"0"2"16,0 0 7-16,0 0 14 0,0 0 0 15,-46 120-15-15,42-83-23 0,2 6-21 0,1 6-22 16,2 1-6-16,-1 3-9 0,3 2-17 0,5 3-4 15,4 2-14-15,-3 0-6 0,3 0-2 0,-1-2-9 16,2-1 0-16,0-7-2 0,-1-6-3 16,1-6 0-16,0-8-2 0,0-7 0 0,-1-7 1 15,-3-4-1-15,-1-7 3 0,-2-3 0 0,1-2 5 16,-2-3 7-16,1-5 6 0,-2-6 4 16,1-4-3-16,-3-3-2 0,0-2-5 0,-2-3 0 0,0-2-4 15,0-1 1-15,-5-3-5 0,-4-2-2 16,-1-3 4-16,-2-4-5 0,-4-2 3 0,1-5-1 15,-2-1-2-15,-3-4 0 0,2-3 0 0,0 1-2 16,0-2-2-16,0 0 1 0,3-2-2 16,3 0-3-16,8 2-3 0,4 0-1 0,-1 1-3 15,11 4 1-15,5 5 0 0,4 2-5 0,5 6 3 16,2 4 0-16,3 5-6 0,1 5-1 0,-1 5 1 16,1 5-1-16,-1 2 5 0,-2 5 10 15,2 1-6-15,-1 3-3 0,-5 3-3 0,-2 2-11 16,-2 0 6-16,-6 6 2 0,-1 1 3 0,1 2 5 15,-8 3-3-15,1 0 5 0,-4 2 4 16,-2 1 5-16,0 2 7 0,-6 0 1 0,-2 1 1 16,-7 1-2-16,2 1-1 0,-6-2-8 0,-2 1-9 15,2-3-6-15,2-2-8 0,0-1 2 0,-1-2 5 16,6-1 1-16,-2-1 2 0,2-2 2 0,1 0 0 16,6-1 0-16,-2 0-3 0,4-2-4 0,-1 0-5 15,3 0-3-15,1 0 4 0,0-2 3 16,0 2 4-16,0-2 0 0,5 1 3 0,-2 1 1 15,4 2 7-15,2 1 14 0,3 0 10 0,1 3 15 16,7 0 14-16,1 2 9 0,-1 3 1 16,3 1-9-16,2 1-8 0,-2 5-11 0,-3-3-2 15,-1 0 2-15,-5-2-2 0,1 0 1 0,-9-5-1 16,0-1 5-16,-5-3 8 0,-1 0 6 16,-4-1 6-16,-9 1 2 0,-2-1-2 0,-6 0-11 15,-7-1-8-15,-4 0-7 0,-6-1-7 0,-1-1-1 16,0-2-3-16,1 0-6 0,0-2-13 0,2-1-29 15,3 1-29-15,5-1-40 0,5 0-54 0,4 0-78 16,9-1-230-16,5 0-1043 0</inkml:trace>
  <inkml:trace contextRef="#ctx0" brushRef="#br0" timeOffset="62698.21">14966 12863 2114 0,'0'0'130'0,"0"0"8"0,0 0 14 0,0 0-21 15,0 0-55-15,0 0-25 0,0 0-21 16,0 0 3-16,0 0 10 0,0 0 1 0,-42 151 5 16,30-97 1-16,0 3 1 0,-3 5 4 0,4 4-5 15,2 1-5-15,2 2-9 0,1-4-11 16,6-4-9-16,1-3-3 0,4-5-5 0,2-4-3 15,3-5 2-15,0-2-2 0,5-5-2 0,-5-1-1 16,0-6 0-16,-2-3-4 0,-2-4-18 16,1-5-28-16,-4-2-40 0,-2-3-55 0,0-2-71 15,-1 0-129-15,0-3-436 0,0-3-811 0</inkml:trace>
  <inkml:trace contextRef="#ctx0" brushRef="#br0" timeOffset="63231.55">15299 13258 630 0,'0'0'428'0,"0"0"-108"0,0 0-67 15,0 0-54-15,0 0-63 0,0 0-20 0,0 0 3 16,0 0-6-16,0 0 13 0,0 0-6 15,0 0-20-15,0 0-5 0,1 128-13 0,-1-98-6 16,0 1-10-16,0 1-12 0,0-2-9 0,1 3-8 16,0-2-3-16,3 0-8 0,-2-1-7 0,-1-1-7 15,2-2-2-15,2 0-3 0,-2-3-2 16,4-2-1-16,-4-2-8 0,0-3-27 0,3-2-44 16,-4-5-58-16,3-1-84 0,-1-3-111 0,2-2-284 15,-4-2-951-15</inkml:trace>
  <inkml:trace contextRef="#ctx0" brushRef="#br0" timeOffset="63664.49">15513 13003 1060 0,'0'0'324'16,"0"0"-155"-16,0 0 23 0,0 0-26 0,0 0-28 16,0 0-31-16,0 0-44 0,0 0-37 0,0 0-19 15,0 0 2-15,0 0 18 0,0 0 23 16,0 0 10-16,0 0 7 0,21 51-2 0,-11-33 0 16,2 3-4-16,5 0 1 0,0 1-7 0,3 1-10 15,3 1-9-15,0 0-14 0,6 1 0 0,0 1 1 16,3 0 0-16,0-2-2 0,7 0 0 15,-2-1-5-15,0 1-4 0,1-4-1 0,-5 1-4 16,1 0-2-16,-9-1-1 0,-3-1 1 0,-3-2-4 16,-8 0 0-16,-2 1 3 0,-4 0 1 0,-4 1 1 15,-6 3 2-15,-6 2 5 0,-8 1-1 16,-3 0 7-16,-8 1 0 0,-10 2-4 0,-3 1-1 16,-7 1-2-16,-3 0-3 0,-5 0-2 0,3 0 4 15,-4-1-6-15,0-2 0 0,4 1-1 0,0-4-4 16,8 1 1-16,1-1 0 0,10-2-1 0,2-1-13 15,9-2-25-15,1 1-38 0,7 0-54 0,0 0-63 16,7 2-80-16,1-4-166 0,7-7-1084 0</inkml:trace>
  <inkml:trace contextRef="#ctx0" brushRef="#br0" timeOffset="64534.77">11648 14505 0 0,'0'0'180'0,"0"0"60"15,0 0-15-15,0 0-22 0,0 0-10 0,0 0-22 16,0 0-13-16,0 0-18 0,0 0-13 0,0 0-9 15,0 0-15-15,0 0-7 0,0 0-9 0,0 0-8 16,-6-33-9-16,7 33-10 0,-1 0-16 16,1 0-14-16,1 0-14 0,-1 0-13 0,3 0-2 15,-2 3 5-15,5 1 5 0,1 0 8 0,3 2 3 16,5 1 1-16,4 0 6 0,8 1 7 16,5 0 8-16,13 2 13 0,8-3 10 0,16 2 2 15,14-3-2-15,15 1-12 0,10-2-16 0,15 0-7 16,11-2-5-16,12 3 3 0,6 0 4 15,4-1-1-15,4 5-3 0,1 2-6 0,-1 2 1 16,-3 0-5-16,-1 0-1 0,-9 2-10 0,-3-2-5 0,-10-3-3 16,-5 0 5-16,-14-1 3 0,-6-1-3 15,-10-3 3-15,-9 1-10 0,-11-4 6 0,-7 1-1 16,-10-3-3-16,-7 0 5 0,-10-1-5 0,-7 0 5 16,-10 0-3-16,-8-4 6 0,-7 2 2 15,-5-1 0-15,-3 0 7 0,-4 2-1 0,-2-1-5 16,0-1-17-16,-1 0-20 0,-6-1-30 0,-3 1-33 15,-3 0-41-15,-7 0-52 0,-8 2-78 0,-5 1-107 16,4 0-308-16,9 0-837 0</inkml:trace>
  <inkml:trace contextRef="#ctx0" brushRef="#br0" timeOffset="64983.27">11951 15002 1467 0,'0'0'361'16,"0"0"-266"-16,0 0 24 0,-125-15 21 0,114 14 5 16,8 1-1-16,3 0-38 0,2 0-32 0,8-2-30 15,8 0-6-15,9-1 14 0,10-3 9 0,13-1 9 16,16-1-8-16,13-3-4 0,15 2-3 15,15-1-10-15,13 1-1 0,18-1-3 0,8 5-9 16,9 2-6-16,5 3-3 0,7 3-7 16,-1 6 2-16,3 1 1 0,-5 3-4 0,2-1-2 15,-8 0-4-15,-4 1-1 0,-6-2-2 0,-8-1 6 16,-7 1-5-16,-8-1 3 0,-9-2-2 0,-9 1-4 16,-13-5 2-16,-7 1-4 0,-11-3 4 15,-13 0-1-15,-12-1 1 0,-9-1-5 0,-12 0 3 16,-10 0 2-16,-11 0 8 0,-3 0 17 0,-6-2 4 15,-2 1 0-15,0-2-3 0,-2 0-15 0,-4-1-10 16,2 0-1-16,-4 0-8 0,-2 0-1 16,0 1-1-16,0-1-1 0,-3 2 0 0,-2 2-4 15,2 0-1-15,1 0-23 0,0 0-16 0,0 0-26 16,-1 2-32-16,1 0-30 0,3 3-52 0,0 0-80 16,4 1-149-16,-3-2-510 0,6-2-489 0</inkml:trace>
  <inkml:trace contextRef="#ctx0" brushRef="#br0" timeOffset="66364.79">23368 12143 1901 0,'0'0'89'0,"0"0"18"0,0 0 23 15,0 0 16-15,0 0-8 0,0 0-2 0,1-118-16 16,-1 107-21-16,0 4-24 0,0 2-20 16,0 3-15-16,0 2-13 0,0 0-20 0,-1 0-19 15,1 7-8-15,-1 6 1 0,-1 9 11 0,-2 10 12 16,4 10 3-16,-3 7 5 0,3 9-1 15,0 4 0-15,0 5-1 0,0 2-2 0,3 1 0 0,4-1-3 16,2-4 0-16,-1-4 0 0,2-4-2 16,0 0 2-16,0-3 0 0,1-3 2 0,0-3-1 15,0-4-1-15,0 0-3 0,0-5 2 16,-2-2-2-16,0-2-7 0,-4-5-15 0,2-4-30 16,-5-4-46-16,-1-2-53 0,-1-6-60 0,0-2-80 15,-1-3-158-15,-1-3-394 0,-1-3-189 0</inkml:trace>
  <inkml:trace contextRef="#ctx0" brushRef="#br0" timeOffset="66665.87">23059 12924 1551 0,'0'0'207'0,"0"0"49"16,0 0 9-16,0 0-44 0,0 0-83 0,0 0-64 15,0 0-55-15,0 0-27 0,0 0-1 0,0 0 14 16,0 0 19-16,0 0 3 0,0 0 2 0,0 0-4 15,75 117-4-15,-48-88-1 0,-1-1-2 16,3-1-4-16,1 0-2 0,0-3-1 0,1-1-6 16,0-1 3-16,2-5 0 0,0-2 3 0,-2-4 4 15,-4-4 11-15,2-6 6 0,-3-1 7 0,-4-3 5 16,0-5-2-16,-2-3 0 0,-2-3 0 16,1-4-4-16,-3-1-4 0,3-4-7 0,-2-2-6 15,-3-1-7-15,4-1-3 0,-5-1-2 0,2 1-1 16,-3-2-7-16,-2-1 1 0,0 2-1 0,-1 2-13 15,-3 5-10-15,2 3-36 0,-3 7-58 0,0 5-104 16,-2 6-125-16,2 0-243 0,-3 1-1029 0</inkml:trace>
  <inkml:trace contextRef="#ctx0" brushRef="#br0" timeOffset="122864.7">20670 14477 1639 0,'0'0'247'0,"0"0"-67"0,0 0-15 16,0 0-11-16,0 0-35 0,0 0-14 0,0 0-19 15,0 0-24-15,0 0-14 0,0 0-12 0,0 0 2 16,0 0 5-16,-66-101 3 0,47 90 4 0,-1 0-9 16,-1 0-5-16,-1 3-8 0,-2 2-4 0,-2 3-8 15,-3 2 0-15,2 3-6 0,0 8-6 16,-1 3 0-16,2 3-5 0,1 2 0 0,4 2 1 16,0 1 0-16,3-1-1 0,3 1 1 0,4 0-1 15,2 1-2-15,3-2-2 0,5-1 0 0,0-1 0 16,1-1-1-16,0-3 2 0,1 0-2 15,5-2 1-15,3-2 1 0,-2 0 1 0,3-3 0 16,1 1 0-16,2-2 1 0,2-2 0 0,0-3 1 16,1-1 0-16,1 0 1 0,1-6 0 15,-1-3 4-15,2-5 1 0,-1-1-3 0,-1-2-2 16,-2-3 0-16,-1 1 1 0,-1-1 4 0,-3 0 6 16,-1 0-3-16,-2 1-1 0,0 2 3 0,-4 2-4 15,1 5 3-15,-1 3-1 0,-2 2-2 16,-1 3 1-16,1 1-1 0,-1 1-2 0,0 0-2 0,0 0-6 15,0 0-3-15,0 2 0 0,0 4 4 16,1 3 5-16,3 4 4 0,1 1 5 0,0 3 1 16,0 3-3-16,5-1-1 0,-3 2-3 15,2 1-3-15,2 2-1 0,2 0 1 0,0 1-1 16,5-1-7-16,2-2-11 0,-1-1-21 0,3-5-30 16,-1-2-51-16,5-5-60 0,-1-2-93 0,5-3-209 15,-9-4-439-15,-2 0-254 0</inkml:trace>
  <inkml:trace contextRef="#ctx0" brushRef="#br0" timeOffset="123248.2">21166 14325 1074 0,'0'0'770'16,"0"0"-441"-16,0 0-15 0,0 0-72 0,0 0-62 16,0 0-41-16,0 0-43 0,0 0-36 0,0 0-32 15,0 0-20-15,0 0-5 0,0 0-3 16,0 0 10-16,0 0-3 0,-10 34-3 0,8-9 4 15,-1 5-10-15,-4-2 7 0,3 1-3 0,-3 1-1 16,1-1 0-16,0-2-5 0,-2-1-11 0,-1-2-12 16,3-5-6-16,0 0-6 0,-2-6 9 0,-2-1 9 15,5-3 0-15,-4-2 1 0,0-2-6 0,-2-2-2 16,0 0 6-16,-2-3 1 0,0 0 3 16,1-6-4-16,-1-1-1 0,1-1 3 0,0-3 3 15,2-2 7-15,4 0 1 0,-1-3 1 0,5 1 0 16,-2 0 1-16,4 2 1 0,0 2-4 0,4 1 2 15,-1 1 2-15,5 2 6 0,0 1 9 16,2 1 6-16,0 2 5 0,1-1 4 0,1 2 2 16,2 1 2-16,1 1-4 0,-2 0-3 0,5 1-5 15,-3 3-4-15,2 3-3 0,-2 1-2 0,0 0-5 16,0 3 2-16,1-1-4 0,-2 2-2 16,-1-1-2-16,0 2-19 0,-1 0-27 0,4 0-50 15,-4-2-91-15,4-1-154 0,-4-3-313 0,-5-4-883 0</inkml:trace>
  <inkml:trace contextRef="#ctx0" brushRef="#br0" timeOffset="123451.08">21636 14395 2042 0,'0'0'267'0,"0"0"-34"15,0 0-39-15,0 0-41 0,0 0-51 0,0 0-35 16,0 0-25-16,0 0-19 0,0 0-8 0,0 0 2 15,0 0 4-15,0 0-1 0,0 0-2 0,0 0-2 16,7 138-5-16,-1-115-3 0,-2 0-3 16,3 2-8-16,0-3-14 0,0 1-17 0,2-2-30 15,1-1-43-15,0-2-65 0,0-1-80 0,-1-3-154 16,1-3-290-16,-7-6-807 0</inkml:trace>
  <inkml:trace contextRef="#ctx0" brushRef="#br0" timeOffset="123635.39">21455 14629 1943 0,'0'0'185'15,"0"0"2"-15,0 0-20 0,0 0-6 16,0 0-32-16,0 0-28 0,0 0-35 0,0 0-27 16,124-71-15-16,-94 62-13 0,2 0-5 0,3-1-3 15,2 3-2-15,4 0-7 0,5 1-20 0,-2-1-39 16,2 1-65-16,0-2-92 0,2 1-173 0,-14 1-413 15,-10 3-563-15</inkml:trace>
  <inkml:trace contextRef="#ctx0" brushRef="#br0" timeOffset="125540.58">22362 14309 0 0,'0'0'142'0,"0"0"197"0,0 0 0 0,0 0-31 15,0 0-26-15,0 0-22 0,0 0-42 0,0 0-39 16,0 0-30-16,0 0-22 0,0 0-10 15,0 0-14-15,0 0-12 0,0 0-21 0,31-110-26 16,-31 110-29-16,0 0-21 0,0 6-5 0,0 5 7 16,0 7 13-16,-3 7 10 0,-2 10 7 15,2 3-5-15,-3 3-3 0,1 1-1 0,2-1-10 16,-2-4 1-16,4-1-4 0,1-3-2 0,0 0 1 16,0-4 3-16,0-2-1 0,0-3-3 0,0-2 1 15,0-3-7-15,1-2 2 0,0-2-1 16,0-2 1-16,2-3 1 0,-3-2-1 0,1-2 2 15,-1-2-1-15,0-1 1 0,0-2 1 0,0-1 2 16,0 0-1-16,0 0 5 0,0 0-1 0,0 0-4 16,0-1-1-16,0-4-3 0,0 0 0 0,-1-1-3 15,-3-2 2-15,2-2-6 0,1-1 3 0,0 0 2 16,0-2-4-16,1 0 5 0,0 0-4 16,1 0-1-16,1 1-1 0,4 2-4 0,-1 2 0 15,4 1-2-15,-1 1 4 0,1 3 2 0,2-1 4 16,0 2 4-16,1 1 1 0,3 1 3 0,-1 0-1 15,-1 1 0-15,2 4 0 0,0 2 0 16,-3 0 0-16,4 3 3 0,-4 0-3 0,0 2 3 16,1-1-1-16,0 2-3 0,-2 2-1 0,-2-3-1 15,-3 2 0-15,1-1-1 0,-3-1 6 16,1-1-3-16,-5-1 0 0,0 0 5 0,0-2-3 16,-7 0 7-16,-2 1-1 0,-1-1 4 0,-3-1-3 15,-1-1-3-15,-4-1-2 0,0 1-5 16,-3-1 1-16,0-1-6 0,2-1-8 0,-2 0-8 15,0-1-13-15,2-1-19 0,0 0-31 0,5-1-45 16,1 0-71-16,3-1-121 0,3 1-193 0,3 0-751 0</inkml:trace>
  <inkml:trace contextRef="#ctx0" brushRef="#br0" timeOffset="126315.42">22896 14576 1104 0,'0'0'523'0,"0"0"-404"0,0 0-13 0,0 0 9 15,0 0 10-15,0 0 15 0,0 0-18 0,0 0-40 16,-14 126-27-16,11-87-4 0,-4 3 5 0,3 0 2 15,-3 2-4-15,3-1-20 0,-1-1-15 16,2 1-5-16,0-3-9 0,-2-1 5 0,3-2-4 16,0-5-1-16,-3-2 5 0,4-4-7 0,0-4 3 15,0-2-4-15,0-4 1 0,0-1 1 16,1-3 0-16,0-4 2 0,0-1-6 0,0-4 2 16,0-2 3-16,0 1 5 0,0-2 17 0,0 0 8 15,0 0 6-15,0-5-1 0,0-1-10 0,0-3-9 16,0-2-4-16,0-1-3 0,-2-3-9 15,-3-2 4-15,2-2-4 0,-3-3 0 0,2-3 0 0,-4-3-1 16,1-3-1-16,1-2 0 0,-1-6 3 16,-1-2-4-16,4-2-2 0,-2-3 3 0,3-4-7 15,0 1 3-15,-2-2 4 0,4 0-5 0,1 3 1 16,0 1-1-16,6 3-4 0,0 5 0 16,4 6 2-16,6 3-7 0,1 6 1 0,4 1 0 15,2 4-4-15,2 2 4 0,4 3 1 0,0 2 1 16,1 1 5-16,1 3 1 0,-1 2 0 0,-1 3-2 15,-4 3-4-15,1 0 1 0,-6 4-3 16,-6 7 1-16,1 0 3 0,-8 4-2 0,0 0 5 16,-5 1 3-16,-2 2 4 0,0 1-3 0,-6 2-2 15,-4-1 0-15,-6 2-2 0,-3 0 3 16,-1 1 2-16,-2-2-2 0,-1 0-4 0,-3-2 1 16,2-1-3-16,-3-3-5 0,5-2 1 0,0-1-3 15,1-3 0-15,3-2 4 0,4-1 5 16,2-3-3-16,3-1 4 0,2-1 0 0,4-1-3 0,0 0-1 15,3 0-11-15,0 0-11 0,0 0-2 0,6-1 7 16,1-3 11-16,2 2 6 0,3-3 5 16,0 3-3-16,3-3 1 0,3 2 2 0,2 0-2 15,1 2 5-15,3 1 2 0,-1 0 2 0,0 0 7 16,0 6-3-16,1 0-1 0,-3 3-1 0,-1 1-7 16,-4 0 3-16,1 2-2 0,-6 0 0 15,0-2 1-15,-4 1-3 0,-4-2 3 0,-1 2 2 16,-2-3 5-16,0 0 2 0,-2 0 0 0,-3 2 4 15,-6-1-4-15,-3 0 0 0,0-1-2 16,-5 1-4-16,-3-1-3 0,-5-1-6 0,-2 0-9 16,-3-1-22-16,-1 0-29 0,0 1-52 0,-2-1-77 15,3 0-131-15,8-1-207 0,7-3-858 0</inkml:trace>
  <inkml:trace contextRef="#ctx0" brushRef="#br0" timeOffset="126766.8">23345 14187 1252 0,'0'0'222'0,"0"0"-75"15,0 0 36-15,0 0 15 0,0 0-12 0,0 0-15 16,0 0-28-16,0 0-39 0,0 0-27 16,0 0-19-16,0 0-12 0,120-34-4 0,-98 53-9 15,0 2-6-15,1 9-5 0,2 8-8 0,-4 6-2 16,-2 7-1-16,-2 4-5 0,-3 2 1 0,-8 2 2 16,-1 1-2-16,-5 2-1 0,-8-1-8 0,-5-1-11 15,-8-1-17-15,-6-4-19 0,-4-2-17 16,-6-4-29-16,0-3-45 0,-6-6-56 0,0-5-104 15,1-4-124-15,8-10-264 0,9-8-292 0</inkml:trace>
  <inkml:trace contextRef="#ctx0" brushRef="#br0" timeOffset="127165.75">19741 13969 1442 0,'0'0'160'0,"0"0"-67"15,0 0 29-15,0 0 28 0,-130 8-7 0,104 9-1 16,-1 7-15-16,1 8-28 0,0 8-22 0,2 9-24 16,0 10-16-16,3 8 4 0,5 3-8 15,1 3-5-15,5 1-2 0,7 0-8 0,3 1-1 16,3-4-7-16,8 0-2 0,11-1-5 0,6-2-3 15,9-3-2-15,7-1-21 0,9-3-38 0,10-5-70 16,8-3-135-16,-15-14-296 0,-14-15-976 0</inkml:trace>
  <inkml:trace contextRef="#ctx0" brushRef="#br0" timeOffset="127698.01">24188 14152 2226 0,'0'0'57'0,"0"0"31"15,0 0 32-15,0 0 15 0,-16 129-2 0,15-88-20 16,1 2-25-16,0 0-22 0,0 0-19 15,2-1-13-15,3 1-5 0,-2 4 0 0,3-1-3 16,-3 1-4-16,1 1-9 0,1-2-7 0,-2-1-2 16,4 0-15-16,-5-4-20 0,-1-2-36 15,2-2-57-15,-3-5-75 0,0-3-158 0,0-9-360 16,0-8-864-16</inkml:trace>
  <inkml:trace contextRef="#ctx0" brushRef="#br0" timeOffset="128064.94">24577 14639 1912 0,'0'0'188'0,"0"0"-29"16,0 0 2-16,0 0-3 0,0 0-39 0,0 0-19 15,0 0-21-15,0 0-25 0,0 0-11 0,-121 97-20 16,112-79-7-16,4-1-6 0,-2 1-8 15,6-2 6-15,1 1-5 0,0-2 1 0,0 0-3 16,5 0-4-16,2 0 2 0,2-2 1 0,2 0 2 16,3 1-3-16,0-4 1 0,4-2-3 0,-3-1-3 15,4-1 3-15,0-2-2 0,-1-3 0 16,0-1 0-16,-1 0 0 0,1-1 4 0,-2-5-3 16,1-4 8-16,0 0-1 0,-3-1 1 0,-1-4 4 15,0 0-4-15,-6-2 1 0,0 2 1 16,-4-4 3-16,0 2-4 0,-3-1 0 0,0-1-1 15,-6 2-3-15,2-1 1 0,-4 0-3 0,-1 2-4 16,-3-1-12-16,0 2-11 0,-3 0-20 0,3 0-28 16,-1 2-36-16,-3 2-50 0,4 1-77 0,0 1-130 15,4 2-280-15,3 3-705 0</inkml:trace>
  <inkml:trace contextRef="#ctx0" brushRef="#br0" timeOffset="128431.14">24873 14404 1070 0,'0'0'473'0,"0"0"-361"0,0 0 18 0,0 0 2 15,0 0 4-15,0 0 3 0,0 0-13 16,0 0-30-16,0 0-21 0,0 0-18 0,0 0-12 16,0 0-2-16,0 0-3 0,83 87-2 0,-65-76-7 15,3-3-4-15,-1-1-5 0,5 0-5 0,0-1-2 16,1-2-2-16,-3-1-2 0,0 1-2 0,4-2-2 15,-3 0 0-15,-3 1-2 0,1-2 0 0,-2 1-1 16,-4 1-2-16,1-1 2 0,-6 0-3 16,-1-1-1-16,-3 3 2 0,-1-2-3 0,-4 2 2 15,3-1 0-15,-4 3 4 0,-1 2 0 16,0 2 6-16,0 3 10 0,-3 3 5 0,-3 4 9 16,-3 3 1-16,-5 1-3 0,-3 6-3 0,-4 0-1 15,-7 2-5-15,1 1-5 0,-2 3-4 0,-4 2-8 16,0 1-1-16,0 3-1 0,0 0-1 0,0-1-6 15,5-1 4-15,2-6 0 0,6-4-2 16,0-3-2-16,10-5-20 0,0-5-28 0,7-2-48 16,3-3-66-16,0-1-125 0,2-5-281 0,2-3-1030 0</inkml:trace>
  <inkml:trace contextRef="#ctx0" brushRef="#br0" timeOffset="128674.57">25942 14482 2529 0,'0'0'132'0,"0"0"7"0,0 0-2 16,0 0-35-16,0 0-37 0,0 0-20 16,0 0-20-16,0 0-9 0,0 0-2 0,0 0 1 15,0 0-4-15,-45 141-5 0,43-112-1 0,2 4 3 16,0-1-8-16,0 5 0 0,3-1-3 0,0-1-7 15,3 1-3-15,1-5-26 0,4-2-28 0,0-5-40 16,1-1-53-16,1-5-58 0,-1-4-99 16,2-1-153-16,-5-5-374 0,-5-3-157 0</inkml:trace>
  <inkml:trace contextRef="#ctx0" brushRef="#br0" timeOffset="128848.23">25562 14891 1596 0,'0'0'416'0,"0"0"-212"16,0 0-26-16,0 0-20 0,0 0-16 0,0 0-6 16,0 0-23-16,132-65-36 0,-84 55-21 0,4 0-21 15,4-2-12-15,4 3-11 0,3 0-7 16,0 1-4-16,1 1-12 0,-1 0-28 0,0 0-50 16,-1 1-106-16,-17 3-232 0,-16 1-1126 0</inkml:trace>
  <inkml:trace contextRef="#ctx0" brushRef="#br0" timeOffset="130252.27">27114 14572 480 0,'0'0'548'0,"0"0"-273"0,0 0-12 15,0 0-27-15,0 0-38 0,0 0-25 0,0 0-30 16,0 0-45-16,0 0-30 0,0 0-20 15,0 0-12-15,0 0 5 0,0 0-1 0,-92 73 1 16,75-40 7-16,-1 3 1 0,3 4-1 0,-3 0 4 16,3 2-2-16,2 0-7 0,2 1-6 15,2-3-9-15,0-1-13 0,5 1-2 0,3-4 0 16,1 0-6-16,0-1-1 0,4-6-3 0,6-1-3 16,-1-4 0-16,2 0-3 0,4-3-15 15,0-4-29-15,3 0-54 0,1-6-68 0,2 0-104 16,-3-6-218-16,-7-2-1033 0</inkml:trace>
  <inkml:trace contextRef="#ctx0" brushRef="#br0" timeOffset="130831.57">27340 14898 1446 0,'0'0'228'15,"0"0"-21"-15,0 0-37 0,0 0-35 0,0 0-34 16,0 0-29-16,0 0-23 0,0 0-25 0,0 0-11 16,0 0-11-16,0 0 2 0,0 0 2 0,0 0-3 15,0 0 0-15,-13-19-4 0,13 19-2 16,0 0 3-16,0 0 0 0,0 0-1 0,0 0-2 16,0 0 0-16,0 0-5 0,0 0 1 0,0 0-2 15,0 0-2-15,0 0 0 0,0 0 4 16,0 0 2-16,0 0 5 0,0 0 2 0,0 1-3 15,0 2-1-15,0-2-1 0,0 1 3 0,0-1 0 16,1 2 1-16,-1-2-2 0,1 0 1 0,1 0 0 16,-2 0 3-16,2 0 2 0,-2-1-4 0,2 0 6 15,1 2 1-15,-1-2-1 0,1 0 4 0,-2 0 0 16,3 1 1-16,0-1 0 0,-2-1 4 16,3-3-7-16,0 2-2 0,-1-2 2 0,1 0-7 15,-1 0 6-15,-1 0 2 0,0 1 0 0,-1-1 3 16,1 0 2-16,-2-1 3 0,-1 0-3 0,0 1 0 15,0 0-2-15,0 1-3 0,-4-1 1 16,-1 1-2-16,-1-1 0 0,-3 2 0 0,-2 1 6 16,0-1 4-16,-5 2-1 0,0 0 2 0,-3 5-2 15,-1 2-1-15,0 1 7 0,1 3-1 16,2 1 2-16,-2 1 0 0,3 1 1 0,2 1 0 16,3 0-1-16,0-1 2 0,5 0-11 0,1 0-3 15,2-1-1-15,2-1-6 0,1 1 0 0,3 0 2 16,3-1-2-16,4-1-4 0,0-1 6 0,1-2-1 15,6 0-3-15,1-1-1 0,3 0 2 16,4-3-2-16,1-2-3 0,4-2-11 0,0 0-27 16,3 0-22-16,2-5-30 0,1 1-37 0,-1-4-45 15,4-2-72-15,-3-1-104 0,0-3-146 16,-7 3-229-16,-12 3-52 0</inkml:trace>
  <inkml:trace contextRef="#ctx0" brushRef="#br0" timeOffset="131201.54">28038 14678 970 0,'0'0'839'0,"0"0"-577"0,0 0-66 16,0 0-44-16,0 0-31 0,0 0-17 16,0 0-6-16,0 0-22 0,0 0-20 0,0 0-21 15,0 0-13-15,0 0-3 0,-74 117-1 0,69-97-1 16,-1 1-3-16,0 0 0 0,0-1-1 16,-2 1-4-16,1-1 1 0,-3-1-1 0,1 2-2 15,0-4-1-15,-1-1 3 0,1 0-9 0,-1-2 3 16,1-1-2-16,-1-2-6 0,1-2 0 15,-1-1-5-15,0-3 0 0,1-2-4 0,2-1 2 16,-2-2-4-16,1 0-3 0,0 0 6 0,0-5-3 16,2-2 3-16,-1-2 3 0,3-2-2 0,0-3 0 15,2 0 1-15,2-1 4 0,0 0-1 16,0 0-1-16,0 2-1 0,4 2-2 0,2 1 0 16,1 3 1-16,1 1 3 0,0 0 2 0,6 3 9 15,-1 1 10-15,-1 1 7 0,4 1 6 0,-1 1 4 16,3 4-2-16,0 2 3 0,0 2 0 15,2 1-2-15,-3 2-7 0,3-1-7 0,-1 2-5 16,-4-1-7-16,1 2-1 0,-4 3-1 0,5-2-1 16,-5 1 1-16,2 0-10 0,0 1-17 0,-2-2-34 15,1-1-33-15,3-3-54 0,1-2-61 0,2-4-101 16,-3-1-185-16,-6-2-796 0</inkml:trace>
  <inkml:trace contextRef="#ctx0" brushRef="#br0" timeOffset="131441.05">28521 14719 1576 0,'0'0'271'0,"0"0"-16"15,0 0-76-15,0 0-39 0,0 0-18 16,0 0-12-16,0 0-10 0,0 0-15 0,0 0-20 16,0 0-12-16,0 0-12 0,-12 119-6 0,12-99-14 15,3 0-6-15,4 0-1 0,-1 0-5 0,2-2 0 16,2-1-3-16,0-1-1 0,2-2-4 0,1-2-2 15,-1 0-8-15,-1-1-18 0,-2-2-14 0,-1-1-25 16,-1-2-25-16,1-2-24 0,-2-1-31 16,-2 1-31-16,-3-3-30 0,-1-1-78 0,0 0-86 15,-7 0-140-15,1-1-96 0,-2-1 149 0</inkml:trace>
  <inkml:trace contextRef="#ctx0" brushRef="#br0" timeOffset="131585.18">28398 14984 0 0,'0'0'0'0,"0"0"437"0,0 0 18 0,0 0-57 16,0 0-57-16,0 0-68 0,0 0-76 0,0 0-65 15,0 0-44-15,0 0-12 0,0 0 0 0,0 0-2 16,0 0-9-16,-13-70-18 0,39 67-15 16,5-1-16-16,3-1-2 0,2 2-9 0,5-2-4 15,0 2-5-15,4-1-25 0,-1 3-33 0,2-1-41 16,0 0-76-16,3-1-135 0,-15 1-226 16,-10 1-655-16</inkml:trace>
  <inkml:trace contextRef="#ctx0" brushRef="#br0" timeOffset="132050.25">29140 14873 292 0,'0'0'644'0,"0"0"-310"15,0 0-40-15,0 0-34 0,0 0-39 0,0 0-53 16,0 0-33-16,0 0-23 0,0 0-34 0,0 0-21 16,0 0-9-16,-126-7-7 0,112 11-3 0,2 1-2 15,-2 0-5-15,-1 1-11 0,4 1-1 16,1-1-2-16,2 1-7 0,4 0 1 0,0 0-4 15,1 0-4-15,2 0 0 0,1 0 1 0,0 0 0 16,0 0-2-16,1-1 2 0,6-1-1 16,-3-1 0-16,4 2 2 0,1-2 1 0,1-2 0 15,2 0-2-15,-2-2 3 0,2 0-5 0,3 0 1 16,-3 0-3-16,0-2 1 0,0-1 0 0,2-3 0 16,-2-1 4-16,-2-1-2 0,-1-2 4 15,-1-1 0-15,-2-3 2 0,0-1 1 0,-3-2-1 16,-2-4-1-16,-1 1-3 0,0-4 1 0,0 0-1 15,-1-3-2-15,0-3 3 0,-1-3 0 16,0-3-3-16,2-2 7 0,0-2-8 0,0 3 0 16,2 5 1-16,1 5-4 0,-2 6 6 0,1 8 3 15,0 4 8-15,0 5 1 0,-2 3 0 0,0 1-2 16,0 0-11-16,0 5 4 0,0 8 2 0,0 3 8 16,0 6 9-16,0 5 2 0,1 6 1 0,1 2-6 15,-1 1 0-15,3 1-7 0,1-1-2 16,-2-3-8-16,4 2-3 0,-1-3 1 0,2 0-5 15,0 0 2-15,1-2-16 0,2-1-25 0,-1 2-37 16,-1-2-40-16,0 2-46 0,1-1-95 0,1-1-182 16,-3-9-473-16,-4-7-418 0</inkml:trace>
  <inkml:trace contextRef="#ctx0" brushRef="#br0" timeOffset="132748.28">29485 14932 2099 0,'0'0'177'16,"0"0"20"-16,0 0-28 0,0 0-38 16,0 0-42-16,0 0-28 0,0 0-17 0,0 0-12 15,0 0-7-15,0 0 2 0,0 0-7 0,-47 123-3 16,42-91 1-16,-3 0-2 0,3 0-2 0,0 1-2 16,3 0-5-16,1-2-10 0,-1 0 5 15,2-2-3-15,0-2-6 0,0-1-7 0,0-3-13 0,3-5-7 16,-1-3-1-16,-1-5 7 0,2-1-3 15,-2-5 0-15,2-1 7 0,-1-3 5 0,-1 0 10 16,3-6 7-16,0-4-1 0,-1-2-1 0,4-2 2 16,-3-3 1-16,3-3-2 0,-1-1 0 15,-1-2 4-15,-3 0-2 0,3-2 2 0,-4-3-1 16,0-1-5-16,-1-3-1 0,0-1 4 0,-1-5 4 16,0-2-4-16,-1-4-2 0,2 2-3 0,0-1-5 15,0 1 8-15,0 5 2 0,0 3 1 16,0 3 2-16,0 4-1 0,2 7 3 0,1 1-3 15,2 5-3-15,3 2-7 0,1 2-6 0,4 2 1 16,2 1 2-16,2 1 7 0,-1 0 4 16,3 2 3-16,1 4-2 0,1-1 3 0,-3 1-1 15,2 0-2-15,-3 1 2 0,-1 4 0 0,-4 1-2 16,2 0 1-16,-6 0 1 0,-2-1-5 0,2 3 0 16,-6-1 2-16,-2-1-2 0,0-1 3 0,-3 2 1 15,-6 0-2-15,0 0 3 0,-2 2 1 0,-5-2-1 16,3-1 1-16,-5 1-2 0,-2 0-1 15,4-1-2-15,-5 1 0 0,0 0-7 0,-2-2-11 16,4 2-10-16,0 0-12 0,3-1-7 0,3-1-5 16,0 1 1-16,7-1 4 0,1-2 0 15,3 1 9-15,2 1 5 0,0-2 8 0,2 2 10 16,4-2 8-16,0 1 3 0,2 0 2 0,0 0 5 16,2 0 2-16,1-1 2 0,3 2 6 0,-1 1-1 15,1 0 1-15,2 1 3 0,-2 1 4 0,3 0 0 16,-3 1 1-16,3 0 1 0,-3 1-6 15,1 1 2-15,-2-2 4 0,-3 2 0 0,-1-3 4 16,-5-1 5-16,2 0-3 0,-4-1 7 0,-2 0 9 16,-1 0 7-16,-8 1 3 0,-1 0-4 15,-1 0-13-15,-8-1-12 0,-2 2-4 0,1 0-4 16,-4 0-3-16,-2 1 0 0,0 0-6 0,-1-1-2 16,0 0-2-16,2 0-4 0,1-2-12 0,3-3-22 15,4-2-46-15,0-1-64 0,7 0-132 16,2-1-280-16,4-1-969 0</inkml:trace>
  <inkml:trace contextRef="#ctx0" brushRef="#br0" timeOffset="132982.11">29856 14503 2348 0,'0'0'89'0,"0"0"21"0,0 0 18 0,0 0-4 16,0 0-18-16,0 0-26 0,0 0-20 15,0 0-18-15,0 0-10 0,0 0-6 0,0 0-5 16,0 0-3-16,0 0-1 0,99 152-6 0,-92-110-5 16,-4 2-2-16,-2 4-2 0,-1 0-1 0,-3-1-9 15,-5-1-10-15,-3-3-17 0,1-4-13 16,0-3-4-16,-2-3-12 0,1-5-11 0,-6-2-27 16,5-3-48-16,-1-5-69 0,-3-1-149 0,6-6-361 15,5-4-628-15</inkml:trace>
  <inkml:trace contextRef="#ctx0" brushRef="#br0" timeOffset="134399.66">30428 14523 0 0,'0'0'0'0,"0"0"51"0,0 0 251 16,0 0-15-16,0 0-43 0,0 0-27 0,0 0-17 15,0 0-23-15,0 0-8 0,0 0-2 0,0 0-8 16,0 0-16-16,0 0-13 0,0 0-19 16,4-50-16-16,-4 48-7 0,0 1-12 0,1 0-7 15,-1 0-10-15,0-1-9 0,1 1-8 0,-1 1-10 16,0 0-4-16,0 0-11 0,0 0-5 0,0 0-4 15,0 0-3-15,0 0-2 0,0 0 0 16,0 0-1-16,0 0 0 0,0 3 4 0,3-1 3 16,-2 1 2-16,0 0 3 0,0 2 1 0,0-2 1 15,-1 1 0-15,0 1 2 0,1-2-4 16,1 1-1-16,1-2 0 0,-2 0 0 0,-1-1-1 0,1 1 2 16,-1-1-4-16,0 0-2 0,2-1 0 15,-2 1-3-15,1-1 0 0,-1 1-2 0,0 0 2 16,1-1-1-16,-1 2 0 0,0-1 1 0,1-1-3 15,-1 0 1-15,0 1 4 0,0-1-3 0,0 0 0 16,0 0 3-16,0 0-2 0,0 0 1 0,0 0 4 16,0 0-3-16,0 0-2 0,0 0-1 15,0 0-1-15,0 0-1 0,0 0 1 0,0 0 0 16,0 0-3-16,0 0 2 0,0 0-1 0,0 0-1 16,0 0 0-16,0 0-3 0,0 0 4 15,0 0-2-15,0 0 3 0,0 0 1 0,0 0-4 16,0 0 3-16,0 0-1 0,0-1 3 0,0 0-2 15,0-2-2-15,0 1 0 0,0 1-6 16,0-2 8-16,0 1 0 0,0 1-2 0,0-1 3 16,0 0-5-16,0 0 0 0,0 1 1 0,0-1-3 15,0 0-1-15,0 2-3 0,0 0 2 0,0-1-1 16,0 1-2-16,0 0 3 0,0-1-3 0,0 1 2 16,0 0-1-16,0-1 1 0,0 1-1 15,0 0-4-15,0-1 6 0,0 0 1 0,0 1 3 16,0-2 2-16,0 0-2 0,0 0 0 0,3-1 2 15,-3 1 0-15,1-1 0 0,0 0 3 0,0-2-1 16,0-1 0-16,0 2 1 0,-1-2-2 0,1 0 0 16,-1 3-4-16,1-2 6 0,-1 1-4 15,0 2 1-15,0 0 0 0,0-1-2 0,0 2 3 16,0 0 2-16,0 0 2 0,0 1-5 0,0 0-2 16,0 0 1-16,0 0-7 0,0 0 3 15,0 0-5-15,0 3 0 0,0 7 5 0,-1 2 7 16,0 9 7-16,0 9 4 0,-1 7 2 0,-3 7 4 15,3 6 1-15,0 6 1 0,-1-1-1 0,3 4-2 16,0-2 2-16,0 4 6 0,1-2-2 16,3-3 0-16,1-2-6 0,-1-8-6 0,-2-3-1 15,4-7 2-15,-3-4-2 0,0-3-5 0,1-5 2 16,-1-2-7-16,-2-4 2 0,0-3 4 0,0 0-3 16,2-4-1-16,-2-2-2 0,1-3-3 15,-1 0-9-15,0-1-14 0,1-2-27 0,2 0-35 16,-1-2-36-16,-1-1-34 0,5 0-47 0,-3 0-112 15,2-4-290-15,-4 2-968 0</inkml:trace>
  <inkml:trace contextRef="#ctx0" brushRef="#br0" timeOffset="134844.08">30857 14744 714 0,'0'0'278'0,"0"0"63"16,0 0-6-16,0 0-26 0,0 0-38 0,0 0-51 16,0 0-53-16,0 0-50 0,0 0-47 15,0 0-24-15,0 0-5 0,0 0 2 0,0 0 10 16,0 0 2-16,-12 48 2 0,5-17-7 0,3-1-2 15,-2 0-10-15,4 0-13 0,0-4-6 0,-2 0-8 16,4-1 0-16,0 0-3 0,0 0-1 16,0-3 4-16,0 0-11 0,5 1-3 0,-2-3-14 15,2-3-24-15,0-1-18 0,2-3-23 0,-3-2-41 16,4 0-49-16,-1-4-77 0,-2-2-138 16,2-3-309-16,-4-1-820 0</inkml:trace>
  <inkml:trace contextRef="#ctx0" brushRef="#br0" timeOffset="135264.88">31053 14619 1387 0,'0'0'177'0,"0"0"32"16,0 0 19-16,0 0-34 0,0 0-40 15,0 0-29-15,0 0-40 0,0 0-33 0,0 0-19 16,0 0-22-16,0 0-2 0,0 0 1 0,0 0-2 15,-11 14 10-15,18-2 7 0,4 4 0 16,0 2 6-16,1 2-8 0,7 0-2 0,4 1 0 0,6 1-2 16,1 1 1-16,2-2-6 0,5 0-1 15,-3-2-5-15,3-1 1 0,0-3-2 16,-3-1 3-16,4-2-2 0,-4-2 0 0,-2-2 2 0,4-2-5 16,-6-1-2-16,-4-1-2 0,-1-2 2 0,-5 1-1 15,-4-2 1-15,-2-1 2 0,-7 1-3 16,2 0 1-16,-6 0 1 0,-1-1-3 0,-2 1-3 15,0 1-2-15,0 1 0 0,-5 3 6 0,-4 4 16 16,-2 4 9-16,-3 5 6 0,-7 5 9 16,-6 4-1-16,-3 2-1 0,-2 2 3 0,-7 1-3 15,2-1-4-15,-3 2-1 0,0-1-4 0,0-1-5 16,0 0-4-16,1-1-3 0,1-1-6 0,5-2-3 16,3-3-1-16,1-2-12 0,8 0 1 15,2-1-4-15,0-3-19 0,5 2-21 0,-3 0-57 16,6 1-87-16,0-1-166 0,2-4-646 0,6-7-662 0</inkml:trace>
  <inkml:trace contextRef="#ctx0" brushRef="#br0" timeOffset="136282.85">18493 16515 169 0,'0'0'467'0,"0"0"-158"16,0 0-5-16,0 0-26 0,0 0-15 15,0 0-21-15,0 0-20 0,0 0-29 0,0 0-29 16,0 0-31-16,0 0-24 0,0 0-29 0,-14-23-23 16,14 22-10-16,2 0-18 0,2-1-3 15,2 0 0-15,5 0 3 0,1-2-3 0,7 1 2 16,1 0-4-16,6-1-10 0,4 1 0 0,6-1-3 16,5 1-6-16,4-2-2 0,2-1 2 15,3 2-6-15,1 0-2 0,0 1-4 0,-2-1-13 16,-1 1-22-16,-4 2-19 0,-2-2-21 0,-3 3-38 15,-7 0-48-15,-3 2-78 0,-6 5-166 0,-8-2-378 16,-6 0-535-16</inkml:trace>
  <inkml:trace contextRef="#ctx0" brushRef="#br0" timeOffset="136466.15">18646 16718 1661 0,'0'0'256'0,"0"0"-35"0,0 0-63 0,0 0-19 15,0 0 2-15,0 0 8 0,0 0-12 0,0 0-27 16,0 0-30-16,131-2-22 0,-91-3-12 0,4 0-18 16,0 0-20-16,1 1-1 0,1 1-11 0,-2-1-7 15,1 3-14-15,-3-1-34 0,-2-1-59 16,-2 2-105-16,1 1-188 0,-12 0-504 0,-9 0-518 16</inkml:trace>
  <inkml:trace contextRef="#ctx0" brushRef="#br0" timeOffset="139015.01">20589 16019 434 0,'0'0'226'0,"0"0"38"0,0 0 2 15,0 0-28-15,0 0-20 0,0 0-25 0,0 0-32 16,0 0-28-16,0 0-29 0,0 0-13 0,0 0-6 16,0 0-3-16,0 0-11 0,28-92-8 15,-28 91-10-15,-1 0-13 0,0 1-6 0,0 0-9 16,1 0-5-16,0 0-5 0,-1 0-3 0,-2 0-5 16,0 1-6-16,0 2 1 0,-4 4 0 15,1 1-2-15,-2 4 4 0,-3 2 3 0,-1 3-1 16,-3 4 7-16,3 0-2 0,-4 6 1 0,2 4-2 15,-4 6 5-15,4 3 2 0,-5 6-5 0,4 5 7 16,-2 5-4-16,-2 8 18 0,0 11 14 16,-2 7 8-16,0 4-3 0,0 1-17 0,1-2-8 15,5-5-17-15,1-2 3 0,4-2-4 0,5-1-4 16,0 1 3-16,2 1-1 0,1-4 5 0,2 1-14 16,2-3 12-16,5 0-2 0,-1-6-4 15,4-4 11-15,-1-8-1 0,2-10-7 0,-1-8 13 0,0-3 33 16,2-2-43-16,1 4 31 0,2-3-15 15,0 1-32-15,2 2 35 0,2-2-9 0,1-3-8 16,-3-4-17-16,1-3 18 0,-1-3-21 0,-2-2 32 16,0-4-2-16,-3-2 1 0,1-3-26 15,-2-2-20-15,-2-2 36 0,-1 0-30 0,2-2 30 16,-2-1 3-16,0 0-15 0,0-1 0 0,-3 0 26 16,0 0-14-16,0 0-22 0,0 0 29 0,-1-2-45 15,2 0-4-15,-1-1-27 0,-2 0-49 16,2-1-85-16,-3 1-134 0,0 1-328 0,0-1-1021 0</inkml:trace>
  <inkml:trace contextRef="#ctx0" brushRef="#br0" timeOffset="141881.31">23043 16047 0 0,'0'0'0'0,"0"0"0"0,0 0 179 15,0 0 91-15,0 0-42 0,0 0-14 0,0 0-5 16,0 0-12-16,0 0-12 0,0 0-12 0,0 0-21 16,0 0 5-16,0 0-9 0,0 0-10 0,-82-88-12 15,81 86-42-15,1 2-28 0,0 0-28 16,0 0-7-16,3 4 9 0,5 7 12 0,3 4 20 16,9 6 6-16,2 7 0 0,7 9-4 0,2 13-8 15,6 7-10-15,-1 12-8 0,5 9-3 16,5 9-9-16,-5 6-5 0,0 7 0 0,-3 4 4 15,-6 4-7-15,-8 3-1 0,-4-2-5 0,-4 0-17 16,-11-1 2-16,-4-6 2 0,-1-7-3 0,-5-10-2 16,-6-10 8-16,-3-8-10 0,1-14 0 15,3-10 7-15,-1-8 6 0,0-5 6 0,-1-1-5 16,-4 0 14-16,2 1-40 0,-4-1 28 0,0-3 9 16,-2-1-41-16,4-2 31 0,-2-6-39 15,1-1-29-15,4-6-23 0,1-5-23 0,1-1-88 16,3-4-95-16,2 0-223 0,4-1-880 0</inkml:trace>
  <inkml:trace contextRef="#ctx0" brushRef="#br0" timeOffset="147114.99">17613 16718 1017 0,'0'0'58'0,"0"0"25"0,-144-37 41 0,99 29 53 16,10 2 25-16,7 5-11 0,6 0-25 0,5 1-52 15,10 0-51-15,3 0-44 0,4 3-19 0,0 2-7 16,10 4 1-16,8 4 14 0,5 1 10 16,8 4 15-16,9-2 11 0,14 0 7 0,13 2-8 15,13 0-6-15,12-1-1 0,12-3-4 0,14-2 2 16,8-2 2-16,15-1 2 0,14-4-2 0,15-3 9 16,11-1-2-16,13 0-10 0,12-1-1 0,8-3-7 15,11-1-6-15,8 1-4 0,9 2 0 0,1 0-12 16,2 1-1-16,3 2 7 0,-4-1-9 15,-4 3-2-15,-6 1 3 0,-10 0-5 0,-5 0-3 16,-12-1 6-16,-7-1-8 0,-14 1-9 0,-11-3-10 16,-14 0-11-16,-14 0-16 0,-20-2-16 15,-14-7-1-15,-17-3-12 0,-21-5 11 0,-15-4 32 16,-18-5 16-16,-21-3 22 0,-14-5 0 0,-19-4-5 16,-25-5-16-16,-23 0 1 0,-22-2 2 0,-20 2 5 15,-19 6 23-15,-15 4 14 0,-16 4 17 16,-11 5 4-16,-12 5 7 0,-10 4 3 0,-4 4-4 15,-10 7 9-15,-4 2-3 0,-6 6-3 0,-4 7 8 16,-3 7-3-16,1 3-3 0,1 7 1 0,4 6-7 16,5 5-10-16,10 5-5 0,12 5-1 15,17-1-12-15,19 2-8 0,23-1 2 0,24 1-14 16,25-1 2-16,24 1 1 0,23-1 1 0,21 2-8 16,17-1-4-16,25 1 5 0,19 2-17 0,17-2 16 15,19-1 1-15,14-6-5 0,22-4-1 16,12-9 3-16,20-6 2 0,14-8-7 0,14-5 18 15,8-5-13-15,10-2 5 0,7-3 0 0,5 0-4 16,2 0 1-16,2-2-3 0,1 1 1 0,-5-2-17 16,-3-3 5-16,-5-2-11 0,-12-2-1 0,-10 0 3 15,-10-3-5-15,-18-2-4 0,-11-1-10 16,-20-5 0-16,-15 1-8 0,-20-2-2 0,-15-1 11 16,-23-2 16-16,-21 0 7 0,-17-2 21 0,-16-2 11 15,-21-6-6-15,-21 2 4 0,-19-3 0 0,-20 4 3 16,-18 4-1-16,-16 5 18 0,-16 6-6 15,-12 2 4-15,-10 6 2 0,-14 5-9 0,-5 1-4 16,-5 9-3-16,-5 3 1 0,-1 4-8 0,1 1 7 16,8 3 2-16,5 3-9 0,13-1 9 15,12 1 5-15,16-2-4 0,23 3-1 0,16-3-5 16,26 0-11-16,16-1-15 0,24-1 5 0,13 2-15 16,12 0-19-16,21-2-21 0,13 3-36 0,16-4-64 15,13-4-138-15,-10-5-296 0,-15-4-806 0</inkml:trace>
  <inkml:trace contextRef="#ctx0" brushRef="#br0" timeOffset="147732.41">24700 16795 2283 0,'0'0'17'0,"0"0"11"0,0 0 12 16,0 0 31-16,0 0 8 0,0 0 11 0,0 0-19 15,0 0-32-15,0 0-21 0,0 0-9 16,0 0 6-16,0 0 2 0,0 0 9 0,0 0-4 16,91 137-9-16,-76-89 0 0,1 1-4 0,7-1-14 15,-1-1 5-15,3-6 9 0,4-1-10 16,3-11 14-16,-1-5 1 0,2-5-7 0,4-6 4 16,0-5 11-16,1-6 2 0,6-1-4 0,6-12 12 15,5-9-17-15,7-6 3 0,9-9 0 0,10-5-6 16,2-5-2-16,7-3-2 0,0-4 3 15,-4 0-8-15,1-1 8 0,-5-2-2 0,-4-1-4 16,-1-4 1-16,-2-5-4 0,-3-4 0 0,-2-1-6 16,-3 1 5-16,-8 3-4 0,-5 10 1 0,-5 7 8 15,-9 14-5-15,-9 11-2 0,-8 10-13 0,-7 7-20 16,-6 7-22-16,-3 1-24 0,-3 12-40 16,-3 5-65-16,-1 7-155 0,0-2-429 0,-1-8-767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5T04:55:04.779"/>
    </inkml:context>
    <inkml:brush xml:id="br0">
      <inkml:brushProperty name="width" value="0.05292" units="cm"/>
      <inkml:brushProperty name="height" value="0.05292" units="cm"/>
      <inkml:brushProperty name="color" value="#FF0000"/>
    </inkml:brush>
  </inkml:definitions>
  <inkml:trace contextRef="#ctx0" brushRef="#br0">4824 4107 1850 0,'0'0'165'0,"0"0"10"15,0 0 13-15,0 0-7 0,0 0-22 16,0 0-16-16,0 0-25 0,0 0-24 0,0 0-36 0,0 0-36 15,0 0-32-15,0 0-27 0,-36-84-8 16,39 95 4-16,-2 8 15 0,4 5 17 0,0 7 8 16,2 7 4-16,0 2 1 0,2 4-2 15,-2 1 1-15,2-2-3 0,-3 0 0 0,1-4 4 0,-1-4-1 16,-2-4-2-16,0-7 1 0,-2-4-1 16,1-6-1-16,-3-3 10 0,0-4-5 15,0-4 6-15,0 0 12 0,0-3 17 0,0 0 14 0,-4-6-7 16,-1-4-10-16,0-3-22 0,-5-6-12 15,0-1 1-15,-1-3 0 0,-4-4 1 0,1 0-2 16,-2-3 3-16,1-2-4 0,-2-4 1 0,2-2 1 16,1-5-4-16,3-2-2 0,3-2 2 15,3-1-6-15,3 4-2 0,2 4 1 0,5 6-8 16,2 7 2-16,1 7 2 0,1 6 0 0,0 4-2 16,1 6-2-16,2 3-2 0,3 1-3 0,1 7 5 15,4 8-1-15,5 5 5 0,-1 5 5 16,4 5 0-16,5 6 6 0,0 5-3 0,1 4 4 15,-1 5-2-15,2-2 2 0,-1-2 1 0,-2-6 0 16,-2-4-1-16,-1-8-2 0,-5-1 3 16,-1-5-4-16,-3-5 4 0,-2-2 0 0,-1-2-1 0,-4-4 0 15,-3-2-1-15,-2-3 1 0,-2-1 1 0,-3-3 11 16,-2 0 13-16,-1 0 17 0,0 0 14 16,0-4 2-16,0-3-6 0,0-3-6 0,-1-6-7 15,-3-4-2-15,-2-2-5 0,1-6-6 0,0-3-6 16,-3-4-6-16,0-3 0 0,-1-3-4 15,1-2-7-15,1-3-1 0,-2 1-4 0,2-2 0 16,2 1 0-16,-1 1 2 0,3 4-4 0,1 6-1 16,-1 9 2-16,0 5-5 0,1 8-8 0,1 4-23 15,0 6-48-15,1 1-82 0,0 2-51 16,1 7-56-16,9 9-55 0,1 5-99 0,-2-2-438 16,2-4-295-16</inkml:trace>
  <inkml:trace contextRef="#ctx0" brushRef="#br0" timeOffset="317.79">5661 4055 2280 0,'0'0'163'0,"0"0"-7"16,0 0-37-16,0 0-41 0,0 0-43 16,0 0-23-16,0 0-15 0,0 0-4 0,0 0-1 15,0 0 9-15,0 0 4 0,0 0-1 0,0 0 1 16,-31 127-1-16,31-103 0 0,0 0-2 0,4-1 1 15,3 0-3-15,4 0-1 0,1-2 5 16,0-2-2-16,6-1 1 0,-3-2 2 0,4-3 3 16,0-2-3-16,-1-3 5 0,0-3 0 0,-3-1-3 15,1-3 3-15,-2-1 3 0,-2 0 4 0,1 0 2 16,-3-4 9-16,-2-1 3 0,0-3 5 16,-2-2 2-16,-1-4 2 0,-1 0-5 0,-1 0-7 15,-3-2-1-15,0 0-15 0,-2-3-11 0,-3 0-10 16,0-2-24-16,-2-2-14 0,0-2-24 15,0-2-30-15,1-3-36 0,-2 3-41 0,4-1-66 16,-2 3-109-16,4 7-313 0,-3 5-736 0</inkml:trace>
  <inkml:trace contextRef="#ctx0" brushRef="#br0" timeOffset="500.06">5889 3895 1447 0,'0'0'84'0,"0"0"55"15,0 0 45-15,0 0 22 0,0 0-12 0,138-30-27 16,-95 22-41-16,5 1-39 0,5 0-40 16,3 1-18-16,3 1-14 0,2 1-5 0,-1 3 2 15,-2 1-9-15,-4 0-4 0,-2 3-21 16,-2 1-34-16,-9 1-63 0,-1 4-89 0,-8 0-128 16,-9-2-392-16,-9-1-552 0</inkml:trace>
  <inkml:trace contextRef="#ctx0" brushRef="#br0" timeOffset="699.52">6287 3853 1494 0,'0'0'730'0,"0"0"-647"16,0 0-14-16,0 0-19 0,0 0-9 0,0 0 14 16,0 0 18-16,0 0-3 0,0 0-6 0,-10 139-9 15,18-103-6-15,2 4-6 0,2 1-15 0,1 2 2 16,2 0-10-16,-2-2-4 0,4-2 1 0,-4-4-6 15,4-2-4-15,-5-5-18 0,1 0-29 0,3-3-62 16,-4-4-83-16,0-2-124 0,-3-5-279 16,-2-6-956-16</inkml:trace>
  <inkml:trace contextRef="#ctx0" brushRef="#br0" timeOffset="947.05">7036 4243 2456 0,'0'0'418'0,"0"0"-367"16,0 0-6-16,0 0 2 0,0 0 11 0,0 0-5 15,0 0-9-15,0 0-18 0,0 0-18 0,116-67-7 16,-87 62 0-16,2 3 1 0,4 0-4 0,0-1 0 15,5 3-9-15,0 0-22 0,2 0-36 16,1 2-39-16,2 1-57 0,-4 2-44 0,-7 0-70 16,-3 1-155-16,-11 0-352 0,-5-3-326 0</inkml:trace>
  <inkml:trace contextRef="#ctx0" brushRef="#br0" timeOffset="1116.6">7123 4435 1524 0,'0'0'260'0,"0"0"-9"0,0 0-29 16,0 0-19-16,0 0-39 0,0 0-48 16,0 0-44-16,0 0-36 0,0 0-19 0,0 0-8 15,0 0-4-15,0 0-4 0,157-35-2 0,-108 26-2 16,5 1-36-16,5 2-85 0,2 0-179 0,-16 2-587 16,-11 3-630-16</inkml:trace>
  <inkml:trace contextRef="#ctx0" brushRef="#br0" timeOffset="2803.28">8877 3667 330 0,'0'0'311'16,"0"0"-43"-16,0 0-1 0,0 0-41 0,0 0-36 15,0 0-32-15,0 0-32 0,0 0-42 16,0 0-36-16,0 0-26 0,0 0-14 0,0 0 0 16,0 0 7-16,0 0 7 0,-43 14 5 0,30 2 7 15,-1 3 1-15,1 2 2 0,-5 7 3 0,2 3 0 16,-2 5-5-16,-3 9 0 0,2 5-6 0,-2 3-5 15,0 6 0-15,1 5 2 0,-2 6 9 16,0 5 6-16,-2 5 0 0,4 3-5 0,2 1-9 16,5-4-10-16,1 1 0 0,3-4 9 0,2-1 5 15,5-4 15-15,2-3 6 0,1-4 1 0,7-6-3 16,3-2 2-16,8-5 4 0,2-1-4 16,0-2-4-16,5-2-10 0,-2-4-7 0,3-4-4 15,-2-3 0-15,3-3-7 0,-1-4-6 0,-3-4-3 16,-2-2-3-16,-1-2 0 0,-5-2-3 15,-2-3-8-15,-2-1-32 0,1-1-68 0,-5 0-112 16,-1-5-200-16,-4-3-1238 0</inkml:trace>
  <inkml:trace contextRef="#ctx0" brushRef="#br0" timeOffset="3700.03">9278 3863 334 0,'0'0'482'0,"0"0"-167"0,0 0-58 16,0 0-84-16,0 0-42 0,0 0-38 0,0 0-18 15,0 0-2-15,0 0-7 0,0 0 1 0,0 0-6 16,0 0-3-16,-125 101-6 0,115-78-9 0,4-1-2 16,-1 1-8-16,4-2-4 0,2-1-6 15,1 2-9-15,1-1-1 0,5-2-1 0,3 0-2 16,2 0 0-16,5-3 2 0,0 0-1 0,1-4 1 15,1-1 0-15,1-4 1 0,-1 0 0 0,1-1 5 16,0-4 4-16,-1 0-2 0,2-2 6 16,-1 0 1-16,-5-6 3 0,4 0 3 0,-6-2 9 15,0-1 5-15,-3-1 6 0,-2-3 9 0,-4 0-1 16,-3 0-2-16,-1-2-12 0,0-3-9 16,-5 1-16-16,-2-1-9 0,-5-3-5 0,0 1-9 15,-2 0 5-15,-2-2-7 0,-2 0 1 0,-2 2-4 16,1 1-4-16,-1 3-1 0,0 1 0 0,2 1 4 15,5 2-3-15,3 4-10 0,3 2-21 0,5 2-52 16,3 2-91-16,3 2-54 0,9-1-84 0,-2 1-172 16,0 0-929-16</inkml:trace>
  <inkml:trace contextRef="#ctx0" brushRef="#br0" timeOffset="3918.21">10198 3652 2382 0,'0'0'88'16,"0"0"-6"-16,0 0-39 0,0 0-25 0,0 0 2 15,0 0 0-15,0 0 9 0,0 0 6 0,0 0 2 16,18 131-3-16,-12-90-3 0,0 0-6 0,3 1-3 16,0 1-5-16,0 1-4 0,2-1 9 15,1 0-10-15,-1 2-1 0,1-2-17 0,2-2-46 16,-1-2-63-16,-1 1-117 0,-2-12-239 0,-4-9-1094 0</inkml:trace>
  <inkml:trace contextRef="#ctx0" brushRef="#br0" timeOffset="6135.08">9351 4887 485 0,'0'0'333'0,"0"0"-26"0,0 0-27 16,0 0-23-16,0 0-15 0,0 0-32 15,0 0-34-15,0 0-34 0,0 0-42 0,0 0-33 16,0 0-39-16,0 0-37 0,0 0-16 0,0 0 3 15,0-21 7-15,2 36 24 0,1 4 11 0,3 6 3 16,-2 3 10-16,3 0 3 0,-1 2 5 16,0 1-4-16,2 0-3 0,-1-1-7 0,-2 2-6 15,4-1-1-15,-1 2-6 0,-1 0-2 0,2 2 1 16,-1-3 1-16,1-1-2 0,-1-2 1 16,-2-2-7-16,1 0-47 0,1-3-79 0,-2-3-145 15,0-6-401-15,-2-6-910 0</inkml:trace>
  <inkml:trace contextRef="#ctx0" brushRef="#br0" timeOffset="6532.83">10123 5153 2660 0,'0'0'65'0,"0"0"-22"0,0 0-41 0,0 0-8 16,0 0 1-16,0 0 3 0,0 0 11 16,0 0-1-16,0 0 1 0,0 0-2 0,0 0 0 15,0 0-3-15,-11 126 2 0,11-102 0 0,1 1-3 16,5 1 2-16,1-1 0 0,2-1 0 0,2-3-3 16,1-4 1-16,2-2-4 0,0-3 1 15,-2-1 0-15,4-4 1 0,-3-1 1 0,1-3 2 16,0-2 5-16,-1-1-1 0,0 0 3 0,0-1 4 15,-1-3 2-15,0-2 6 0,-2-1 2 0,0-1 4 16,-2-1-1-16,-4-1 10 0,1 1 0 16,-4-1-2-16,-1-3-1 0,0 0-11 0,-6-1-12 15,-4 0-12-15,-3 1-6 0,-5-2-12 0,-3 3-3 16,-5 2 4-16,-1 0 3 0,-3 1 2 0,2 2 2 16,1 0-11-16,3 2-23 0,3 1-20 0,6 2-44 15,6 1-57-15,3 0-93 0,4 0-171 16,2-2-357-16,0 2-431 0</inkml:trace>
  <inkml:trace contextRef="#ctx0" brushRef="#br0" timeOffset="6867.18">10562 3731 2344 0,'0'0'12'0,"0"0"51"0,0 0 22 16,0 0 19-16,0 0 13 0,0 0-5 15,0 0-31-15,0 0-39 0,0 0-30 0,0 0-25 16,0 0 4-16,0 0 10 0,0 0 4 0,0 0 0 16,180 58 0-16,-105 2-3 0,12 12 0 0,1 12 2 15,1 9-2-15,-1 9 5 0,-10 8-6 0,-6 7 2 16,-14 0-2-16,-15 0-7 0,-14-3 11 15,-18-4-2-15,-11-8 2 0,-11-3 7 0,-14-2-2 16,-7-6-2-16,-7-4 0 0,-4-9 5 0,-3-6-5 16,1-9 2-16,-1-5-1 0,4-9-5 15,5-3 3-15,2-3-3 0,3-3-15 0,2-2-38 16,2-2-71-16,4-2-129 0,7-8-326 0,5-10-1031 0</inkml:trace>
  <inkml:trace contextRef="#ctx0" brushRef="#br0" timeOffset="7783.05">4701 8004 2128 0,'0'0'105'0,"0"0"19"0,0 0 16 0,0 0-8 15,0 0-26-15,0 0-47 0,0 0-61 16,0 0-30-16,0 0-7 0,0 0 20 0,0 0 37 15,0 0 6-15,16 160-2 0,-10-92 4 0,3 11-1 16,-1 7 7-16,-1 2 7 0,2 1-2 0,1-4-8 16,-2-3-4-16,5-9-1 0,-1-4-3 15,1-4 5-15,-2-4-2 0,-2-5-7 0,1-3-2 16,1-4-2-16,-2-6-1 0,-2-4-4 0,-1-7 2 16,2-3-5-16,-1-4 1 0,-3-3 3 0,1-4-4 15,-1-1-29-15,-1-2-48 0,4-1-86 16,-4-3-146-16,1-4-337 0,-1-4-976 0</inkml:trace>
  <inkml:trace contextRef="#ctx0" brushRef="#br0" timeOffset="8618.01">5554 8220 573 0,'0'0'450'0,"0"0"-117"16,0 0-8-16,0 0-46 0,0 0-39 0,0 0-42 16,0 0-62-16,0 0-76 0,0 0-49 0,0 0-23 15,0 0 0-15,0 0 28 0,0 0 18 0,-9 56 7 16,8-24 3-16,2 3-3 0,-1 0-4 0,0 0-6 15,0-2 0-15,0-2-6 0,5 0-6 0,-2-3-3 16,2 0-1-16,1-3-2 0,0 0-3 16,0 0 3-16,1 0-4 0,1-2 2 0,-3 0-2 15,3-1 2-15,-2-1-14 0,-1-1-42 0,4 0-61 16,-3-1-128-16,-1-4-227 0,-3-6-1132 16</inkml:trace>
  <inkml:trace contextRef="#ctx0" brushRef="#br0" timeOffset="11517.2">6295 8411 0 0,'0'0'0'16,"0"0"0"-16,0 0 234 0,0 0 23 0,0 0-32 15,0 0-32-15,0 0-17 0,0 0-26 0,0 0-12 16,0 0-12-16,0 0-14 0,0 0-8 15,0 0-17-15,0 0-3 0,0-35-2 0,-1 34-5 16,0-2-7-16,0 2-11 0,-1 0-4 0,0 1-8 16,1-1-7-16,-1 1-8 0,1-1-13 0,-2 1-4 15,-1 0-1-15,2 0-4 0,-5 0-5 16,2 1-5-16,-2 5-1 0,-2 0 2 0,0 2 7 16,-2 0 6-16,3 2-2 0,-2 0-1 0,-1 2 2 15,2-1 1-15,3 3 3 0,-4-1 2 0,2-1-1 16,2 1-6-16,0-1 1 0,2 1-1 0,1-2-2 15,0 1 5-15,3 1-3 0,0 0 0 16,0-1-1-16,2-1 0 0,4 0-3 0,-1 1 0 16,2 0 4-16,3-2-1 0,1 1 3 0,-1-2-1 15,0 0 2-15,5-1 0 0,-1-1 3 0,0-3 2 16,2 1-8-16,-2-3-1 0,3 1-1 16,-2-2-3-16,2-1 3 0,-1 0 1 0,-1 0-3 15,2-3-1-15,-4 1 4 0,-1-4 2 0,-3-1 6 16,0-1 5-16,0-3 1 0,-5-1 3 0,-1 0 1 15,-1-2-7-15,-2-1-7 0,0-2-7 16,-4 1-4-16,-2-2-4 0,-5-1-3 0,-3 0 2 16,1-2-9-16,-4 2-1 0,1-2-1 0,-2 3 0 15,-3 1 2-15,1 3-1 0,0 0 1 16,1 2-7-16,5 4-1 0,-2 2-11 0,6 4-32 16,4 2-47-16,0 0-50 0,6 2-41 0,0 6-29 15,3 3-40-15,4-3-145 0,-4-2-830 0</inkml:trace>
  <inkml:trace contextRef="#ctx0" brushRef="#br0" timeOffset="13350.25">7016 8361 0 0,'0'0'0'0,"0"0"0"16,0 0 0-16,0 0 0 0,0 0 0 0,0 0 25 15,0 0 153-15,0 0-18 0,0 0-17 16,0 0-8-16,0 0-1 0,0 0 0 0,0 0-10 16,0 0-4-16,0-21-6 0,0 19-1 0,-1 1-5 15,0-1-6-15,-1-1-6 0,0 2-3 0,2-1-2 16,-1 1-5-16,0-1-6 0,0 2-9 15,1-1-8-15,-2 1-7 0,0-1-7 0,0 1-9 16,-1 0-9-16,2 0-8 0,-1 0-7 0,0 2-5 16,-4 2-10-16,3 2 2 0,-3 2 0 15,0 0 2-15,0 2 11 0,-2 2 1 0,4 0-3 16,-2 3 3-16,2 1 2 0,-2 0-2 0,3 3 5 16,2-2-2-16,0 2-5 0,0-2 0 0,1 0-2 15,0 0-2-15,0-2-3 0,1 1-1 16,2-3-1-16,3 1-1 0,-1-1 4 0,3-2 7 15,-2 0 0-15,1-3 2 0,3 2 1 0,0-3 1 16,1-1 3-16,2-2 6 0,1 0 3 0,-1-2-2 16,3-1-2-16,-2-1-4 0,1 0-9 0,-2 0-1 15,-1-2 5-15,-2-3 2 0,2-1 7 16,-3-1 3-16,0-1-5 0,0 0 0 0,-3-4 6 16,0 0-2-16,-4-1-1 0,2 0-2 0,-4-2-4 15,0 0-8-15,0 0-2 0,-6-3-2 0,2 3-11 16,-4-3 4-16,-1 1-2 0,0 0-7 0,-2 1-6 15,0 0-4-15,-2 1-11 0,-3 3-6 16,2 1-1-16,-4 0-14 0,0 1-14 0,2 1-15 16,-2 3-25-16,2 1-38 0,5 2-49 0,1 3-105 15,6 0-180-15,-1 0-269 0,4 0-276 0</inkml:trace>
  <inkml:trace contextRef="#ctx0" brushRef="#br0" timeOffset="13877.92">7271 8106 1367 0,'0'0'158'0,"0"0"29"0,0 0 0 16,0 0-5-16,0 0-17 0,0 0-28 0,0 0-35 15,0 0-35-15,0 0-17 0,0 0-16 16,0 0-12-16,0 0-5 0,0 0-11 0,0 0-14 16,-12-30-12-16,12 33-8 0,0-1-6 0,0 2 10 15,2 1 17-15,-1 4 8 0,4 2 8 0,-1 2 1 16,4 0-1-16,1 5-1 0,1 0 6 16,3 2 0-16,4 2 4 0,-1 3 5 0,5 3-1 15,5 0 0-15,-2 1-1 0,5 0 5 0,2 0-8 16,2-3-1-16,4-1 0 0,2 0-9 15,0-1 6-15,2-2 3 0,0 0-1 0,1 2-4 16,-1-3-1-16,-2-1-3 0,-4-1-6 0,1-1 6 16,-6-1-4-16,-5 1-2 0,1-3-2 0,-6 2 0 15,-6-2 0-15,-2 0-2 0,-4-1 7 16,-6 0-3-16,-2 3-4 0,-1 0 8 0,-8 3 3 16,-6 0 0-16,-4 3 8 0,-7 2-5 0,-4 2-2 15,-4 0 3-15,-1 2-1 0,-5 0 3 0,1-1 3 16,-1-1 10-16,0 0 1 0,3-3 5 0,4-2 3 15,0-4-8-15,4-1-2 0,0-4-3 16,6-1-5-16,2-2-6 0,3-1-2 0,3 0-5 16,2-2-6-16,4-2 3 0,3 1-1 0,-2-2-4 15,1 1 3-15,3 0-2 0,-2-1-18 0,3 1-32 16,-2 0-53-16,0-1-82 0,1 2-122 16,0-1-263-16,2-2-1034 0</inkml:trace>
  <inkml:trace contextRef="#ctx0" brushRef="#br0" timeOffset="14900.89">7394 9225 0 0,'0'0'251'0,"0"0"10"16,0 0-63-16,0 0-35 0,0 0-16 15,0 0-24-15,0 0-24 0,0 0-25 0,0 0-32 16,0 0-14-16,0 0-2 0,0 0 0 0,0 0 10 16,0 0 12-16,-86-6 8 0,79 6 3 15,4 0-2-15,-2 0-12 0,4 0-5 0,-1 0 0 16,1 0 1-16,1 0 9 0,0 0 11 0,0 0 4 15,0 0 5-15,0 0 16 0,0-1 2 16,0-2-10-16,1-2-21 0,2-1-31 0,5-5-19 16,3-3-5-16,5-4 6 0,5-4 6 0,2-4 3 15,8-4 4-15,2-4-2 0,8-1 2 0,0-1-4 16,6 0-6-16,-6 4-5 0,0 4-8 0,-5 4-7 16,-2 6-2-16,-4 2-12 0,-6 6-32 0,2 3-66 15,-4 1-117-15,-9 4-269 0,-2 2-958 0</inkml:trace>
  <inkml:trace contextRef="#ctx0" brushRef="#br0" timeOffset="15366.44">7054 7972 710 0,'0'0'479'16,"0"0"-193"-16,0 0 1 0,0 0-76 0,0 0-64 15,0 0-53-15,0 0-58 0,0 0-38 0,0 0-15 16,0 0-3-16,0 0 12 0,0 0 8 0,0 0 2 16,0 0 4-16,125 98-1 0,-88-65 11 15,5 3 0-15,1 2-24 0,9 0-49 0,5 1-92 16,-14-9-188-16,-13-10-889 0</inkml:trace>
  <inkml:trace contextRef="#ctx0" brushRef="#br0" timeOffset="18567.05">8439 5743 169 0,'0'0'207'0,"0"0"36"0,0 0-14 16,0 0-36-16,0 0-13 0,0 0-25 0,0 0-20 16,0 0-26-16,0 0-20 0,0 0-22 15,0 0-12-15,0 0-13 0,-84-76-11 0,69 73-3 16,1 1-4-16,-4-1-3 0,-2 1-4 0,-2 0-3 16,1 2-7-16,-5 0-1 0,2 0-3 15,-4 0-1-15,2 1-2 0,-4 3 1 0,-2 0 5 16,-4 2-5-16,2 2 0 0,-3 1-2 0,-3 2-3 15,1 0 5-15,3 0 0 0,-4 2 2 0,-3 1-3 16,-1 1 0-16,1 0-4 0,-1 3-1 0,3 2 4 16,-4 0 3-16,3 1 2 0,1 4 3 15,0-2 1-15,1 3-3 0,0 0 4 0,0 2-2 16,1-2 1-16,5 2 1 0,-3 0 1 0,5 2 0 16,0-3 4-16,2 2 1 0,-1-2 0 0,1 1 1 15,-1 0-5-15,1 0 6 0,-1 0 1 0,0 1 2 16,-1 1 3-16,-4 2 1 0,2 2 7 15,-6 0 4-15,0 1 2 0,1 1 0 0,1-1 1 16,2 1 0-16,3 0-5 0,0 0-1 0,3 0-5 16,3 2-4-16,-1-4 2 0,7 1-4 15,1-3-8-15,2 0-2 0,5 1-3 0,1-3 1 16,2-1 4-16,1-3-1 0,0 0-4 0,4-2-3 16,0 1-2-16,3-2 1 0,0-1 1 0,0-2-2 15,-1 1-1-15,2-1-1 0,0-1 1 16,1 1 2-16,-2-2-1 0,0 0 0 0,-2-2 2 15,2 0-1-15,-2 0 2 0,-1 0 0 0,1 0 2 16,-1 0 1-16,1-1 2 0,-2 0 0 16,2-1-4-16,-4 0-2 0,4 0-2 0,-2 0 1 0,3-2-3 15,-2 1 2-15,2-3-3 0,1 0-2 16,-1-1 2-16,1 0-2 0,0 0-2 0,2 0 1 16,0-1-4-16,0 1-10 0,0-1-7 0,0 1-12 15,2-2-15-15,0 0 3 0,-1 0-7 0,-1 0-16 16,0-1-8-16,2 0-22 0,-2 1-23 0,0 1-23 15,1 1-48-15,-1 2-53 0,0 0-115 16,-3-2-209-16,2-4-125 0</inkml:trace>
  <inkml:trace contextRef="#ctx0" brushRef="#br0" timeOffset="18982.83">5950 7225 981 0,'0'0'229'0,"0"0"16"0,0 0 6 0,0 0-25 16,0 0-24-16,0 0-21 0,0 0-35 0,0 0-38 16,0 0-41-16,0 0-44 0,0 0-47 0,0 0-31 15,0 0-2-15,-39-45 14 0,45 60 24 0,-1 5 24 16,8 5 6-16,-2 3-2 0,4 1 4 0,0 2-2 15,2 2-1-15,1-1 2 0,3 0-1 16,0 0-1-16,-2 1-2 0,2-5 2 0,-2-1-6 16,-1-3 3-16,-3-4 0 0,-1-3-2 0,-2-2 0 15,0-4 2-15,-4 0 1 0,-3-4 7 0,2-1 4 16,-3-3 8-16,-1-2 12 0,1-1 9 16,-3 0 17-16,4 0 11 0,-1-2-2 0,5-4 14 15,2-3-10-15,2-5-10 0,6-5-6 0,2-2-27 16,8-6-6-16,1-4-2 0,7-3-2 15,0 0-5-15,1-1-2 0,1 1-8 0,-4 3-6 16,3 2 2-16,-7 5-2 0,0 2-3 0,-2 5 0 16,-9 3-1-16,-1 4-4 0,-7 4 3 15,-1 3-5-15,-1 1-10 0,-2 2-27 0,2 0-41 16,1 9-73-16,1 2-119 0,-1-1-197 0,-3-1-1183 0</inkml:trace>
  <inkml:trace contextRef="#ctx0" brushRef="#br0" timeOffset="26536.29">12596 9294 1219 0,'0'0'232'0,"0"0"28"16,0 0-19-16,0 0-32 0,0 0-24 15,0 0-36-15,0 0-36 0,0 0-35 0,0 0-24 16,0 0-9-16,0 0-8 0,0 0-6 0,-35-6-4 16,35 6-7-16,1 0-8 0,2 0 2 0,-2 0 0 15,4 0-4-15,0 0 5 0,5 0 3 0,-1 0-1 16,1 0 0-16,3 0 1 0,3 0-5 15,3 0 0-15,2 0 4 0,1 0-1 0,1 1-1 16,2-1 0-16,1 0 1 0,4-1-1 0,-1-2 4 16,-1 0-1-16,2-2-5 0,3 2-1 0,-5-2-1 15,2 1-1-15,-1 0-5 0,-3 1 1 16,-1-1-8-16,-3 2 0 0,-3-1 2 0,1 1 4 16,-3 1-4-16,0 1-2 0,-3 0 4 0,-1 0-11 15,-2 0-16-15,-1 0-25 0,-3 1-48 16,1 3-60-16,-5-1-69 0,3 3-131 0,-3 0-403 15,-2-3-777-15</inkml:trace>
  <inkml:trace contextRef="#ctx0" brushRef="#br0" timeOffset="26760.72">12972 9305 2097 0,'0'0'198'0,"0"0"-14"0,0 0-55 0,0 0-37 0,0 0-20 15,0 0-27-15,0 0 1 0,0 0-1 16,0 0-8-16,0 0-4 0,-13 121-2 0,19-96-11 16,1 2-7-16,3-1 2 0,-1 2-6 0,-1 0-3 15,4 1 1-15,-1-3-3 0,0 0-9 16,0-2 5-16,-1-2-15 0,-1-1-33 0,-2-3-41 16,0-1-68-16,0-2-86 0,-4-1-122 0,2-4-281 15,-4-4-853-15</inkml:trace>
  <inkml:trace contextRef="#ctx0" brushRef="#br0" timeOffset="26958.5">12806 9814 1310 0,'0'0'808'0,"0"0"-606"0,0 0-28 15,0 0-38-15,0 0-16 0,0 0-19 16,0 0-25-16,0 0-18 0,0 0-21 0,0 0-17 0,0 0-6 15,0 0-3-15,137-26-6 0,-108 24-3 16,2-1 2-16,1 1-13 0,3-2-21 0,1 1-41 16,2-2-61-16,-1 0-83 0,0 2-99 0,-8-1-215 15,-9 2-892-15</inkml:trace>
  <inkml:trace contextRef="#ctx0" brushRef="#br0" timeOffset="27399.62">13526 9639 1094 0,'0'0'356'0,"0"0"-90"0,0 0-7 0,0 0-25 16,0 0-21-16,0 0-27 0,0 0-46 0,0 0-37 15,0 0-29-15,0 0-23 0,0 0-14 16,0 0-14-16,0 0-7 0,-16-53-9 0,23 49-3 16,2 0 4-16,2 0-7 0,2 1-2 0,-2 1 1 15,2 1-1-15,3 1 0 0,-3 0 3 16,2 0-4-16,0 5-2 0,-2 1 4 0,4 1-3 15,-6 0-3-15,-1 2 1 0,1 0 0 0,-2 1-1 16,0 3 4-16,-3-1-2 0,0-1-3 0,-5 1-3 16,0 1 0-16,-1 0 6 0,0 1-5 0,-3 0 9 15,-6-1 2-15,0 2-3 0,-1 1 10 16,-3-1-3-16,-1-1 1 0,-2 1 0 0,-2 0 2 16,-2-1 1-16,3-3 2 0,-1 1 0 0,-1-3-6 15,4-2 2-15,0-1 2 0,5-1 1 0,0-3 1 16,1 0-4-16,6 0 0 0,0-1-5 15,3-1 0-15,0 0 3 0,0 0-5 0,0 0-1 16,3 0 0-16,0 0-1 0,6 0 2 0,-1-3 6 16,3 0 8-16,5 1-5 0,1-2 4 0,7-2-4 15,2 2-9-15,3-2 5 0,2-1-3 16,1 0 2-16,3 0 0 0,0 1 0 0,1 1-4 16,-2 1-5-16,-2 1-5 0,-3 1-30 0,-3-1-41 15,0 1-66-15,-3 1-104 0,-5 0-233 0,-7 1-1130 0</inkml:trace>
  <inkml:trace contextRef="#ctx0" brushRef="#br0" timeOffset="27966.48">14691 9299 1202 0,'0'0'947'0,"0"0"-741"0,0 0-54 0,0 0-49 16,0 0-18-16,0 0-19 0,0 0-29 0,0 0-22 16,0 0-8-16,0 0-3 0,0 0 5 15,0 0 7-15,0 0 0 0,0 0 0 0,-101 115 2 16,81-95-4-16,0-1-7 0,2 2 1 0,0-2-3 15,0-1 0-15,-2 2 3 0,2-3 0 16,4 0-6-16,-3-2-1 0,6-2 1 0,0-3-3 16,1-1-2-16,2-2-25 0,3-1-67 0,-2-2-103 15,2 0-159-15,0-2-443 0,4 0-677 0</inkml:trace>
  <inkml:trace contextRef="#ctx0" brushRef="#br0" timeOffset="28168.18">14261 9425 2092 0,'0'0'171'0,"0"0"-19"0,0 0-50 15,0 0-11-15,0 0-2 0,0 0-14 0,0 0-18 16,0 0-16-16,0 0-10 0,124 18 1 0,-94-7-6 16,3 3-5-16,2 0 0 0,-1 1-11 15,4 2-4-15,-2 1-8 0,2-1-36 0,0 1-53 16,-3 0-68-16,2-4-96 0,-13-4-157 0,-6-5-714 0</inkml:trace>
  <inkml:trace contextRef="#ctx0" brushRef="#br0" timeOffset="28601.59">14288 9243 1902 0,'0'0'166'0,"0"0"39"0,0 0-13 0,0 0-32 16,0 0-21-16,0 0-39 0,-117 7-25 15,102 3-20-15,-2 4-10 0,0 4-13 0,3 2-6 16,-2 3 1-16,4 1-3 0,1 2-1 0,2 3 2 16,-1 0-2-16,4 1-6 0,2 1 6 0,1-1-4 15,3 0-8-15,0 1 1 0,3-2-3 16,6 0-1-16,4-1 2 0,5 0 0 0,3-2-5 15,7 0 1-15,3-2 5 0,2-1-1 0,6-2 1 16,2-4 0-16,2-3-3 0,4-5-1 16,2-3 4-16,-3-5 2 0,3-1-6 0,0-5-1 15,-6-4 2-15,4-2-3 0,-6-1 2 0,-2-3 6 16,-5-1-5-16,-3-3 4 0,-1 0 5 0,-3-2-1 16,-4-1-1-16,-3-1 1 0,-6-2-1 15,0-3-1-15,-7 1 0 0,0-2-3 0,-5-1-7 16,-2-2-4-16,0-2 3 0,-4-1-2 0,-12-2-4 15,-4 0 0-15,-8 0-3 0,-6 3-5 16,-7 3 5-16,-3 4-2 0,-8 2-11 0,-5 4-11 16,-4 5-23-16,-1 5-42 0,1 2-38 0,6 6-71 15,9 3-123-15,14 2-295 0,13 2-1014 0</inkml:trace>
  <inkml:trace contextRef="#ctx0" brushRef="#br0" timeOffset="30601.6">15360 9353 1902 0,'0'0'251'0,"0"0"19"15,0 0-54-15,0 0-40 0,0 0-24 0,0 0-29 16,0 0-32-16,0 0-25 0,0 0-30 16,0 0-20-16,0 0-15 0,0 0-12 0,0 0-7 15,0 0 0-15,-15-17 10 0,15 34 8 0,2 3 2 16,1 1 4-16,3 0-5 0,-2 2-2 0,2-3 5 16,-2 0-1-16,2 0-3 0,-2-1 1 0,3 0-1 15,-3-1-1-15,2 1 3 0,-3 0 2 16,-2-1-4-16,4 0 0 0,-3 1 4 0,0-4-4 15,-1-1 0-15,0-1 1 0,4-2-2 0,-3-2 0 16,-1-2 3-16,1-2 2 0,-2-2-4 0,1-1 0 16,-1 0 4-16,0-1-3 0,1-1 0 0,-1 0 4 15,0 0-3-15,3 0 3 0,-3 0 8 16,0 0-2-16,0 0-1 0,0 0 0 0,0 0 2 16,0 0-3-16,0 0 3 0,0 0 1 0,0 0-6 15,0 0-1-15,0 0 3 0,0 0-2 0,0 0-3 16,0 0 0-16,0-1-4 0,0 0 0 15,0 0 0-15,0 0 2 0,0 0-6 0,0 0 0 16,0 0 3-16,0 0 0 0,0 1 1 0,0-2 2 16,0 2-4-16,0-1-2 0,0 1 4 15,0 0-2-15,0-1-5 0,0 1 5 0,0 0-4 16,0-1 1-16,0 1 3 0,0 0 0 0,0 0-4 16,0 0-2-16,0 0 5 0,0 0-2 15,0 0 2-15,0 0 3 0,0 0-2 0,0 0-3 16,0 0 6-16,0 0-1 0,0 0-6 0,0 0 5 15,0 0-1-15,0 0-2 0,0 0 4 0,0 0 1 16,0 0-6-16,0 0 2 0,0 0 4 16,0 0-4-16,0 0 1 0,0 0 2 0,0 0-4 15,1 0 2-15,-1 0 4 0,0 0 2 0,0 0-6 16,0 0 2-16,0-1 0 0,0 1-1 0,0 0 1 16,0 0 4-16,0 0-7 0,0 0 1 0,0 0 4 15,0 0-2-15,0 0-2 0,0 0 1 0,0 0-2 16,0 0-2-16,0 0 5 0,0 0-2 15,0 0-2-15,0 0 3 0,0 0 1 0,0 0 2 16,0 0-5-16,0 0 3 0,0 0-4 0,0 0-3 16,1 0 5-16,-1 0 0 0,0 0-3 0,0 0 1 15,1 0 1-15,-1 0-4 0,0 0 4 16,1 0 1-16,-1 0-5 0,0 0 4 0,0 0 2 16,0-1-1-16,1 1-2 0,-1 0 5 0,0 0-2 15,1 0 0-15,-1 0 5 0,1 0-2 16,-1 0-4-16,3 0 0 0,-3 0 2 0,1 0-4 15,-1 0 5-15,0 0 0 0,1 0 0 0,-1 0-4 16,0 0 5-16,0 0 0 0,0 0-6 0,0 0 7 16,0 0-6-16,0 0-1 0,0 0 2 15,1 0 2-15,-1 0-4 0,0 0 2 0,0 0 6 16,0 0-8-16,0 0 5 0,0 0-1 0,1 0-1 16,-1 0-2-16,0 0 5 0,0 0 2 0,0 0-6 15,0 0 2-15,1 0 0 0,-1 0-2 16,0 0 4-16,1 0 3 0,-1 0-6 0,0 0-1 0,0-2 5 15,0 2-4-15,0 0 2 0,0 0 3 16,0 0-6-16,0 0-3 0,1 0 7 0,-1 0-1 16,0 0-4-16,0 0 5 0,4 0-1 0,-4 0-2 15,0 0 4-15,1 0-1 0,-1-1-3 16,0 1-1-16,1 0 4 0,-1 0-1 0,0 0-1 16,1 0-1-16,-1 0 2 0,0-1-5 0,1 1 7 15,-1 0 0-15,0 0-6 0,0 0 4 0,0 0-1 16,0 0 0-16,0 0-1 0,0 0-2 15,0 0 1-15,0 0-1 0,0 0 6 0,0 0 2 16,0 0-8-16,0 0 2 0,0 0-1 0,0 0-1 16,0 0 6-16,1 0 0 0,-1 0-4 0,0 0-1 15,0 0 4-15,0 0-2 0,0 0-1 16,0 0 7-16,0 0-8 0,0 0-1 0,1 0 4 16,-1 0 0-16,0 0-3 0,0 0 2 0,0 0 2 15,0 0-5-15,0 0 4 0,1 0-2 0,-1 0-1 16,0 0-1-16,0 0 7 0,0 0-2 0,0 0-2 15,0 0 1-15,0 0-2 0,0 0-1 16,0 0 2-16,0 0 5 0,0 0-8 0,0 0 4 16,0 0 1-16,0 0-4 0,0 0 4 0,0 0-2 15,0 0 0-15,0 0-4 0,0 0 6 0,0 0 1 16,0 0-7-16,0 0 7 0,0 0-2 16,0 0 0-16,0 0 1 0,0-1 4 0,0 1-5 15,0 0 3-15,0-1 7 0,0 0-5 0,0-2-1 16,0 2 0-16,0-2-4 0,0-1-2 15,0 0 4-15,0-2-3 0,0-1 0 0,0-1-3 16,0-2 1-16,-1-1-1 0,0-2-4 0,0 0 7 16,0-2-5-16,-1-4 3 0,-3 0 7 0,2-2-3 15,-1-3-1-15,-2-1-2 0,3-2 1 16,-3 0 0-16,3 1 4 0,-3 1 1 0,3 1-5 16,0 2 0-16,-2 1 3 0,4 3-1 0,-1 1 0 15,0 5 7-15,-1 1-8 0,3 4 1 0,0-1 3 16,0 1-3-16,0 1-1 0,0 1-2 0,4-1 5 15,-2 2-7-15,0-1 5 0,2 0 0 16,-1 2-7-16,0-1 3 0,3 1 2 0,-3 0 3 16,-1 1-2-16,3-1 3 0,-2 2-10 0,-1 1 1 15,4 0 1-15,-3 0-2 0,5 4-1 0,1 3 2 16,1 4 3-16,3 4-2 0,0 5 8 0,5 1-1 16,2 6-1-16,0 0 4 0,1 2-1 15,-1 0-3-15,2 0-4 0,-1-3 4 0,-2-2-4 16,1-3 5-16,-1-2 0 0,-2-1 0 0,-1-2-3 15,1-2 2-15,-3-3 2 0,0 0-8 16,-1-4 8-16,-3-2-6 0,-2-1 5 0,-3-2 5 16,2-1 0-16,-5-1 3 0,0 0 2 0,2 0 9 15,-3-1 2-15,0-3 2 0,-1-2-3 16,1-2-10-16,-1-2-2 0,0-1 0 0,0-2 1 16,-1 0-5-16,-1-4-2 0,-4-1 1 0,4-2-5 15,-6-2 4-15,4-1-2 0,-3-4-6 0,3-1 2 16,-1-2 3-16,0 4 0 0,0 0-2 15,3 6 2-15,0 3 0 0,0 4-6 0,-2 2 6 16,3 4-5-16,1 3-6 0,0 0-14 0,0 3-23 16,0 1-33-16,0 0-45 0,1 0-38 0,7 6-51 15,2 2-71-15,-1-1-144 0,-5-1-960 0</inkml:trace>
  <inkml:trace contextRef="#ctx0" brushRef="#br0" timeOffset="30950.55">16192 9326 2454 0,'0'0'101'0,"0"0"-1"0,0 0-30 0,0 0 12 16,0 0 10-16,0 0-10 0,0 0-13 16,0 0-14-16,0 0-25 0,0 0-6 0,0 0-5 15,-51 120-8-15,51-105 1 0,0-1 1 0,2 0-4 16,4 0-5-16,0-2 2 0,1 1-3 0,1 0-2 15,-1-3 5-15,2-1-7 0,-1 0-1 16,2 0 2-16,-2-2 3 0,1-3 2 0,-3 1-3 16,1-2 2-16,2 0-3 0,0-1-2 0,-4-2 7 15,3 0-3-15,-1 0-2 0,-1 0 5 0,1-1 1 16,-1-4 2-16,-2-1 6 0,0-1-1 16,1-2-6-16,-3-1-4 0,3-1-3 0,-4-2-4 0,-1-1-4 15,0 1-1-15,0-1-1 0,-6 0-6 16,3-2 2-16,-3 1 2 0,2 0-5 15,-3 2 2-15,3 0-3 0,-4 0-13 0,0 3-13 0,3 0-23 16,-2 2-35-16,0 1-49 0,2 1-65 16,-1 0-132-16,4 3-354 0,0 2-812 0</inkml:trace>
  <inkml:trace contextRef="#ctx0" brushRef="#br0" timeOffset="31185.27">16325 9265 1314 0,'0'0'644'0,"0"0"-436"16,0 0-2-16,0 0-45 0,0 0-39 15,0 0-19-15,0 0-17 0,0 0-20 0,0 0-11 16,0 0-9-16,0 0-9 0,130-23-5 0,-99 21-1 16,2 0-5-16,6 1-13 0,1-1 0 15,2 0-5-15,5 0-4 0,-3 1 2 0,-2 0-9 16,-1 1-18-16,-5 0-16 0,-5 0-24 0,-7 0-41 15,0 0-41-15,-7 3-64 0,1 1-93 0,-7-1-168 16,-4 0-895-16</inkml:trace>
  <inkml:trace contextRef="#ctx0" brushRef="#br0" timeOffset="31347.26">16714 9261 1555 0,'0'0'190'16,"0"0"-10"-16,0 0-16 0,0 0 0 0,0 0-3 15,0 0-21-15,0 0-32 0,0 0-30 0,-34 119-19 16,33-94-5-16,0 3-13 0,1-1-7 0,-2 1-8 16,2 1-15-16,-3 0-6 0,3-1-4 15,0 4-37-15,0-2-75 0,0 2-138 0,0-8-299 16,0-9-1045-16</inkml:trace>
  <inkml:trace contextRef="#ctx0" brushRef="#br0" timeOffset="31782.72">17759 9274 1879 0,'0'0'275'0,"0"0"-53"0,0 0-55 0,0 0-23 16,0 0-30-16,0 0-37 0,0 0-37 0,0 0-12 16,0 0-7-16,0 0-3 0,0 0 7 15,0 0-5-15,0 0-2 0,0 0-1 0,-104 127-1 16,91-111-7-16,-2-1-1 0,4-1-2 0,1 0-6 16,-1 1 1-16,2-1 3 0,-1 1-2 0,2 0-6 15,1-1-23-15,-1-3-48 0,1-1-82 0,4 0-124 16,-2-5-213-16,2 0-1091 0</inkml:trace>
  <inkml:trace contextRef="#ctx0" brushRef="#br0" timeOffset="32017.14">17352 9335 2449 0,'0'0'126'0,"0"0"-24"0,0 0-61 16,0 0-6-16,0 0 20 0,0 0 17 15,0 0-5-15,0 0-9 0,0 0-16 0,120 62-20 16,-92-45-6-16,3 0-4 0,0-3-3 0,1 1-2 16,0-1 1-16,5 1-5 0,-5-4-6 0,-1 1-8 15,0 0-23-15,-2-3-20 0,-4 0-37 16,2-2-34-16,-3 0-38 0,0-2-45 16,-4 0-37-16,-2-3-71 0,-1-1-131 0,-7 1-199 0,-3-2-135 0</inkml:trace>
  <inkml:trace contextRef="#ctx0" brushRef="#br0" timeOffset="32399.23">17897 9424 0 0,'0'0'303'16,"0"0"56"-16,0 0-30 0,0 0-38 0,-125-89-40 15,100 74-19-15,-2 2-26 0,3 2-26 16,-5 1-33-16,2 2-28 0,-1 2-10 0,-2 4-13 16,1 0-4-16,-1 2-5 0,1 0-11 0,0 3-15 15,1 4-5-15,1 3-5 0,-1 1-7 16,2 2 7-16,2 1-5 0,1 4-11 0,3-1-2 0,2 4-9 15,3 0-9-15,2 3 0 0,2 0-2 16,2 1 1-16,4 2-2 0,3-2 3 0,2 0-4 16,0 2-5-16,7-1 6 0,6 0-3 15,1-1-1-15,6 0 2 0,2 0-1 0,7-4-2 16,3 0 1-16,6-3 3 0,1-4-6 0,2-5-1 16,3-2 2-16,0-2-6 0,2-4 4 0,1-1-4 15,-1-2-2-15,-2-4-3 0,0-2 2 0,-3-1 2 16,-5-2-1-16,-1-3 2 0,-6-2 0 0,-4 0 0 15,-5-4 0-15,-4-1 4 0,-5-1-5 16,-2-4 1-16,-6 1 4 0,-3-4-2 0,0 0-4 16,-5-1 1-16,-6-3 1 0,-4 0-5 0,-5 0 4 15,-4-1-1-15,-8 5-11 0,-5 1 5 16,-8 3-2-16,-3 2 0 0,-3 6 3 0,2 2-5 16,1 4-4-16,10 2-22 0,5 4-35 0,13 4-73 15,10 1-141-15,8 2-157 0,2 4-450 0,0-1-605 0</inkml:trace>
  <inkml:trace contextRef="#ctx0" brushRef="#br0" timeOffset="32665.96">18253 9161 1850 0,'0'0'786'0,"0"0"-686"0,0 0 19 16,0 0-1-16,0 0-13 0,0 0-15 0,0 0-24 16,0 0-30-16,0 0-22 0,0 0-11 0,0 0-10 15,0 0 4-15,0 0 3 0,0 0 0 0,134-33 0 16,-94 33 2-16,5 1 1 0,2-1-5 16,3 0 4-16,1 0-8 0,-6 2-21 0,-3-1-21 15,-3 2-30-15,-5-2-39 0,-2 1-38 0,-2-1-42 16,-6 2-77-16,-2 0-115 0,-6-1-337 0,-8 0-539 15</inkml:trace>
  <inkml:trace contextRef="#ctx0" brushRef="#br0" timeOffset="32836.98">18645 9192 1277 0,'0'0'297'16,"0"0"-21"-16,0 0-56 0,0 0-33 0,0 0-18 0,0 0-20 15,0 0-27-15,0 0-22 0,0 0-25 16,-99 138-18-16,93-111-15 0,4-1-9 0,2 1-11 15,0-1-7-15,0 1-2 0,4-1-8 16,3 0-3-16,2-1 0 0,0-1-18 0,2-1-22 16,2 0-43-16,-1-2-82 0,3-3-103 0,-3 0-142 15,-2-7-413-15,-4-3-449 0</inkml:trace>
  <inkml:trace contextRef="#ctx0" brushRef="#br0" timeOffset="33032.27">18306 9719 2140 0,'0'0'201'15,"0"0"-51"-15,0 0-38 0,0 0 6 16,0 0 1-16,0 0-8 0,0 0-37 0,137-36-34 16,-102 31-18-16,3 0-4 0,3 0-15 0,1 1-1 15,0 0-5-15,2-1-38 0,-2 0-51 0,1 1-87 16,1 0-139-16,-11 2-259 0,-14-1-984 0</inkml:trace>
  <inkml:trace contextRef="#ctx0" brushRef="#br0" timeOffset="33433.11">19055 9541 1707 0,'0'0'330'16,"0"0"-56"-16,0 0-44 0,0 0-23 15,0 0-33-15,0 0-25 0,0 0-31 0,0 0-35 16,0 0-34-16,0 0-22 0,0 0-7 0,0 0-8 15,0 0-5-15,0 0 2 0,26-82-11 0,-11 81-3 16,1 0 9-16,3 2-4 0,0-1-3 16,-1 1 7-16,3 4-8 0,-1 0-2 0,0 2 8 15,1 2-5-15,0 1-3 0,-1 0-1 0,-2 2-3 16,-4 2-7-16,-2 1 3 0,-5-1 1 16,-3 1 0-16,0 2-4 0,-4-2 1 0,0 0-3 15,-1 0-6-15,-6 1 11 0,0-4 3 0,-4-1 5 16,1 0 6-16,-3-1 4 0,-3 0-4 15,1-2 3-15,-2 1 5 0,-2-1-4 0,0-1 1 0,0 0 2 16,0 0-3-16,-1-2-2 0,0 0 5 16,4 0-1-16,0-2-3 0,4 0 9 0,4-1-1 15,0-1 8-15,6-1 5 0,1 0 5 0,1 0-2 16,0 0 2-16,1 0 7 0,5 0-7 0,2 0-1 16,4-2-9-16,5-3-6 0,4 0-8 0,6 0 1 15,3 0-3-15,3 0-6 0,3 1 2 16,3 0-3-16,2 1-8 0,2-1-21 0,1 2-33 15,0-2-48-15,0 3-55 0,-1-2-91 0,-8 2-201 16,-14 0-1194-16</inkml:trace>
  <inkml:trace contextRef="#ctx0" brushRef="#br0" timeOffset="35667.91">20628 8806 380 0,'0'0'328'15,"0"0"7"-15,0 0-53 0,0 0-24 16,0 0-21-16,0 0-21 0,0 0-27 0,0 0-30 16,0 0-34-16,0 0-17 0,0 0-22 0,0 0-21 15,0 0-17-15,0 0-20 0,9-39-25 16,-9 44-11-16,0 3 0 0,2 7 3 0,0 7 17 16,1 8 16-16,-2 5 8 0,4 6 1 0,0 6 9 15,0 2-1-15,2 3-1 0,4 1 4 0,0 0-10 16,2 0-5-16,2 2 6 0,-3 0 2 15,5 5 4-15,-4-2 1 0,2-2-8 0,-1-4-15 0,-2-4-3 16,4-2-5-16,-4-5-8 0,-1-2 1 16,-1-4 2-16,-2-4-4 0,-1-1 3 0,-1-5-4 15,1-2-2-15,-4-5-1 0,1-3-1 0,-1-3 6 16,-1-2-7-16,-1-2 5 0,0-2-2 16,1-2-2-16,-2 1 1 0,1-2-5 0,-1 0-13 15,0-1-20-15,0-2-21 0,0 0-28 0,0 0-25 16,0 0-25-16,0-5-42 0,0 0-142 0,0-1-524 15,3 3-757-15</inkml:trace>
  <inkml:trace contextRef="#ctx0" brushRef="#br0" timeOffset="36084">21260 8994 1673 0,'0'0'270'0,"0"0"15"0,0 0-52 0,0 0-32 15,0 0-25-15,0 0-42 0,0 0-45 0,0 0-40 16,0 0-38-16,0 0-15 0,0 0 2 16,0 0 4-16,0 0 9 0,-3 41 15 0,5-14 2 15,2 1 0-15,-1 0 1 0,2-1-7 0,0-1-8 16,-1-1-3-16,1-3 2 0,-2 0-8 0,3 2 1 15,-3-5 0-15,1 2-9 0,0-1 4 16,-3-2 3-16,1 0-20 0,1 2-41 0,0-3-64 0,-2-1-116 16,0-1-161-16,1-4-528 0,0-4-637 0</inkml:trace>
  <inkml:trace contextRef="#ctx0" brushRef="#br0" timeOffset="36468.11">21676 9154 2064 0,'0'0'475'0,"0"0"-337"0,0 0-27 16,0 0-24-16,0 0-33 0,0 0-15 0,0 0-9 16,0 0-9-16,0 0-7 0,0 0 0 15,0 0 3-15,0 0-7 0,0 0 3 0,0 0 1 16,-14 82-2-16,14-67-1 0,1 1 1 0,6 0-7 15,-3-1-3-15,4 0 4 0,-1-2-1 16,0 0-2-16,1-1 1 0,1-2 0 0,0 0-6 16,2 0 4-16,-1-2 1 0,0-1-5 0,3-3 4 15,-1 1 5-15,1-4 0 0,-2-1-1 0,0 0 5 16,0 0-1-16,-1-5 0 0,0 0 7 0,1-3-1 16,-2-2-2-16,-2-1 2 0,-3-2 5 15,-2-2-7-15,0 1-2 0,-2-1-7 0,-2-2-14 16,-2 3-7-16,-4 1-1 0,-2-1-5 0,-2 2-3 15,-5 1 7-15,1 1-4 0,-3 2 1 0,-6 2 4 16,3 1-2-16,0 2-9 0,1 3-12 0,1 0-19 16,1 0-35-16,7 2-46 0,3 3-52 15,4 1-66-15,2 1-93 0,3-1-266 0,0-1-752 0</inkml:trace>
  <inkml:trace contextRef="#ctx0" brushRef="#br0" timeOffset="36852.8">22283 9178 2580 0,'0'0'244'0,"0"0"-145"16,0 0 0-16,0 0-8 0,0 0-20 0,0 0-5 16,0 0-16-16,0 0-22 0,0 0-14 15,0 0-9-15,0 0-8 0,0 0 3 0,0 0 4 16,0 0-3-16,-35 25-2 0,35-15 3 0,0 1-1 15,0 2-4-15,2-1 4 0,8 2-2 0,0-2-2 16,1 1-1-16,5-1 3 0,-2 0-2 16,6-2-2-16,-2-1 8 0,-2 0-9 0,4-2-2 0,-1 0 3 15,1-2-5-15,0-1-1 0,-1-2 0 16,-1-1 5-16,-3-1-2 0,2 0 0 0,-5 0 2 16,-1-5-3-16,-2 0 0 0,0-2 9 0,-1-3 1 15,-4 1 0-15,-2-2 8 0,-2-2-7 16,0-1 4-16,-1 0-5 0,-4 0-2 0,-6 0-5 15,-2 0 0-15,-1 0 5 0,-4 2-9 0,-2-2 6 16,0 3-3-16,0 2-3 0,0 2-5 0,2 3-14 16,0 2-4-16,-1 1 1 0,1 1-15 15,1 0-18-15,3 0-57 0,2 0-93 0,3 0-115 16,6 0-297-16,-1 0-907 0</inkml:trace>
  <inkml:trace contextRef="#ctx0" brushRef="#br0" timeOffset="37283.11">22787 8841 2198 0,'0'0'398'0,"0"0"-291"0,0 0 13 16,0 0-5-16,0 0-33 0,0 0-18 0,0 0-21 15,0 0-29-15,0 0-26 0,0 0-7 0,0 0-4 16,0 0 8-16,0 0 20 0,0 0 8 15,44 40 1-15,-24-20 1 0,0 1 5 0,1-3-7 16,4 0 2-16,0 1 0 0,4-3-6 0,0 2 1 16,1-3 1-16,-1-2 1 0,-1-1-4 15,1-1 1-15,0-1-2 0,-3 0-4 0,1-2 4 16,2-1-1-16,1 2-4 0,0-2-1 0,1-2 3 16,-1 2-2-16,-4-2-2 0,-4 0 4 0,-7-1-6 15,2 2-2-15,-7-1 4 0,-3-1-4 16,-3-1 0-16,-4 2-1 0,0 0-2 0,0 2 3 15,-2 3 8-15,-6 3 4 0,-4 6 2 0,-7 4-2 16,-8 6-5-16,-4 4 6 0,-4 6 1 0,-6 4 8 16,-5 2 9-16,0 3-6 0,-3 2 2 15,1-3-2-15,2 0-11 0,2-4 3 0,10-6-3 16,4-5-3-16,7-3-5 0,3-5 4 0,2-2-4 16,1-3-2-16,4 1 9 0,0-4-9 0,3 1 0 15,0-3 2-15,0-1-11 0,1-2-25 0,0 1-44 16,-1-2-69-16,2 2-137 0,4-5-329 0,1-2-1066 0</inkml:trace>
  <inkml:trace contextRef="#ctx0" brushRef="#br0" timeOffset="42619.86">19381 11745 1182 0,'0'0'199'0,"0"0"10"0,0 0-14 15,0 0-22-15,0 0-31 0,0 0-18 0,0 0-26 16,0 0-20-16,0 0-9 0,0 0-22 0,0 0-10 15,0 0-10-15,-16 2-6 0,16-1-3 0,1-1-3 16,0 0-1-16,0 2-6 0,2-2-4 16,-1 0 0-16,1 0 3 0,3 1 6 0,2 0 15 15,-1 0 11-15,3 1 6 0,5 0 0 16,-1-1 0-16,4 0-2 0,2-1-2 0,3 0 3 16,4 1-8-16,2-1-2 0,3 0-3 0,2-2-3 15,3-1-5-15,-2 1-6 0,2-1-6 0,-2-1-6 16,0 1 4-16,-1 0-4 0,-3 2-1 0,-1-1 0 15,-5 1-2-15,-3 0 1 0,-1 1-2 16,-1 0-1-16,-4 0-1 0,2 0 1 0,-5 0-2 16,2 0-2-16,-3 1-8 0,-1 0-15 0,-2 0-13 15,-2 0-23-15,-1 0-21 0,2-1-29 0,-5 2-36 16,2-2-53-16,-1 1-69 0,0 0-134 16,-1 0-344-16,-2 0-356 0</inkml:trace>
  <inkml:trace contextRef="#ctx0" brushRef="#br0" timeOffset="42936.08">19435 12101 1829 0,'0'0'215'16,"0"0"-30"-16,0 0-32 0,0 0-25 0,0 0-19 16,0 0-4-16,0 0-17 0,0 0-13 0,0 0-4 15,0 0-3-15,0 0-7 0,0 0-10 0,0 0-13 16,133-26-11-16,-108 24-9 0,1 0 0 16,-3 1-6-16,5 1-5 0,-6 0 0 0,3 0-5 15,0 0 2-15,3 0 0 0,-1-1 3 0,1-2-4 16,2 1-1-16,0-1 3 0,1-1-7 15,0 0-5-15,-1 0-19 0,1 1-38 0,-1-2-50 16,0 0-67-16,-1 2-118 0,-9-1-273 0,-5 2-1023 0</inkml:trace>
  <inkml:trace contextRef="#ctx0" brushRef="#br0" timeOffset="44199.31">20893 11230 389 0,'0'0'282'0,"0"0"11"0,0 0-33 0,0 0-24 16,0 0-23-16,0 0-10 0,0 0-19 15,0 0-26-15,0 0-19 0,0 0-23 0,0 0-11 16,0 0-10-16,0 0-15 0,0 0-15 0,-24-61-19 16,24 61-12-16,0 0-13 0,0 0-11 15,0 2-10-15,0 0-14 0,0 4 2 0,0 3 1 0,0 7 8 16,0 7 12-16,0 8 8 0,0 9 4 15,3 8 5-15,4 4 4 0,2 6-1 16,2 2 2-16,0 4 4 0,-1 6 6 0,1 5 4 0,0 1-4 16,-1 6-5-16,-1-1-13 0,1-4-5 15,-1-3-4-15,-3-9-4 0,1-4 3 0,0-6 3 16,-4-6 2-16,4-5-1 0,-4-5 3 0,2-2-7 16,-1-6-1-16,-2-2 2 0,3-6-3 0,-2 0-1 15,-2-5-3-15,2-3 1 0,0-4-5 0,-2-3 5 16,0-2-3-16,-1-2-1 0,0-1-4 15,0-2 3-15,0 2-3 0,0-2-15 0,0-1-16 16,0 0-37-16,0 0-35 0,0-2-36 0,-2-4-101 16,-1 1-278-16,0 2-1138 0</inkml:trace>
  <inkml:trace contextRef="#ctx0" brushRef="#br0" timeOffset="44900.02">21382 11606 528 0,'0'0'411'0,"0"0"-47"0,0 0-43 0,0 0-35 16,0 0-26-16,0 0-37 0,0 0-46 16,0 0-39-16,0 0-39 0,0 0-35 0,0 0-25 15,0 0-23-15,0 0-20 0,0 0 1 0,0-9 6 16,0 28 10-16,3 9 26 0,-1 3 9 15,1 2 4-15,3 2 2 0,-3 1-12 0,3-2-7 16,-2 0-7-16,2-1-3 0,1-3-7 0,-1-4-6 16,-2-3 1-16,2-1-5 0,-2 0-1 15,2-3-1-15,1 1-1 0,-3-1 3 0,2-5 1 16,-3-1 1-16,-1-3-2 0,1 1-3 0,0-5 1 16,-1 0-3-16,-1-1-12 0,3-2-27 0,-1 2-47 15,0 0-68-15,-2-1-108 0,0 0-188 0,-1-2-1114 0</inkml:trace>
  <inkml:trace contextRef="#ctx0" brushRef="#br0" timeOffset="46901.01">12728 10556 1206 0,'0'0'118'0,"0"0"25"0,0 0 0 0,0 0-6 16,0 0 9-16,0 0-12 0,0 0-18 0,0 0-22 15,0 0-26-15,0 0-12 0,0 0 0 16,0 0 0-16,90-32-7 0,-58 23-2 0,3-1-8 15,3 1-8-15,4-2-6 0,2 0-3 0,1 0-4 16,0 1-2-16,1-1 2 0,-5 2-7 0,2 0-2 16,-4 0 0-16,-3 3-4 0,-4 0-2 0,-4 0 1 15,-2 2 0-15,-3 0-2 0,-4 1 1 16,-1 0 0-16,-7 1-5 0,0 1 5 0,-2 1-4 16,-2 0-13-16,-4 0-29 0,-2 0-45 0,2 0-55 15,-2 2-69-15,-1 3-56 0,0 2-127 16,0-2-291-16,0-1-256 0</inkml:trace>
  <inkml:trace contextRef="#ctx0" brushRef="#br0" timeOffset="47153.67">12613 10717 1356 0,'0'0'548'0,"0"0"-375"15,0 0-8-15,0 0-33 0,0 0-11 16,0 0 3-16,0 0-16 0,0 0-15 0,0 0-21 16,148-59-20-16,-104 47-9 0,1-2-9 0,5 1-10 15,1 2-6-15,-1-1-2 0,1-1-8 16,-3 1-2-16,-2 1 4 0,-1 0-5 0,-3 3-2 16,-6 0 1-16,-1 2-5 0,-5 3-2 0,-4 1 3 15,-4 1-22-15,-3 1-39 0,-4 0-60 0,-2 3-94 16,-5 3-131-16,-5 0-414 0,2-1-782 0</inkml:trace>
  <inkml:trace contextRef="#ctx0" brushRef="#br0" timeOffset="49683">21915 11640 0 0,'0'0'0'15,"0"0"0"-15,0 0 0 0,0 0 0 0,0 0 0 16,0 0 0-16,0 0 0 0,0 0 0 0,0 0 0 15,0 0 0-15,0 0 0 0,0 0 0 0,2-19 0 16,-1 17 0-16,-1 2 0 0,2-1 0 0,-2 0 0 16,0 1 0-16,0-1 0 0,0 1 0 0,0 0 0 15,0 0 0-15,0 0 0 0,0 0 0 16,0 0 0-16,0-1 0 0,0 1 0 0,0-1 0 16,0 0 0-16,0 0 0 0,0 0 0 0,0-2 0 15,0 2 0-15,0 0 0 0,0-1 61 0,2-1 83 16,-2 2 11-16,0-1 8 0,1 0-7 15,-1-2-2-15,0 2-5 0,0-1-11 0,0 0-4 16,0-1-7-16,0 2-8 0,1-1-3 0,-1-1-7 16,0 1-1-16,0-1-7 0,0 0 1 15,0 0-1-15,0 1-8 0,0 1-5 0,0-1-12 16,0 1-9-16,0 0-5 0,0 0-5 0,0 0-4 16,-1 0-2-16,1 0-2 0,0 1-5 15,0-1-2-15,0 1-4 0,0 0-3 0,0 1-2 16,-1-1-1-16,1 1-4 0,0-1-4 0,0 0 0 15,0 1-4-15,0 0 1 0,-2 0 0 0,2-2-6 16,0 2-2-16,0 0-2 0,0 0 0 0,0 0 0 16,0 0 2-16,0 0-6 0,0 0 1 15,0 0-6-15,0 0-4 0,0 0-9 0,0 0-8 16,0 3-6-16,0 3 2 0,0 5 6 0,0 4 12 16,2 7 8-16,1 6 3 0,0 4 5 0,3 4 0 15,-3 3-5-15,4 1 0 0,-3 1-2 16,4 0-3-16,-1-2 4 0,-2 0 3 0,4-6-4 15,1-2-1-15,-1-1 0 0,1-3-4 0,-2-1 8 16,2-1 5-16,-3 0 4 0,1-4 3 0,1-4-3 16,-1-5-3-16,-4-1-5 0,4-4 0 0,-5-2 2 15,1 0 0-15,-2-3 2 0,-1 0 2 16,0-2-4-16,-1 1 0 0,0-1 5 0,0 0 2 16,0 0-1-16,0 0 4 0,0 0-1 0,0 0-5 15,0 0 6-15,0 0-1 0,0 0-3 16,0 0 3-16,0 0-12 0,0-1-17 0,0 0-28 15,0-1-42-15,0-2-74 0,-1 2-134 0,1-1-284 16,0 2-1108-16</inkml:trace>
  <inkml:trace contextRef="#ctx0" brushRef="#br0" timeOffset="51383">22756 11729 493 0,'0'0'366'0,"0"0"-108"0,0 0 6 15,0 0-40-15,0 0-43 0,0 0-18 0,0 0-13 16,0 0-17-16,0 0-15 0,0 0-20 0,0 0-16 16,0 0-15-16,-87-69-13 0,76 69-9 15,-1 4-5-15,-1 2-8 0,-4 4-3 0,3 2 0 16,-2 2-1-16,3 2-2 0,-2 4-1 0,5 0-4 15,0 3-2-15,4 3 4 0,-1-2-1 0,3 0-4 16,2-1 1-16,2 0-5 0,0 1-1 16,3-2-2-16,7 0 3 0,0-1-2 0,2-2 2 15,2 1 3-15,4-3-4 0,1-1 1 0,1-2 0 16,2-3 0-16,0 0 2 0,4-3 0 16,-1-4 0-16,3-3-3 0,0-1 0 0,0-1 1 0,-2-8-2 15,2-1 1-15,-5-3-3 0,0 0 0 16,-4-3 0-16,0-2 2 0,-4-2 3 0,-3 0-4 15,-6-4-1-15,0 0-3 0,-7-4-5 0,1-1-2 16,-2-3-7-16,-7-3-5 0,-2-2-7 0,-4-1 2 16,1 2-2-16,-6 1-7 0,-1 3-1 15,-1 5-15-15,-2 7-12 0,1 2-13 0,-5 5-17 16,5 4-30-16,0 6-37 0,-1 3-49 0,7 0-75 16,1 7-116-16,6 0-347 0,7-3-396 0</inkml:trace>
  <inkml:trace contextRef="#ctx0" brushRef="#br0" timeOffset="51937.25">23102 11227 953 0,'0'0'650'0,"0"0"-469"0,0 0 34 0,0 0 2 0,0 0-43 16,0 0-25-16,0 0-20 0,0 0-22 0,0 0-21 15,0 0-27-15,0 0-21 0,0 0-18 16,0 0-13-16,3-86-9 0,1 87-2 0,1 4 3 16,3 1 4-16,3 1 8 0,3 5 5 0,5 2 4 15,7 5 1-15,1 2 1 0,8 6-1 0,3 2-2 16,5 4-1-16,2 0-1 0,6 3-3 15,6-2-2-15,2 2 0 0,2-4 0 0,3 1-4 16,-1 0 4-16,3-2-5 0,-5-3 0 0,-4-1 3 16,-6-3-5-16,-2-2-1 0,-9-1-2 15,-4-4-1-15,-6 0-4 0,-7 1 1 0,-6 0 1 16,-3-1-3-16,-4-2 7 0,-1 1-2 0,-5 0-2 16,-4 2 3-16,0 3 2 0,-3 2 3 15,-8 4 4-15,-4 2 4 0,-6 2-1 0,-2 3 1 16,-5 2 0-16,-7 3 1 0,-4 0-2 0,-4 3 1 15,-4-2 1-15,-2 0 0 0,-3 1 1 0,1-1 3 16,1-1 1-16,4-1-3 0,0-2-1 0,4-3-8 16,3 1 0-16,4-3-1 0,-1-1-1 0,5-2 2 15,1-2-5-15,5-2 3 0,-1-3-4 16,5-3 2-16,1-2 1 0,1-1-2 0,6-1 1 16,-1-3 0-16,1-3-1 0,4 0-4 0,2-2 4 15,0 0-1-15,-1-1-4 0,5 0 2 0,-3-1-7 16,4-1-18-16,-1 1-12 0,0-2-26 15,-2 1-42-15,1-1-53 0,-2 0-112 0,2 1-300 16,-1-2-1106-16</inkml:trace>
  <inkml:trace contextRef="#ctx0" brushRef="#br0" timeOffset="66336.01">7759 11307 2105 0,'0'0'117'16,"0"0"3"-16,0 0-4 0,0 0-16 0,0 0-16 15,0 0-16-15,0 0-16 0,0 0-19 0,0 0-13 16,-135-2-10-16,107 30-1 0,-5 9 2 16,-5 5 1-16,3 9 10 0,-2 7-1 0,-1 6-3 15,3 9 3-15,-2 5-1 0,3 7 15 0,-3 6 12 16,5 6 5-16,2 2 0 0,2-2-10 0,7 1-9 16,5-2-8-16,6-4-4 0,3-1-1 0,7-2 6 15,3-4 6-15,7-4-1 0,6-6-1 16,4-8-11-16,3-6-7 0,5-8-5 0,2-6-6 15,3-4 2-15,0-5-4 0,5-6-1 0,-1-6 4 16,-3-5-5-16,5-6-20 0,-6-7-29 0,4-5-54 16,-2-2-89-16,2-9-147 0,-13 0-598 15,-5 1-709-15</inkml:trace>
  <inkml:trace contextRef="#ctx0" brushRef="#br0" timeOffset="66764.19">7932 11456 2008 0,'0'0'177'0,"0"0"25"15,0 0-9-15,0 0-50 0,0 0-34 0,0 0-38 16,0 0-35-16,0 0-27 0,0 0-9 16,0 0-2-16,0 0 5 0,0 0 7 0,0 0 1 15,-60 117 2-15,61-83-5 0,-1 1 2 0,1-2-5 16,6 2 0-16,0-2 4 0,1-1-5 0,3-1 2 16,-1-1-15-16,2-1-32 0,1-3-55 0,3-1-87 15,0 0-162-15,-2-7-515 0,-6-8-636 0</inkml:trace>
  <inkml:trace contextRef="#ctx0" brushRef="#br0" timeOffset="67105.76">8645 11624 2383 0,'0'0'87'0,"0"0"-23"0,0 0-27 0,0 0-11 15,0 0-2-15,0 0 11 0,0 0 0 0,0 0-8 16,0 0-7-16,0 0-4 0,-25 116-5 0,29-96-4 16,4-1 0-16,3-1-1 0,0-1 3 15,7 3 3-15,1-3 4 0,4-2-4 0,4-1-1 16,-1-4-1-16,4-2-2 0,-1-3 1 0,-3-3 0 16,-1-2-2-16,1 0-5 0,-4-2 4 0,-3-5 0 15,-3-1 3-15,0-2 11 0,-5-2 2 16,-3-2 5-16,-5 1 4 0,-3-4-1 0,0 0-5 15,-4-2-5-15,-10-1-6 0,0 1-8 0,-6 2-2 16,-1 1-4-16,-7 3-6 0,-1 3-1 16,-3 3-6-16,-1 3-2 0,-4 4-6 0,0 2-6 15,-2 8-4-15,0 5-34 0,0 6-57 0,-2 5-90 16,11-5-178-16,11-5-1005 0</inkml:trace>
  <inkml:trace contextRef="#ctx0" brushRef="#br0" timeOffset="67482.91">8064 12690 2458 0,'0'0'50'0,"0"0"-18"0,0 0 1 16,0 0 3-16,0 0 2 0,0 0 3 0,0 0-6 15,0 0-8-15,0 0-11 0,0 0-7 0,0 0-1 16,-59 132 0-16,65-113 2 0,-2-3 0 0,6 0-1 16,0-2 2-16,5 0 0 0,0-1 1 0,3-3-2 15,2-1 0-15,1-2-3 0,-1-3-1 16,1 0-1-16,1-3-2 0,-1-1-2 0,0-2-2 16,4-4-1-16,-3-2-1 0,-2 0 0 0,-1-2-3 15,-5-2 4-15,3 0 4 0,-6 0 3 0,-2 1 11 16,-6-2 2-16,-2 0 5 0,-1 0 0 15,-1-2-6-15,-8 2-2 0,-2-4-5 0,-2 4-7 16,-7-1-8-16,-6 3-5 0,1 0-5 0,-5 4-1 16,0 1 1-16,0 3-1 0,0 2-3 0,6 1-9 15,-2 0-26-15,5 0-36 0,7 0-70 16,4 0-124-16,3 0-260 0,6 1-982 0</inkml:trace>
  <inkml:trace contextRef="#ctx0" brushRef="#br0" timeOffset="67691.66">8950 12377 2734 0,'0'0'45'0,"0"0"-10"0,0 0 2 16,0 0 24-16,0 0 18 0,0 0 7 0,0 0-16 15,-37 130-25-15,31-98-10 0,3 3-15 0,-2-1-5 16,4 1-8-16,2 0-1 0,-1-1-1 0,0 1-3 15,2-2 0-15,2-2-12 0,-1-3-26 16,6-4-48-16,-3-5-68 0,-1-1-97 0,1-8-217 16,-3-3-1161-16</inkml:trace>
  <inkml:trace contextRef="#ctx0" brushRef="#br0" timeOffset="68003.25">9374 11497 2521 0,'0'0'132'0,"0"0"-85"0,0 0-7 0,0 0-11 16,0 0-8-16,0 0 19 0,0 0 14 0,0 0 10 15,0 0-10-15,129 57-11 0,-76-18-16 0,7 7-6 16,1 8-6-16,-2 4-10 0,-5 4-3 0,-7 6-2 15,-6 1 1-15,-9 2 1 0,-9 1-2 0,-10-1 0 16,-6 0-1-16,-7-3 0 0,-7 1 2 16,-8-2-1-16,-5-2 1 0,-5-4 1 0,-3-4 1 15,-1-3-2-15,-3-4 3 0,-1-4-2 16,0-4 0-16,2-6-5 0,-1-3-20 0,3-2-34 16,-2-4-56-16,2-3-76 0,4-1-149 0,5-7-553 15,4-5-627-15</inkml:trace>
  <inkml:trace contextRef="#ctx0" brushRef="#br0" timeOffset="68558.83">11023 11853 1329 0,'0'0'1043'0,"0"0"-878"0,0 0-25 15,0 0-43-15,0 0-36 0,0 0-19 0,0 0-16 16,0 0-7-16,0 0-8 0,0 0-1 0,0 0 2 16,0 0-1-16,-128 74-4 0,104-48 3 0,2 0-1 15,-1 2-6-15,-2 1 7 0,1 0-9 16,-1 1-2-16,2-1 2 0,0-2-13 0,2-1-25 15,3-3-44-15,3-2-68 0,1-2-108 0,2-2-180 16,4-5-566-16,3-4-27 0</inkml:trace>
  <inkml:trace contextRef="#ctx0" brushRef="#br0" timeOffset="68751.18">10403 11922 834 0,'0'0'909'16,"0"0"-644"-16,0 0-1 0,0 0-76 0,0 0-72 15,0 0-32-15,0 0-15 0,0 0-6 0,0 0-9 16,123-28-10-16,-80 40-9 0,4 4-8 16,2 4-8-16,2 3-8 0,0 2-1 0,-1 1-3 15,-1 1-4-15,-4 0-1 0,-1-4-16 16,-5-2-24-16,0-2-46 0,1-3-54 0,-5 0-66 0,-1-4-132 16,-9-5-282-16,-8-4-884 0</inkml:trace>
  <inkml:trace contextRef="#ctx0" brushRef="#br0" timeOffset="69083.66">10719 11768 1289 0,'0'0'298'16,"0"0"-48"-16,-125-21 3 0,83 21-66 0,2 8-27 16,0 9-20-16,5 4-30 0,-1 6-13 15,6 4-15-15,3 7-13 0,3 5-8 0,9 6-11 16,-1 4-7-16,6 4-6 0,7 0-7 0,3-1-7 15,5 0-4-15,10-4-4 0,7 1-5 16,4-1-2-16,6-4-4 0,3-3-1 0,9-7 0 0,3-3 1 16,7-10 2-16,2-8-4 0,-1-8-3 15,6-6-5-15,1-3-6 0,3-10-8 0,-1-4-8 16,3-5-2-16,-2-1 4 0,-4-4 11 0,-1-4 10 16,-7-3 6-16,-5-1 4 0,-5-3 2 15,-11 0 0-15,-6-2 1 0,-8-3-1 0,-8 0-1 16,-7-1-1-16,-4-2 0 0,-11-4-6 0,-8-1-5 15,-6-4-1-15,-9 1-6 0,-8 1 0 0,-8 5-11 16,-5 7-19-16,-6 7-42 0,-4 6-83 0,-4 10-146 16,15 7-518-16,19 4-753 0</inkml:trace>
  <inkml:trace contextRef="#ctx0" brushRef="#br0" timeOffset="69417.66">12484 11551 2122 0,'0'0'65'0,"0"0"10"16,0 0 1-16,0 0-5 0,0 0 4 15,0 0 2-15,0 0-4 0,-131 26-8 0,99 1-16 16,-3 6-5-16,0 7-3 0,1 9 0 0,-2 6 3 16,1 8 5-16,2 8 8 0,-1 9 1 0,2 7-4 15,0 3-15-15,5 3-15 0,6 5-5 16,6 6-3-16,9 4 0 0,4 1-1 0,6 1-3 16,14-6-5-16,3-6-3 0,9-5 2 0,2-11-2 15,6-6-1-15,4-7 1 0,-1-9-6 16,2-8-18-16,1-7-23 0,0-10-47 0,3-6-75 15,-1-7-122-15,-9-9-364 0,-14-5-981 0</inkml:trace>
  <inkml:trace contextRef="#ctx0" brushRef="#br0" timeOffset="69852.23">12582 11881 1724 0,'0'0'692'0,"0"0"-604"0,0 0-2 0,0 0-7 15,0 0-13-15,0 0-2 0,0 0-12 0,0 0-11 16,0 0-16-16,0 0-10 0,-132-7-6 15,117 20-6-15,2 1-1 0,2 1-2 0,4 3-1 16,2 1-2-16,0-1 2 0,6 2-1 0,-1 1 0 16,4 1 3-16,5-2-1 0,2-3-1 15,4 0 0-15,4-2-2 0,3-1-4 0,1-2-5 16,5 0-2-16,1-2-7 0,2 0-5 0,0-2 3 16,0-4-4-16,0 0 1 0,-1-3 9 0,-1-1 3 15,-7 0 7-15,-1-1 6 0,-2-4 2 16,-3-1 4-16,-2 0 4 0,-5-1 6 0,-3 0 4 15,-2-3 5-15,-3 0-3 0,-1-2-3 0,-1-2-5 16,-6-3-6-16,-3 2-4 0,-2-3-8 0,-3 1 0 16,-2-1-7-16,-2 4-2 0,-4-1-5 15,-2 1-23-15,1 2-37 0,-4 2-60 0,3 1-97 16,-1 1-149-16,7 3-366 0,8 3-435 0</inkml:trace>
  <inkml:trace contextRef="#ctx0" brushRef="#br0" timeOffset="70083.23">13111 11707 2447 0,'0'0'115'0,"0"0"-6"16,0 0-8-16,0 0-40 0,0 0-8 0,0 0 11 16,0 0 3-16,0 0-4 0,0 0-7 0,0 0-11 15,0 0-12-15,32 143-9 0,-20-99-1 16,2-2-8-16,2 3-5 0,-2 0-1 0,3 0 1 0,2 2-7 15,-1-2 1-15,1-3-3 0,0 1-22 16,-1-1-17-16,1-3-40 0,-1-2-60 0,-3 0-76 16,0-3-123-16,-6-7-448 0,-5-12-792 0</inkml:trace>
  <inkml:trace contextRef="#ctx0" brushRef="#br0" timeOffset="70673.93">12572 12897 2072 0,'0'0'250'0,"0"0"-31"0,0 0-53 0,0 0-41 15,0 0-32-15,0 0-18 0,0 0-9 16,0 0-9-16,0 0-3 0,0 0-1 0,0 0-8 0,0 0-4 16,19 156-13-16,-14-113-10 0,-4-2-5 15,4-1-7-15,-2-2 1 0,-2-2-4 0,0-2-10 16,-1-1-26-16,1-1-52 0,0-5-83 0,-1-3-127 15,0-6-282-15,0-8-1078 0</inkml:trace>
  <inkml:trace contextRef="#ctx0" brushRef="#br0" timeOffset="71018.22">13079 13138 2641 0,'0'0'69'0,"0"0"-24"16,0 0-21-16,0 0 11 0,0 0 30 16,0 0 3-16,0 0-9 0,0 0-15 0,0 0-20 15,0 0-8-15,0 0-4 0,0 0-4 0,-33 123-1 16,33-107 0-16,1 0 0 0,6 0-3 16,1 1 2-16,-1-3-4 0,4 1-1 0,1-1-2 15,1-1-12-15,1-3-9 0,3 0-11 0,-2-1-2 16,3-4 4-16,0 0 8 0,2-1 9 15,-1-4 2-15,2 0 6 0,-2 0 4 0,-2-3-2 16,-1-1 5-16,1-3 2 0,-4 0-1 0,-1-3 4 16,-1 2 3-16,-2-2 1 0,-2 0-2 0,-4-2-1 15,2-1-3-15,-5 0-3 0,-2-1-1 16,1 1-8-16,-5 1-9 0,-3 0-10 0,-5 2-13 0,-1 0-17 16,-5 0-30-16,-2 2-43 0,0 0-79 15,-5 0-111-15,7 1-462 0,8 0-540 0</inkml:trace>
  <inkml:trace contextRef="#ctx0" brushRef="#br0" timeOffset="71349.75">13787 11769 2472 0,'0'0'61'0,"0"0"7"0,0 0-14 16,0 0-25-16,0 0-10 0,0 0-11 0,0 0 8 15,0 0 11-15,0 0 13 0,0 0 2 16,79 127-5-16,-39-79-5 0,2 9-12 0,0 3-9 0,6 5-1 16,-4 6-1-16,2 5 4 0,-4 8 10 0,-3 0-7 15,-5 6-1-15,-5 0-2 0,-8-2-9 16,-11-2 6-16,-9-7 0 0,-3-2 1 0,-16-5-1 15,-12-5-1-15,-4-4-3 0,-7-2 0 0,-6-3 2 16,-1-5-4-16,2-3 0 0,-3-3-3 0,6-3-6 16,-1-4-10-16,6-3-21 0,0-4-30 15,6-4-45-15,1-6-70 0,3-3-121 0,7-7-345 16,10-5-911-16</inkml:trace>
  <inkml:trace contextRef="#ctx0" brushRef="#br0" timeOffset="71756.76">15095 11930 2023 0,'0'0'217'0,"0"0"-5"0,0 0-60 0,0 0-36 15,0 0-33-15,0 0-19 0,0 0-21 0,0 0-10 16,0 0 0-16,0 0-1 0,0 0 1 16,0 0-5-16,0 0-9 0,-57 139-7 0,47-111-4 15,-2 3 0-15,-1-1-1 0,-1 2-6 0,-1 1 6 16,2-1-3-16,-4 0-7 0,-1-1-16 0,2 1-52 16,-2-4-73-16,-1-1-100 0,-2-4-160 0,9-8-478 15,3-6-486-15</inkml:trace>
  <inkml:trace contextRef="#ctx0" brushRef="#br0" timeOffset="71949.99">14485 12130 1772 0,'0'0'121'0,"0"0"31"16,0 0 7-16,0 0-2 0,143-2-7 0,-103 8-27 15,2 1-30-15,3 1-32 0,2 3-26 16,-1 0-14-16,-1 3-14 0,-3-2 0 0,-2 2-3 15,-2 0-7-15,-4 0-29 0,1 1-37 0,-4-3-62 16,-1 0-82-16,-3-3-81 0,0 0-118 0,-7-4-276 16,-9-2-332-16</inkml:trace>
  <inkml:trace contextRef="#ctx0" brushRef="#br0" timeOffset="72282.66">14809 11810 1334 0,'0'0'239'0,"0"0"25"0,-118-66-24 16,78 55-45-16,6 9-17 0,0 1-30 0,5 11-32 16,2 5-25-16,4 6-23 0,3 7-13 0,3 5-2 15,6 6 2-15,2 5 0 0,8 4 1 16,1 2-6-16,6 2-10 0,7-3-8 0,5-3-8 16,5-1-9-16,3 0-4 0,7-2-3 0,0-2-2 15,6 0-1-15,1-4 1 0,1-3 1 0,2-6-3 16,5-3-5-16,-2-8-3 0,4-6-6 15,0-4-2-15,-2-3 1 0,-1-4-9 0,-1-2 0 16,1-4-2-16,-5-6-3 0,-2-1 7 0,-7-4 7 16,-2-3 7-16,-5-2 7 0,-5-5 5 15,-6-3 2-15,-3-2-2 0,-6-4-2 0,-6-1-4 16,-3-4-5-16,-13-3-4 0,-4-2-5 0,-5-3-3 16,-11-5-8-16,-7 0-9 0,-6-3-17 0,-11 7-23 15,-3 4-37-15,-7 9-56 0,-2 8-76 0,2 7-145 16,20 10-462-16,19 6-424 0</inkml:trace>
  <inkml:trace contextRef="#ctx0" brushRef="#br0" timeOffset="72633.62">16060 11687 1977 0,'0'0'73'0,"0"0"-23"16,0 0 16-16,0 0-3 0,0 0-14 15,0 0-25-15,0 0-30 0,0 0-4 0,0 0 12 16,0 0 17-16,0 0 16 0,0 0 10 0,-121 128 5 16,92-81 4-16,0 10 5 0,-3 5 14 0,0 8 12 15,-8 5 1-15,1 4-10 0,-1 2-21 16,6 3-19-16,-3 1-8 0,12 3-2 0,3-2-5 15,4-2-5-15,8-2-1 0,9-7-1 0,1-6 0 16,11-4 4-16,10-5 1 0,7-6-4 0,4-2 2 16,3-7-3-16,4-6-2 0,3-3 3 0,3-6-3 15,0-5-1-15,0-4-9 0,1-6-17 0,-3-5-35 16,1-4-37-16,-2-5-41 0,-3 0-60 16,-4-4-98-16,-8-3-187 0,-12 0-945 0</inkml:trace>
  <inkml:trace contextRef="#ctx0" brushRef="#br0" timeOffset="72865.94">16172 11880 2146 0,'0'0'191'0,"0"0"11"16,0 0-43-16,0 0-47 0,0 0-33 15,0 0-19-15,0 0-7 0,0 0-4 0,0 0-5 16,0 0-5-16,0 0-7 0,-34 140-9 0,34-105-4 16,2 0-2-16,3 1-7 0,5-4-3 0,0 0-1 15,4 0-3-15,1-3-14 0,-3 2-32 16,6-5-52-16,-1-1-82 0,2-1-51 0,-1 1-126 0,-2-6-506 16,-6-7-623-16</inkml:trace>
  <inkml:trace contextRef="#ctx0" brushRef="#br0" timeOffset="73217.02">16864 12061 1666 0,'0'0'617'0,"0"0"-516"0,0 0-10 0,0 0-30 0,0 0-9 15,0 0 8-15,0 0-8 0,0 0-12 0,0 0-11 16,0 0-12-16,0 0-3 0,0 0-1 15,0 0 0-15,-40 129-4 0,49-110 0 0,0 0 0 16,2-3-2-16,4 0 4 0,2-1 1 0,3-4-2 16,1 0-4-16,2-3-7 0,1-1-7 0,-1 0-9 15,4-3 3-15,-2-2 0 0,-2-1 6 16,2-1 6-16,-3 0 5 0,-3-3 9 0,-2-5 5 16,-6-3 11-16,-3-1 2 0,-2-4-4 0,-6-3 1 15,0 0-7-15,-1-3-7 0,-7-3-2 16,-5 3-5-16,-6 0-12 0,-1 0-2 0,-3 1-6 15,-5 0-4-15,-2 4-1 0,-1 2 2 0,-3 6-9 16,-2 4-4-16,-1 5-16 0,2 3-48 0,0 10-69 16,2 3-125-16,11-2-339 0,8-2-892 0</inkml:trace>
  <inkml:trace contextRef="#ctx0" brushRef="#br0" timeOffset="73615.94">16362 13043 2760 0,'0'0'42'0,"0"0"-9"0,0 0-12 15,0 0 4-15,0 0 13 0,0 0 2 0,0 0-7 16,0 0-10-16,0 0-13 0,0 0-7 0,0 0-1 15,0 0 0-15,0 0-2 0,0 0 3 16,-107 103 0-16,107-90-2 0,0 1-1 0,1-1 0 16,6 1-1-16,0-2 1 0,1-1-1 15,5-1-3-15,-1 0-9 0,2-1-6 0,3-2-10 16,3 0-8-16,0-2-5 0,1-3-3 0,1 1 4 16,-1-2 3-16,3-1 9 0,-2 1 9 0,-1-4 5 15,0-1 9-15,-4-3 4 0,1 0 1 0,-1-3-1 16,-3 1 8-16,-1-3 3 0,-2 1 7 0,-6-1 5 15,-3-2-3-15,1-2 3 0,-3 0-3 16,-5-1 3-16,-4 0-5 0,-2 2-1 0,-1 0-2 16,-7 1-10-16,0 3-2 0,-2-1-8 0,-1 4-7 15,-2 1 1-15,-3 3-10 0,5 3-28 16,-4 1-49-16,5 0-104 0,8 0-195 0,3 0-1021 0</inkml:trace>
  <inkml:trace contextRef="#ctx0" brushRef="#br0" timeOffset="73809.92">16774 12963 2764 0,'0'0'119'0,"0"0"-8"16,0 0-36-16,0 0-17 0,0 0-6 16,0 0-12-16,0 0-9 0,0 0-4 0,0 0 2 0,0 0-11 15,8 119-6-15,-7-86-4 0,6 0-7 16,-4 2 4-16,5 0-2 0,0 2-6 0,-2 0-16 15,3-1-31-15,1-3-52 0,0 0-65 0,0-4-92 16,0-8-204-16,-6-8-1119 0</inkml:trace>
  <inkml:trace contextRef="#ctx0" brushRef="#br0" timeOffset="74117.94">17494 11949 2782 0,'0'0'17'0,"0"0"13"0,0 0-2 0,0 0 7 15,0 0 18-15,0 0 9 0,0 0 10 0,0 0-8 16,0 0-9-16,121 181-8 0,-79-103-13 0,5 12-5 15,-1 6-8-15,0 4-5 0,-7 5-1 16,-6-4-5-16,-10-3 2 0,-4-3-2 0,-12-9-3 16,-7-1-1-16,-3-5-2 0,-11-2 1 0,-5-3-5 15,-6-4-11-15,-4-2-23 0,0-6-28 0,0-6-37 16,6-5-54-16,-3-5-73 0,9-14-171 0,4-11-991 16</inkml:trace>
  <inkml:trace contextRef="#ctx0" brushRef="#br0" timeOffset="75250.14">5323 15222 0 0,'0'0'124'0,"0"0"193"0,0 0-59 16,0 0-37-16,0 0-17 0,0 0-7 16,0 0-13-16,0 0-21 0,0 0-16 0,0 0-19 15,0 0-18-15,0 0-9 0,0 0-6 0,0 0-4 16,-12 3-10-16,12-3-6 0,0 0-9 0,0 0-9 16,0 1-2-16,0-1-9 0,0 0-6 0,1 0-4 15,2 0-3-15,-2 0-5 0,2 0 1 16,0 0 0-16,5-1 0 0,2-2 4 0,9 1 1 15,2-2-5-15,3-1-4 0,6 1-6 0,5-1-8 16,-1 0-2-16,5 2-3 0,-2-1-5 0,5 4 3 16,1 0-3-16,-2 0 0 0,1 0-1 15,-2 0 0-15,1 1-13 0,0 1-21 0,-2 0-29 16,-2 1-46-16,-2 0-47 0,-4 0-70 0,-1 3-109 16,-8-3-322-16,-6 0-844 0</inkml:trace>
  <inkml:trace contextRef="#ctx0" brushRef="#br0" timeOffset="75440.99">5183 15609 2625 0,'0'0'173'16,"0"0"-138"-16,0 0-8 0,0 0 15 0,0 0 17 15,0 0 27-15,0 0 5 0,0 0-14 0,132-26-23 16,-81 14-18-16,7-1-9 0,10-2-8 0,3-2-3 15,1 1-6-15,4 3-16 0,0 0-31 0,-4 5-52 16,-1 5-87-16,-7 3-113 0,-16 0-247 16,-17 0-1111-16</inkml:trace>
  <inkml:trace contextRef="#ctx0" brushRef="#br0" timeOffset="76134.27">7749 14364 1163 0,'0'0'38'0,"0"0"33"16,0 0 65-16,0 0 35 0,-145 125 12 0,108-77 7 15,4 9-41-15,1 6-16 0,1 11 2 0,2 8-3 16,1 11 17-16,5 9-4 0,0 8-14 0,6 4-32 15,6 2-27-15,4 1-19 0,7 0-21 16,2-4-10-16,12-3-2 0,-1-8-8 0,7-7 1 16,1-9-2-16,1-9 0 0,5-9 0 0,-2-9-5 15,3-10-3-15,-1-7-6 0,-3-7-1 16,3-7-4-16,-4-5-25 0,0-8-35 0,0-6-50 16,-2-8-83-16,1-3-161 0,-4-6-547 0,-6 1-676 0</inkml:trace>
  <inkml:trace contextRef="#ctx0" brushRef="#br0" timeOffset="76416.34">7829 14679 2584 0,'0'0'89'0,"0"0"10"0,0 0 8 16,0 0-19-16,0 0-15 0,0 0-16 0,0 0-17 15,0 0-8-15,0 0-15 0,0 0-4 0,0 0-1 16,0 0-2-16,0 0 5 0,0 0-6 0,81 134-3 16,-79-100-2-16,0 2-5 0,2 3-2 15,-1 1-14-15,0 3-28 0,6-2-55 0,0 0-74 16,1-3-120-16,0-11-275 0,-3-9-1038 0</inkml:trace>
  <inkml:trace contextRef="#ctx0" brushRef="#br0" timeOffset="76759.06">9023 14659 2460 0,'0'0'67'0,"0"0"-8"0,0 0 4 15,0 0-7-15,0 0-4 0,0 0-2 0,0 0-8 16,0 0-10-16,-125 82-12 0,114-59-9 16,-1-1-7-16,3-1-1 0,6-3 0 0,2 1-3 15,1-3-2-15,0 0-5 0,5 0 5 0,4 0 4 16,3-1-1-16,4 0 5 0,0-2-1 16,2-3-4-16,4-2 3 0,3-2 2 0,-1-4-4 15,1 0-3-15,-1-2-2 0,-2 0-1 0,0-2 2 16,-2-3 2-16,-1-2 3 0,-2-3 0 0,-3 1 4 15,-3-3 5-15,-2-1 0 0,1-2 5 0,-5-1-1 16,-2-2 1-16,-3-2 4 0,0 0-6 16,-8 0-3-16,-3-2-4 0,-3 0-5 0,-4 4-5 15,-2 0 0-15,-5 5-7 0,-2 4-11 0,-7 4-2 16,-2 5-6-16,-6 3-15 0,-5 8-20 16,-4 8-38-16,0 4-62 0,-4 6-92 0,13-7-209 15,15-5-1069-15</inkml:trace>
  <inkml:trace contextRef="#ctx0" brushRef="#br0" timeOffset="77102.08">8135 15967 2864 0,'0'0'17'0,"0"0"-14"0,0 0-1 0,0 0 2 16,0 0 9-16,0 0-1 0,0 0 2 16,0 0-4-16,-19 116-2 0,28-102-1 0,2 0-2 15,5-2 0-15,-3-2-2 0,5-1 2 0,0-3-2 16,-1-2-6-16,2-1-1 0,3-3 4 0,2 0-9 16,-1-3-7-16,-2-2-1 0,0-2-7 15,0 0 9-15,-5-3 15 0,-2-1 3 0,-4 0 1 16,-2-2 7-16,-4 1-2 0,2 1 5 0,-5-2 4 15,-1 1-5-15,-2-2 3 0,-7-1-5 0,-2-1 1 16,-6 0-4-16,-1-1 0 0,-5 4-6 16,-1-1-8-16,-6 5-2 0,-2 1-12 0,-1 3-21 15,0 1-38-15,1 3-61 0,0 0-79 0,3 1-92 16,7 4-219-16,7-2-964 0</inkml:trace>
  <inkml:trace contextRef="#ctx0" brushRef="#br0" timeOffset="77314.24">9097 15711 2670 0,'0'0'92'0,"0"0"-90"16,0 0 19-16,0 0 22 0,0 0 13 15,0 0 8-15,13 123-3 0,-13-94-11 0,0 3-9 16,2 0-15-16,0 2-9 0,0-1-10 0,-1 2-4 15,1 1-2-15,-1 0-19 0,0-1-33 0,0 0-51 16,1-3-87-16,0-2-172 0,-1-9-500 0,0-9-711 16</inkml:trace>
  <inkml:trace contextRef="#ctx0" brushRef="#br0" timeOffset="77637.2">9547 14477 2883 0,'0'0'-19'0,"0"0"13"0,0 0 4 0,0 0 23 15,0 0 14-15,0 0 5 0,118 70 6 16,-86-39-2-16,4 7-4 0,5 11-5 0,6 10 4 15,5 15-4-15,4 8 0 0,-1 10-4 0,-1 6-15 16,-7 1-7-16,-10 2 1 0,-13 2-4 16,-5 3-3-16,-15-1 6 0,-3-2-11 0,-15-4 3 15,-9-9 2-15,-7-7-6 0,-5-11 3 0,0-7-8 16,-2-9-9-16,3-6-7 0,2-8-11 0,5-8-14 16,0-6-27-16,3-7-51 0,3-3-71 0,3-7-147 15,5-4-363-15,5-4-870 0</inkml:trace>
  <inkml:trace contextRef="#ctx0" brushRef="#br0" timeOffset="78049.55">11704 14850 2096 0,'0'0'185'0,"0"0"-26"16,0 0-52-16,0 0-35 0,0 0-21 0,0 0-6 16,0 0-2-16,0 0-2 0,0 0-7 15,0 0-6-15,0 0 0 0,0 0-7 0,-132 124-3 16,110-93 2-16,-4 0-8 0,1 1-1 0,5 1 0 16,-4-4-6-16,4 2-3 0,1 1 0 0,2-2-2 15,1 2-17-15,0-1-20 0,3-2-41 0,1-3-61 16,3-3-84-16,3-4-154 0,1-7-472 15,0-5-422-15</inkml:trace>
  <inkml:trace contextRef="#ctx0" brushRef="#br0" timeOffset="78232.41">11124 14937 1998 0,'0'0'60'0,"0"0"32"0,0 0 24 0,0 0 26 15,0 0 2-15,0 0-28 0,0 0-27 16,147 88-28-16,-111-67-24 0,3 1-14 0,1 0-8 16,0-1-8-16,2 0 0 0,0-3-5 15,3-2-21-15,1-1-33 0,1 0-65 0,3-6-82 16,0-1-148-16,-11-3-325 0,-12-3-831 0</inkml:trace>
  <inkml:trace contextRef="#ctx0" brushRef="#br0" timeOffset="78550.27">11481 14734 1613 0,'0'0'202'0,"-154"2"45"0,65 8 15 0,6 8-41 16,12 5-37-16,9 7-39 0,6 6-34 0,6 5-19 16,10 3-19-16,4 4-15 0,9 1-10 0,9-1-9 15,7-2-7-15,7 0-7 0,6-1-4 0,13 1-9 16,7-2-1-16,9-2 5 0,11-1-6 15,9-4 4-15,10-4-4 0,9-6-6 0,8-5-3 16,7-7 1-16,6-6-8 0,2-5-8 0,5-4-6 16,-5-1-20-16,3-8 7 0,-5-4 1 15,-4-5 3-15,-6-4 11 0,-13-6-1 0,-5-5 7 16,-11-6 7-16,-11-5 6 0,-9-3 5 0,-12-5 1 16,-11-2 1-16,-10-5 0 0,-18-2-4 0,-13-2-5 15,-12-2-5-15,-13 3-6 0,-12 4-1 0,-13 4-18 16,-9 7-29-16,-8 8-43 0,-7 11-80 15,1 6-110-15,26 10-243 0,26 5-1053 0</inkml:trace>
  <inkml:trace contextRef="#ctx0" brushRef="#br0" timeOffset="79135.7">12942 14348 2251 0,'0'0'40'0,"0"0"-1"15,0 0-7-15,0 0-5 0,0 0 1 16,0 0 13-16,0 0 27 0,0 0 6 0,-105 139-5 16,76-77-3-16,-3 11-11 0,-3 8-8 0,3 10-5 15,-5 9 14-15,2 13 15 0,0 13 11 0,0 10 8 16,4 7-18-16,3 4-25 0,10-1-12 0,8 0-7 15,6-3-5-15,7-1 9 0,13 0-1 16,5-2 2-16,11-5-1 0,8-11-8 0,8-8 1 16,5-13-10-16,4-9 11 0,3-6-7 0,-2-8-4 15,0-6-2-15,-5-8-9 0,-2-4-5 0,-5-10-7 16,-5-6 15-16,-6-7-18 0,-3-3-3 0,-5-7-22 16,-5-3-41-16,-4-3-49 0,-6-5-84 15,-3-4-153-15,-2-5-437 0,-5-4-882 0</inkml:trace>
  <inkml:trace contextRef="#ctx0" brushRef="#br0" timeOffset="81049.26">13495 14351 911 0,'0'0'349'0,"0"0"-31"0,0 0-100 16,0 0-49-16,0 0-36 0,0 0-30 15,0 0-29-15,0 0-18 0,0 0-8 0,0 0 7 16,0 0 14-16,0 0 1 0,15 75 0 0,-14-51-7 16,2 0-5-16,2 3-9 0,-3-1-9 15,0 2-4-15,2-1-9 0,0-1-2 0,-1-3-5 16,4-3-3-16,-2 0-4 0,1-2-2 0,-1-3-2 16,0 0-1-16,3 0-4 0,-4-2 1 0,4-1 0 15,-3-3-3-15,0-1 5 0,1-1-19 16,-1-1-35-16,-3-1-45 0,4 0-63 0,-3-2-85 0,1 2-147 15,0-3-431-15,-3 1-473 0</inkml:trace>
  <inkml:trace contextRef="#ctx0" brushRef="#br0" timeOffset="81785.74">14385 14503 0 0,'0'0'165'0,"0"0"165"0,0 0-38 0,0 0-35 16,0 0-22-16,0 0-27 0,0 0-19 0,0 0-26 16,0 0-22-16,0 0-18 0,0 0-15 0,0 0-15 15,0 0-14-15,0 0-11 0,-9-35-15 0,9 35-14 16,-1 0-16-16,1 0-18 0,0 2-1 0,-2 3 1 15,-1 3 5-15,-1 2 11 0,2 1 2 16,1 2 2-16,0 2 2 0,0 1-1 0,1 1-2 16,0 1-2-16,1-1-4 0,3 0 0 0,4-1-5 15,-1-1-2-15,-1-1 0 0,3-1-3 16,1-2-3-16,0 0 3 0,1-4-3 0,2 0 5 16,-1 0 6-16,1-3 1 0,-2-2 1 0,2-2-3 15,3 0-2-15,-4 0-3 0,3 0 0 0,0-4 1 16,0 0-4-16,-1-3 3 0,-1 0-3 15,2-1 1-15,-3-2 0 0,-1-1-1 0,-2-1 3 16,-4-4 3-16,2 1 0 0,-6-3-1 0,-1 0-4 16,0-1-3-16,-6-2-4 0,-2 1-4 0,-7 1-6 15,0-1 0-15,-4 0-4 0,-3 3 2 16,-4 1 0-16,1 4-6 0,-4 4-4 0,0 5-5 16,0 2-8-16,7 3-15 0,0 7-23 0,4 4-36 15,5 2-43-15,5 2-55 0,0 3-86 0,7-4-188 16,1-6-972-16</inkml:trace>
  <inkml:trace contextRef="#ctx0" brushRef="#br0" timeOffset="83334.85">13421 14568 0 0,'0'0'316'16,"0"0"6"-16,0 0-36 0,0 0-47 0,0 0-34 15,0 0-43-15,0 0-28 0,0 0-31 0,0 0-26 16,0 0-17-16,0 0-14 0,0 0-14 0,0 0-3 16,0 0-6-16,-36-14-2 0,33 18 5 15,0 2-3-15,3 0 4 0,-1 2 4 0,0 0 3 16,1 1 5-16,0 0 5 0,1 2 1 0,3 0-2 16,3 1-1-16,1 1-1 0,-1 0-9 15,5 0-5-15,0 0-6 0,-1-2-6 0,1 2 0 16,0-3-3-16,4 0 0 0,-4-1-2 0,4-4 7 15,-2 0 2-15,2-1-2 0,-1-2 2 0,1-2-3 16,0 0-2-16,2-2 3 0,-2-4-3 0,2-2-5 16,0-1-1-16,2-1 3 0,-1-2-1 15,-3-1 5-15,1-3 1 0,1-3-5 0,-4-1 1 16,2-5-1-16,-5 0 0 0,-1-1 1 0,-4-2 1 16,-2-1 2-16,-3 0-2 0,-1-1 0 0,-1 1-1 15,-8 0-5-15,-1-4-1 0,-4 4-1 16,-4-1-3-16,-7 7-8 0,-4 4-2 0,-5 6-10 15,-3 6-1-15,-7 7 1 0,-1 2 0 0,-4 10 1 16,-1 8-1-16,3 3 1 0,3 3-12 0,11 5-28 16,9-1-43-16,11 2-77 0,12 0-105 15,1-7-176-15,7-9-956 0</inkml:trace>
  <inkml:trace contextRef="#ctx0" brushRef="#br0" timeOffset="84117.01">13327 15222 669 0,'0'0'548'0,"0"0"-235"16,0 0-50-16,0 0-51 0,0 0-53 0,0 0-45 15,0 0-44-15,0 0-20 0,0 0-5 0,0 0 3 16,0 0 6-16,0 0 0 0,0 0-7 15,-52 109-3-15,56-92-5 0,4 0-2 0,3 0-5 16,0-2-9-16,3-1-5 0,1 0-2 0,2-3 3 16,-1-2-5-16,3-3 3 0,0 0-2 15,1-2-6-15,-1-3 5 0,-1-1-3 0,-1 0 1 16,1-3-3-16,2-1 0 0,-2-3-2 0,-3-1-3 16,3-2 4-16,-5-1-3 0,3 0-1 0,-4-2 2 15,-2 2-1-15,0-3 2 0,-5 0 4 16,-1-1-3-16,-4 0-2 0,0-1-3 0,-7 0-3 0,-4-1-1 15,-1 3-2-15,-6 0-5 0,1 1-4 16,-3 3-1-16,-3 0-1 0,2 1 2 0,-2 3 0 16,-1 1-2-16,0 3-3 0,3 1-7 0,0 1-2 15,5 0-14-15,1 5-37 0,6 2-50 0,7 4-62 16,2 0-78-16,1 2-107 0,4-3-356 16,0-3-368-16</inkml:trace>
  <inkml:trace contextRef="#ctx0" brushRef="#br0" timeOffset="84488.57">14375 15283 2577 0,'0'0'71'0,"0"0"-4"0,0 0 3 16,0 0-1-16,0 0-15 0,0 0-19 0,0 0-10 15,0 0-2-15,0 0-2 0,0 0 7 16,0 0-8-16,0 0-5 0,0 0-1 0,0 0-5 16,-75 125 0-16,75-110-3 0,2-1 3 0,5-3-5 15,2 0 4-15,1 1 4 0,4-3-7 0,-2 1 2 16,6-2-2-16,-4-2-2 0,5-1 1 0,-2-4 0 16,1-1-3-16,-1 0-1 0,3-3 1 15,0-3 5-15,-1-1-4 0,-1-2 3 0,-4 0-3 16,3-1-1-16,-4 0 2 0,-1-1 5 0,-3-1 1 15,-1-2-6-15,-6 0 7 0,-1 0-6 16,-1 0-3-16,-2-1 8 0,-7 0-18 0,-3 1-7 16,-7 1-10-16,-2 1-12 0,-4 2-9 0,-8 1-14 15,0 2-13-15,-5 1-35 0,1 1-63 0,-2 2-116 16,9-1-236-16,10 3-1025 0</inkml:trace>
  <inkml:trace contextRef="#ctx0" brushRef="#br0" timeOffset="85880.16">15513 14282 942 0,'0'0'232'0,"0"0"42"0,0 0 17 16,0 0-32-16,0 0-43 0,0 0-70 15,0 0-73-15,0 0-42 0,0 0-21 0,0 0 19 16,0 0 22-16,0 0 10 0,0 0 3 0,-8 119-10 16,14-86-6-16,-2-1-13 0,3 2-9 15,-1-4-9-15,-1-2-6 0,4 0-2 0,-1-2-3 16,1-1-1-16,-2-3-10 0,3 1-21 0,-1-5-34 16,1-2-45-16,1-1-62 0,3-1-97 0,-7-5-221 15,1-4-1019-15</inkml:trace>
  <inkml:trace contextRef="#ctx0" brushRef="#br0" timeOffset="86249.61">16316 14552 1895 0,'0'0'131'0,"0"0"5"0,0 0-32 0,0 0-1 15,0 0-5-15,0 0-14 0,0 0-18 16,0 0-20-16,0 0-19 0,0 0-11 0,0 0-5 16,0 0-3-16,-50 128-2 0,58-115 1 0,2-2 1 15,0 1-1-15,1-2 4 0,6 0 3 16,-3-3 1-16,6 0-5 0,1-2-2 0,-1 1-4 16,1-3-3-16,1-2 5 0,2-1-1 0,-6 0 1 15,1 0-2-15,-1-3 1 0,1-2 0 16,-6-2 3-16,3-3 5 0,-5 0-2 0,0-2 2 15,-3-2 0-15,-4 1-3 0,1-1 3 0,-4-1 0 16,-1 1-4-16,0-1-2 0,-7 1-1 0,-3 3-7 16,-4 0-6-16,-3 3-6 0,-6 2-4 15,-3 5 0-15,-2 1 2 0,-4 0 5 0,-1 6-4 16,-1 4-7-16,-1 2-18 0,4 2-43 0,3 2-65 16,2 2-99-16,7-4-239 0,8-4-1037 0</inkml:trace>
  <inkml:trace contextRef="#ctx0" brushRef="#br0" timeOffset="86667.85">15472 15340 2473 0,'0'0'60'0,"0"0"-19"16,0 0-4-16,0 0-6 0,0 0-11 0,0 0-5 16,0 0-5-16,0 0 0 0,0 0 3 0,0 0-5 15,0 0-2-15,0 0-2 0,0 0-2 16,7 83 1-16,2-73-3 0,1 0 1 0,2-3 3 16,-1 1-4-16,1-2 2 0,5-2-1 0,-3-1-5 15,4-1 0-15,0 0-4 0,-3-2 1 0,5 0 4 16,-1 1-2-16,1-6 4 0,-1-1 0 0,-4-1 2 15,2 0 2-15,-5 0 1 0,0-1 1 16,-2-1-2-16,-2 1 2 0,-3-1 6 0,-4-1-2 16,0-1 2-16,-1 0-1 0,0-1-3 0,-7 0-2 15,0-1-2-15,-1 2-2 0,-5-2-1 0,1 1-3 16,-3 3 1-16,-2 1-5 0,-3 3-7 16,0 2 2-16,1 0-6 0,-2 3 2 0,2 0-5 15,3 2-15-15,-2 3-19 0,2 2-32 0,3 3-44 16,3-1-68-16,1 3-110 0,5-4-302 0,-1-3-654 0</inkml:trace>
  <inkml:trace contextRef="#ctx0" brushRef="#br0" timeOffset="86889.84">16356 15106 2645 0,'0'0'86'0,"0"0"-12"0,0 0-13 16,0 0-20-16,0 0-10 0,0 0 12 16,0 0 5-16,0 0 7 0,0 0-3 0,0 0-15 15,47 135-9-15,-39-99-7 0,0 0-8 0,1 1-2 16,1 0-1-16,1-2-9 0,-1-1 0 0,1 2-5 16,1-2-11-16,1 1-21 0,-1-2-48 15,-1-1-59-15,0 0-84 0,-1-10-187 0,-6-7-869 0</inkml:trace>
  <inkml:trace contextRef="#ctx0" brushRef="#br0" timeOffset="88184.13">13349 16018 446 0,'0'0'392'0,"0"0"-49"0,0 0-7 0,0 0-37 16,0 0-33-16,0 0-39 0,0 0-41 15,0 0-53-15,0 0-54 0,0 0-33 0,0 0-24 16,0 0 1-16,0 0 17 0,0 0 9 0,33-1-2 16,-28 32-1-16,-3 1-8 0,3 0-8 15,0-1-4-15,0-2-6 0,0-3-14 0,2 0-3 16,-1-2 4-16,1-1-7 0,-1-2 7 0,0-1-24 15,3-1-34-15,-3 0-43 0,1-4-75 16,1-1-92-16,2-1-180 0,-3-4-588 0,-4-4-26 0</inkml:trace>
  <inkml:trace contextRef="#ctx0" brushRef="#br0" timeOffset="88549.66">14096 16163 1738 0,'0'0'64'0,"0"0"18"15,0 0-6-15,0 0 23 0,0 0 19 16,0 0-21-16,0 0-17 0,0 0-21 0,0 0-16 16,0 0-17-16,-5 116 0 0,10-97 0 0,2-4-4 15,3 1 5-15,5-2-4 0,-2-2-8 16,2-1-4-16,0-1 2 0,1-2-5 0,0 0 4 0,3-3 3 15,-1-3-1-15,2-1-6 0,2-1 2 16,-1 0-3-16,2 0-6 0,3-3 8 0,-3-3-5 16,2 1 1-16,-1-3 1 0,-3-1 1 15,-1-1 2-15,-4-2-5 0,-2-1 10 0,-5 1-3 16,-4-2 1-16,1 0 6 0,-5-1-6 0,-1 0-5 16,0 0-3-16,-3 2-2 0,-4 0-8 0,-3 1-5 15,-5 3-9-15,-1 3-6 0,-7 3-6 0,-4 3-5 16,-3 2-10-16,-3 7-30 0,-3 5-44 15,3 4-70-15,-7 0-112 0,14-2-182 0,6-5-960 0</inkml:trace>
  <inkml:trace contextRef="#ctx0" brushRef="#br0" timeOffset="88950.43">13648 16844 1976 0,'0'0'32'0,"0"0"5"0,0 0 12 0,0 0 18 16,0 0 12-16,0 0-12 0,0 0-5 0,0 0-3 16,0 0-10-16,0 0-16 0,0 0-5 0,0 0-14 15,-16 129-5-15,18-114 3 0,2-2-3 0,1 1-6 16,0-3 0-16,1 1 9 0,4-2-13 0,-1-1 13 15,0-1-1-15,2-2-8 0,-2-1 6 16,0-3 2-16,-1-1 0 0,3-1-2 0,-2 0 10 16,-1 0-11-16,2-1-2 0,-2-3 10 0,1-1-8 15,-3-1 3-15,1-2 3 0,1 1 1 16,-5-2-3-16,3-1 6 0,-4-1 0 0,-1 1 1 16,-1 0 0-16,0-1 2 0,-1 1-3 0,-4-1-12 15,-2 0 6-15,-2-1-14 0,-2 2-2 0,-1 0-5 16,-4 2-6-16,3 1-3 0,-6 1-8 15,2 2-8-15,-1 3-18 0,3 1-20 0,-1-1-39 16,2 6-64-16,3 2-81 0,3 0-100 0,5-2-388 16,1-2-287-16</inkml:trace>
  <inkml:trace contextRef="#ctx0" brushRef="#br0" timeOffset="89179.82">14242 16780 2396 0,'0'0'169'0,"0"0"-79"15,0 0-13-15,0 0-11 0,0 0-1 0,0 0 26 16,0 0-12-16,0 0-1 0,0 0-17 16,0 0-25-16,22 145 2 0,-11-116-13 0,-1-2-4 15,1 0-13-15,2-1 3 0,-1-1-12 0,-1 0-3 16,0-1 10-16,0-3-13 0,-2 1-12 15,1-3-30-15,-2-1-41 0,-3 0-76 0,2-4-94 16,-4-3-219-16,1-5-1116 0</inkml:trace>
  <inkml:trace contextRef="#ctx0" brushRef="#br0" timeOffset="90967.21">15390 16218 825 0,'0'0'623'0,"0"0"-429"0,0 0-2 16,0 0-30-16,0 0-29 0,0 0-22 0,0 0-22 16,-123 34-12-16,112-21-16 0,3 1-16 0,4 0-10 15,-1-2-8-15,5 1-4 0,1 0-8 0,-1 0-1 16,6-1-7-16,-1 1-2 0,3-1 6 15,3-1-3-15,0-2 0 0,3-2 1 0,-3-1 3 16,1-2-1-16,0-2 2 0,3 0 1 0,-1-2-5 16,-1 0-3-16,4 0 2 0,-4 0-2 15,5-3-5-15,-5 2 2 0,3-3-2 0,-3 1 0 16,-2-1 4-16,0-1 4 0,-1 0-5 0,-2-2 4 16,1 0 8-16,-5 0-3 0,1-1 8 15,-5-1-1-15,0 0-9 0,0-2 4 0,-7 1-9 16,-2-1-1-16,0-1-10 0,-3 3-2 0,-1-2-2 0,-4 2-5 15,2 0 2-15,-2 0-4 0,-2 2-2 16,4 0 2-16,-2 1-12 0,4 3-23 16,1-1-44-16,4 3-74 0,2 1-94 0,5 0-119 15,1 2-263-15,0 1-517 0</inkml:trace>
  <inkml:trace contextRef="#ctx0" brushRef="#br0" timeOffset="91302.26">16143 16234 1531 0,'0'0'803'0,"0"0"-780"15,0 0 16-15,0 0 31 0,0 0 8 16,0 0 12-16,0 0-4 0,0 0-22 0,0 0-6 16,0 0-23-16,0 0-9 0,0 0-9 0,-41 119-5 15,48-108 4-15,-2 1-5 0,4-3-3 16,0-1 3-16,1-1 1 0,0-1 0 0,2-1 3 15,3-2-4-15,0-1-4 0,1 0-3 0,0 0 1 16,2 0 0-16,2-1-4 0,0-1 5 0,-2 0-8 16,1 0-1-16,-4 0 6 0,1-3-2 0,-4 1 3 15,-2-3 4-15,-5-1 5 0,1-2-4 16,-4-1 2-16,-1-3 0 0,-1-1-6 0,0 1-2 16,-2-2-1-16,-7 0-10 0,-2 1-10 0,-3 2 1 15,-4 1-13-15,-3-1 1 0,-5 4-3 0,-1 4-13 16,-3 3-15-16,-5 1-32 0,0 7-34 15,-2 4-49-15,-4 5-77 0,2 2-135 0,9-2-395 16,10-6-286-16</inkml:trace>
  <inkml:trace contextRef="#ctx0" brushRef="#br0" timeOffset="91685.12">15084 17118 2501 0,'0'0'46'0,"0"0"-17"15,0 0-13-15,0 0-1 0,0 0 12 16,0 0-2-16,0 0-8 0,0 0 2 0,0 0-9 16,0 0-11-16,0 0 5 0,0 0 2 0,0 0-10 15,31 120 12-15,-21-117-8 0,1 1-6 0,1-2 4 16,1-2 1-16,3 0 1 0,-3 0-16 0,4 0 6 15,-4-5-8-15,3-1 6 0,-4-3 19 16,5-1-4-16,-4-1 5 0,-1-1-6 0,4-1 11 16,-5 1-7-16,0-3 6 0,-3 0 12 0,-4 0-10 15,-3 0 8-15,-1-1 3 0,0-1-5 0,0-1-6 16,-2 1 3-16,-5 2-8 0,1 1-7 16,-4 3 6-16,0 1-3 0,1 2-12 0,-2 2-3 15,1 1-2-15,0 3-15 0,-1 2 0 0,1-1-11 16,0 5-30-16,-2 6-45 0,-1 1-56 15,2 3-99-15,1 2-162 0,6-4-326 0,-1-4-183 0</inkml:trace>
  <inkml:trace contextRef="#ctx0" brushRef="#br0" timeOffset="92032.74">15823 17041 2329 0,'0'0'41'16,"0"0"-9"-16,0 0 4 0,0 0 12 16,0 0 31-16,0 0-2 0,0 0-3 0,0 0-12 15,0 0-22-15,0 0-10 0,0 0-9 0,0 0 5 16,0 0-14-16,-16 118 6 0,16-104-5 0,2-1-12 16,4 0 7-16,-2-3-1 0,3 0-6 15,1-3-1-15,2 0 9 0,1 1-14 0,1-1 3 16,0-2 9-16,4-2-10 0,0 0 1 0,2-2 2 15,0-1 1-15,0 0-7 0,-1 0 15 16,2 0-7-16,-3-2-10 0,-1-1-5 0,1 0-2 16,-4-2 8-16,-1 0 0 0,-4 0 21 0,-3-2-2 15,-3 0-5-15,0 0 8 0,-1-2-9 16,0 0 0-16,-4-2 0 0,-5 0-3 0,-5-1-6 16,-2 1-3-16,-4-1-2 0,-3 3-16 0,-4 1-7 15,1 1-12-15,-3 1-38 0,0 0-51 0,1 0-77 16,5 0-141-16,6 1-225 0,6 2-900 0</inkml:trace>
  <inkml:trace contextRef="#ctx0" brushRef="#br0" timeOffset="92517.07">16921 14387 2019 0,'0'0'-7'0,"0"0"-4"0,0 0 20 15,0 0 31-15,0 0 13 0,0 0 5 0,0 0-10 16,0 0-10-16,0 0 8 0,0 0 11 16,0 0 6-16,93 132 2 0,-75-63 2 0,1 16-3 15,5 15 2-15,0 13 1 0,9 15-2 0,2 9-2 16,6 8-7-16,1 6-4 0,8 1-15 0,-5-3-10 16,2-3-5-16,-6-9-8 0,-4-2 1 15,-10-2-4-15,-4-6-2 0,-11-1-5 0,-9-8 3 16,-3-4-1-16,-11-8-5 0,-6-6 7 0,-2-5-10 15,-2-9-1-15,0-5-2 0,1-11 5 16,-2-5 5-16,4-10 11 0,1-7 22 0,0-5-7 16,4-8 13-16,-5-5 1 0,5-6-13 0,-3-5 2 15,5-4 0-15,-1-5-11 0,0-2-7 0,2-2 5 16,1-3-12-16,-1 0 6 0,0-3-13 0,1-3-32 16,-3-1-55-16,-2-5-87 0,-3-2-161 15,3 3-519-15,4 2-834 0</inkml:trace>
  <inkml:trace contextRef="#ctx0" brushRef="#br0" timeOffset="94482.75">17877 14898 125 0,'0'0'275'0,"0"0"20"16,0 0-27-16,0 0-19 0,0 0-36 0,0 0-44 16,0 0-37-16,0 0-24 0,0 0-14 0,0 0 7 15,0 0 10-15,0 0 8 0,13 3 9 16,-4-2-4-16,3-1-10 0,0 0-10 0,5 0-15 16,0 0-12-16,4 0-7 0,1-1-7 0,3-2-8 15,3-2-8-15,4-1-8 0,2 1-9 0,1-1-9 16,3 0-9-16,-2 2-6 0,0-1-2 15,-1 1-3-15,1-1 4 0,-2 1-5 0,2 1-5 16,-4 1 6-16,-1-1-4 0,-2 2-9 0,-4 0-15 16,1 1-27-16,-3 0-31 0,-3 0-31 15,-4 2-43-15,-3 2-54 0,-4 2-87 0,-2 1-144 16,-3-3-373-16,-3 1-197 0</inkml:trace>
  <inkml:trace contextRef="#ctx0" brushRef="#br0" timeOffset="94700.46">17917 15223 1082 0,'0'0'589'0,"0"0"-354"0,0 0-16 16,0 0-38-16,0 0-31 0,0 0 2 16,0 0-9-16,0 0-7 0,0 0-18 0,0 0-17 15,0 0-25-15,147-29-19 0,-97 16-14 0,7 1-17 16,1 1-11-16,3 1-8 0,0 3-2 15,-1 2-2-15,-2 3-9 0,-3 1-22 0,-2 1-58 0,-6 1-52 16,-5-1-79-16,-2 0-126 0,-13 2-325 16,-9 0-923-16</inkml:trace>
  <inkml:trace contextRef="#ctx0" brushRef="#br0" timeOffset="95602.88">20412 14181 0 0,'0'0'186'0,"0"0"93"16,0 0-13-16,0 0-14 0,0 0-15 0,0 0-14 16,0 0-21-16,0 0-27 0,0 0-27 15,0 0-22-15,0 0-18 0,0 0-27 0,0 0-20 16,0 0-19-16,10-49-20 0,-11 49-11 0,-2 2-15 16,-2 4 1-16,0 4 4 0,-6 4 9 0,-2 5 12 15,-1 5 2-15,-5 8 7 0,-1 4 6 16,-1 8-5-16,-3 4-5 0,-1 7-2 0,-1 4-4 15,1 8 6-15,-2 5 13 0,-2 9 6 0,2 9 4 16,-3 5 6-16,0 9-6 0,1 3-5 16,6 4-1-16,-1 5-9 0,3 5-5 0,2 10 4 15,2 8 8-15,2 9 5 0,-1 8 2 0,5 5 7 16,2 3-9-16,3 4-8 0,4 0-4 0,5-3-2 16,8-1-10-16,4-3 3 0,6-2 4 15,1-23-12-15,0-18 5 0,1-14 18 0,1-14-9 16,1-6-2-16,-1-11 26 0,-3-5-12 0,2-9-23 15,4 2-1-15,0 4-58 0,4 1-32 16,4 2 15-16,4 0-45 0,1 2 19 0,3-4-31 16,2-3-9-16,1-2 7 0,4-2 16 0,0-5 53 15,1-2-67-15,-1-6 67 0,1-4-132 0,-2-9-218 16,-14-8-572-16,-13-12-314 0</inkml:trace>
  <inkml:trace contextRef="#ctx0" brushRef="#br0" timeOffset="96655.15">20146 14376 0 0,'0'0'0'15,"0"0"0"-15,0 0 181 0,0 0 55 0,0 0-19 16,0 0-23-16,0 0-7 0,0 0-17 16,0 0-10-16,0 0-11 0,0 0-19 0,0 0-17 15,-13-26-4-15,19 17 5 0,4-4 11 0,4-3 4 16,1-3-2-16,4-2-14 0,1-4-11 0,4-2-9 15,6-3-9-15,3-2-7 0,2-5-8 16,0 0-11-16,2-2-18 0,-4 2-9 0,-2-1-8 0,-2 5-4 16,-5 1 4-16,-7 5 2 0,-3 3-5 15,-4 3-4-15,-4 4-5 0,-1 2-3 0,-2 3-1 16,-2 6-2-16,-1 1-8 0,0 3-17 16,0 1-9-16,0 1-23 0,-1 0-50 0,0 0-46 15,1 4-62-15,0 6-56 0,0 5-101 0,0-2-426 16,0-3-382-16</inkml:trace>
  <inkml:trace contextRef="#ctx0" brushRef="#br0" timeOffset="98320.01">21334 14391 103 0,'0'0'376'0,"0"0"-80"0,0 0-25 16,0 0-20-16,0 0-16 0,0 0-28 15,0 0-45-15,0 0-45 0,0 0-39 0,0 0-31 16,0 0-22-16,0 0-12 0,0 0-4 0,0 0 6 16,-40 10 8-16,31 1 2 0,1 2 7 0,1 3-5 15,0 1-1-15,-1 1 1 0,3 1 0 16,1-2-1-16,2 1 0 0,1-1-3 0,1-1-10 16,0 0 1-16,0-2-3 0,2 0-4 0,5-2 2 15,-2 1-3-15,4-1 0 0,0-1 1 16,0-2 4-16,2 0-2 0,0-2 2 0,-1 2 4 15,2-6 2-15,1-1 3 0,1-1 2 0,-1-1-1 16,4 0-5-16,-2 0-1 0,2-4-2 0,-1-1-5 16,-1-1 0-16,0 1 0 0,-3-2 5 0,-1-2 4 15,-4 0 5-15,-2 0 1 0,-4-2-2 16,-1-1-2-16,0-2-7 0,-1 0-6 0,-6 0-7 16,0-3-3-16,-2 1-5 0,-1 2-3 0,-4-1-1 15,1-1-1-15,1 1-4 0,-5 3 1 0,5-2-5 16,-6 4-3-16,5 2 0 0,-2 1-18 0,2 3-20 15,1 2-33-15,4 1-55 0,4 1-86 16,0 0-134-16,2 0-327 0,2 1-350 0</inkml:trace>
  <inkml:trace contextRef="#ctx0" brushRef="#br0" timeOffset="98933.31">21841 14396 165 0,'0'0'367'15,"0"0"-53"-15,0 0-55 0,0 0-18 0,0 0-30 16,0 0-26-16,0 0-25 0,0 0-34 15,0 0-26-15,0 0-17 0,0 0-16 0,0 0-23 16,0 0-18-16,0 0-19 0,5-21-18 0,-6 25 0 16,0 0 4-16,-2 3 14 0,-2 3 14 0,3 0 6 15,-1 2 5-15,-2 3-7 0,3 2-4 16,1-1-6-16,0 0-4 0,1 0-3 0,0 0 1 16,2-1 0-16,1 0-5 0,4-1 6 0,1-1 1 15,0-1-4-15,3 1 6 0,-1-2-3 0,3 0 1 16,-2-2 0-16,3-2 2 0,-1-1 2 0,-1-3 5 15,0-1 4-15,2-2 2 0,-1 0-4 16,1 0-3-16,-3-2-4 0,1-1-1 0,1-2 0 16,-3-2 2-16,-1-1-1 0,-2 0 0 0,1-3 4 15,-5 0 0-15,2-1-1 0,-3-2-2 0,-2 0-6 16,0-1-3-16,-8 0-1 0,1-1-2 16,-3-1-5-16,-4 0-4 0,1-1-1 0,-5-1-4 15,-1 1-4-15,3 2 1 0,-1 0-5 0,-2 3-3 16,6 4-7-16,-5 2-17 0,7 4-23 0,-1 2-38 15,3 1-54-15,2 1-68 0,5 5-69 16,2 2-95-16,0-1-253 0,0-2-213 0</inkml:trace>
  <inkml:trace contextRef="#ctx0" brushRef="#br0" timeOffset="100288.03">22475 14199 26 0,'0'0'369'0,"0"0"17"16,0 0-50-16,0 0-50 0,0 0-26 0,0 0-19 15,0 0-36-15,0 0-31 0,0 0-38 0,0 0-56 16,0 0-41-16,0 0-30 0,0 0-9 16,0 0 15-16,-1-23 23 0,2 40 12 0,4 6 8 0,-1 3 4 15,-1 0-10-15,4 2-7 0,-3-2-11 16,3 1-12-16,0-3-3 0,-3-2-6 0,5-1-3 16,-1 0-1-16,-4-1-6 0,4-1 5 0,-2-1-5 15,-2-2-15-15,-1-1-22 0,3 0-38 0,-4 0-51 16,-2-1-59-16,0 0-106 0,0-3-220 15,0-4-1004-15</inkml:trace>
  <inkml:trace contextRef="#ctx0" brushRef="#br0" timeOffset="100755.1">23030 14463 348 0,'0'0'314'0,"0"0"-67"0,0 0-55 0,0 0-35 0,0 0-35 16,0 0-12-16,0 0-12 0,0 0-11 15,0 0-4-15,0 0 6 0,0 0 7 0,0 0 5 16,0 0 4-16,0 0-3 0,-17 67-10 0,17-53-14 16,0 1-17-16,0 2 2 0,1 0-2 0,7 0 2 15,0 0-1-15,2 1-20 0,3-2-12 16,-2-1-6-16,6-1-1 0,-3-2-5 0,5-2 3 16,-2 0 1-16,3-3 0 0,0-3 1 0,1 0-1 15,0-2-4-15,0-1-2 0,0-1 3 16,0 0-5-16,-3-1 1 0,1-4 1 0,-5-2-3 15,2 0 5-15,-5-2 5 0,0-2-3 0,-6-3 1 16,2-2-3-16,-5-3-9 0,-2-2-4 0,0 0-2 16,-5-2-8-16,-10 0-9 0,1-3-8 15,-8 0-4-15,-4 1-7 0,-5 1-6 0,0 2-6 16,-3 4-13-16,-2 10-16 0,1 5-26 0,1 4-54 16,7 13-72-16,2 7-135 0,12-3-411 0,5-4-505 15</inkml:trace>
  <inkml:trace contextRef="#ctx0" brushRef="#br0" timeOffset="102549.6">21220 15181 0 0,'0'0'396'0,"0"0"-91"16,0 0-27-16,0 0-28 0,0 0-22 0,0 0-27 16,0 0-30-16,0 0-27 0,0 0-23 15,0 0-22-15,0 0-13 0,0 0-11 0,0 0-18 16,0 0-7-16,-15-24-12 0,12 27-15 0,-1 0 1 15,-1 3-4-15,-3 1 2 0,2 3 8 0,-1 0 8 16,-1 2 1-16,2 0-5 0,1 1-2 16,0 1-16-16,1-2-1 0,1 2-4 0,2-1-5 15,-1-1 1-15,2 0-4 0,0 0-1 0,3-1-2 16,1-2 2-16,3 0-1 0,-4-1-3 0,4 2 0 16,-3-3-3-16,4 0 6 0,2-2 2 15,-1 0 4-15,3-3 0 0,-1-1-1 0,5-1 0 16,-2 0-2-16,3 0-2 0,-3 1-2 0,3-2 1 15,-3-1-2-15,2-2 3 0,-3 0-1 0,-2 0 0 16,2-2 1-16,-6-1 4 0,0 0-1 0,-5 0-1 16,-1 0 1-16,-1-1-5 0,0-1 3 15,-4-2-1-15,-3-1-3 0,-4 0-3 0,1 0 0 16,-2 0 1-16,-4 1-1 0,3-1 8 0,-4 0-6 16,3 2 1-16,-4 0-2 0,5 0-2 0,-4 1 3 15,6 1-4-15,1 2-10 0,1 3-29 16,6-1-51-16,1 3-107 0,2 1-117 0,0 0-149 15,0 3-348-15,2-1-68 0</inkml:trace>
  <inkml:trace contextRef="#ctx0" brushRef="#br0" timeOffset="102899.49">21975 15219 1885 0,'0'0'147'0,"0"0"8"0,0 0-13 16,0 0-24-16,0 0-33 0,0 0-25 0,0 0-21 16,0 0-9-16,0 0-2 0,0 0-1 15,0 0-3-15,0 0-5 0,0 0-5 0,0 0-8 16,-39 119-1-16,40-105-3 0,6 2 0 0,-3-4 2 16,5-1-1-16,0 1 1 0,1-3-2 0,0 1-2 15,0-3 4-15,1-2-6 0,-1 0 3 0,0-1-1 16,2 0-3-16,-1-2 2 0,1 0 0 15,0-2-2-15,-2 0-7 0,-2 0 5 0,0 0 3 16,0-2 6-16,-3-2 7 0,1-2 1 0,-4-2 1 16,2-1-1-16,-4-3 1 0,0 0-6 15,0 0-4-15,-6-4-4 0,-2 2-4 0,0-1-1 16,-3 1-1-16,-1 2-5 0,1-1-7 0,-1 2-12 16,1 2-7-16,-1-1-13 0,1 2-27 0,-2 1-37 15,2 1-61-15,5 3-92 0,0-1-192 0,4 3-799 16</inkml:trace>
  <inkml:trace contextRef="#ctx0" brushRef="#br0" timeOffset="103282.57">22617 15201 2016 0,'0'0'167'0,"0"0"-13"0,0 0-17 16,0 0-15-16,0 0-32 0,0 0-23 0,0 0-20 16,0 0-27-16,0 0-9 0,0 0-4 0,0 0-7 15,0 0 4-15,0 0-2 0,-98 70-3 16,98-58-4-16,5 1 5 0,2 0 1 0,-1 0-3 16,2-2 3-16,1-2-8 0,2 1-2 0,0 0-10 15,1-1-16-15,4-1 0 0,-4-1 2 0,5-2 7 16,-4-1 5-16,0-1-9 0,3-1 4 15,-2 0 2-15,1-2 12 0,-1 1 12 0,-3-1 2 16,0-1 0-16,3-4 2 0,-4 1 5 16,-4-2 3-16,3-1 4 0,-6 0 8 0,1-1-7 0,-4 0-2 15,0-2-1-15,-5-1-6 0,-2 1-2 16,-3 0-4-16,-5 1-1 0,0-1-6 0,-3 2 0 16,-1 0-1-16,-1 2-3 0,1 1 3 0,-2 1-2 15,2 3-1-15,4 0-18 0,-2 1-39 0,5 0-65 16,3 0-96-16,0 4-143 0,7-2-270 0,1-1-544 15</inkml:trace>
  <inkml:trace contextRef="#ctx0" brushRef="#br0" timeOffset="103537.18">23191 15135 2478 0,'0'0'141'16,"0"0"13"-16,0 0-16 0,0 0-18 0,0 0-26 16,0 0-26-16,0 0-28 0,0 0-21 0,0 0-11 15,0 0-5-15,0 0 1 0,0 0 1 16,0 0 2-16,0 0 0 0,55 120 1 0,-44-89-5 16,5 3 0-16,-4 0 0 0,2 0-1 0,1 3 3 15,-1-1-15-15,2-4-23 0,-3-1-35 0,-1-2-50 16,-1-3-57-16,-3-3-89 0,0-6-178 15,-5-6-850-15</inkml:trace>
  <inkml:trace contextRef="#ctx0" brushRef="#br0" timeOffset="104236.99">21108 15791 1488 0,'0'0'382'0,"0"0"-43"0,0 0-111 15,0 0-55-15,0 0-63 0,0 0-40 0,0 0-36 16,0 0-11-16,0 0 2 0,0 0 5 0,0 0 7 15,0 0 0-15,0 0-9 0,0 0-5 0,14 120 0 16,-12-100-7-16,2-1 0 0,0-1-4 16,-2 0-7-16,4-2-6 0,-2 0 3 0,-2-1-2 15,3 1-16-15,-2 0-18 0,2 0-36 0,0 0-60 16,2 0-84-16,3 0-152 0,-6-5-386 16,2-4-766-16</inkml:trace>
  <inkml:trace contextRef="#ctx0" brushRef="#br0" timeOffset="104616.82">21747 15952 1733 0,'0'0'437'0,"0"0"-305"0,0 0-2 0,0 0-10 15,0 0-19-15,0 0-19 0,0 0-19 16,0 0-25-16,0 0-17 0,0 0-1 0,0 0-4 15,0 0 5-15,0 0 5 0,0 0-11 0,-56 68-3 16,56-58-5-16,1 0-3 0,3-1 1 16,2 0 1-16,3 2 1 0,-1-4-5 0,1 1 0 15,0-1 2-15,-1 0-2 0,2-2 1 0,3 0-1 16,0-2-2-16,0-1-4 0,1 0 4 0,2-1 0 16,-1-1-2-16,0 1 8 0,-4-1-6 15,0-5 4-15,0-1 0 0,-2 0 0 0,0-3 7 16,0 0-4-16,-5-2 8 0,1-1-6 0,-5-2 0 15,0 0 1-15,-1 1-7 0,-7-1-3 16,-2-1-3-16,-4 1-3 0,-1 1-7 0,2 2-2 16,-5 1-2-16,-1 2-12 0,0 2-5 0,4 1-13 15,-3 4-18-15,5 0-18 0,-2 1-54 0,5 0-84 16,6 0-138-16,-3 2-334 0,6 1-672 0</inkml:trace>
  <inkml:trace contextRef="#ctx0" brushRef="#br0" timeOffset="104986.24">22475 15947 2114 0,'0'0'153'0,"0"0"-63"0,0 0-13 0,0 0-1 16,0 0-11-16,0 0 2 0,0 0-4 0,0 0-18 15,0 0-15-15,0 0-14 0,0 0-9 0,0 0-3 16,0 0 7-16,-44 104-5 0,50-94-3 16,0-1-1-16,1-2-2 0,-2 2-4 0,4 0-5 15,1-2-3-15,-1-1-10 0,1 1-3 0,1-3 1 16,0 1-30-16,0 0-4 0,4-2 10 0,-2-2 11 16,0 0 33-16,1-1 17 0,0 0 0 0,-3-5-4 15,-1-1 3-15,1-1 4 0,-4 0 4 0,-4-1 2 16,2-2 5-16,-4 1-3 0,-1-1 0 15,0-1 4-15,0-1-4 0,-5-1-4 0,0 2 2 16,-3-1-3-16,-3 2-4 0,1 0 2 0,0 0-8 16,-2 2-9-16,0 1-4 0,-1 2-3 15,2 3-5-15,1-2-11 0,-1 3-31 0,2 0-57 16,4 1-51-16,-1 0-135 0,3 0-310 0,2 0-888 16</inkml:trace>
  <inkml:trace contextRef="#ctx0" brushRef="#br0" timeOffset="105350.08">23096 16076 2186 0,'0'0'89'0,"0"0"-3"0,0 0 2 15,0 0-3-15,0 0-9 0,0 0-7 16,0 0-16-16,0 0-17 0,0 0-4 0,0 0-7 15,0 0-11-15,0 0 1 0,0 0-3 0,0 0 1 16,7 114-1-16,4-108-2 0,-1 0-4 0,1-2-7 16,1-1 7-16,3-1-7 0,-1-1 8 15,3 0-4-15,-1-1-2 0,1 0 3 0,0 0 6 16,-3-3 2-16,-1-1 0 0,0 0 3 0,-4-2-9 16,-2 0 9-16,0-3 2 0,-4-1 5 0,1-3 1 15,-4 0-3-15,0-1-2 0,-3-4-6 16,-2 2-3-16,-5-1-5 0,-5 1-1 0,1 1-6 15,-3 2-1-15,1 3-5 0,-3 2-10 0,-2 3 1 16,-2 3-7-16,-2 2-2 0,1 0-13 0,-3 8-14 16,-2 2-35-16,0 4-52 0,2 4-79 15,-4 0-157-15,6-3-479 0,10-4-386 0</inkml:trace>
  <inkml:trace contextRef="#ctx0" brushRef="#br0" timeOffset="106333.1">21158 16589 486 0,'0'0'435'0,"0"0"-185"0,0 0-49 0,0 0-14 16,0 0-26-16,0 0-15 0,0 0-18 0,0 0-22 16,0 0-29-16,-55 130-18 0,52-108-12 0,0-1-3 15,1 0 10-15,2-3-3 0,0-2-16 0,2-3-13 16,3-1-2-16,1 0-9 0,3-2-1 15,-2-2 14-15,2 0-7 0,2-1 2 0,-1-1 1 16,0-2-5-16,2-2-1 0,1 0 5 0,3-2 0 16,-2 0-4-16,0-3 5 0,0-1-7 0,2-2 4 15,-3 1-6-15,1-1 4 0,-1 0-3 16,-3-1-1-16,-2 0 9 0,-1-1-6 0,0-1 5 16,-5-1 3-16,0 1 6 0,0-2-7 0,-2-2 3 15,-3 2-9-15,-1-1-13 0,-6 3-1 16,0 0-7-16,-3 2-4 0,-3 0-3 0,2 0-2 15,-2 1-9-15,1 1-8 0,0 0-16 0,4 1-26 16,0 2-40-16,2 1-64 0,4 1-112 0,1 0-144 16,3 0-343-16,1 0-165 0</inkml:trace>
  <inkml:trace contextRef="#ctx0" brushRef="#br0" timeOffset="106564.77">21743 16491 2189 0,'0'0'182'16,"0"0"-87"-16,0 0-18 0,0 0 1 0,0 0-1 15,0 0 17-15,0 0 1 0,0 0-14 16,0 0-18-16,-33 127-19 0,33-102-3 0,0-2-9 16,2-1-11-16,5-2-2 0,-2 0-3 0,5 2-8 15,1 0 5-15,1-3-6 0,-1 0-7 0,1-2-2 16,-1-2-15-16,0-1-33 0,-1 0-55 15,1 0-77-15,0-1-130 0,-3-4-253 0,-4-2-1025 0</inkml:trace>
  <inkml:trace contextRef="#ctx0" brushRef="#br0" timeOffset="106933.02">22326 16716 2442 0,'0'0'63'16,"0"0"-6"-16,0 0 7 0,0 0 2 0,0 0 4 15,0 0 3-15,0 0-17 0,0 0-18 0,0 0-8 16,0 0-15-16,0 0-9 0,0 0 3 16,0 0-10-16,0 0-2 0,-63 120 6 0,69-113-6 15,0 1-6-15,0-2-8 0,5 1-5 0,-1-2-10 16,0 0 1-16,2-2 1 0,0 0-1 15,1-1 5-15,-2-1 2 0,0 0 8 0,1-1-1 16,-1 0 8-16,1-1 5 0,1-3 6 0,-3-1 6 16,2-1 1-16,-3-1-2 0,-1-2-1 0,-2 0 8 15,2-1-3-15,-5-1 9 0,-3 1-4 16,0 0-8-16,0-3-2 0,-3-1-1 0,-6 1-3 16,-1 1-2-16,-2 0 1 0,-4 3-4 0,3 2-2 15,-5 0-7-15,5 3 5 0,-6-1-9 16,6 2 2-16,-3 2 4 0,5 1-24 0,0 0-29 0,3 0-67 15,4 0-108-15,-2 1-178 0,5 1-382 0,1 0-288 16</inkml:trace>
  <inkml:trace contextRef="#ctx0" brushRef="#br0" timeOffset="107285.73">23009 16729 2517 0,'0'0'73'16,"0"0"-6"-16,0 0 5 0,0 0 6 0,0 0 1 15,0 0 7-15,0 0-25 0,0 0-18 16,0 0-11-16,0 0-17 0,0 0-5 0,0 0-3 16,-28 123 4-16,34-112-5 0,2-3 4 0,1 0 1 15,5 0-7-15,0-1 2 0,-1-2 1 0,4 1-3 16,-3-1-1-16,4-2 5 0,-2-1-9 0,-1-1-1 15,3-1 2-15,0 0 1 0,-3 0-1 0,3-3 5 16,-4-1 5-16,0-1-6 0,-3-2 9 16,-2-2-2-16,-4-2 2 0,0-1 0 15,-4-3 3-15,-1-2-3 0,0-1-11 0,-8-2 6 0,-4-2-8 16,-3 0 0-16,0 4 0 0,-3-1-5 0,-2 4-13 16,1 2-9-16,-3 0 2 0,-5 3-15 15,2 5-4-15,-3 3-23 0,3 2-49 0,-1 5-71 16,5 7-120-16,6-3-287 0,6-2-983 0</inkml:trace>
  <inkml:trace contextRef="#ctx0" brushRef="#br0" timeOffset="108999.9">24321 14397 1170 0,'0'0'165'0,"0"0"14"16,0 0-12-16,0 0-16 0,0 0-23 15,0 0-12-15,0 0-24 0,0 0-20 0,0 0-16 16,0 0-20-16,-98 117-9 0,98-106-5 0,3 0 1 16,3-2-5-16,2 2 2 0,2-2-3 15,3-1-2-15,-2-1 4 0,6-1 1 0,-3-2 3 16,4-1-5-16,-1-1-1 0,1-1-6 0,2-1-2 16,0 0 3-16,-1-1-5 0,3-3 0 0,-5 1-1 15,2 1 1-15,-5-1-1 0,1-1 1 16,-4 0 5-16,-2-1 7 0,0 0 8 0,-5-2 8 0,-4 0-6 15,0-2-9-15,0 0-7 0,-9-1-8 16,3-1-4-16,-6-1-4 0,-2 1-1 16,1-1-5-16,-4 1-7 0,2 0-2 0,-2 0-5 0,-1 2-5 15,4-1-11-15,0 1-12 0,1 5-37 16,4 1-68-16,4 2-100 0,-1 1-157 0,5 0-319 16,1 1-236-16</inkml:trace>
  <inkml:trace contextRef="#ctx0" brushRef="#br0" timeOffset="109360.16">25079 14372 1240 0,'0'0'603'0,"0"0"-402"16,0 0-21-16,0 0-21 0,0 0-36 15,0 0-31-15,0 0-24 0,0 0-29 0,0 0-8 16,0 0-11-16,0 0-6 0,0 0-1 0,0 0-6 15,0 0-3-15,-96 86-2 0,97-74 5 16,5-1-3-16,1-1-2 0,0 0 0 0,2-1-1 16,2 0-3-16,0-1-3 0,4 1-12 0,0 0-13 15,-1 1 3-15,2-2 1 0,0-1 11 0,0-1 8 16,0-2-5-16,1 1 0 0,1-3 2 16,-1 0 6-16,-1-2 6 0,1 0 6 0,-1-3 3 15,-3-4 4-15,-2-2 4 0,-1-2 1 0,-4-1 2 16,-5-3-2-16,-1-1-4 0,-4-2-4 15,-5 0-5-15,-5 0-2 0,0-1-3 0,-4 1 0 16,-2 2-2-16,1 0-1 0,-3-1 1 0,1 3-5 16,1 3-2-16,0 3-3 0,2 2-6 15,0 4-5-15,4 2-11 0,1 0-40 0,4 5-54 16,2 3-78-16,2 2-92 0,2-1-176 0,3-2-936 16</inkml:trace>
  <inkml:trace contextRef="#ctx0" brushRef="#br0" timeOffset="109866.04">25736 14396 29 0,'0'0'420'0,"0"0"-47"0,0 0-59 0,0 0-43 16,0 0-33-16,0 0-31 0,0 0-38 0,0 0-44 15,0 0-47-15,0 0-28 0,0 0-17 0,0 0 4 16,0 0 8-16,-28 14-5 0,22-2-4 0,-2 3-10 15,2-1 0-15,3 1 0 0,2-1-2 16,1-3-7-16,0 2-6 0,0-1-1 0,4-2-3 0,2 1 2 16,2-1 0-16,-2-2 2 0,2-1 3 15,1-1 0-15,1-2 1 0,0 0 2 16,-1-2-8-16,2-2 4 0,-2 0-3 0,1 0-1 0,1 0 4 16,-1 0-6-16,-1-1 2 0,1-1 1 15,-4-3 1-15,1 0 1 0,-3 1 0 0,1-3 3 16,-2 0-4-16,-2-1 4 0,-1-1-4 0,0-3-5 15,0 1-5-15,-3-2-8 0,-5 1-8 16,-1 1-7-16,-4-1-7 0,0 2-6 0,-5 0-2 16,1 0 1-16,-4 2 0 0,1 2-5 0,4 1-16 15,-2 0-29-15,5 3-38 0,3 1-58 0,1 1-82 16,5 0-144-16,1 0-310 0,3 0-60 0</inkml:trace>
  <inkml:trace contextRef="#ctx0" brushRef="#br0" timeOffset="110219.39">26418 14396 1850 0,'0'0'156'0,"0"0"-29"0,0 0-17 0,0 0-13 16,0 0-14-16,0 0-12 0,0 0-16 0,0 0-18 15,0 0-10-15,0 0-10 0,0 0-5 0,0 0-3 16,0 0 0-16,0 0-1 0,-45 106 3 16,52-96 2-16,2 0 0 0,1 0-3 0,5-1-2 15,-3-1 2-15,2-2-4 0,1 1 2 0,-1-3 1 16,2 1-1-16,-2-3 0 0,2 2-3 16,-2-3 3-16,-3 1 0 0,0-2 2 0,-2 0 6 15,2 0-2-15,-5-3 4 0,-1-2 4 0,0-3-1 16,-2-1 3-16,-1-2-3 0,-2-3-4 0,0 1-8 15,-2-2-6-15,-6 0-3 0,-3-1-10 16,-2 2-3-16,-3 1-9 0,-4 3-11 0,0 3-8 0,-3 2-10 16,-5 4-13-16,0 1-24 0,-5 4-37 15,0 5-59-15,-6 2-110 0,8-1-319 0,11-3-817 16</inkml:trace>
  <inkml:trace contextRef="#ctx0" brushRef="#br0" timeOffset="110750">24679 15186 1410 0,'0'0'205'0,"0"0"-17"16,0 0-47-16,0 0-11 0,0 0-23 15,0 0-12-15,0 0-2 0,0 0-26 0,-81 127-23 16,80-109-14-16,1-2-16 0,0-1 1 0,2-1-1 16,6-2-2-16,0 0 0 0,4-1-3 15,-1-2 1-15,0 2-3 0,6-4 6 0,-4 0-4 16,6-4-2-16,-1 0 1 0,-1-3-6 0,4 0 1 16,-1 0-3-16,0-2 2 0,-2-2 3 0,0 0 1 15,-1-3 5-15,-4 0 1 0,-1 0 0 16,-2-1 5-16,-3-1 7 0,-4-3 2 0,-2 1 1 15,-1-1-3-15,0-2-3 0,-4 0-8 0,-4-1-1 16,-5 2-6-16,-3-1-6 0,-2 2-1 16,-1 1-6-16,-2 1 0 0,-3 2-7 0,5 2 3 15,1 3-2-15,3-1-10 0,2 2-18 0,4 0-42 16,2 0-65-16,4 2-102 0,3 0-131 0,0 0-332 16,0 3-458-16</inkml:trace>
  <inkml:trace contextRef="#ctx0" brushRef="#br0" timeOffset="111101.16">25327 15163 1548 0,'0'0'338'0,"0"0"-164"0,0 0-22 16,0 0-5-16,0 0-20 0,0 0-15 0,0 0-18 15,0 0-28-15,0 0-13 0,0 0-15 16,0 0-13-16,0 0-3 0,0 0-4 0,-93 100-9 15,92-90-4-15,1 0 1 0,0 0-5 0,2-1 0 16,5-1 2-16,0-1-4 0,1 0 0 0,1 0-3 16,1-3-2-16,-1 1-4 0,0-1-4 15,2 0 0-15,-3-1-21 0,2 0 3 0,2-1 6 16,-4-1 3-16,1-1 24 0,-1 0 2 0,0 0 3 16,-3-2-2-16,1-2 5 0,-4 0 7 0,1-1-1 15,-1-2-1-15,-2 1 4 0,0-4-9 16,-5 1-4-16,-2-3 0 0,-4 1-6 0,-4-1-4 15,-4 2 5-15,0 1-2 0,-3 0 0 0,-2 0 0 16,1 0-4-16,2 3-3 0,2 3-7 0,6 0-20 16,1 1-20-16,3-1-41 0,5 2-64 0,1 0-113 15,3 1-139-15,2 0-360 0,0 0-252 0</inkml:trace>
  <inkml:trace contextRef="#ctx0" brushRef="#br0" timeOffset="111466.45">25912 15158 1283 0,'0'0'288'0,"0"0"-16"0,0 0-26 16,0 0-46-16,0 0-39 0,0 0-38 0,0 0-35 16,0 0-33-16,0 0-29 0,0 0-15 0,0 0-2 15,0 0-1-15,0 0-3 0,0 0-1 16,-67 46-2-16,63-31-4 0,3-1 7 0,1 1-3 15,0 1-1-15,0-3-2 0,4 0 1 0,1-1 0 16,2-3 0-16,1-1 4 0,1-1-6 0,-2-1 1 16,4-2 0-16,-2 0 3 0,1-2-4 0,-1 1 3 15,1 0 1-15,0-2-4 0,0-1 8 16,-1 0-1-16,1 0-2 0,2 0 4 0,-3-4-1 16,0 2 0-16,-1-1 7 0,-2-3 4 15,0 1 0-15,-2-2 2 0,-4-3 0 0,0 0-4 0,0-1-2 16,-2-1-5-16,-6-1-5 0,-4 2-5 0,0-1-1 15,-3 3-5-15,0 0-13 0,-4 1-10 16,1 0-10-16,-2 3-23 0,-1 2-26 0,3-1-36 16,1 2-60-16,2 1-92 0,4 0-191 0,5 1-966 15</inkml:trace>
  <inkml:trace contextRef="#ctx0" brushRef="#br0" timeOffset="111790.22">26508 15218 1596 0,'0'0'547'0,"0"0"-382"0,0 0-43 0,0 0-18 16,0 0-18-16,0 0-3 0,0 0-12 0,0 0-16 16,0 0-17-16,0 0-13 0,0 0-8 0,0 0-4 15,0 0-4-15,0 0-1 0,-23 77 2 0,27-70-3 16,3 1 5-16,2-2-2 0,0 0-2 0,-1-2 0 15,5 0-4-15,-3-1 0 0,-1-1-3 16,2 1 0-16,-1 0 0 0,-3-3 0 0,1 0 4 16,-1 0 4-16,-2 0 1 0,0 0-5 15,-1-4 4-15,0 1 0 0,-1-2 2 0,0-2 5 16,-2-2-3-16,-1-1-6 0,0-3-3 0,0 0 0 16,-1 0-7-16,-7-1-2 0,-3-1-10 0,-5 0-11 15,-4-1-14-15,-9 3-17 0,-3 3-32 0,-5 3-50 16,-7 0-70-16,-3 5-128 0,9 0-264 15,12 2-907-15</inkml:trace>
  <inkml:trace contextRef="#ctx0" brushRef="#br0" timeOffset="112384.85">24473 16105 497 0,'0'0'393'0,"0"0"-77"16,0 0-50-16,0 0-54 0,0 0-37 0,0 0-27 15,0 0-32-15,0 0-17 0,0 0-17 0,0 0-11 16,0 0-7-16,0 0-12 0,0 0-2 16,0 0-9-16,-120 110-15 0,118-94-12 0,2-2-4 15,0-1-12-15,1-1 8 0,5-1 7 16,1 0-7-16,2-2 5 0,5-2-2 0,-1 0-2 0,1-3-3 16,4-1 3-16,0-2-1 0,1 0-6 15,2-1 7-15,-2 1-6 0,2-1 2 0,-4-3 3 16,3-2 3-16,-2-2-1 0,-2 1-3 0,-1-3 7 15,-3 0-4-15,-2 0 2 0,0 0 11 16,-1-2 2-16,-4 0 0 0,-2-1 9 0,-2-2-6 16,-1 0-7-16,-2-2 0 0,-5 3-9 0,-3 0-7 15,-1 3-8-15,-2 0-6 0,-3 2-5 0,-4 3-9 16,5 0-5-16,-4 1-18 0,2 1-30 16,3 2-28-16,3 1-33 0,2-1-67 0,1 1-121 15,6 0-342-15,1 0-615 0</inkml:trace>
  <inkml:trace contextRef="#ctx0" brushRef="#br0" timeOffset="112733.51">25109 16033 1633 0,'0'0'149'15,"0"0"-12"-15,0 0 9 0,0 0-2 16,0 0-13-16,0 0-17 0,0 0-25 0,0 0-28 15,0 0-12-15,0 0-16 0,0 0-8 0,0 0-5 16,-83 117-4-16,83-106-8 0,2-2 1 16,3 0-1-16,-2 0-4 0,5-2 3 0,-1 0 0 15,1-1 2-15,1-3-1 0,-1 1 2 0,3-1-5 16,-1 1-8-16,2-2 4 0,2 0-2 16,-2 2 2-16,-2-3 2 0,1 0-3 0,-1-1-1 15,-2 0 1-15,-1 0 3 0,0-1 2 0,-4-1 6 16,1-3 7-16,-3 0 5 0,-1-3-2 0,0 0-4 15,-5-2-9-15,-3 0-4 0,-5-1-2 16,-1 1-1-16,-5-1-4 0,-1 1-2 0,-1 1 0 16,0 2-6-16,1 0-1 0,-1 1-11 0,1 2-20 15,6 1-26-15,-1 2-36 0,10-1-39 16,2 2-108-16,3 0-144 0,0 0-345 0,4 1-385 0</inkml:trace>
  <inkml:trace contextRef="#ctx0" brushRef="#br0" timeOffset="113089.59">25581 16082 1650 0,'0'0'255'0,"0"0"-31"16,0 0-50-16,0 0-16 0,0 0-36 15,0 0-39-15,0 0-20 0,0 0-18 0,0 0-13 16,0 0-5-16,0 0-9 0,0 0-6 0,0 0-9 15,0 0 1-15,-85 70-2 0,85-60-2 16,0-1 5-16,4 0-5 0,1 1-4 0,2-3 1 16,3 0 1-16,-1-1-2 0,1-1 3 0,1-1 2 15,-1 1-4-15,0-3-1 0,0 2-2 0,0-3-1 16,-1 0 0-16,1-1 5 0,-1 0-1 0,0 0 2 16,-2 0 5-16,2 0 1 0,-2-3 5 0,-1-1 2 15,0-2 2-15,1 0-2 0,-3-2 0 16,-1 0 3-16,-2-2-2 0,-1 0-3 0,0-2-1 15,-4 1-7-15,-4 0-8 0,-2 2-2 0,-2 1-9 16,-4 0-10-16,1 1-11 0,-2 2-17 0,2 2-33 16,-4 0-55-16,5 1-91 0,-2 2-126 15,6 0-394-15,3 0-465 0</inkml:trace>
  <inkml:trace contextRef="#ctx0" brushRef="#br0" timeOffset="113432.72">26456 16075 2029 0,'0'0'132'0,"0"0"-21"16,0 0-7-16,0 0 2 0,0 0-10 0,0 0-3 16,0 0-24-16,0 0-31 0,0 0-9 0,0 0-14 15,0 0-4-15,0 0 5 0,0 0-6 16,-34 97-6-16,40-86 3 0,4-3-7 0,-1 1 2 15,2-3 3-15,-1 1-1 0,3-1-4 0,1-1-7 16,1 0 5-16,0-3-4 0,1 0 8 0,-1-1 6 16,0-1-8-16,-5 0 5 0,0 0 8 0,0-3 4 15,-5-2 4-15,0-1 7 0,-3-1-10 16,1-1 3-16,-3-2 3 0,0-4 0 0,-1-1 1 16,-6-2-3-16,-4-2 1 0,-5-2-9 0,-4-1 3 15,-3 1-11-15,-5 2-6 0,-3 0-4 16,-5 3-8-16,-2 4-9 0,0 3-29 0,-2 5-29 15,1 3-46-15,2 1-58 0,-1 10-114 0,11-1-273 16,11-1-982-16</inkml:trace>
  <inkml:trace contextRef="#ctx0" brushRef="#br0" timeOffset="113949.46">24476 16780 1533 0,'0'0'183'16,"0"0"-1"-16,0 0-16 0,0 0-7 0,0 0-37 16,0 0-23-16,0 0-21 0,0 0-25 0,0 0-16 15,0 0-9-15,0 0-11 0,0 0-6 16,-65 126 1-16,69-114 0 0,4-1-9 0,1-4 3 15,3 1 0-15,-1-1-8 0,1 0 2 0,4-2 1 16,-3-2-3-16,4 0-1 0,-3-2 7 0,4-1-8 16,0 0-6-16,-3 0 9 0,1 0-4 0,-3-4 8 15,-1-1 4-15,1-1 1 0,-1-1 0 16,-1 0 3-16,-4-2 12 0,-1 0 0 0,-4-1 2 16,2-1 4-16,-4-2-7 0,-2 1-5 0,-4 0-1 15,-3-1-3-15,-3 2-11 0,-3-2 0 0,1 2 0 16,-3 2-8-16,1-1 0 0,0 2 1 15,1 2-15-15,0 2-6 0,3 0-17 0,2 3-40 16,2 1-33-16,3 0-75 0,-1-1-116 0,4 1-190 16,2 0-724-16</inkml:trace>
  <inkml:trace contextRef="#ctx0" brushRef="#br0" timeOffset="114283.73">25111 16726 1928 0,'0'0'179'0,"0"0"-36"0,0 0-23 16,0 0-11-16,0 0-5 0,0 0-4 0,0 0-15 15,0 0-22-15,0 0-15 0,0 0-9 16,0 0-13-16,0 0-12 0,0 0 0 0,0 0-9 16,-66 124-3-16,66-115 1 0,0 1-2 0,5-3-6 15,1 1 5-15,0 1 2 0,-2-3-8 0,4-1 6 16,-1 2-4-16,-1-3-7 0,2-1 2 0,-1-1-1 15,-1 1-3-15,3-2-2 0,-2 0 6 16,1 0-11-16,0-1-5 0,0 0 7 0,1 0 5 16,-3 0 11-16,-2-4 15 0,2-2 4 0,-1 0-7 15,-3-2 7-15,-1-3 1 0,-1 1-3 16,-1-1-2-16,-6-2-2 0,-1 1-8 0,-2-2-4 16,-2 1 2-16,-2 0-4 0,1 2-3 0,0-1-4 15,-1 3-10-15,0 2-19 0,3 2-26 0,1 1-44 16,0 2-69-16,2 1-81 0,5 1-193 15,0 0-689-15</inkml:trace>
  <inkml:trace contextRef="#ctx0" brushRef="#br0" timeOffset="114633.82">25627 16730 1957 0,'0'0'209'15,"0"0"-40"-15,0 0-18 0,0 0-23 0,0 0-32 0,0 0-13 16,0 0-27-16,0 0-22 0,0 0-6 16,0 0-14-16,-126 72-8 0,118-58-2 0,3-2-4 15,-1 0-4-15,5-1 4 0,1 0-1 16,0-2-4-16,0 1-4 0,3-2 3 0,4 0-9 16,0 0-9-16,1-2 1 0,2 0-9 0,-1-1 1 15,1-2 7-15,0-2-1 0,1 2 0 0,0-3 5 16,2 0 10-16,-3 0-3 0,1 1 10 0,-1-2 0 15,-1-2-3-15,-2 0 10 0,0-2 6 16,1-2 6-16,-3 0-4 0,0-1 3 0,-2-1-3 16,-1-2-4-16,-2-1 3 0,0-1-4 0,0 0-7 15,-5-1-2-15,-2 1-4 0,-4 0-8 16,1 3-12-16,-1 1-15 0,-5 0-29 0,1 4-45 16,-4 2-58-16,3-1-113 0,2 3-238 0,6 0-928 0</inkml:trace>
  <inkml:trace contextRef="#ctx0" brushRef="#br0" timeOffset="114982.8">26256 16777 2359 0,'0'0'97'0,"0"0"-29"0,0 0-20 0,0 0 9 15,0 0 12-15,0 0 5 0,0 0-9 16,0 0-22-16,0 0-10 0,0 0-19 0,0 0 1 16,0 0-5-16,4 120-5 0,2-108 2 0,-1-1-5 15,4 1 2-15,0-2-6 0,4 2 6 16,-1-3-6-16,3 0-1 0,2-1 4 0,0-2-6 16,0-1 1-16,1-1-2 0,2 0 8 0,-2-2-10 15,2-2 13-15,-2 0 0 0,-3 0-4 0,-2-3 11 16,-1-1-2-16,-4-2 10 0,-1-2 5 0,0-2 7 15,-3-2-9-15,-3-3-4 0,-1-2 1 16,-1-1-6-16,-10-3 0 0,1 2-5 0,-9-2-2 16,0 2-7-16,-6-1-2 0,-1 3-5 0,-2 3-25 15,-2 4-23-15,-3 2-31 0,0 5-51 0,0 3-73 16,-4 1-133-16,11 3-305 0,8-2-892 0</inkml:trace>
  <inkml:trace contextRef="#ctx0" brushRef="#br0" timeOffset="116120.86">20982 17399 196 0,'0'0'400'0,"0"0"-115"0,0 0-48 15,0 0-8-15,0 0-16 0,0 0-26 16,0 0-49-16,0 0-43 0,0 0-43 0,0 0-40 15,0 0-6-15,0 0 7 0,0 0 8 0,0 0 8 16,-32 54 4-16,26-37-9 0,2 1-9 0,2 0 1 16,-1-1-7-16,3 1 1 0,0-4-4 15,0-2 0-15,5-2-7 0,3-1 2 0,-1-1 6 16,3 0-2-16,0-2 9 0,0-2 6 0,1-1-6 16,2-2-4-16,-2 0 11 0,0-1-12 0,-1-2 6 15,2-3 12-15,-1 0-8 0,2-2-1 16,0 0 1-16,-3-1 1 0,-2 1-7 0,1-1 15 15,-3 2 2-15,-1-1-10 0,-1-3 8 0,-3 0-2 16,-1-2-7-16,0-2-7 0,-6 2-3 0,-1 1-24 16,-5 0-9-16,-1 3-5 0,1 0-15 15,-1 2-6-15,-2 1-9 0,1 1-11 0,0 4-30 16,-1 0 0-16,4 0-54 0,0 4-75 0,0 4-83 16,4-2-201-16,5-1-423 0</inkml:trace>
  <inkml:trace contextRef="#ctx0" brushRef="#br0" timeOffset="116507.33">21565 17461 1911 0,'0'0'141'0,"0"0"-8"0,0 0-2 0,0 0-6 0,0 0-23 15,0 0-18-15,0 0-33 0,0 0-13 16,0 0-18-16,0 0-15 0,0 0-1 0,0 0-5 16,0 0 6-16,-95 118-8 0,103-106 3 0,2 0 0 15,1 0-8-15,0-3 7 0,5 1 6 16,-3-3-12-16,-1-1 0 0,2-2 4 0,1 1-9 16,-4-2 12-16,4 0 2 0,-1-3 1 0,-2 0-8 15,4 0 10-15,-4 0 0 0,0 1-10 0,-1-3 14 16,-1-2-7-16,0 1 6 0,-1-3 2 15,-2-1 8-15,-4 0-4 0,1-4-3 0,0 0 11 16,-3 0-15-16,-1-3 2 0,-3 0-8 0,-3 0-4 16,-3 2-2-16,0-2-1 0,-2 1 3 15,0 1-22-15,1 5-3 0,-3 0-11 0,0 2-10 16,0 0-5-16,2 3-14 0,1 1-29 0,3 1-35 16,0 0-50-16,2 0-67 0,3 2-98 0,2-1-196 15,0 2-456-15</inkml:trace>
  <inkml:trace contextRef="#ctx0" brushRef="#br0" timeOffset="116933.14">22199 17497 870 0,'0'0'249'16,"0"0"-92"-16,0 0-18 0,0 0 16 0,0 0 3 15,0 0-34-15,0 0-25 0,0 0-36 16,0 0-30-16,0 0-15 0,0 0 9 0,0 0 2 16,0 0-8-16,0 0 9 0,-93 64-16 0,88-56-4 15,3 0-2-15,2 1-3 0,0-1-7 0,0-1 1 16,0 1 9-16,6-1-9 0,-2-1 14 15,4 0-2-15,0-1-1 0,-1-2-2 0,2 1-3 16,0-1 4-16,3-1-9 0,0 0 13 0,0-2 1 16,0 1-4-16,-1-1-1 0,1-1-2 15,-2-1-5-15,-1 0-1 0,1-1 14 0,-1-1-3 16,-1-1 7-16,-4 0 16 0,0 0 3 0,0 0 0 16,-3-2 8-16,-1-1-12 0,0-2-14 0,-2 1-2 15,-5-1-13-15,-3 0-4 0,-1 0-14 0,-1-1-5 16,-1 0-25-16,-2 0-20 0,5-1-17 0,-2 3-39 15,2 1-45-15,2 1-105 0,0 1-172 0,4 4-323 16,2 0 132-16</inkml:trace>
  <inkml:trace contextRef="#ctx0" brushRef="#br0" timeOffset="117302.31">22818 17448 1760 0,'0'0'207'0,"0"0"-14"0,0 0-37 15,0 0-9-15,0 0-33 0,0 0-20 16,0 0-40-16,0 0-26 0,0 0-9 0,0 0-13 16,0 0-1-16,0 0-5 0,0 0 9 0,0 0-12 15,4 67 6-15,2-55 8 0,-3-1-12 0,6 0 7 16,-2-2 1-16,-2-2-2 0,3-2-7 0,2 0 6 15,-2-1-4-15,1-1-3 0,1-1 5 0,1 0 1 16,0-2-7-16,1 0 2 0,-1 1 9 16,0-1-7-16,1 0 8 0,-4-1 2 0,1-3-4 15,-3 1 2-15,-1-2 6 0,-3 0 4 0,2-1-2 16,-4 0 9-16,0-2-5 0,0-3-5 0,0-3-8 16,-5-3-8-16,-2 4-15 0,-2-1-11 15,-1 2-5-15,-6 3-27 0,2 1-16 0,-6 4-23 16,-5 1-29-16,0 2-38 0,-8 3-39 0,-4 6-86 15,8-1-193-15,10-2-878 0</inkml:trace>
  <inkml:trace contextRef="#ctx0" brushRef="#br0" timeOffset="117749.64">20925 17885 1864 0,'0'0'160'16,"0"0"-29"-16,0 0-32 0,0 0-7 0,0 0-3 15,0 0-35-15,0 0-37 0,0 0 4 0,0 0-38 16,0 0 0-16,0 0 26 0,0 0-24 16,0 0 6-16,-27 53-5 0,27-45 15 0,2 1-12 15,2-1 12-15,1-1 20 0,1 0-21 0,0-1 2 16,3-2 15-16,0-1-16 0,0-1-22 16,2-2 42-16,-1 0-28 0,0 0-6 0,2 0 24 15,-2-1-7-15,0-3-14 0,2 0 16 0,-1-1 28 16,-2-1-39-16,1 0 32 0,-2 0 2 0,-2-2-30 15,-1 1 20-15,-3-1-1 0,0-2 8 0,-2 2-26 16,-2-1 19-16,1-2-13 0,-8-3-22 16,-2 0 11-16,-2 0-15 0,-3 4-7 0,2 2-1 15,0 5 10-15,0 1-9 0,3 2-13 0,1 0-3 16,-1 3-34-16,3 0-65 0,5 1-74 0,-1 0-131 16,2-1-292-16,1 0-375 0</inkml:trace>
  <inkml:trace contextRef="#ctx0" brushRef="#br0" timeOffset="118047.03">21407 17873 1165 0,'0'0'183'0,"0"0"-39"16,0 0 24-16,0 0 6 0,0 0-41 15,0 0-8-15,0 0-33 0,0 0-36 0,0 0-22 16,0 0-1-16,0 0-27 0,0 0-5 0,0 0 23 15,-28 120-18-15,35-109-3 0,2-2 8 16,-2-3 11-16,1-1-5 0,4 0 10 0,-4-2-10 0,2-2-27 16,1 0 0-16,-2-1 24 0,1 0 3 15,-2 0-22-15,3 0 35 0,-3-3-31 16,-2-1-1-16,0 1 41 0,1-1-22 0,-4-1 2 0,2-1 7 16,-2 1 5-16,-1-2-25 0,-2 0 22 0,0 0-10 15,0-2-35-15,-2 1-2 0,-5 0-17 16,3-2-25-16,-5 2-27 0,0 0-9 0,0 0-58 15,-2 2-51-15,2 0-100 0,3 2-228 0,1 2-605 16</inkml:trace>
  <inkml:trace contextRef="#ctx0" brushRef="#br0" timeOffset="118401.26">21882 17866 1421 0,'0'0'270'0,"0"0"-91"0,0 0-43 16,0 0-28-16,0 0-32 0,0 0-14 16,0 0 23-16,0 0-52 0,0 0 8 0,0 0-7 0,0 0-22 15,0 0 5-15,0 0 2 0,0 0 0 16,-3 78-40-16,8-70 31 0,-3-2-21 0,4 0 3 16,-3-1 23-16,2-2-9 0,0 1-2 0,1-1-15 15,-1-2 25-15,3 2-25 0,-2-2 5 0,0-1 8 16,3 0-2-16,-1 0-8 0,-1 0 29 15,-1 0 5-15,3-1-15 0,-5-2 17 0,3 1-8 16,-5-2 1-16,3 0-23 0,-3-1 41 0,-2-1-47 16,0-1 1-16,0-3 46 0,-7 1-52 0,2 0 40 15,-5-2-21-15,-5-1-5 0,-3-1 0 16,2 3-19-16,-3 1 13 0,6 3-20 0,3 2-27 16,-1 2 4-16,2 0-79 0,1 1-81 0,0-2-81 15,6 3-147-15,2 0-233 0,0 0-151 0</inkml:trace>
  <inkml:trace contextRef="#ctx0" brushRef="#br0" timeOffset="118715.94">22408 17838 0 0,'0'0'196'0,"0"0"-109"0,0 0 4 0,0 0 32 15,0 0 24-15,0 0 41 0,0 0-23 0,0 0-28 16,126 29-21-16,-118-22-15 0,-2 0-7 15,1 2 2-15,0-2 25 0,-3 0-35 0,-2-1-2 16,3 0 1-16,-2 1-38 0,-1-1-12 0,3-2 11 16,-2 1-14-16,4-2-12 0,-3 1 40 0,3-2-17 15,-3-1-3-15,4 2 11 0,1-3 8 16,-1 0-27-16,2 0 4 0,-4-4 33 0,4 1-32 16,-1-2 32-16,0-1-15 0,1 2-15 0,-3-2-11 15,-2 1 27-15,2-1 6 0,-4 0-33 0,4 0 26 16,-5 0-44-16,0-1 7 0,-1-2 16 15,2-3-35-15,-3-2-9 0,-3 1-17 0,-1 0-3 16,-6 4-6-16,-2 3-12 0,-6 3-18 0,0 3-30 16,-4 0-46-16,0 5-51 0,-1 4-103 15,5-4-223-15,8-1-931 0</inkml:trace>
  <inkml:trace contextRef="#ctx0" brushRef="#br0" timeOffset="119161.63">20823 18314 1246 0,'0'0'177'0,"0"0"-8"0,0 0-38 15,0 0-40-15,0 0-4 0,0 0-53 16,0 0-19-16,0 0-16 0,0 0 15 0,0 0-10 16,0 0-27-16,0 0 40 0,0 0-38 0,0 0 7 15,4 41 23-15,4-38-7 0,0-1-3 16,0 1 25-16,2-3 5 0,3 0-39 0,-2 0 23 15,2 0-41-15,-1 0-14 0,-2-1 15 0,3-3 13 16,-2 1-2-16,-1-2 16 0,-1 0 38 0,0 0-9 16,-1-1 19-16,-2 0-11 0,-1-1-9 0,-2 0-18 15,0-1 23-15,-1 0 9 0,-2 0-24 16,0 0 8-16,-3-1-13 0,-2-1-2 0,-3 1-11 16,3 0 20-16,-4 0-37 0,1 2-4 0,-3 0 13 15,2 1-27-15,0 3-15 0,2-1-24 0,1 2-38 16,-1 2-117-16,4 0-72 0,-1 1-161 15,3 3-274-15,-1-2 563 0</inkml:trace>
  <inkml:trace contextRef="#ctx0" brushRef="#br0" timeOffset="119470.11">21377 18213 1501 0,'0'0'146'16,"0"0"-8"-16,0 0 4 0,0 0-41 0,0 0 15 16,0 0-58-16,0 0-41 0,0 0 1 15,0 0-4-15,0 0-37 0,0 0 9 0,0 0 39 16,0 0-54-16,-80 107 47 0,87-103-4 0,-1 0-19 16,1-2-3-16,2-1 20 0,2 1 4 0,-2-2-31 15,1 0 52-15,-1-2-22 0,-2-1-13 0,0-1 18 16,1 1-3-16,0-2-25 0,-3 1 5 0,2-1 30 15,-4 1-43-15,3-1 15 0,-2 1 14 16,1-2-17-16,-2 1-9 0,-1-1 2 0,1-1-36 16,-1 0-54-16,-1 2 2 0,-1-2-48 15,0 0-54-15,0 1-87 0,0 1-139 0,-3 0-261 16,2 3 369-16</inkml:trace>
  <inkml:trace contextRef="#ctx0" brushRef="#br0" timeOffset="119783.95">21834 18234 890 0,'0'0'424'0,"0"0"-179"0,0 0-52 16,0 0-27-16,0 0-5 0,0 0-13 15,0 0-56-15,0 0-3 0,0 0-45 0,0 0-44 16,0 0 2-16,0 0 2 0,0 0 11 0,0 0-22 15,-91 113 28-15,91-108-32 0,2 0-10 0,4 0 31 16,-2-2-12-16,4-1-6 0,-1-1-4 16,-1-1 33-16,2 0-48 0,2 1 50 15,0-3 14-15,-1-2-44 0,1-1 42 0,-2-1-12 16,-3 1-17-16,3-2-18 0,-2 0 17 0,-1 0-35 0,-1-2 12 16,0 1 16-16,-2 1-37 0,0-3-23 15,3 1-32-15,-3-1-11 0,-1-1-69 0,1 1-52 16,0-2-104-16,2 3-235 0,-4 5-337 0</inkml:trace>
  <inkml:trace contextRef="#ctx0" brushRef="#br0" timeOffset="120125.43">22708 18116 1645 0,'0'0'200'0,"0"0"13"0,0 0-39 15,0 0 7-15,0 0 6 0,0 0-37 0,0 0-42 16,0 0-7-16,0 0-54 0,0 0-23 16,0 0-4-16,0 0-7 0,0 0-17 0,0 0-7 15,0 29 38-15,0-25-36 0,0 1 12 16,1 0-10-16,5-1-7 0,-2 0-7 0,1-1 23 0,-1 1 19 16,3-1-41-16,0 1 27 0,0-2-14 15,0 2-14-15,-2-3 23 0,3 0-8 0,0-1-27 16,-3 0 6-16,2 0 17 0,1 0-13 0,-1-1 16 15,-1-3 2-15,-1 1 5 0,-1-2-13 0,-1 1 35 16,1-1-8-16,-2-2-47 0,-1 1 30 16,-1-2-24-16,0 1 14 0,0-1-4 0,-4 1 9 15,-3 0-38-15,-2-1-32 0,-4 4 14 0,-3 0-45 16,-3 2-12-16,0 2-29 0,-4 0-31 16,1 3-77-16,-5 5-128 0,10-2-364 0,2-1 71 0</inkml:trace>
  <inkml:trace contextRef="#ctx0" brushRef="#br0" timeOffset="120506.4">21661 18571 1800 0,'0'0'176'0,"0"0"-34"16,0 0-10-16,0 0 12 0,0 0-17 0,0 0-57 15,0 0-3-15,0 0-41 0,0 0-49 0,0 0 29 16,0 0-19-16,0 0 4 0,0 0-11 0,0 0 27 16,-29 0-36-16,26 8 1 0,-3-1 28 15,3 6-32-15,3-7 17 0,-1 0-4 0,1 8 19 16,0-8-29-16,0 0 47 0,0-1 5 0,3 1-34 15,3 0 36-15,-3-1-20 0,9 2-4 0,-4-6-4 16,-3 1 9-16,10-2-34 0,-7 0 27 16,-3 0 23-16,13-3-19 0,-10 0 0 0,-1-1-31 15,9-4-6-15,-7 4-17 0,-1-1 18 16,5-4-18-16,-5 6-26 0,-3-2-20 0,2 0-13 0,-2-2-40 16,1 2-51-16,1-2-91 0,-3 1-251 0,-4 6-333 15</inkml:trace>
  <inkml:trace contextRef="#ctx0" brushRef="#br0" timeOffset="120798.65">22169 18418 1559 0,'0'0'163'0,"0"0"-14"15,0 0 16-15,0 0 0 0,0 0-10 0,0 0-14 16,0 0-38-16,0 0-56 0,0 0-10 0,0 0-8 15,0 0-39-15,0 0 6 0,0 0-10 0,0 0-4 16,-94 67 6-16,88-60 23 0,2 0-5 0,4-7-21 16,-1 7 24-16,-1 0-23 0,0 0 3 15,2 0 11-15,0-7 12 0,0 0-35 0,2 2 33 16,5 0 12-16,1-1-39 0,-1 1 46 0,-7-2-40 16,4 0 6-16,4-1-11 0,-1-2 9 0,3-4-17 15,-4 0-29-15,2-4 19 0,1 0-66 0,-6 0-37 16,1 2-69-16,0 0-97 0,-2 0-182 15,0 2-330-15,2 2 337 0</inkml:trace>
  <inkml:trace contextRef="#ctx0" brushRef="#br0" timeOffset="121133.36">22638 18395 1910 0,'0'0'154'0,"0"0"-29"0,0 0 42 0,0 0 20 16,0 0-66-16,0 0 20 0,0 0-38 16,0 0-42-16,0 0-25 0,0 0-3 0,0 0-33 15,0 0-14-15,0 0 31 0,-82 62-17 0,82-62-10 16,-3 6 11-16,-2 1 4 0,2 0-24 0,1-1 13 16,2-6 4-16,0 6-24 0,0 1 18 0,0 0 3 15,0 0 4-15,0-7-13 0,0 0 14 0,4 5-2 16,4 0-21-16,0 1 5 0,-3 0 6 15,3-5-19-15,-1 1 22 0,-2-1 29 0,4 1-27 16,-2-2 18-16,-2 0 1 0,2 0-18 0,1 0 5 16,-8 0 29-16,4 0-8 0,3-2-42 0,-3 1 27 15,3-1-47-15,-6-2 3 0,0-6 21 16,0 0-30-16,-1-3-52 0,0 1-72 0,-2 1-45 16,0 1-133-16,-4 1-148 0,4 3-317 0,0 1 193 0</inkml:trace>
  <inkml:trace contextRef="#ctx0" brushRef="#br0" timeOffset="121438.43">23094 18451 1813 0,'0'0'192'0,"0"0"-8"0,0 0-19 15,0 0-4-15,0 0-7 0,0 0-55 0,0 0 16 16,0 0-45-16,0 0-62 0,0 0 23 15,0 0-27-15,0 0 26 0,0 0-13 0,0 0 20 16,-39 73-32-16,39-73-23 0,0 6 41 0,1 0-30 16,3 1 14-16,-1 0-3 0,4-6 4 0,-1 0-22 15,2 1 17-15,8-1 23 0,-10 0-16 16,3-1 7-16,6 0 10 0,-10 0-25 0,3-1 16 16,5-4 2-16,-6 2-31 0,4-7 21 0,0-1-23 15,-5 0-6-15,-3-6-21 0,-3 4-31 0,0 0 0 16,-8-1-37-16,-2 1-14 0,-2 3-56 15,0 1-117-15,-4 1-182 0,6 2-402 0,5 3-58 0</inkml:trace>
  <inkml:trace contextRef="#ctx0" brushRef="#br0" timeOffset="123916.4">23303 17013 442 0,'0'0'51'0,"0"0"-36"0,0 0 11 0,0 0 29 15,0 0 35-15,0 0 41 0,0 0 5 0,0 0-18 16,0 0-14-16,0 0-33 0,53 123-18 0,-38-95-3 16,3-1-4-16,3 1-4 0,4-2-4 15,-2 2 1-15,0 0-13 0,5 0 7 0,-1 2-6 0,-1-1-9 16,4-2-6-16,-1 1-2 0,1-5-6 16,1-1 0-16,-2-2 8 0,0-2-5 0,-4-2 2 15,2-2 3-15,-5-4-4 0,0-2-16 0,-1-3-23 16,-3-3-43-16,-1-1-81 0,-3-1-96 15,-3 0-243-15,-4 0-182 0</inkml:trace>
  <inkml:trace contextRef="#ctx0" brushRef="#br0" timeOffset="124185.92">23948 17363 930 0,'0'0'33'0,"0"0"-18"0,0 0 14 16,0 0 40-16,0 0 52 0,0 0 9 0,0 0-19 16,0 0-26-16,0 0-24 0,0 0-22 0,0 0-12 15,0 0 2-15,99 123-12 0,-88-104-2 16,1 0 5-16,-3 2-5 0,-1 1-5 0,-3 0-2 16,1 2 0-16,-3 4-4 0,-3-3 6 0,0-1 9 15,-6-1 2-15,-8-3 6 0,0-2 8 0,-5 0 1 16,-4-2-11-16,-5-2 6 0,-2 3-17 0,1-4-15 15,6-3-15-15,-4-1-37 0,6-5-83 16,-1 3-138-16,4-2-388 0,6-3-190 0</inkml:trace>
  <inkml:trace contextRef="#ctx0" brushRef="#br0" timeOffset="124815.99">26764 13669 2226 0,'0'0'30'0,"0"0"-18"16,0 0-16-16,0 0-16 0,0 0 5 0,0 0 13 16,0 0 19-16,0 0 30 0,0 0 8 0,0 0 6 15,0 0 5-15,141 179-7 0,-85-97-8 16,13 15-7-16,9 20-7 0,6 15-5 0,10 18-4 0,3 18-10 16,5 16 0-16,5 15-1 0,-6 17 0 15,-3 6-4-15,-8 7-2 0,-8 4-9 0,-12 1-3 16,-16-2 7-16,-14-7-5 0,-10-12-11 15,-12-17-5-15,-12-24 0 0,-6-21-14 0,-5-23 12 16,-12-19-4-16,-2-24-4 0,-4-17 13 0,-1-13 14 16,-5-10 14-16,-4-1 18 0,-5 1 59 0,-9 0-9 15,-2 1 24-15,-7 1 29 0,-1-2-52 0,-4-1 13 16,0-4-28-16,0-3-14 0,2-4-28 16,1-1 25-16,5-6 16 0,1-2-60 0,6-1 47 15,0-3-40-15,7-3-25 0,2-2 17 0,3-3 1 16,7-2-21-16,-1-3 1 0,6-3 41 0,5 0-59 15,2-2-1-15,5-1-43 0,1-1-84 16,7 0-108-16,-1 0-213 0,3 0-897 0</inkml:trace>
  <inkml:trace contextRef="#ctx0" brushRef="#br0" timeOffset="155118.77">21429 7521 509 0,'0'0'31'16,"0"0"9"-16,0 0 31 0,0 0 31 0,0 0 26 16,0 0 15-16,0 0-18 0,0 0-25 15,0 0-28-15,0 0-16 0,0 0-12 0,0 0-5 16,-4-78 6-16,4 77 0 0,0-1 6 0,0 0 10 15,0 0 6-15,0-2 9 0,0 1 19 0,0-2 16 16,0-1 6-16,0 1 6 0,0-2-5 0,-3-2-6 16,1 1-4-16,-1-1-5 0,2-1-10 15,-1 1-10-15,-2 0-2 0,2 2-8 0,1 0-2 16,-1 0-6-16,-1 2-4 0,1 3-14 0,1 0-10 16,0 2-13-16,1 0-19 0,-1 0-5 0,1 0-14 15,0 7-5-15,0 9 5 0,2 7 9 16,3 8 9-16,-1 8 4 0,2 4 3 0,-2 1-6 15,5 3 0-15,-1 1 0 0,-3-1-4 0,3-1-1 16,0 0 2-16,-1-3 2 0,1-2-4 0,1-3 1 16,4-2 0-16,-3-3-1 0,-2-4 2 15,2-2-1-15,-1-2-11 0,0-5-13 0,-1-1-25 16,-3-4-32-16,3-1-44 0,-1-4-63 0,-4-1-101 16,2-3-194-16,-1-2-693 0</inkml:trace>
  <inkml:trace contextRef="#ctx0" brushRef="#br0" timeOffset="155349.55">21721 7286 1979 0,'0'0'265'0,"0"0"25"16,0 0-53-16,0 0-67 0,0 0-57 0,0 0-36 15,0 0-37-15,0 0-25 0,0 0-10 16,0 0 4-16,0 0 11 0,0 0 7 0,0 0 8 15,43 125-5-15,-27-83-8 0,-2 4-3 0,-3 2-8 16,2 4-4-16,0 3-1 0,0 4-1 0,-1 0-13 16,3 0-24-16,-1-3-41 0,1-4-55 0,1-3-95 15,-5-15-231-15,-2-11-1196 0</inkml:trace>
  <inkml:trace contextRef="#ctx0" brushRef="#br0" timeOffset="156683.57">22419 2967 290 0,'0'0'182'0,"0"0"36"15,0 0-12-15,0 0-12 0,0 0-5 0,0 0-13 16,0 0-9-16,0 0-13 0,-18-122-11 16,12 115-15-16,3 1-16 0,-4 3-21 0,4-1-23 15,-4 1-14-15,2 2-17 0,-3 1-7 16,1 0-13-16,1 0-10 0,-4 7 2 0,0 0-5 16,-4 3 1-16,0 3 3 0,-3 2 2 0,2 2-1 15,-4 5 6-15,1-2 1 0,2 5-1 0,0 1 2 16,-2 3 0-16,5 2-1 0,-3 5-2 0,0 4 4 15,-2 4 0-15,-2 4 0 0,-1 1 7 0,-1 5 1 16,-1 1-2-16,0 3 0 0,2 2-3 16,0 1-7-16,2 1 2 0,2 1-3 0,0 1 2 15,-1 3 5-15,4 1 7 0,-3 2 6 0,4 0-2 16,-2 2-1-16,3-1-6 0,2 2-3 16,2-2 5-16,2 3 3 0,0-2 3 0,4 3 5 15,1 1 0-15,1-1-8 0,0 1-1 0,2-2-2 16,4 4-6-16,-1-1 1 0,3-1 3 0,2 2-6 15,-2 1 0-15,1 1 0 0,2-1-4 16,1 1 5-16,-1-2-2 0,1-1 6 0,3-3-4 16,-1-2-4-16,0 0 5 0,2-2-8 0,1-2 3 15,-1-3 1-15,2 2-2 0,1-2 1 16,1-1 0-16,-1-3 0 0,0 1-2 0,1-1 3 16,-1-2-1-16,0 2-4 0,0-1 4 0,2-3-3 15,-1-1-3-15,0-1 0 0,1-1-5 0,4-1 3 16,-5-2 1-16,1-1 1 0,1-3 2 0,-2 0-5 15,1-1 0-15,0 2 1 0,-1-3-6 16,1 1 4-16,1-4 2 0,2 1-4 0,-2-4 3 16,-1-2 1-16,0-4-9 0,-2-3 4 0,2-1 2 15,-3-5-5-15,-2-3 5 0,2-3 0 0,-5-1 1 16,4-1-4-16,-6-4 2 0,1-2 0 0,-1 1-3 16,-2-3 3-16,0-2-1 0,-2-1-1 15,-3 0 2-15,-2-3 0 0,2 2-3 0,-4-3-1 16,0 3 3-16,0-3-3 0,0-1-11 0,0 2-20 15,-5 0-43-15,-1 4-81 0,-2-1-206 16,2-1-1100-16</inkml:trace>
  <inkml:trace contextRef="#ctx0" brushRef="#br0" timeOffset="159353.41">24466 9379 153 0,'0'0'327'15,"0"0"-24"-15,0 0-6 0,0 0-32 0,0 0-27 16,0 0-15-16,0 0-26 0,-124-5-32 0,117 5-28 16,5-1-30-16,1 1-25 0,1 0-13 0,0-1-11 15,0 1-13-15,0 0-9 0,1-1-10 16,0-1-5-16,5 1-4 0,0 0 1 0,3-1 2 15,6 0 0-15,3-1 0 0,6-1-3 0,5-1-4 16,3 0-6-16,2-1 1 0,4 2-3 0,1 0-5 16,-2 1 3-16,2 2-11 0,0-1-28 15,-1 2-36-15,-2 2-65 0,0 0-90 0,-5 4-121 16,-10-3-275-16,-6 1-823 0</inkml:trace>
  <inkml:trace contextRef="#ctx0" brushRef="#br0" timeOffset="159531.79">24405 9678 1378 0,'0'0'249'0,"0"0"-18"15,0 0-52-15,0 0-52 0,0 0-64 0,0 0-33 16,0 0-1-16,0 0 7 0,0 0-1 16,0 0-7-16,0 0-7 0,0 0-9 0,150-57-9 15,-101 46 5-15,3 0-9 0,1 1-47 0,4 3-92 16,-2 3-159-16,-14 0-434 0,-12 3-475 0</inkml:trace>
  <inkml:trace contextRef="#ctx0" brushRef="#br0" timeOffset="159867.03">25746 9018 1791 0,'0'0'147'0,"0"0"8"0,0 0 0 15,0 0-21-15,0 0-34 0,0 0-27 0,0 0-31 0,0 0-27 16,0 0-14-16,0 0-2 0,0 0 11 16,0 0 10-16,0 0 13 0,28 83 18 0,-18-46 2 15,2 2 0-15,1 6-2 0,2 0-7 0,-2 3-6 16,1 1-1-16,2-1-9 0,-2-1-13 0,2-1-8 15,-2-4-1-15,1-2-3 0,-2-3-1 16,3-3 4-16,-3-4-4 0,-1-1 1 0,0-4 5 16,-2-3-5-16,0-4-6 0,-2-4-12 0,-2-1-14 15,0-1-29-15,-1-4-27 0,1-2-41 16,-2-1-57-16,0-2-72 0,-1 0-96 0,0-2-224 16,-1-1-830-16</inkml:trace>
  <inkml:trace contextRef="#ctx0" brushRef="#br0" timeOffset="160617.75">26380 9315 386 0,'0'0'456'0,"0"0"-101"0,0 0-75 15,0 0-26-15,0 0-32 0,0 0-25 0,0 0-36 16,0 0-55-16,0 0-41 0,0 0-32 0,0 0-22 16,0 0-11-16,0 0-2 0,0 0 4 15,-7 4 7-15,7 9 14 0,0 6 9 0,0 2 3 16,2 3 4-16,0 0 3 0,3 1-5 15,-2 2-8-15,2-2-1 0,3-1-10 0,1 2-5 16,0-2 4-16,0-1-6 0,2-3-3 0,-1 0 4 16,-1-3-2-16,0-1-3 0,0-4 3 0,-2-1-1 15,0 0-8-15,-1-3-10 0,-2 0-22 0,1-2-39 16,-1-2-50-16,-2 1-86 0,0-1-112 16,-1-1-224-16,-1-2-958 0</inkml:trace>
  <inkml:trace contextRef="#ctx0" brushRef="#br0" timeOffset="161182.67">26601 9189 622 0,'0'0'300'0,"0"0"-10"0,0 0-31 0,0 0-24 0,0 0-18 15,0 0-28-15,0 0-45 0,0 0-41 16,0 0-39-16,0 0-21 0,0 0-12 0,0 0-12 15,0 0-6-15,0 0-10 0,-10-24-10 0,10 24-1 16,0 3 0-16,0 1-1 0,1 3 8 16,3 2 4-16,1 0 1 0,-1 4 3 0,3-1 3 15,2 3-3-15,2 2 2 0,1-1 4 0,4 2-4 16,-2-3-1-16,4 2 1 0,0-1-1 16,5-1 0-16,0 0 5 0,2 0-1 0,-1 0-2 15,3-1-2-15,-2 0 2 0,0-2-2 0,-1 1-2 16,-3-1 1-16,0 1-7 0,-1-1 0 0,-2-1 2 15,-1 2-2-15,-3 1-3 0,-2 0 1 16,-2-2 0-16,-1 0-2 0,-1 2 7 0,-3 0-1 16,-1 3-2-16,-3-2 2 0,-1 0 3 0,0-1 4 15,-5 2-1-15,-3-2 9 0,-1 2-2 0,-5-1 0 16,-2 1 10-16,-1-1 0 0,-4 0-5 0,-4 1-1 16,0-2-3-16,2 1-8 0,-3 0 2 15,4-2 0-15,-1-3-4 0,5 0-3 0,0-1 3 16,3-2-11-16,3-2-23 0,3-1-33 0,3-2-57 15,5 1-92-15,1-3-118 0,0 0-175 16,0 0-894-16</inkml:trace>
  <inkml:trace contextRef="#ctx0" brushRef="#br0" timeOffset="161434.14">28075 9499 911 0,'0'0'774'0,"0"0"-514"16,0 0 13-16,0 0-11 0,0 0-55 16,0 0-57-16,0 0-55 0,0 0-41 0,0 0-33 15,0 0-21-15,0 0-12 0,0 0 8 0,0 0 1 16,0 0 4-16,-31 0 10 0,18 11-9 0,-3-2 2 16,4 3 0-16,-3-1-1 0,-1 0-1 15,2 3-4-15,-2 0 6 0,1 0-4 0,-1 3-7 16,-1 0-14-16,2 1-29 0,-3-1-36 0,-2 1-29 15,1-1-45-15,2 1-62 0,-2-3-76 0,3 0-140 16,1-5-336-16,8-3-72 0</inkml:trace>
  <inkml:trace contextRef="#ctx0" brushRef="#br0" timeOffset="161704.03">27800 9374 683 0,'0'0'447'16,"0"0"-192"-16,0 0-24 0,0 0-13 16,0 0-47-16,0 0-39 0,0 0-43 0,0 0-41 15,0 0-18-15,0 0-13 0,0 0-2 0,0 0 3 16,0 0 2-16,71 0-8 0,-51 15 2 0,0 3-3 16,5 2-5-16,2 4 5 0,3-1 1 15,1 0 0-15,4 1 1 0,0-1 1 0,2 0-2 0,2-2-1 16,-2-1 0-16,1-3-6 0,-2 1-2 15,-2-4-5-15,-1-2-13 0,-3 0-24 0,-3-3-20 16,-2 0-31-16,-4-2-40 0,-3-2-44 16,-4-1-61-16,-4-2-104 0,-2-1-279 0,-2-1-202 0</inkml:trace>
  <inkml:trace contextRef="#ctx0" brushRef="#br0" timeOffset="162101.76">27693 9157 1356 0,'0'0'197'16,"0"0"8"-16,0 0-20 0,0 0-21 0,0 0 5 15,-132-11-17-15,115 19-42 0,0 7-29 16,1 2-26-16,0 5-11 0,0 5-2 0,2 5 5 16,-3 4 4-16,5 3 0 0,2 3-1 0,2 3-6 15,4 4-15-15,4-1-9 0,0 1-5 0,9 0-7 16,8-4 0-16,5 2 7 0,7-6-2 0,6-1 2 15,4-4-1-15,4-2-3 0,7-7 1 16,2-4 1-16,6-5-1 0,-2-7-11 0,2-4-2 16,2-3-1-16,-3-4-4 0,2-1 2 15,-1-6 3-15,2-6-4 0,-3-4 0 0,-2-2 8 16,-5-4-6-16,-7-5 0 0,-6 0 5 0,-7-4-1 16,-9-1 3-16,-5-2 3 0,-8-1 0 0,-3-3-6 15,-5-1 2-15,-7-5 2 0,-8 1-2 0,-8-2 3 16,-3 0-6-16,-7 4-6 0,-4 3-1 15,-8 7-1-15,-2 3-1 0,-4 7-4 0,0 5 1 16,3 5-1-16,6 4-4 0,2 6-11 0,10 2-33 16,4 6-51-16,4 6-65 0,9 5-81 15,3 4-92-15,5-5-194 0,4-4-944 0</inkml:trace>
  <inkml:trace contextRef="#ctx0" brushRef="#br0" timeOffset="162350.59">28905 9132 2252 0,'0'0'146'0,"0"0"16"0,0 0-16 0,0 0-19 16,0 0-34-16,0 0-35 0,0 0-33 0,0 0-21 15,0 0-7-15,0 0 0 0,0 0 11 0,0 0 5 16,0 0 0-16,-10 146 9 0,10-102 0 0,1 3-7 15,2 3 6-15,5-1-8 0,1 2-4 16,1-2 4-16,2 0-7 0,-2-1-10 0,4-2-23 16,2-2-27-16,2-4-46 0,-4-3-56 0,4-6-92 15,-4-5-164-15,2-8-449 0,-10-8-439 0</inkml:trace>
  <inkml:trace contextRef="#ctx0" brushRef="#br0" timeOffset="162666.26">29294 9539 1531 0,'0'0'390'16,"0"0"-130"-16,0 0-4 0,0 0-35 15,0 0-46-15,0 0-30 0,0 0-36 0,0 0-41 16,0 0-37-16,0 0-24 0,0 0-12 0,0 0-10 16,0 0 5-16,0 0 6 0,-24-36 0 0,19 48 2 15,4 5 3-15,0-1-3 0,1 0-1 0,0 1 8 16,4 1-4-16,3 1-2 0,2-1-2 0,2 1-7 15,1-2-16-15,3 1-8 0,-1-1-11 16,-2-3-15-16,5-1-5 0,-4 1-18 0,2-2 9 16,-1-2 17-16,0-3 22 0,1-2 28 0,-2-1 4 15,0-3 5-15,-3-1 1 0,-3 0 2 0,0 0 6 16,-5-5 9-16,4 1-3 0,-5-2 2 16,-1-2-6-16,0 0-10 0,-3-2-2 0,-2-1 0 15,-4 0-4-15,0 1-10 0,-3-1-3 0,1 0-16 16,-4 0-26-16,0 1-46 0,-2-1-71 15,3-1-120-15,3 4-342 0,1 1-777 0</inkml:trace>
  <inkml:trace contextRef="#ctx0" brushRef="#br0" timeOffset="162987.96">29555 9305 1821 0,'0'0'44'0,"0"0"-9"15,0 0 18-15,0 0 21 0,0 0 20 16,0 0 9-16,0 0-24 0,0 0-21 0,0 0-20 16,0 0-16-16,139 53-6 0,-111-42 0 0,3 0 1 15,1-2-7-15,-3 1-1 0,3-1-1 0,-4 3-6 16,1 0 3-16,0-1 1 0,-5 0-8 16,3 1 0-16,-6 2 2 0,-1-2-6 0,-3 0 0 15,-4 1-1-15,-2 2-5 0,-2 3-2 0,-5 0 6 16,0 2 1-16,-4 1 0 0,0 1 7 0,-6 0 3 15,-4-1 6-15,-2 1 4 0,-6 1 10 16,-1-2 2-16,-3 0 2 0,-2-1 7 0,-5-1-3 16,0 2-6-16,-3-2-4 0,0-1-4 0,-1 1-9 15,0-3 2-15,5 0-7 0,2-3-29 16,6 0-59-16,2-4-109 0,8-2-181 0,5-4-462 16,0-1-334-16</inkml:trace>
  <inkml:trace contextRef="#ctx0" brushRef="#br0" timeOffset="163210.41">31060 9408 2631 0,'0'0'119'0,"0"0"-11"0,0 0-27 16,0 0-21-16,0 0-18 0,0 0-14 15,0 0-17-15,0 0-2 0,0 0 3 0,0 0-4 16,0 0 3-16,0 0 10 0,-129 119-8 0,109-93 3 15,3-3-2-15,-1 3-12 0,0-1 0 16,-1 3 4-16,5-3-3 0,-4 1-10 0,4-1-10 16,-2-1-33-16,3-2-53 0,1 0-71 0,-3-2-147 15,6-4-258-15,5-8-1017 0</inkml:trace>
  <inkml:trace contextRef="#ctx0" brushRef="#br0" timeOffset="163734.2">30696 9478 2317 0,'0'0'107'0,"0"0"-35"0,0 0-34 0,0 0-1 15,0 0 13-15,0 0 16 0,0 0-11 0,0 0-14 16,0 0-17-16,0 0-19 0,0 0 1 0,127 47 1 16,-101-37 1-16,2 2 1 0,4-1-1 15,-1-2-8-15,5-1-8 0,-2-2-4 0,-1-1-14 16,1-2-18-16,-4-2-17 0,-5 1-22 0,-2-2-21 15,-4 0 2-15,0-5 8 0,-8-3 13 0,0-3 18 16,-2 0 8-16,-8-3 8 0,-1-1 13 16,-1-2 14-16,-11-2 11 0,-4 0 10 0,-2-1 10 15,-6 0 19-15,-5 1 12 0,2 3 17 0,-7 2 21 16,1 1-1-16,-7 3 2 0,1 5 0 16,-1 2-6-16,-2 3 6 0,2 1 7 0,0 9-3 15,4 2-12-15,-2 4-7 0,5 4-15 0,1 3-11 16,5 2-1-16,3 3-8 0,4-1-6 0,2 6-1 15,5 1-3-15,3 3-5 0,1 2-2 16,7 3-1-16,2-1-7 0,2 1 3 0,11 0 1 16,0-2 0-16,10-4 0 0,3-4-5 0,4-5-5 15,3-5-10-15,7-4-7 0,6-6-1 0,-1-3-9 16,5-5 3-16,1-1 2 0,1-3-6 0,-2-5 1 16,-1-4 5-16,2-4 4 0,-5-3 9 15,-1-4 12-15,-3-3 3 0,-1-4 1 0,-6-4 5 16,-8-3 1-16,-2-1 0 0,-10-1 2 0,-5-2-2 15,-3 1-6-15,-6-2-5 0,-1 0 2 0,-8-1-4 16,-3 0-2-16,-4 4-2 0,-5 1-7 16,-6 5-11-16,1 4-8 0,-6 3-24 0,0 6-41 15,-3 4-40-15,4 3-63 0,3 6-84 0,1 4-97 16,8 0-216-16,7 0-734 0</inkml:trace>
  <inkml:trace contextRef="#ctx0" brushRef="#br0" timeOffset="163950.03">31546 9146 1513 0,'0'0'141'0,"0"0"9"0,0 0-30 16,0 0-28-16,0 0-16 0,0 0-11 0,0 0-8 16,0 0 6-16,0 0 10 0,0 0 5 15,35 132-6-15,-27-84 5 0,-5 5-9 0,2 0-11 16,-2 2-3-16,-1 0-8 0,3-1-18 0,-2-2-5 15,-1-1-3-15,5-2-9 0,0-2 1 0,-3-2-7 16,2-3-35-16,-1-5-47 0,3-3-79 16,0-4-181-16,-3-10-548 0,2-9-531 0</inkml:trace>
  <inkml:trace contextRef="#ctx0" brushRef="#br0" timeOffset="164268.69">31955 9566 2363 0,'0'0'134'0,"0"0"1"0,0 0-23 0,0 0-20 15,0 0-25-15,0 0-20 0,0 0-24 0,0 0-15 16,0 0-4-16,0 0-9 0,0 0 2 0,0 0 7 16,0 0-2-16,-60 80-4 0,58-61 6 0,-2 2-4 15,0 1 0-15,4-2 0 0,0 1-10 16,0 1-15-16,6-1-12 0,-2 1-5 0,1-1-6 15,-1-1-11-15,3-4-1 0,-2-3-2 0,5-3-9 16,-1-1 8-16,-1 0 11 0,3-2 5 0,-1-2 26 16,0-1 15-16,2-2 4 0,-1-1-8 15,-1-1 9-15,3 0-5 0,-6 0 4 0,0 0 17 16,-3-5-7-16,3 1-5 0,-5-3-11 0,-1 0-15 16,-1-2-16-16,0 0-11 0,-2-3-28 0,-7 2-60 15,4-3-87-15,-3-1-138 0,1 3-325 16,1 3-87-16</inkml:trace>
  <inkml:trace contextRef="#ctx0" brushRef="#br0" timeOffset="164599.71">32231 9372 1623 0,'0'0'201'0,"0"0"-158"15,0 0 27-15,0 0 44 0,0 0 15 16,0 0 10-16,0 0-25 0,0 0-48 0,0 0-4 15,0 0-19-15,0 0-6 0,0 0 3 0,0 0-9 16,68 78-4-16,-51-64-5 0,4 2-6 0,-2-3-6 16,0-1 3-16,-1-2 14 0,-2 0-6 15,-1-1-2-15,1 1-1 0,4-1-18 0,-2 3-3 16,-1-1 4-16,6 3-10 0,-3-1-2 0,-3-1 2 16,2 1-1-16,-5-1-8 0,-4 1 1 0,-2-2 0 15,-2-1-8-15,-5 2 12 0,-1-1 3 0,-6 2 4 16,-5 4 6-16,-4 0 8 0,-8 4 5 15,-10 8-3-15,-15 8-10 0,-10 3-6 0,-8 1 0 16,5-4 2-16,3-5 18 0,3-3-7 0,2 1-9 16,1 1-22-16,2 1-45 0,0 2-53 15,2 0-89-15,5-1-63 0,4 2-82 0,9-9-513 16,12-10 22-16</inkml:trace>
  <inkml:trace contextRef="#ctx0" brushRef="#br0" timeOffset="165685.66">25886 11079 71 0,'0'0'262'0,"0"0"0"0,0 0-26 16,0 0-28-16,0 0-7 0,0 0-14 16,0 0-24-16,0 0-17 0,0 0-30 0,0 0-32 15,0 0-20-15,0 0-17 0,0 0-12 0,0 0 5 16,-37 2 6-16,45-2 11 0,1 0 11 0,6 0 6 16,5 0-6-16,7 0-14 0,6 1-6 15,3-4-21-15,4-1-13 0,2 1 1 0,2-1-12 16,-4 2 0-16,3 0-2 0,-3-1-16 0,0 1-31 15,-3 1-50-15,-3 0-79 0,-5 1-85 16,-5 1-91-16,-6-1-176 0,-8 0-603 0</inkml:trace>
  <inkml:trace contextRef="#ctx0" brushRef="#br0" timeOffset="165868.12">25911 11280 1015 0,'0'0'206'0,"0"0"-37"0,0 0-45 15,0 0-31-15,0 0-2 0,0 0 21 16,0 0 14-16,0 0-16 0,0 0-27 0,0 0-23 16,134-27-19-16,-96 18-14 0,2 0-7 0,2 0-11 15,3 0-7-15,1 2-5 0,0 1-19 0,0 0-49 16,0 2-83-16,-2-1-128 0,2 1-167 0,-14-1-225 16,-10 3 41-16</inkml:trace>
  <inkml:trace contextRef="#ctx0" brushRef="#br0" timeOffset="166066.31">26773 10890 1521 0,'0'0'265'0,"0"0"4"0,0 0-32 15,0 0-42-15,0 0-78 0,0 0-57 0,0 0-30 16,0 0-21-16,0 0 0 0,0 0 15 16,0 0 13-16,0 0-2 0,0 0-1 0,-2 150-6 15,12-114-11-15,0 1-1 0,3 1 2 0,-1-2-2 16,3 0-5-16,1-1-7 0,1 0-13 0,-1-2-19 15,-1-2-36-15,-2-2-52 0,1-1-96 16,1-6-176-16,-6-7-490 0,-4-5-379 0</inkml:trace>
  <inkml:trace contextRef="#ctx0" brushRef="#br0" timeOffset="166285.07">27181 11059 2158 0,'0'0'166'0,"0"0"-34"0,0 0-62 16,0 0-29-16,0 0-9 0,0 0 1 15,0 0 12-15,0 0-6 0,0 0-5 0,0 0-11 16,0 0-8-16,19 124 2 0,-15-100-4 0,-2 1-2 16,3-1-11-16,-1 2-22 0,-2 3-33 15,2 0-57-15,0 0-106 0,1-2-169 0,-3-8-427 16,1-8-407-16</inkml:trace>
  <inkml:trace contextRef="#ctx0" brushRef="#br0" timeOffset="166607.07">27347 10884 1921 0,'0'0'146'0,"0"0"-68"0,0 0-35 16,0 0-27-16,0 0 2 0,0 0 26 15,0 0 14-15,0 0 7 0,0 0-2 0,0 0-19 16,0 0-8-16,56 122-12 0,-37-98-7 0,3 1 4 16,3 1-5-16,6-1 2 0,1 3-3 15,3-2-2-15,4 0-1 0,2-2-4 0,0-2-2 16,-1-4-9-16,2 0-5 0,-4-5-5 0,-3-1-4 16,-2-1 4-16,-5 0-1 0,0-2-1 0,-5-1 5 15,-4 0-1-15,-1-1 6 0,-7 0-3 16,-1 1 2-16,-7 0-2 0,-1-1 0 0,-2 2 8 15,-4-1 10-15,-7 2 4 0,-4 1 3 0,-5 0-2 16,-2 2-4-16,-3 1-2 0,-4 0 1 16,0 1-2-16,-1 0-2 0,-2-1 0 0,1 3-6 15,1-2-7-15,-1-1-28 0,4 1-56 0,3-2-103 16,1-1-153-16,7-4-435 0,9-3-411 0</inkml:trace>
  <inkml:trace contextRef="#ctx0" brushRef="#br0" timeOffset="166823.14">28458 11114 2437 0,'0'0'45'0,"0"0"-25"0,0 0-16 0,0 0 12 16,0 0 13-16,0 0 12 0,0 0 10 0,0 0-10 15,0 0-5-15,-8 122-5 0,7-96-13 16,0-1-5-16,-2 2 1 0,1 0-5 0,2 0-2 15,0-2 1-15,0-2-8 0,0 0-17 0,0-5-29 16,0-3-41-16,3-1-67 0,0-3-94 0,-1-4-155 16,0-1-433-16,0-1-193 0</inkml:trace>
  <inkml:trace contextRef="#ctx0" brushRef="#br0" timeOffset="167072.36">28450 11082 1031 0,'0'0'36'0,"0"0"-23"15,0 0 23-15,0 0 61 0,0 0 18 16,0 0 6-16,0 0-10 0,0 0-36 0,0 0-23 16,0 0-17-16,0 0-14 0,0 0-5 0,132 99-3 15,-114-87 1-15,-3-2-8 0,3-1-5 0,-3-1-9 16,2-1-19-16,1-1-22 0,1-2-24 15,-5 0-28-15,3-2-20 0,-5-1-7 0,0-1-13 16,0 0-11-16,-4 2-37 0,1-2-59 0,-4-4-101 16,-1 1 142-16,-3 0 207 0</inkml:trace>
  <inkml:trace contextRef="#ctx0" brushRef="#br0" timeOffset="167383.04">28460 11008 2 0,'0'0'275'0,"0"0"23"0,0 0-22 15,-141 6-14-15,105 4 5 0,0 1-2 0,5 3-29 16,1 2-31-16,4 2-40 0,4 3-35 0,5 1-18 16,5 2-14-16,1 2-13 0,7 3-11 15,3 2-4-15,1 2-12 0,5 3-3 0,6 1-5 16,3-1-13-16,3-2-11 0,4 0-3 0,6-2-5 16,5-2-1-16,6-2 2 0,0-2-4 0,3-5 0 15,3-4-1-15,4-3 0 0,1-6-7 0,0-5-1 16,1-3 1-16,-2 0-7 0,1-7 1 15,-4-1-3-15,-4-5-1 0,-5-2 3 0,-4-4 2 16,-3-2 4-16,-5-3-1 0,-7-1 0 0,-2-3 0 16,-6-1-1-16,-4-4-1 0,-5-3 0 0,-11-2-11 15,-9-1-4-15,-9 2-3 0,-5-4-16 16,-8 4-15-16,-7 3-27 0,-8 6-38 0,4 5-40 16,-6 9-64-16,7 6-129 0,13 6-420 0,16 2-696 0</inkml:trace>
  <inkml:trace contextRef="#ctx0" brushRef="#br0" timeOffset="168133.14">29696 10745 528 0,'0'0'288'0,"0"0"35"0,0 0-26 16,0 0-42-16,0 0-37 0,0 0-31 0,0 0-33 15,0 0-39-15,0 0-42 0,0 0-38 0,0 0-22 16,0 0-8-16,0 0 4 0,0 0 20 0,-65 25 12 15,55 15 8-15,-1 4 7 0,1 9 1 16,0 7-5-16,-2 3-4 0,2 7-2 0,-1 3-11 16,1 2-7-16,2-1-6 0,6-3-7 0,1-3-4 15,1-5-2-15,1-5-6 0,8-9-15 16,3-7-18-16,-2-7-21 0,7-10-27 0,-3-4-22 16,5-7-36-16,2-4-96 0,-5-6-200 0,-5-3-1039 0</inkml:trace>
  <inkml:trace contextRef="#ctx0" brushRef="#br0" timeOffset="168337.93">30056 10828 2365 0,'0'0'190'0,"0"0"18"0,0 0-31 0,0 0-35 15,0 0-34-15,0 0-31 0,0 0-31 0,0 0-31 16,0 0-17-16,0 0-6 0,0 0-2 0,0 0 8 15,0 0 4-15,0 0-2 0,-34 40 2 16,37-14 2-16,5 2-4 0,1 3-5 0,2 1-17 0,2 4-37 16,0-2-52-16,4 5-72 0,0-4-142 15,-6-7-239-15,-6-9-1052 0</inkml:trace>
  <inkml:trace contextRef="#ctx0" brushRef="#br0" timeOffset="168633.33">30002 11564 1949 0,'0'0'106'0,"0"0"11"0,0 0 17 0,0 0 4 15,0 0-15-15,0 0-20 0,0 0-33 0,-53 129-25 16,53-114-16-16,2 2-12 0,3-3-8 16,3 0 2-16,2 0-1 0,1-2-6 0,1-2 10 15,6 1-4-15,-2-3-1 0,1-1 2 0,2-1-8 16,4-1-4-16,1-3-1 0,-2-1 0 0,-1-1 0 15,1-1-1-15,-2-5 1 0,-3 1 0 16,-4-1 0-16,-3-1 10 0,-4 0 6 0,-3 0-2 0,-3-2 5 16,0 1-5-16,-3-3-6 0,-5 2-7 15,-5-1-4-15,-2-2-8 0,-1 2-11 0,-3 1-8 16,-4 1-25-16,-1 0-27 0,3-1-35 0,-3 0-39 16,0-1-95-16,8 2-197 0,6 2-723 0</inkml:trace>
  <inkml:trace contextRef="#ctx0" brushRef="#br0" timeOffset="168866.95">30563 10835 1928 0,'0'0'344'0,"0"0"-279"0,0 0-10 15,0 0 1-15,0 0-5 0,0 0-7 0,0 0 5 16,0 0-5-16,0 0-10 0,0 0-8 0,0 0 2 15,121 103-4-15,-101-63-4 0,-2 3 9 16,-4 3-12-16,-2 4-2 0,-2 1 1 0,-1 4-4 16,-3 1-1-16,-4 1 1 0,-1-3 1 0,-1-1-6 15,-3-5-5-15,-3-3-6 0,-3-8-17 0,3-2-29 16,-7-5-39-16,6-4-64 0,-2-3-115 0,0-6-197 16,3-8-996-16</inkml:trace>
  <inkml:trace contextRef="#ctx0" brushRef="#br0" timeOffset="169086.02">31561 11057 2469 0,'0'0'157'0,"0"0"-151"0,0 0-17 0,0 0-2 16,0 0 9-16,0 0 21 0,0 0 7 0,0 0-2 15,0 0-4-15,0 0-5 0,0 0 1 0,-73 123 1 16,61-100-1-16,-2-1-8 0,0 0-13 0,-1 0-30 16,-1 2-61-16,0-2-109 0,-1-1-173 15,1-6-441-15,6-3-376 0</inkml:trace>
  <inkml:trace contextRef="#ctx0" brushRef="#br0" timeOffset="169259.8">31234 11175 1117 0,'0'0'180'0,"0"0"-132"16,0 0-23-16,0 0 21 0,0 0 20 0,0 0 0 15,0 0-6-15,0 0-26 0,0 0-13 16,0 0-7-16,0 0 0 0,127 57-7 0,-104-49-12 16,0 0-29-16,4-1-53 0,1-1-74 0,-2-3-110 15,-2 0-224-15,-9-2-150 0</inkml:trace>
  <inkml:trace contextRef="#ctx0" brushRef="#br0" timeOffset="169557.39">31579 11044 304 0,'0'0'242'0,"0"0"48"0,0 0 37 16,-146-62-24-16,105 56-37 0,2 4-36 0,0 2-43 16,-1 1-40-16,2 8-25 0,5 4-23 15,3 4-18-15,1 3-11 0,8 3-7 0,1 1-8 16,4 2-6-16,3 1-10 0,7 0-7 0,1 5-10 15,4-2-5-15,1 5-1 0,6 3-2 0,5-1 1 16,3 0-2-16,5-3 1 0,3-1-4 0,5-6 0 16,3-1-4-16,2-5-3 0,2-3-2 15,4-2-3-15,1-5-2 0,2-3-4 0,0-2 0 16,0-4-2-16,0-1 6 0,-2-2 2 0,-5-4-4 16,1-4 3-16,-10-1-7 0,1-2 2 15,-10-2 4-15,0-4 1 0,-6 3 2 0,-2-4-12 0,-5 0-16 16,-3 1-26-16,0-4-28 0,-9 1-34 15,-1-1-48-15,-2-5-39 0,-5-2-98 0,6 7-247 16,1 6-894-16</inkml:trace>
  <inkml:trace contextRef="#ctx0" brushRef="#br0" timeOffset="169819.77">32167 10604 999 0,'0'0'866'0,"0"0"-794"16,0 0-3-16,0 0 15 0,0 0-3 0,0 0-6 16,0 0 0-16,0 0-5 0,0 0-1 15,0 0 4-15,-48 132-2 0,38-91-1 0,-5 8 2 16,-1 4-6-16,2 4-21 0,-2 3-12 0,1 1-12 16,0 0-6-16,3 2 6 0,6-3 0 0,2-1-1 15,3-5-1-15,1-1-1 0,2-4-4 0,7-4 1 16,2 0 1-16,4-4-2 0,1 0-3 15,3-5 0-15,0-3-6 0,2-4-11 0,1-4-20 16,5-3-36-16,-1-5-46 0,7-1-66 0,-1-4-134 16,-8-5-291-16,-6-4-970 0</inkml:trace>
  <inkml:trace contextRef="#ctx0" brushRef="#br0" timeOffset="170067.18">32521 10702 1923 0,'0'0'224'0,"0"0"26"16,0 0-33-16,0 0-56 0,0 0-52 16,0 0-44-16,0 0-38 0,0 0-14 0,0 0-5 15,0 0 1-15,0 0 6 0,0 0 3 0,0 0-6 16,-29 68-3-16,31-38 5 0,3 1-5 0,0 4 0 15,4-2-4-15,1 4-20 0,1 0-29 16,3 1-50-16,2 0-86 0,1 1-166 0,-5-12-409 16,-3-8-816-16</inkml:trace>
  <inkml:trace contextRef="#ctx0" brushRef="#br0" timeOffset="170366.66">32484 11396 1724 0,'0'0'85'0,"0"0"6"16,0 0 21-16,0 0-1 0,0 0 18 15,0 0-31-15,0 0-21 0,-91 123-7 0,89-103-47 16,2-1 0-16,0 3-4 0,2 1 10 0,5-4-14 16,-1-3 11-16,1-3 1 0,3 0-26 0,-1-6 14 15,2 2-18-15,1 0-13 0,3-1-6 0,0-1 2 16,2 0 2-16,2 1 7 0,-2-4 9 15,0-1 2-15,0-1-1 0,-3-2 3 0,2 0 21 16,-4-1 4-16,-2-5 9 0,0-1 7 0,-4-1-16 16,-2-1-8-16,-1-3-11 0,-3-2-9 0,0 2-14 15,-7-3 1-15,-1 1-10 0,-5-1-21 0,-1-1-22 16,-5 1-40-16,-6-2-82 0,-9-4-134 16,6 5-297-16,6 3-742 0</inkml:trace>
  <inkml:trace contextRef="#ctx0" brushRef="#br0" timeOffset="170600.46">32997 10797 1974 0,'0'0'120'0,"0"0"-14"0,0 0-25 0,0 0-40 15,0 0 14-15,0 0 22 0,0 0-5 0,0 0-6 16,0 0-9-16,0 0-20 0,0 0-17 0,77 158 0 15,-66-108-4-15,-4 4-1 0,-2 6 5 16,-1 3 2-16,-3 4-3 0,-1 3-3 0,0 1-8 16,-1 3-30-16,-4 1-67 0,-1 0-110 0,-2-2-187 15,2-17-385-15,3-20-604 0</inkml:trace>
  <inkml:trace contextRef="#ctx0" brushRef="#br0" timeOffset="171319.25">26608 12510 558 0,'0'0'351'0,"0"0"-75"16,0 0-16-16,0 0-44 0,0 0-60 0,0 0-56 16,0 0-35-16,0 0-22 0,0 0-10 15,0 0-3-15,0 0 0 0,0 0-5 0,0 0-6 16,0 0-2-16,117-45-7 0,-79 38-5 0,-1 0-2 15,2 2-3-15,0 0-1 0,0 1-9 0,2 2-23 16,0 0-58-16,-2 2-106 0,-7 2-127 16,-7-1-215-16,-11 1-463 0</inkml:trace>
  <inkml:trace contextRef="#ctx0" brushRef="#br0" timeOffset="171477.97">26647 12719 1600 0,'0'0'289'0,"0"0"-162"0,0 0-66 16,0 0-44-16,0 0 3 0,0 0 16 0,0 0 14 16,0 0-5-16,0 0-16 0,138-43-15 15,-102 38-11-15,3 1-4 0,3 1-22 0,3 1-76 16,-8 2-219-16,-12 2-983 0</inkml:trace>
  <inkml:trace contextRef="#ctx0" brushRef="#br0" timeOffset="171698.61">27730 12386 2746 0,'0'0'112'0,"0"0"3"0,0 0-16 16,0 0-30-16,0 0-32 0,0 0-14 0,0 0-14 16,0 0-5-16,0 0 1 0,0 0-1 15,0 0 1-15,0 0 3 0,15 121-7 0,-7-93-1 16,4 1 1-16,-2 1-1 0,3-1 3 0,-1 0 0 15,2 2-4-15,2-2-12 0,-3 0-20 0,5-2-32 16,-4-1-37-16,2-2-58 0,0 0-99 16,-3-8-193-16,-3-5-1125 0</inkml:trace>
  <inkml:trace contextRef="#ctx0" brushRef="#br0" timeOffset="171917.59">28076 12573 2130 0,'0'0'212'16,"0"0"-20"-16,0 0-36 0,0 0-43 0,0 0-46 15,0 0-43-15,0 0-20 0,0 0-10 0,0 0-3 16,0 0 8-16,0 0 1 0,0 0 3 0,0 0 2 16,0 0 1-16,45 125-4 0,-35-101 0 0,3 2-6 15,-2 1-29-15,0 1-52 0,0-2-98 0,2 2-167 16,-5-10-339-16,-1-5-849 0</inkml:trace>
  <inkml:trace contextRef="#ctx0" brushRef="#br0" timeOffset="172233.15">28237 12371 1334 0,'0'0'641'0,"0"0"-513"0,0 0-33 15,0 0-54-15,0 0-42 0,0 0-10 0,0 0 10 16,0 0 10-16,0 0 6 0,0 0 1 0,0 0-1 16,0 0-4-16,0 0-4 0,103 68 3 15,-83-55-1-15,2-1 1 0,0 1 2 0,1 0-8 16,0 0 3-16,2 0-4 0,-2 1-2 0,-1-1 0 16,0-1 2-16,-2 0-1 0,0 0-1 15,-2 1-2-15,-5 0-9 0,2 1 5 0,-1-1 0 16,-3 0 1-16,-2 2 10 0,-3 3-8 0,-2-1-2 15,-3 2 0-15,-1 2 1 0,-4 0 6 0,-4 2 5 16,-5 1 1-16,-2 1 2 0,-5 2 4 16,-2 1 0-16,-2 0-2 0,-2-3-1 0,-4 1-8 15,4-3-17-15,0-1-38 0,-1-1-80 0,6-2-130 16,5-5-326-16,6-6-790 0</inkml:trace>
  <inkml:trace contextRef="#ctx0" brushRef="#br0" timeOffset="172452.94">29507 12654 1970 0,'0'0'426'0,"0"0"-372"0,0 0-11 0,0 0 3 16,0 0 11-16,0 0 15 0,0 0 6 0,0 0-12 15,0 0-21-15,0 0-19 0,-122 75-11 16,104-60-8-16,2 1 1 0,-2 0-4 0,0 2-3 15,1-1 3-15,1 1-11 0,-2 3-12 0,4-1-33 16,-3-1-51-16,3 1-78 0,-3-3-114 16,2-3-149-16,4-4-382 0,5-4-169 0</inkml:trace>
  <inkml:trace contextRef="#ctx0" brushRef="#br0" timeOffset="172587.14">29217 12822 233 0,'0'0'93'0,"0"0"-25"0,0 0 3 16,0 0-2-16,0 0-27 0,0 0-15 0,136 13-13 16,-113-9-7-16,4-3-25 0,-2-1-106 15,-3 0-200-15,-6 0 166 0</inkml:trace>
  <inkml:trace contextRef="#ctx0" brushRef="#br0" timeOffset="172899.89">29565 12574 643 0,'0'0'229'0,"0"0"53"0,-139-58 6 16,87 43 3-16,-1 6-12 0,1 4-34 0,4 4-55 16,-1 0-45-16,7 9-41 0,3 6-27 15,4 6-25-15,0 5-14 0,7 3-1 0,4 4 0 16,2 2-1-16,5 7-5 0,7 1-1 0,6 5-5 16,4 0-4-16,1 1-4 0,10-2-1 0,8-2-3 15,5-4-2-15,5-3 2 0,8-5-4 16,-2-3-3-16,6-6-3 0,4-6-4 0,-1-4-3 15,5-6 4-15,1-3-3 0,1-4-2 0,1 0 0 16,-1-2-2-16,-2-6 3 0,-1-5 2 16,-4-3 8-16,-4-3 0 0,-7-1 5 0,-2-3 4 15,-10-3 1-15,-3-2-1 0,-9-1 0 0,-8-3-8 16,-3 0-7-16,-15-3-7 0,-3-3-13 0,-10 1-6 16,-6-2-7-16,-8 3-20 0,0 2-20 0,-8 4-46 15,-4 4-67-15,3 7-121 0,11 5-247 0,13 8-1006 16</inkml:trace>
  <inkml:trace contextRef="#ctx0" brushRef="#br0" timeOffset="173490.55">30755 12378 574 0,'0'0'252'0,"0"0"-26"0,0 0 36 0,0 0-16 16,0 0-34-16,0 0-15 0,0 0-25 0,0 0-37 16,0 0-38-16,0 0-36 0,0 0-32 0,0 0-19 15,0 0-3-15,0 0 1 0,-62 11 10 16,43 26 13-16,-1 9 1 0,1 11 3 0,0 8 7 16,-1 9 9-16,4 11 16 0,-2 8 8 0,0 8-5 15,4 6-16-15,3 3-18 0,4 3-12 0,5 1-6 16,2 1-5-16,2 0-3 0,7-6-1 0,3-5 0 15,6-7-6-15,2-11 3 0,2-7-4 16,6-10-2-16,2-9 7 0,1-10-3 0,0-5 3 16,-1-8 1-16,1-7-2 0,-1-7 1 0,1-5-7 15,-2-6-10-15,-3-4-25 0,3-4-39 0,1-1-51 16,-2-3-108-16,-6 1-246 0,-9-1-1130 16</inkml:trace>
  <inkml:trace contextRef="#ctx0" brushRef="#br0" timeOffset="174073.03">31358 12340 653 0,'0'0'362'0,"0"0"2"0,0 0-45 15,0 0-46-15,0 0-44 0,0 0-51 16,0 0-56-16,0 0-53 0,0 0-38 0,0 0-21 0,0 0 1 16,0 0 8-16,0 0 5 0,0 0 4 15,5 30 1-15,-2-10-4 0,5 0-6 0,-4-1 1 16,3 2-8-16,2-2-5 0,0-1 1 0,0 0-6 15,1 0 2-15,2-1-3 0,-1-2-8 0,-1 1-26 16,3-2-47-16,-3-1-85 0,0 0-151 16,-1-4-331-16,-6-2-875 0</inkml:trace>
  <inkml:trace contextRef="#ctx0" brushRef="#br0" timeOffset="174833.29">31520 13019 458 0,'0'0'351'15,"0"0"-73"-15,0 0-36 0,0 0-29 0,0 0-48 16,0 0-35-16,0 0-32 0,0 0-36 0,0 0-23 16,0 0-11-16,0 0 0 0,0 0 3 15,0 0 9-15,-62 21-3 0,59-11-2 0,-3 2 4 16,4 1-4-16,0-2 4 0,1 1-9 0,0 0-8 15,1 0-3-15,0-1-6 0,3 2-3 0,1-1 3 16,4 0 0-16,2 1-1 0,-1-4 10 16,1-1-9-16,0-1-2 0,0-1 2 0,1-2-2 15,0 0-1-15,0-1 2 0,4-1 1 0,-5 0-8 16,1-2 10-16,-1 0-1 0,-1 1-2 0,-4-2 6 16,4-3-2-16,0-1 2 0,-5 0 2 15,3-2 4-15,-2 0-2 0,-1-2-1 0,-1 0-3 16,2-2 0-16,-4 1-7 0,-1 0-4 0,0-1-6 15,-5 2-17-15,0-1-4 0,-3 1-11 0,-1 1-13 16,-3 2-9-16,1 0-23 0,-5 3-37 0,2 0-50 16,-4 2-57-16,-2 1-141 0,6 0-356 15,5 0-294-15</inkml:trace>
  <inkml:trace contextRef="#ctx0" brushRef="#br0" timeOffset="175317.13">31701 13575 0 0,'0'0'335'0,"0"0"-133"0,0 0 12 16,0 0 20-16,0 0 3 0,0 0-16 0,0 0-7 16,0 0-16-16,0 0-32 0,0 0-30 0,0 0-34 15,0 0-25-15,0 0-16 0,-52-35-19 16,51 38-14-16,-5 3-2 0,5 0-1 0,-2 4 6 16,1 0 8-16,-2 2-2 0,2 2-7 0,1 0-9 15,1-1-5-15,0 0-7 0,0-2 3 16,0 1-3-16,0-2-2 0,2-1 0 0,3-1-1 15,-2-1 2-15,4 0-2 0,-2-1-1 0,4-1 1 16,1 0-2-16,0-3 0 0,0 0 0 0,1-1 0 16,0-1 0-16,0 0 3 0,1 0 0 15,2-1 1-15,-2-3-1 0,0-2-3 0,-1 0 1 16,-2-1 1-16,1-1 1 0,-3 1-1 0,-3-3 2 16,-1 1-2-16,-1-2-1 0,-2 0 0 0,0 0-8 15,-6-2-2-15,-3 2-5 0,-2 0-4 16,0-2 0-16,-3 3-5 0,-4 2-3 0,0 4-7 15,-1 3-17-15,3 1-31 0,-2 0-60 0,0 5-103 16,4 6-156-16,1-3-394 0,7-2-276 0</inkml:trace>
  <inkml:trace contextRef="#ctx0" brushRef="#br0" timeOffset="175668.29">31642 14091 2358 0,'0'0'22'0,"0"0"-1"15,0 0 2-15,0 0 16 0,0 0 13 16,0 0 5-16,0 0 1 0,0 0-17 0,-40 125-18 16,40-105-8-16,0-1-6 0,0 0-4 0,3-2-1 15,0 0 1-15,0 0-2 0,4-2 0 16,-3-1-2-16,3-2-5 0,2 2 3 0,0-4 0 15,0 0-3-15,-2-1-2 0,7-3-5 0,-2-1-1 16,0-2 0-16,6 0 3 0,-5-3 5 0,5 1 2 16,-4-1 4-16,4-5-2 0,-7-1 2 15,3 0 3-15,-6-1 4 0,0-1 5 0,-3-3 4 16,-2 2 1-16,-1-1-4 0,-2-1-5 0,0-2-2 16,-1 0-2-16,-8-1-7 0,1 1 0 0,-3-1-12 15,-3 1-8-15,-4 0-10 0,-3 2-15 0,-3 0-18 16,-3 0-30-16,-1 3-48 0,4-1-78 0,-3-1-114 15,6 3-168-15,10 3-729 0</inkml:trace>
  <inkml:trace contextRef="#ctx0" brushRef="#br0" timeOffset="175968.11">32401 12690 2721 0,'0'0'-4'0,"0"0"21"0,0 0 13 0,0 0-8 15,0 0-18-15,0 0-9 0,0 0 1 16,0 0 7-16,0 0 18 0,0 0 7 0,0 0 20 16,0 0 6-16,68 124-8 0,-34-73-3 0,6 12-20 15,3 6-11-15,7 11-6 0,-1 7-3 0,0 6-4 16,-5 2 3-16,-6-1-1 0,-7-3 2 0,-10-2 0 15,-8-4-3-15,-7-3 4 0,-6-5-3 16,-10-2-2-16,-9-4-12 0,-4-3-19 16,-4 0-35-16,-4-4-34 0,0-3-54 0,-2-1-107 15,7-17-194-15,9-15-799 0</inkml:trace>
  <inkml:trace contextRef="#ctx0" brushRef="#br0" timeOffset="176470.47">28772 14943 1503 0,'0'0'240'0,"0"0"-107"16,0 0-1-16,0 0-7 0,0 0-16 0,0 0-21 15,0 0-18-15,0 0-19 0,122-74-20 0,-99 71-15 16,3 1-10-16,4 2-4 0,3 0-6 16,0 0 1-16,5 0-16 0,0 1-43 0,3 4-75 15,0 1-118-15,1 0-168 0,-12-2-337 0,-11 0-83 16</inkml:trace>
  <inkml:trace contextRef="#ctx0" brushRef="#br0" timeOffset="176636">28918 15172 1163 0,'0'0'81'0,"0"0"-20"0,0 0-13 0,0 0 21 0,0 0 7 16,0 0-8-16,149-25-10 0,-104 15-14 16,13 1-5-16,5-1-8 0,8 0-11 0,8 3-19 15,4 0-73-15,-20 2-249 0,-17 4-1020 0</inkml:trace>
  <inkml:trace contextRef="#ctx0" brushRef="#br0" timeOffset="177683.09">30328 15014 755 0,'0'0'247'0,"0"0"16"0,0 0-40 0,0 0-29 16,0 0-34-16,0 0-32 0,0 0-31 15,0 0-42-15,0 0-24 0,0 0-10 0,0 0 16 16,0 0 12-16,0 0 8 0,0 0 12 0,-65 156 15 15,48-98 16-15,-1 9 7 0,-2 6-8 0,1 8-27 16,5 8-21-16,-3 6-5 0,6 9-2 0,1 7 10 16,1 9 7-16,7 3-11 0,2 5-11 15,0 1-10-15,10 1-13 0,5-1-2 0,8-7 3 16,7-8-1-16,3-10-11 0,5-13 8 16,4-12-13-16,0-12-4 0,-2-11 8 0,-2-11-6 0,-4-6 4 15,-4-9-3-15,-3-7 6 0,-6-6-11 16,-6-5-8-16,2-5-10 0,-6-3-44 0,-1-1-49 15,-2-2-81-15,-5-1-160 0,-1 0-563 0,-2-2-680 0</inkml:trace>
  <inkml:trace contextRef="#ctx0" brushRef="#br0" timeOffset="178583.12">31232 14897 0 0,'0'0'185'0,"0"0"124"16,0 0-30-16,0 0-11 0,0 0-12 0,0 0-25 15,0 0-39-15,0 0-47 0,0 0-48 0,0 0-38 16,0 0-19-16,0 0 7 0,0 0 8 16,9-4 21-16,-5 13 9 0,-2 4 0 0,4 0-8 15,-4 2-16-15,3 0-13 0,-1 1-14 0,-1 0-5 16,3 1-8-16,-1-1-5 0,2 1-1 0,0 0-8 15,-2 0-1-15,4 0 4 0,-1-2-3 16,-1-2-13-16,-1 0-24 0,4-1-59 0,-2 2-105 16,-1 2-146-16,-3-4-276 0,2-4-849 0</inkml:trace>
  <inkml:trace contextRef="#ctx0" brushRef="#br0" timeOffset="181199.33">31287 15583 32 0,'0'0'260'0,"0"0"-40"0,0 0-29 0,0 0-21 15,0 0-23-15,0 0-18 0,0 0-22 16,0 0-18-16,0 0-26 0,0 0-15 0,0 0-3 16,0 0-4-16,0 0 0 0,0 0 1 0,-30 4-1 15,26 2-3-15,-3 1 1 0,3 1-2 0,-2 0-5 16,3 1 2-16,0 0 1 0,-2 2 0 16,4 0-2-16,-1 1-2 0,0-1-10 0,2 1-3 15,0-2 1-15,0 0 0 0,0-2-2 0,2 0-2 16,0-2 0-16,5 0-1 0,-3 0 4 15,4 0 1-15,1-3-6 0,-1 2-1 0,-2-2 6 16,4 0 4-16,-1-1 4 0,1-2 2 0,1 0-10 16,0 1-4-16,-1-1 1 0,1 0 4 15,2-2-5-15,-3-1 4 0,1-1 1 0,-5 0-2 16,2-1 10-16,-2-1 0 0,-2-1 0 0,-1 0-1 0,1-1 0 16,-3-1-1-16,-1 1-5 0,0-2 0 15,-1 1-11-15,-5 0-5 0,-2-1 0 0,1-1-8 16,-2 1-4-16,-3 0-3 0,2 0-1 15,-1 2-10-15,-1 3-9 0,2 0-24 0,3 3-47 16,-3 2-71-16,0 0-94 0,2 5-114 0,1 0-254 16,3-2-287-16</inkml:trace>
  <inkml:trace contextRef="#ctx0" brushRef="#br0" timeOffset="181586.99">31276 15921 1332 0,'0'0'301'16,"0"0"-234"-16,0 0 5 0,0 0 12 15,0 0 7-15,0 0-6 0,0 0-1 0,0 0-4 16,0 0-17-16,0 0-15 0,0 0-15 0,0 0-10 15,0 0-1-15,0 0 0 0,-19 107 1 16,27-99-4-16,1 0-5 0,1 0-2 0,-2-2 0 16,2 0-2-16,-1-2 5 0,-2 0 0 0,1-3-4 15,3 1 1-15,-2-2-4 0,1 0-1 0,0 0 4 16,0 0 3-16,-2 0 2 0,-3-5-1 0,2 0 5 16,0-1-1-16,-3 1 1 0,1-4 5 15,-3 1-5-15,0 0-2 0,-1 0 1 0,-1-2-8 16,0 2-5-16,0-1-1 0,-2-1-10 0,-1 3-2 15,-2 0-8-15,1 0-8 0,-2 2-15 16,1 1-11-16,-2 0-12 0,-1 2-24 0,-3 2-29 16,2 0-55-16,-2 3-89 0,0 4-150 0,2-2-328 15,6 0-80-15</inkml:trace>
  <inkml:trace contextRef="#ctx0" brushRef="#br0" timeOffset="181949.3">31266 16377 1685 0,'0'0'110'0,"0"0"-12"0,0 0 1 0,0 0 19 16,0 0 25-16,0 0-23 0,0 0-3 15,0 0-26-15,0 0-43 0,0 0-12 0,0 0-9 16,0 0-1-16,0 0-8 0,0 0-6 0,41 49 2 15,-27-45-10-15,-2-1 4 0,1-2 1 0,-1 2-7 16,3-1-5-16,-2 0 2 0,-2 0-7 16,1-1 3-16,2-1 5 0,-2 0-4 0,0-1-3 15,-1-3-4-15,0-1 0 0,-1 1-3 0,-1-2 7 16,2 0 3-16,-4 1-4 0,-3-1 5 16,1 0 2-16,-3-1-1 0,-1 0 1 0,-1 0 6 15,0 0-7-15,-2-1-1 0,-5 1 4 0,2-3-4 16,-5 2 0-16,-4-1 3 0,2 1 5 0,-2 0-7 15,-3-1 5-15,-1 4-2 0,4 2-6 0,-3 0 1 16,4 2-5-16,1 1-23 0,3 0-64 16,1 1-122-16,4 4-227 0,0-3-1015 0</inkml:trace>
  <inkml:trace contextRef="#ctx0" brushRef="#br0" timeOffset="183098.72">31326 16787 896 0,'0'0'216'16,"0"0"-22"-16,0 0-62 0,0 0-28 0,0 0-18 16,0 0-7-16,0 0 1 0,0 0-12 0,0 0-7 15,0 0-18-15,0 0-9 0,0 0-1 0,0 0-1 16,0 0-4-16,-62 95-2 0,62-84 2 15,0 0-8-15,0 0-1 0,1-2 0 0,1 0-6 16,4-1-1-16,-2-2 5 0,3-2-2 0,0 1-4 16,-2-2 5-16,5 0-2 0,1-1 2 15,-1-1 2-15,5-1 2 0,-4 0-9 0,1-1 2 16,0-2 4-16,3 0-5 0,-1-1 7 0,-3-1-6 16,2 0 0-16,0 1 0 0,-3-2 4 0,-1 1 5 15,-1-2 0-15,-1 0 6 0,-4-2-1 16,1 0 1-16,-3 0-3 0,-1 0 1 0,0 0-9 15,-6-2-7-15,0 1 0 0,-3 1-10 0,-5-1-6 16,2 1-1-16,-1 1-2 0,-3 1-6 16,2 2 3-16,-4 1-18 0,4 3-31 0,-3 1-27 15,4 0-52-15,-2 6-76 0,3 2-115 0,2-1-138 16,7-3-821-16</inkml:trace>
  <inkml:trace contextRef="#ctx0" brushRef="#br0" timeOffset="183449.73">31294 17181 1695 0,'0'0'135'0,"0"0"4"0,0 0-24 0,0 0-4 16,0 0-1-16,0 0-20 0,0 0-16 0,0 0-18 15,0 0-17-15,0 0-21 0,0 0 1 0,0 0-6 16,0 0-11-16,-39 104 5 0,45-97-3 15,-2 0 3-15,2-1-5 0,0-3 10 0,2 1-6 16,2-2-2-16,1-1 8 0,-1-1-7 0,2 0 1 16,3 1-3-16,-2-1 3 0,-1-1-1 0,3-1-3 15,-1-3 2-15,1 1-8 0,-3-1-1 0,1-1 10 16,-2 0-3-16,-1-1-2 0,0 0 6 16,-1-1-2-16,-3-2-2 0,-2-1 8 0,-2-1 0 15,-2 0-11-15,0 0 4 0,-1 1 5 16,-3 0-11-16,-3 1 9 0,-2 2-4 0,-1 1-7 0,-1 1-5 15,0 2 2-15,-1-1-13 0,0 4-25 16,-1 1-13-16,1 0-54 0,1 3-65 0,1 4-103 16,1-1-190-16,6-2-754 0</inkml:trace>
  <inkml:trace contextRef="#ctx0" brushRef="#br0" timeOffset="183816.81">31555 17394 1251 0,'0'0'160'0,"0"0"19"0,0 0 9 0,0 0-15 16,0 0-16-16,0 0-34 0,0 0-28 0,0 0-35 16,0 0-18-16,0 0-18 0,0 0-21 0,0 0 9 15,0 0-12-15,0 0 2 0,-76 103 0 0,77-97-2 16,4-1-2-16,-2 1-4 0,4-3 12 0,-2 1-8 15,2-2 0-15,1-1-7 0,-3 3 0 0,4-1 0 16,0-1 5-16,-1-2 9 0,2 0-9 16,-4 0 3-16,2 0 2 0,2-3-8 0,-1 0 0 15,-2-2 8-15,-3 0-6 0,2 2 7 0,-4-2 6 16,0 1-5-16,-2 1 0 0,0-3 3 16,0 1 6-16,0 1-4 0,-2-1 6 0,-1 2-9 15,-2-4-5-15,0 3 0 0,-3-2 2 0,-1 2 7 16,0 0-12-16,0-1 10 0,-2 1-7 15,2 0-6-15,4-2 8 0,-2 1-15 0,-1 3-28 16,4 1-50-16,-2 1-106 0,3 0-168 0,1 0-382 16,-2 1-288-16</inkml:trace>
  <inkml:trace contextRef="#ctx0" brushRef="#br0" timeOffset="184137.31">31575 17682 790 0,'0'0'684'0,"0"0"-492"16,0 0-4-16,0 0-6 0,0 0-6 16,0 0-47-16,0 0-27 0,0 0-20 0,0 0-42 15,0 0-11-15,0 0-9 0,0 0-13 0,-26 121-1 16,26-112 5-16,2-1-8 0,7-1 6 0,-2 0-7 16,1-3 1-16,-2 0-2 0,3-1-6 15,1-1 11-15,0 0-16 0,1 0 11 0,4 1-5 16,-1-1-2-16,-3 0-30 0,1 1-1 0,3-1 5 15,-5-1-5-15,0-1 43 0,-4 0-6 16,0 0 2-16,-3 0 7 0,-2 0 4 0,2-3 5 16,-3-1 1-16,0-1 6 0,-3 0-12 0,0 0-4 15,-4-1 3-15,-4 1-9 0,1-1-3 0,-1 1 8 16,-4 1-10-16,0-1-8 0,1 0-10 16,-3 2-38-16,4-2-57 0,0-2-102 0,2 1-155 15,3-1-453-15,2 2-189 0</inkml:trace>
  <inkml:trace contextRef="#ctx0" brushRef="#br0" timeOffset="184650.01">32633 15228 1447 0,'0'0'84'15,"0"0"-25"-15,0 0 20 0,0 0 34 0,0 0 33 16,0 0 9-16,0 0-4 0,0 0-22 15,0 0-34-15,0 0-41 0,0 0-26 0,0 0-23 0,0 0-9 16,-35-79 5-16,35 84 0 0,5 3 7 16,-1 10 5-16,5 5 10 0,4 10 7 0,5 13 9 15,5 15-4-15,3 16-3 0,6 15-2 16,2 16-6-16,5 18 6 0,0 12-10 0,7 14 6 0,-4 9-9 16,2 7-15-16,-5-19-2 0,-8-19-11 15,-2 3-2-15,-7-24 12 0,-4 1 8 0,2 17-21 16,-8-12 15-16,-3 12-7 0,-6 4-7 0,-3-15 33 15,-11-17 6-15,-5-18 9 0,-5-14 3 0,-3-15 17 16,0-9-2-16,1-5-30 0,-1-6 27 16,1-3-19-16,3-4-29 0,-1-2 28 0,3-3-7 15,1-3-18-15,2-3 22 0,0-3 17 0,1-2-30 16,3-2 6-16,1-3-6 0,0 0-19 0,1-2-8 16,2-1 20-16,0-1-12 0,-1 0-65 15,2 0-35-15,1 0-95 0,-1 0-172 0,3-1-342 16,1-1-919-16</inkml:trace>
  <inkml:trace contextRef="#ctx0" brushRef="#br0" timeOffset="208685.78">31276 15188 0 0,'0'0'0'0,"0"0"0"0,0 0 0 15,0 0 0-15,0 0 101 0,0 0 47 0,0 0-18 16,0 0-25-16,0 0-7 0,0 0-4 0,0 0 0 16,0 0 0-16,16-50 12 0,-14 45 15 0,-1 0 10 15,0-1 16-15,3-1 2 0,-4 1-10 16,0-1-5-16,0 2-11 0,0 1-10 0,0-1-5 0,0-1-12 15,0 1-12-15,0 2-10 0,-4 1-8 16,3-1-12-16,0 2-6 0,-1 0-6 0,1 1-14 16,0 0-6-16,-3 0-14 0,2 1-12 0,0 4-4 15,-3 4-1-15,1 5 3 0,-2 2 6 16,3 2 8-16,-1 4 1 0,-1 2-2 0,3 3 3 16,1-2-5-16,0-1 1 0,1-2-2 0,0-1-1 15,1 0-1-15,2-5-2 0,4-1 3 0,1-3-3 16,-1 0 1-16,6-1 3 0,-3-4-1 15,2-1 3-15,-1-1 0 0,0-3 4 0,1-2 1 16,-1 0 1-16,5-1 3 0,-4-5-2 0,0-2-2 16,0-2 2-16,1-3-7 0,-1-2 1 0,-2-1 0 15,-4-1-8-15,2-3 3 0,-2-1-8 16,-4 0 0-16,-2-3-1 0,0 1 5 0,-2-5 4 16,-7 0 0-16,0-1 5 0,-3 0-6 0,-5 1 2 15,1 5-6-15,-1 2-4 0,-3 8-9 16,1 5-9-16,-1 6-6 0,1 2-12 0,-2 8-7 15,0 7-2-15,0 6 6 0,2 5 5 0,-1 4-20 16,9 2-78-16,3 4-123 0,7-11-335 0,0-7-837 0</inkml:trace>
  <inkml:trace contextRef="#ctx0" brushRef="#br0" timeOffset="210038.2">31363 16798 2019 0,'0'0'300'0,"0"0"-124"16,0 0-24-16,0 0-18 0,0 0-16 0,0 0-26 15,0 0-14-15,0 0-15 0,0 0-16 0,0 0-15 16,0 0-17-16,0 0-12 0,0 0-15 16,0 0 5-16,-20-37 2 0,20 55 2 0,0 6 11 15,1 4-1-15,1 5 2 0,-1 1-5 0,3-1 4 16,-2 0-5-16,0-1-4 0,-1-1 0 0,4-3-4 16,-2 0-8-16,1-6 5 0,2-1 12 15,-2-2-9-15,4-5 6 0,0-2-19 0,-1-2-41 16,0-3-47-16,2-1-74 0,1-1-150 0,-1-3-445 15,-6-2-824-15</inkml:trace>
  <inkml:trace contextRef="#ctx0" brushRef="#br0" timeOffset="210666.65">31617 17188 2482 0,'0'0'67'0,"0"0"34"0,0 0-4 15,0 0 9-15,0 0-18 0,0 0-29 0,0 0-20 16,0 0-10-16,0 0-8 0,-121 0-17 0,108 11 9 16,-2 2-5-16,0 4-3 0,0 3 0 0,0 6 0 15,0 3-8-15,3 1-3 0,0 5 10 16,2 1-11-16,1 0 0 0,2-2 6 0,5-2-3 15,2-1-1-15,0-4 5 0,1-4-2 0,6-5-12 16,2-3 1-16,1-6-1 0,0-3-17 16,3-4-8-16,-1-2-2 0,3-3-14 0,-1-5 2 15,-1-4 14-15,3-2 4 0,-4-4 8 0,1-2 15 16,0-1 14-16,-4-5-4 0,-2-1 19 0,-1-3 0 16,-3-2-5-16,-3-2 8 0,0 2-3 15,0 0-1-15,-5-2-5 0,-2 2 8 0,-2 3-10 16,0 3 5-16,-1 5 16 0,-1 7-4 0,2 7 9 15,-1 5-6-15,-1 2-2 0,2 7-11 16,-1 7-1-16,-1 6 6 0,1 4-13 0,1 5 12 0,4 3 0 16,-2 2-10-16,5 3-3 0,-1 2-1 0,3 3-9 15,0-1-4-15,1 3 9 0,5-2-10 16,2 2 9-16,2-2-7 0,0-3 1 0,7-4-3 16,-3-6-10-16,5-1-1 0,1-5-21 0,-5-6-2 15,1-2-7-15,-5-2 7 0,0-5-17 16,4 1 16-16,-4-1-7 0,1 0-12 0,-1-1 46 15,0 0-21-15,0 1 11 0,-2-1 11 0,0-1 2 16,-1-1-13-16,-4 0 34 0,-2-1 8 0,2-1-25 16,-3 0 33-16,-1 0-7 0,0-2-6 15,0 0 1-15,0 0 22 0,0 2-29 0,0-2 3 16,-2 1 29-16,-2 0-39 0,3 2 14 0,-1-1-9 16,0 3-1-16,-4-1-13 0,4 4 16 15,-1-2-15-15,-2 2-13 0,3 2 19 0,0-1-27 16,1-1-13-16,-1 0-70 0,0-1-59 0,2-2-108 15,0-2-162-15,0 0-415 0,4-4 111 0</inkml:trace>
  <inkml:trace contextRef="#ctx0" brushRef="#br0" timeOffset="211002.78">31832 16738 1962 0,'0'0'264'0,"0"0"-84"16,0 0-41-16,0 0-17 0,0 0 2 16,0 0-23-16,0 0-21 0,0 0-23 0,0 0-26 15,0 0-9-15,0 0-13 0,20 118-2 0,-17-105-5 16,5-2 2-16,-3 2-17 0,2-1-31 0,1 1-49 16,1 0-77-16,0-1-125 0,-4-1-282 0,3-4-999 0</inkml:trace>
  <inkml:trace contextRef="#ctx0" brushRef="#br0" timeOffset="211349.77">31966 17274 2142 0,'0'0'226'0,"0"0"-97"0,0 0-20 15,0 0-12-15,0 0-21 0,0 0-35 0,0 0-15 16,0 0-19-16,0 0-5 0,0 0 1 0,0 0 0 16,0 0-9-16,0 0-1 0,-51 118-1 15,61-113-7-15,-2-1-1 0,1-1-10 0,2-2-10 16,0 0-11-16,0-1 10 0,1 0 1 0,-1-2-22 16,-1-3 10-16,2 1 1 0,-2 1 3 0,0 0 25 15,-1-3 8-15,0 0-7 0,-1 1 14 0,-2-4 19 16,-5 4-1-16,0-2 17 0,-1 0-4 15,-2 0-5-15,-6 0-3 0,0 0 0 0,-3 0 1 16,-2 0-16-16,-1 2 9 0,0 1-13 0,-3 1-4 16,2-1-2-16,-1 2-16 0,1 2-31 0,0 0-29 15,1 0-52-15,3-1-115 0,2 1-189 16,1 1-426-16,4 1 154 0</inkml:trace>
  <inkml:trace contextRef="#ctx0" brushRef="#br0" timeOffset="211659.61">32049 17582 1321 0,'0'0'214'0,"0"0"6"16,0 0-29-16,0 0-20 0,0 0-37 0,0 0-48 15,0 0-23-15,0 0-20 0,0 0-29 0,0 0-8 16,0 0 2-16,0 0-9 0,0 0 4 0,0 0-1 15,-13 67-8-15,19-66-7 0,-1-1-12 16,2 0-10-16,-3 0-34 0,4 0-5 0,-2 0 9 16,1 0-4-16,1 0 18 0,-2 0 10 0,-2-1 4 15,2-1 7-15,-1-2 26 0,-1 1 12 0,0-1 3 16,-3-1 13-16,0 1-5 0,-1 0-8 16,0 0-3-16,0 0-2 0,0-1-21 0,-3 0-7 15,-2 1-18-15,2 0-33 0,-1 1-24 0,-1 0-40 16,1 1-55-16,-2 1-89 0,4 0-204 15,0 1-216-15</inkml:trace>
  <inkml:trace contextRef="#ctx0" brushRef="#br0" timeOffset="212091.92">32117 17932 1712 0,'0'0'159'0,"0"0"1"0,0 0-42 0,0 0-10 0,0 0-4 16,0 0-31-16,0 0-32 0,0 0-12 16,0 0 8-16,0 0-31 0,0 0 27 0,0 0-9 15,0 0-19-15,22 17 3 0,-16-17-3 0,-2 0-8 16,1 0-32-16,-2 0 16 0,0 0-35 0,1 0-9 16,-2 0 10-16,-1 0-12 0,1 0-11 15,-2 0 1-15,0 2 23 0,0-2-17 0,0 1 26 16,0 0 21-16,0-1 4 0,0 1 12 0,0-1 30 15,0 0 2-15,0 0-22 0,0 0 30 16,0 1-15-16,0-1 1 0,0 0 15 0,0 0 1 16,0 0-22-16,0 0 1 0,0 0 22 0,1 0-37 15,-1 0 15-15,0 0-16 0,1 0-18 0,-1 0 0 16,4 0 24-16,-3 1-12 0,1 1-6 16,0-1 27-16,1 0-28 0,1 0 19 0,-2 0-6 15,3 0 6-15,-2-1-16 0,0 2 2 0,3-2 29 16,-3 0-31-16,1 0 22 0,0 0 5 0,-1 0-10 15,0 0 15-15,0 0 23 0,-2-2 3 16,-1 0-30-16,0 1 12 0,0-3-25 0,0 2-6 0,-1 0-7 16,-4-3-16-16,2 2-47 0,-2-1-63 15,0 0-94-15,0 1-218 0,2 1-898 0</inkml:trace>
  <inkml:trace contextRef="#ctx0" brushRef="#br0" timeOffset="-203593.06">11532 8024 1586 0,'0'0'120'0,"0"0"33"16,0 0 19-16,0 0-3 0,0 0-21 15,0 0-29-15,0 0-28 0,0 0-28 0,0 0-38 16,0 0-43-16,0 0-27 0,0 0-7 0,-13-63 11 16,4 85 25-16,-7 8 21 0,1 12 3 0,-6 9 2 15,-2 11-1-15,2 11 0 0,-4 7-1 16,1 5-1-16,0 6 4 0,-1 0-4 0,2 4 8 16,1 0 0-16,-1-2-5 0,6-2-1 0,-2-6-3 15,6-4-3-15,-1-10-1 0,5-4 8 0,4-7-3 16,-1-1 5-16,2-4 4 0,3 0-3 0,-1-2 0 15,0 1 3-15,2-1-1 0,2-2-4 0,-2-1 1 16,3-2-7-16,3 1-1 0,4-5 6 16,-1-1-3-16,4-4-2 0,-1-2-3 0,0-2-1 15,2-5 2-15,-1-3-1 0,1-2 3 0,-1-2-2 16,2-4-1-16,-3-1 4 0,1-1-1 16,1-2 0-16,-2-1-3 0,0-2 2 0,0 2-3 15,-2 0-3-15,2 1 7 0,-2 1-8 0,2 1 4 16,0 2 4-16,0 0-4 0,2 1 1 0,-2 0-2 15,4-1-2-15,0-1 1 0,2 0 2 16,1-3 1-16,3-1-2 0,2-3 3 0,1-2 2 16,2-3-1-16,3-2 3 0,1-2 1 0,3-2-3 15,-1 0-1-15,3 0 3 0,1-2-5 16,0 0 1-16,4 0 1 0,1 1-2 0,0 1-2 16,2 1 2-16,0-1-4 0,2 0 0 0,1 0 2 15,2 2 1-15,1 2-1 0,1 0 1 0,0 1-1 16,-1 1-3-16,2 0 2 0,-1-1 0 0,1-1 1 15,2 1-2-15,1 0 2 0,-2-2-1 16,-2 1-2-16,1-1 4 0,1 1 0 0,-5 0-1 16,2 0-2-16,0 3 1 0,-5 0-2 0,2 3-1 15,-2 0 3-15,2 3-1 0,2 3 0 0,2 1 2 16,1 0 0-16,6 2-2 0,-3 0 0 0,4 1 4 16,0-2-4-16,1 0 3 0,-1-2 0 15,2-1-3-15,0-3 2 0,0 0 2 0,0-4 2 16,-1 0-3-16,-1-2 1 0,0-3-1 0,-1 0-3 15,-3-1 4-15,2-1 1 0,-4 1-5 16,3-2 4-16,-2 0 2 0,-1 0-3 0,0 0 4 16,3-3-1-16,-3-2-5 0,4 0 1 0,-1-4 2 15,4-1 0-15,2-2 0 0,4 0 1 0,-1-2-1 16,4-2-1-16,4 0 2 0,0-1 1 16,7-2-1-16,0-1-3 0,3 0 2 0,3 0-5 15,-2 0-2-15,-2 2 2 0,-1 3-2 0,-3 4 0 16,-3 0 3-16,-4 5 1 0,-4 2-4 15,-3 2 3-15,-3 1 0 0,-2 1 0 0,-5 1 0 16,-2-1 4-16,-3 0-5 0,-3 3-1 0,-2 0 3 16,-1 2-2-16,-4 1-1 0,-1 1 1 0,-4 1-1 15,-2 0-3-15,1 3 6 0,-2-1 0 0,1 1-2 16,-3 2 2-16,3-1-1 0,0-1 0 16,2 1 2-16,1 0 4 0,2 1-5 0,3 1 2 15,2-3 0-15,1 2-2 0,-1-2 1 0,2 1 0 16,-2 1 2-16,0-2-3 0,5 0 4 0,-4 1-2 15,1 0-4-15,-1 1 4 0,-1-1 0 0,0-1 2 16,0 1-3-16,0 1 3 0,1-2-5 16,0 1-2-16,1-2 5 0,-2 0 1 0,2 1-4 15,-1-2 4-15,0 1 2 0,0-2-9 0,1 0 10 16,0-1-2-16,-3 0-9 0,-1 1 5 0,-2-1-2 16,-1 0 0-16,-1 1 2 0,-4 1 3 15,-3 0-4-15,-4 2-2 0,-3 2 2 0,-2-1-2 16,-2 1-3-16,-6 2-4 0,-2-1 0 0,-1 1-4 15,-5 0-1-15,-1 3 5 0,-2 0-1 16,-1 1 4-16,0 0 6 0,0 1 0 0,0 0-1 16,0 2 4-16,0 1-4 0,0 0 1 0,2 1 0 15,2-2 3-15,0 2-3 0,2-2 2 0,1 0 2 16,1 2-4-16,1-1 2 0,2 3-2 16,0 0 2-16,0 3-3 0,3 1 2 0,-1-1 5 15,3-1-5-15,-4 3 4 0,4-2-2 0,0 2-3 16,-1-3 2-16,1 0-2 0,0-1 1 15,0 0 0-15,-1-3 4 0,0-1 1 0,0-1-4 0,-3-1 2 16,1-3-2-16,-2 0-1 0,-1-2 3 0,-2 2-2 16,-1-2 2-16,1 0-2 0,-2-1 0 15,-2 2 3-15,0-1 0 0,1-1 0 0,-1 0 1 16,0-1-2-16,1 0 0 0,-2 0 2 0,2 0-3 16,-1 1 1-16,2 1-1 0,-1-1 0 15,0 1 1-15,-1 0 0 0,1 3-1 0,-1 0-4 16,-2 2 4-16,1 3 2 0,-2 0-3 0,-1-1 5 15,0 1-3-15,0 2-1 0,0-1 2 16,-2 2-1-16,-1 0 0 0,3 0-1 0,0-1 0 16,0-1-1-16,5 1 2 0,4-1 0 0,1 0 2 15,2-1 3-15,4 0 0 0,5-3 0 0,2 0 1 16,3 0-3-16,7-3 3 0,1 2-1 16,4-2 1-16,3 2-1 0,2-2-2 0,6 0-1 15,2 1 0-15,-1-2 1 0,2 1-1 0,0-1-2 16,1 1 0-16,0 0-2 0,2-1 3 0,1 1 1 15,-2 1-1-15,3-3 3 0,-1 0-2 0,1-4-1 16,3 0 2-16,-2 0-2 0,3-3 1 0,2-3 1 16,-2 1 1-16,1-1-2 0,-1-2 1 15,0-1-3-15,-1 1-2 0,0-1 0 0,-1-1 2 16,0 0 3-16,-1-1-3 0,1 2 2 0,2 0-2 16,-4 0-1-16,-2 1 2 0,-4 2-1 0,-1 0-3 15,-7 2 0-15,-2 0 1 0,-3 4-4 16,-3-2 4-16,-2 2-1 0,-2 0-1 0,-3 2 3 15,-1 1-1-15,2-1 0 0,-6 0 0 0,4 2 0 16,-5-1 0-16,5 1 0 0,-3-4 0 16,5 0 0-16,-3-2-1 0,1 0 4 0,2-2-1 15,-1 0 2-15,-3-2 0 0,4 0-2 0,1 0 1 16,0 0-1-16,0 0 4 0,1 0-3 0,-1 0-1 16,1-1 0-16,-2 1-2 0,-2 0-3 0,-1-1 1 15,1 1 1-15,-3 1 0 0,0-2 2 16,0 1 1-16,-1-1-2 0,-1 0 0 0,2-1 4 15,-1-1 0-15,-1-1 1 0,5-1 4 0,-3-1-4 16,2 0 0-16,0 0 4 0,3-3 0 0,1-2-2 16,3 0-1-16,1-1 0 0,-1-1-8 15,0 0 6-15,6 2 2 0,2-4-4 0,0 2 5 16,1-2-3-16,4 0-3 0,-1 1 3 0,3-1 0 16,-2 1-2-16,2-1-2 0,3 1 3 0,0 0-3 15,0-1 0-15,2-1 2 0,1 1 0 16,-2 1-1-16,1 0 0 0,-1 1 1 0,-2-1-1 15,2-1-2-15,-2 1 2 0,-4-2 1 0,0 1-2 16,-5 0 3-16,-1-1 0 0,1 1-1 0,-2-1 2 16,-2 0 1-16,-2-2 0 0,3 1-1 15,-5-2 0-15,-1 1-2 0,-2-3 2 0,0 0-1 16,0-1 3-16,-3-1-6 0,-1 1 4 0,2-3 1 16,1 2-3-16,-1-2 4 0,-2 3-4 15,1-1-3-15,-3 2 2 0,1 1 1 0,-1 0-1 16,5 2-3-16,0-1 2 0,0 1-8 0,0 1 5 15,1 1 3-15,1 1-2 0,-1 0 4 0,-1 0 0 16,1 0-2-16,1 1-1 0,-1 0 0 0,-1 0 0 16,-1-2 1-16,-5 1 0 0,3 1 4 0,-3-2-3 15,-1 1-1-15,-2-2 2 0,1 1-2 16,-1-1 2-16,-1 0 2 0,-1 0 0 0,-4-2-6 16,5 0 7-16,-3-2-1 0,0-1-1 0,2 0 5 15,-5-3-3-15,5 1-3 0,-4-1-1 0,2-2 3 16,-3 0-5-16,4-1 3 0,-2 0 3 15,1 0-6-15,-4-1 7 0,1 2-1 0,1-1-1 16,-4 0-3-16,-1 0-1 0,-1-1 2 0,-1 2-3 16,-1 1 4-16,-3 0-3 0,-2 0-3 15,0 0 1-15,-1-2 8 0,0 3-9 0,-1-1 2 16,-3 1 2-16,-1 1-10 0,1 0 9 0,-2-1 0 16,2 1 1-16,-3-1-2 0,3-2 3 0,-2 1-3 15,-1-2-2-15,0 1 5 0,-3 0-3 16,2-2 1-16,-2 0-2 0,0 2 4 0,-1-3-4 15,0 1-1-15,-2-3 1 0,-2 0-1 0,0 0-2 16,-2-1 1-16,-4-1 3 0,-1 0-4 0,-4-4 8 16,2 4-1-16,-3-3-5 0,0 1 2 15,-1 1-2-15,1-1-1 0,-2 0-1 0,4 2 5 16,-3 0-4-16,4 1 0 0,-2-1 0 0,1 1-2 16,0-2-2-16,3 0-2 0,2 1 4 0,-1 1-4 15,-1 3 5-15,3-1 4 0,0 3-2 0,1 1 3 16,2 1 1-16,-1 2-1 0,3 0 0 0,-2 0 5 15,5 1-5-15,-1-1 0 0,0 2 3 16,0 1-4-16,-1-4 2 0,1 3 0 0,0-1 1 16,-1-1-4-16,-2 0 2 0,1-3 1 0,-2 0-7 15,-4-1 6-15,0 0 1 0,-1-3 0 16,-3 1 1-16,-3 0-3 0,5-3 0 0,-5 2-1 16,3 0 4-16,-1-3 4 0,-1-1-5 0,-1 1 0 15,3-4 0-15,-4 3-5 0,3-1 5 16,-2 0 1-16,-1 0-3 0,3 1 1 0,-1-2 0 15,4 1-1-15,-1-1 0 0,-2 0 6 0,3 1-4 16,3 2 4-16,2 0 4 0,0 1-3 0,0 2-2 16,6 1 1-16,0 0-2 0,3 5 0 15,4 0 3-15,-3 0-1 0,4 0-3 0,0 0-3 16,-2 2 4-16,4 1-1 0,0 0-4 0,0-1 7 16,0 0-7-16,0 1 1 0,0 0 6 0,1 1-3 15,0 0-3-15,0 0 0 0,0 0 5 0,1-1-6 16,1 2 4-16,-1 1 1 0,0-1-6 0,-1 0 2 15,0 1 4-15,1-1 1 0,4 0-3 16,-4 1 2-16,1-3-4 0,0 3 0 0,0-1 4 16,4-1 2-16,-2-1-6 0,4 0-1 0,2-1 1 15,1-1-5-15,5 2 4 0,-2-1 4 0,3 0-6 16,-4 0 1-16,5 0 4 0,-5 2-1 16,-1 0-4-16,3 3 6 0,-4-1-5 0,0 0 2 15,-2 1 7-15,-1 0-2 0,-3 1-2 0,4-1 0 16,-3 1 0-16,-1 0-1 0,0-2 1 15,0 2 1-15,2 0-1 0,-3-1-3 0,3 0 3 0,-2 0 1 16,2-1-4-16,2 0 2 0,-2 0-1 16,-2-1 0-16,4 0-1 0,0 0 4 0,-1-1-5 15,-2 0 0-15,2 1 8 0,1 0-6 16,-2-1 2-16,-2-2 0 0,2 0-2 0,-4 0 3 16,4-3 3-16,-4 0 3 0,-2-3-7 0,1 2 4 15,2-1-2-15,-4-1-2 0,1 0 5 0,-1-1-2 16,0 0-5-16,0 0 0 0,-5-1 2 0,3-1 0 15,-4 2-1-15,0 0 4 0,-3-2-5 0,4 2-2 16,-3 0 6-16,0 0-4 0,-1-3 0 16,1 4 3-16,0-1-2 0,-1 2-1 0,0 0 0 15,-2 2-1-15,0 1-4 0,1 2-1 0,0 1 0 16,-4 0-3-16,3 2 0 0,-1 0 0 16,0 2-1-16,-5 0-3 0,5 0 3 0,-5 1 2 15,4 2-7-15,-5 1 4 0,3 0-2 0,-5 1-2 16,1 0 4-16,-2 1 4 0,-2 0 0 0,-2-1 0 15,1 0 7-15,-3 3-2 0,1-1-2 16,-4 1 4-16,-4 0-2 0,1 1 0 0,-4-1 7 16,0 2-3-16,-4-1-2 0,0 1 0 0,-5 0 0 15,1 0-1-15,-5 2 1 0,-2 0 2 16,-2 0-5-16,0 0 3 0,0 0 0 0,-3 2-2 16,-1 3 0-16,2-1-2 0,-5 2 5 0,1 1-4 15,-2 0 5-15,0 0-2 0,0 1-3 0,-6 0 3 16,6-1-1-16,-5 1 0 0,4-1 0 0,-1 0 2 15,-2 0-2-15,3-1 1 0,-1 0 3 16,-3-1-2-16,2-1-2 0,-3 0 0 0,1-1 2 16,0 1-3-16,-3-2 5 0,2 2 0 0,-1-1-4 15,1-2 0-15,-1 2 2 0,-1-1-2 0,0 0 0 16,1-1 5-16,1 1-5 0,-1-1 0 0,-2-1 5 16,6 0-2-16,-1-1-2 0,3 1 2 15,-1-2 3-15,0 0-5 0,2-3 4 0,1 1 1 16,-2-2-6-16,2-2 1 0,-4 1 3 0,3-1-2 15,-1-1 0-15,1 0 4 0,1-2-6 16,1 0 1-16,-1-2 0 0,3 0 2 0,-3 1-4 16,0-3 2-16,0 2 4 0,-1 0-8 0,-3 2 6 15,1-2-2-15,1-1-3 0,-2 2 4 0,3 1 1 16,-1-2 2-16,-2 1-4 0,1-1-1 16,1 1 0-16,-5 0-1 0,2 1 4 0,-2-3 1 15,1 2-4-15,-4 1-1 0,2-2 5 0,0 2-3 16,-3-2 2-16,4 1 3 0,0 1-3 15,-2 0-5-15,0-2 6 0,0 0-2 0,0 1-3 16,-1 1 7-16,0 0-4 0,2-1-1 0,-1-2 4 16,2 1-1-16,-4 1-1 0,1-1 1 15,-5 0 3-15,4 1-4 0,-2-1 2 0,-4 2-1 16,3-1 1-16,-3 0 0 0,3-1 4 0,-3 2 1 0,3-2-5 16,-2 1 5-16,2 0-2 0,-3 0-2 15,3 2 3-15,-2 0-1 0,3 0-1 0,-1 0 1 16,3 1 1-16,4-2-3 0,-2 2 0 0,2 0-1 15,-1 0 0-15,5-2-2 0,-3 3 2 0,3-1-4 16,1 0-1-16,-4 1 2 0,5-1 1 16,1-2-1-16,0 2-2 0,0 0 5 0,0 0-7 15,-1 0 3-15,0-1 1 0,-3 2-2 0,0 0 0 16,-5 2-1-16,3 2 2 0,-3-1-6 16,-1 3 8-16,-3-1-4 0,-1 2-1 0,-2 1 7 15,0-1-3-15,-5 1-1 0,-1 1 0 0,-4 4 2 16,-2-1-5-16,2 3 4 0,-4 0-3 0,0 0-2 15,-3 1 1-15,-3 2 1 0,0-2 2 16,-5 2-1-16,-2 1 2 0,-1 1 1 0,-3 1 1 16,-2 0-3-16,-4 3 3 0,-3 3-7 0,-3 2 0 15,-1 4 10-15,-2 5-8 0,-1 5 2 0,1 6 2 16,-3 7-3-16,2 7-3 0,2 7 2 0,1 9-1 16,4 5-8-16,6 7 4 0,3 8-3 15,3 9-17-15,2 8-55 0,5 9-134 0,27-25-667 16,23-26-796-16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5T05:06:21.047"/>
    </inkml:context>
    <inkml:brush xml:id="br0">
      <inkml:brushProperty name="width" value="0.05292" units="cm"/>
      <inkml:brushProperty name="height" value="0.05292" units="cm"/>
      <inkml:brushProperty name="color" value="#FF0000"/>
    </inkml:brush>
  </inkml:definitions>
  <inkml:trace contextRef="#ctx0" brushRef="#br0">18458 3321 567 0,'0'0'183'0,"0"0"-6"0,0 0-48 16,0 0-22-16,0 0 5 0,0 0 13 15,0 0-2-15,0 0-14 0,0 0-19 0,0 0-23 16,0 0-17-16,0 0-5 0,-1-27 0 0,1 26 1 16,0 0-1-16,0-2 3 0,0 2-9 15,-1 0-4-15,1 0-3 0,0 1-9 0,0-1-6 16,-1 1-2-16,1-1 0 0,-2 1-6 0,1-2 2 16,0 1-3-16,-1 1-2 0,1-1-3 15,-2 0-3-15,-1 0-5 0,-1 0-12 0,-3-2 6 16,1 2-2-16,-2-1 7 0,0 1 2 0,0 0 3 15,0-1 1-15,-1 1 1 0,-2 0 5 0,0 1-8 16,-2-1 2-16,2 1-4 0,-2 0-1 16,-2 0-1-16,0 0 1 0,0 0-3 0,-2 0-4 15,-1 0 7-15,4 2-2 0,-1 1 5 0,-2 0 5 16,3 0-3-16,-3 1 1 0,1 1-1 16,0-2 2-16,-1 1-2 0,0-1 4 0,0 1-5 15,2-1 2-15,-3 2 0 0,0-1 1 0,-2 1 0 16,1 0-3-16,0 1 5 0,-2 0-3 0,1-1 2 15,0 2-3-15,1-2 1 0,-1 2 0 0,-1 1 0 16,1-1 2-16,-1 1-5 0,2 1-1 0,1-1 1 16,0 2 1-16,2 0 0 0,-1-1 3 15,4 1 0-15,-3 1-2 0,3 0 5 0,-3 0-3 16,5-2 0-16,-3 3 1 0,2-2 0 0,0 1-3 16,2 1 3-16,0 0 2 0,0 0-4 0,1-1 3 15,0 1-1-15,-2 0-3 0,2 0 4 16,0 1 1-16,1 1-1 0,-1 0 2 0,2 2 3 15,-2-2-2-15,1 2-3 0,0 0 2 0,-2 1-3 16,1-1-2-16,1 3 4 0,-2-2-3 16,2-1-2-16,2 1 3 0,0-1-2 0,-1 2 1 15,0 0-3-15,3 0 3 0,-1 1-2 0,1-1-1 16,-1 1 2-16,2-1-1 0,-2 0 0 0,4 0 4 16,-2-2-3-16,1 0-2 0,2 0 3 15,0 1-4-15,0-1 1 0,0-2 0 0,1 1 2 16,0 2-2-16,0-3 1 0,0 4 3 0,0-3-3 15,0 0 5-15,0 0-4 0,0 1 2 0,0-1 2 16,1 1 0-16,1 1 3 0,-1-1-3 0,1-1 2 16,1 1-3-16,-1-1-1 0,-1-1 0 15,0 2 1-15,2-1-1 0,0-1 0 0,-1 0 2 16,0-2-2-16,2 1 1 0,0-1 2 0,-1-1 1 16,0 2 1-16,2-2 3 0,-2-1 2 0,4 1-2 15,-4-1 5-15,5 1-2 0,-1 0-1 16,-2 0 0-16,3-1-2 0,0 1-3 0,-3 1 0 15,4-1 0-15,-1 1-2 0,2-1-1 0,-2 1 1 16,-1 1-4-16,0-2 1 0,4 2-1 0,-1-2 2 16,-1 3 0-16,2-2 2 0,-2-2 1 15,1-2-1-15,0 0 1 0,0-1 2 0,0 0 0 16,1-1-3-16,-1-1 1 0,0 0-3 0,1 0 0 16,-1 0-1-16,0 0 1 0,1-1-2 15,2 1 0-15,0 0 4 0,-2-1-5 0,1 1 3 16,0 1 2-16,1-2-4 0,-1 1 1 0,1 0 3 15,0-2-2-15,1 2-3 0,-1-1 4 0,1 0-2 16,-1-1 1-16,2 0 1 0,-2 0 1 0,4 0-3 16,-5-1 2-16,-1 1 2 0,3 0-3 15,-1 0 1-15,0-1 0 0,-2 0-2 0,1 1-1 16,0-1 1-16,-2 0-1 0,2 0-3 0,-2 1 3 16,0-1-3-16,-3 2 0 0,3-1 2 0,-2-1 1 15,0 1-2-15,1-1 0 0,0 0 2 0,-1 1-1 16,-1-1 1-16,3-1 3 0,0 1-2 15,0 0-2-15,1-1 3 0,-1 1-2 0,2-1-2 16,0 0 6-16,1-1-2 0,1 1 1 0,-1-1-1 16,1 0 2-16,1 0-3 0,-1 0-1 0,0 0 5 15,2 0-7-15,-2 0 4 0,-1 0 3 16,3 0-5-16,-4 0 1 0,2-1 2 0,0 0-2 16,-1 0 0-16,0-2 2 0,1 1 0 0,0-1-2 15,-1 0 2-15,2-1 0 0,-3 1-1 16,3-1 0-16,-2 1 1 0,-1-2 1 0,3 0 0 15,-2 1 1-15,1-1 2 0,-1-1-5 0,1 2 3 16,-2-1-1-16,1-1-5 0,2 2 2 16,-2-2-2-16,4 0-1 0,-3 1 0 0,4-1 1 15,-3 0-3-15,1 0 1 0,-2 0 2 0,1 1 0 16,-2-1 1-16,0 2 1 0,-2-2 2 0,3-2-1 16,-4 2 5-16,-1-2 0 0,1 0-3 0,-1-1 5 15,1 0-2-15,-1-3-1 0,2 0-3 16,-1-2 1-16,0 0-4 0,1 0 1 0,-1-1 5 15,1 0-3-15,-2 0 1 0,0-2-1 0,0-1-1 16,0-2-2-16,-1 0 5 0,-2-1-1 0,1-1-2 16,1-2 3-16,-3 0-1 0,1 0-1 15,-3-2-2-15,1 1 4 0,-2-1 0 0,1 1 0 16,-3-2 3-16,0-2-2 0,0 0 0 0,0 1 1 16,-3-2 3-16,-2 0-7 0,-1 0 3 15,-2-1 1-15,-1-2-4 0,-1 1 1 0,-2-2 1 0,-1-1-3 16,-2 1-4-16,-4-4 6 0,2 1-4 15,-2-1 0-15,-2 0 3 0,-1 0-2 0,-2 1-2 16,1 1 2-16,-1 1-1 0,-2 0-4 0,3 2 3 16,-3 1-1-16,0 3 0 0,-1 1 1 15,-1 3-2-15,-1-1-1 0,1 5-5 0,-3 0 1 16,-5 1-5-16,-2 1-7 0,-6 0 1 0,-4 3-2 16,-7 3-11-16,-5 1-24 0,-4 4-37 0,-6 4-64 15,-6 4-123-15,19 3-284 0,17 1-987 0</inkml:trace>
  <inkml:trace contextRef="#ctx0" brushRef="#br0" timeOffset="2066.6">20129 4765 0 0,'0'0'0'16,"0"0"51"-16,0 0 178 0,0 0-14 0,0 0-9 0,0 0-4 16,0 0-15-16,0 0-18 0,0 0-25 0,0 0-28 15,0 0-14-15,0 0-10 0,5-33-4 16,-3 29-1-16,-2 1-5 0,0-1-4 0,0 1-11 16,0-1-11-16,0 1-9 0,0-1-10 0,0 2-7 15,0-1 0-15,0-1-7 0,0 1-4 0,-2-1 0 16,1 1-5-16,0 1-2 0,-1-2-4 0,0 1 3 15,-1-1-2-15,1 1 0 0,-2-1 2 16,2 1-3-16,0-1-3 0,-2 1 0 0,0-2-3 16,0 1-1-16,-1-1 2 0,-1 0-3 0,0 0 4 15,1 1-3-15,-1-2 1 0,-2 0-1 0,-2 0 3 16,1 0-2-16,1 0-2 0,-4 2 0 0,2-2-3 16,0 2 0-16,-1 1-3 0,1 0 3 15,0-1-6-15,-2 2 1 0,1 0 0 0,-3 0-3 16,-1-1 5-16,1 2-3 0,-4 0 4 0,2 1-1 15,1 0 0-15,-5 0 1 0,3 0-3 16,0 0 3-16,0 0 0 0,-2 1 1 0,2 1 0 16,-1 2 1-16,1-2-1 0,-1 1 0 0,3 1 5 15,-1-1 0-15,3 1-1 0,0-1 0 0,-1 1-3 16,2-1-3-16,2 1 5 0,-1 0-4 16,1 1-1-16,1 0 3 0,-2 0-1 0,1 2 1 15,0 2 0-15,-3-1 3 0,1 0-3 0,-2 0 2 16,2 1 2-16,-2-1-3 0,-1 1 2 15,1-1-3-15,0 0 3 0,0 1-3 0,1-1 1 16,2 3 1-16,0-3-3 0,-1 1 2 0,1 0 3 16,1 0-1-16,1 0 1 0,0 2 0 0,1-1-2 15,0 0-1-15,-1 2 3 0,1 0-2 16,0-1-1-16,-1 2 1 0,0-2 0 0,2 2 0 0,-2-2 0 16,1 2 1-16,0 1-1 0,0 0 1 15,1-1 0-15,0 1 1 0,-1 0-3 0,2 0 2 16,-3 0 0-16,2 0-1 0,-1 1 5 0,1-2-3 15,-2 2 1-15,0 0-1 0,3 0 0 0,-2 0-2 16,1 0 1-16,0 1 3 0,0 0-3 16,1-2 0-16,2 0 2 0,-1 1 0 0,2-1-2 15,-1 1 2-15,2 1 0 0,-1 0-3 0,2-1 3 16,-2 2 0-16,2-1 1 0,1 2-2 16,-1 1 2-16,1 0-2 0,0-1 1 0,1 0 5 15,-1 0-5-15,0 1 3 0,0-2-1 0,1 2 2 16,1-2 1-16,-1-1-1 0,0 2-2 0,2-1-3 15,-1-1 0-15,2 0 0 0,-1-1 0 16,1 1 0-16,0 0 2 0,1 0-1 0,-1 1-2 16,2-2 4-16,0-1-1 0,1 1 0 0,0 0 2 15,0 1 5-15,2-1-5 0,0 0 3 0,1 1-1 16,-2-2-2-16,4 0 2 0,-1 1 1 0,0-1 0 16,0-1-1-16,1 0 5 0,1 0-2 15,1 0 0-15,-2-2 1 0,2 0-2 0,-1 0 0 16,0 2 1-16,1-3-1 0,1 2-2 0,-3-2 2 15,3-1 0-15,-2 0-2 0,-2 1 0 0,2-2 2 16,0-1-1-16,1 0 0 0,-3-1 2 0,4 0-2 16,0 1-1-16,-3-1 1 0,3 0-1 15,-2-1-1-15,1 1 0 0,-1-1 2 0,2-1-6 16,-4 1 4-16,3 0-2 0,-2-2-1 0,1 1-1 16,-2 0 2-16,1 0-1 0,-2 0-2 15,2-1 4-15,-2 0-3 0,2-1 1 0,-1 3 2 16,2-3 0-16,-2 0-1 0,1 1-1 0,3-1 1 15,-2 0-4-15,-2 2 2 0,1-2 1 16,2 1-2-16,-2-2 2 0,0 1 1 0,-1-1 1 16,1 0-1-16,1 0 2 0,-2 0-3 0,3 0 0 15,-3 0 2-15,4 1-1 0,-1-2 1 0,-1 0 0 16,2 0 2-16,3 0-2 0,-2-2 1 16,1 0 2-16,1 0-3 0,-1-1 1 0,3 1 1 0,-4-2 0 15,2-1-1-15,-2 1 3 0,3-1-3 0,-3-1 0 16,2 0 1-16,1-1 1 0,-4 0 0 15,2-1 0-15,1-2 2 0,-1 1-3 0,-2 0 3 16,3-2 1-16,-3 0-5 0,1 1 4 0,-2-2 1 16,-1 1 2-16,0-1 2 0,-3-1 1 15,1 0-1-15,-2-1-1 0,0 0 3 0,-1-1-6 16,-3 0-3-16,1-1 0 0,-2 1-5 0,1-3 6 16,-1 3 1-16,2-2 1 0,-1 0 0 0,-2 1-3 15,3-1 0-15,-3-3-1 0,4 2-5 16,-4 0 3-16,5-1-2 0,-3 0-1 0,1-1 0 15,-1 0 3-15,1 1-3 0,2-1 2 0,-4 2 2 16,3-3-3-16,-2 2 3 0,0-1 1 16,1-1-2-16,-2 2 1 0,-1-2 2 0,1 2 0 15,-1-2 1-15,-1 0 1 0,1-2-3 0,-2 3 0 16,2 0 0-16,-2 1 1 0,-1-1 0 0,0 2-2 16,0 0 4-16,0 0-5 0,0 1 3 15,0 0 0-15,-4-3-1 0,0 3-1 0,2 1 0 16,-2 0 0-16,0 0-4 0,2 0 3 0,-2 1-1 15,-1 0-2-15,2 1 1 0,-3 2 2 16,4-4-5-16,-5 2 3 0,4-2 2 0,-4 2-4 16,0-1 3-16,1-2-3 0,-3 1 1 0,2 0-2 15,-3-2 2-15,1 1 0 0,0 2-4 0,-2-2 2 16,-1 1-2-16,-2 0-1 0,-2-1-1 0,-3 1 1 16,1-2-4-16,-5 1 0 0,-2 0 2 0,2-3-2 15,-5 2 1-15,2 0 1 0,0-1-1 16,-3 2-4-16,0 1 3 0,2 3-4 0,-1 1-1 15,-2 2 1-15,0 2-2 0,-1 1-1 0,1 2-6 16,1-1-12-16,3 2-27 0,1 3-26 0,-2 1-36 16,1 0-45-16,-1 3-103 0,7 0-262 15,7 2-1014-15</inkml:trace>
  <inkml:trace contextRef="#ctx0" brushRef="#br0" timeOffset="13868.87">9760 11027 1426 0,'0'0'285'0,"0"0"-188"16,0 0 9-16,0 0-4 0,0 0-21 16,0 0-12-16,0 0-13 0,0 0 4 0,0 0-7 15,0 0-5-15,0 0-5 0,-27 149-4 0,33-112 5 16,-1 3 2-16,2-1 2 0,3-1-2 15,-3 1-1-15,-1-1-6 0,1-2-1 0,0-1 2 16,-4-2-1-16,4 0-4 0,-4-4-6 0,-2 1-7 16,3-3-8-16,-3 0-4 0,0-4-1 0,1 1-3 15,-1-2-2-15,0-3 0 0,-1 0-1 16,0-2 0-16,0 0 5 0,0-3-18 0,0 0-38 16,0-3-79-16,0 0-129 0,0-2-219 0,0-5-1106 0</inkml:trace>
  <inkml:trace contextRef="#ctx0" brushRef="#br0" timeOffset="14249.53">10224 11311 1787 0,'0'0'243'0,"0"0"-15"0,0 0-20 0,0 0-47 16,0 0-50-16,0 0-50 0,0 0-37 0,0 0-15 15,0 0-1-15,0 0 8 0,0 0 18 0,0 0 9 16,0 0 0-16,0 0 3 0,23 131-10 16,-16-109-9-16,-3 0-6 0,3 0-8 0,-3 0-2 15,3-2-4-15,-2-1 1 0,0 1 2 0,-2-3-8 16,2 1-3-16,-2 0-18 0,-1-1-34 16,0-1-55-16,0-1-88 0,-2-1-123 0,0-4-285 15,0-3-961-15</inkml:trace>
  <inkml:trace contextRef="#ctx0" brushRef="#br0" timeOffset="14616.65">10614 11478 2252 0,'0'0'83'0,"0"0"-5"0,0 0-26 15,0 0-12-15,0 0 13 0,0 0 3 0,0 0-7 0,0 0-7 16,0 0-13-16,0 0-13 0,0 0-2 16,0 0-4-16,0 0 0 0,27 128-6 0,-20-113 2 15,2 2-1-15,2-2-6 0,3-1 4 0,-1-2-3 16,4-1-3-16,-2-2 1 0,1-3-2 0,0-1-2 16,0-2 1-16,-2-2 3 0,1-1-5 15,-3 0 3-15,0 0 0 0,-2-1-2 0,-1-4 2 16,-1 0 1-16,1-2 4 0,-2-2 2 0,-1 1 4 15,-1-2 5-15,-1 0 0 0,-2-2 3 16,-2 1 2-16,0-2-6 0,0 0 1 0,-6-1-1 16,0 1-2-16,-2-1-1 0,-2 1-4 0,1 2-1 15,-3-1-7-15,-2 3 1 0,-2 1-2 16,-2 1-8-16,-1 1 2 0,-2 3-11 0,0 1-27 16,1 0-45-16,-1 0-69 0,2 1-121 0,5 1-281 15,5 0-928-15</inkml:trace>
  <inkml:trace contextRef="#ctx0" brushRef="#br0" timeOffset="14999.4">11047 11222 2146 0,'0'0'134'0,"0"0"6"0,0 0-30 0,0 0-43 15,0 0-15-15,0 0-28 0,0 0-13 0,0 0-5 16,0 0-1-16,0 0 7 0,0 0 0 16,0 0 0-16,0 0-1 0,0 0-3 0,78 106 1 15,-59-90-4-15,-1 1 0 0,2-3 1 0,3-1-2 16,-3 2 5-16,3-1-6 0,0-1-1 0,-1-2-1 16,-2 1-5-16,0-2 7 0,-1-1 0 0,-4 1-1 15,1-2 3-15,-4 0-3 0,-2-2 0 16,0 2-1-16,-4 1 0 0,1-4-1 0,-5 2 1 15,0 0 4-15,-2 0 4 0,0 1 6 0,-4 0 4 16,-4 2 3-16,-5 2 3 0,-1 2 1 0,-5 1 4 16,-2 1-2-16,-5 1 4 0,-4 2-2 15,-1 0-5-15,-2 2-6 0,0-1-8 0,2-1-6 16,2 0-3-16,5-1-2 0,6 0-3 0,3-1-1 16,5 0-6-16,0-1-28 0,5 1-47 0,0-1-80 15,3 0-117-15,2-3-208 0,0-4-1081 0</inkml:trace>
  <inkml:trace contextRef="#ctx0" brushRef="#br0" timeOffset="16969.39">7456 11469 372 0,'0'0'191'0,"0"0"2"0,0 0-10 0,0 0-9 15,0 0-7-15,0 0-5 0,0 0-21 0,0 0-32 16,0 0-22-16,0 0-11 0,0 0 5 0,0 0 2 15,0 0 11-15,0 0-2 0,15-79-11 16,-21 72-4-16,3 0-11 0,-4-1-6 0,2 1-5 16,-2 0-4-16,-3 2-1 0,1 0-7 0,0 2-8 15,-3 2-12-15,1 1-11 0,-6 0-4 0,3 7-5 16,-5 2 3-16,-1 4 2 0,-1 3 0 0,0 2 1 16,2 3 1-16,1-1-1 0,5 3 1 15,0 0 1-15,5-2-3 0,0 3-4 0,6-3 3 16,1 0 2-16,1 1 1 0,0-3 4 0,5 1-3 15,3-1-5-15,2-3 2 0,2 0-3 0,2-2 1 16,0-2 1-16,2 0 0 0,0-1-1 16,3-1 1-16,2-1-3 0,4-1-19 0,-1-1-31 15,-1 0-60-15,5-3-85 0,2 2-110 0,-9-4-243 16,-3-1-970-16</inkml:trace>
  <inkml:trace contextRef="#ctx0" brushRef="#br0" timeOffset="17518.55">7759 11453 1873 0,'0'0'257'16,"0"0"0"-16,0 0-58 0,0 0-56 0,0 0-41 15,0 0-46-15,0 0-45 0,0 0-20 0,0 0-7 16,0 0 2-16,0 0 16 0,0 0 6 0,0 0 1 16,0 0 0-16,-8 80-2 0,12-59-4 15,-2 0 0-15,-1 0 1 0,0-1 0 0,1-1-1 16,2-3 1-16,-2-2-1 0,-1-3-3 0,-1-3 4 15,0-1 1-15,0-2-2 0,0-2 2 0,0-1 1 16,0-2 3-16,0 0 11 0,-2 0 12 0,-3-1-6 16,1-5-4-16,-4-2-9 0,-1-5-11 15,-1-1 1-15,0-5-2 0,-2-2 1 0,2-1-4 16,0-4 2-16,-1-1 0 0,1-3-2 0,1-1 0 16,3 1 0-16,1 3-1 0,4 5-1 15,1 5-2-15,0 5-14 0,0 4-12 0,6 1-3 16,0 3 2-16,3 2 6 0,3 2 13 0,5 0 5 15,1 2-1-15,2 5 9 0,2 2-1 0,1 4 1 16,-1 0 2-16,5 4-2 0,-4 0-1 16,3 2 1-16,-3 1 6 0,-2 3-5 0,0-2 0 15,-1 1 2-15,-2-3-4 0,1 0 2 0,-5-2 0 16,2-1 0-16,-4-2-2 0,-1-1 4 0,0-2 0 16,-3-2-2-16,-3-3-1 0,2-1 5 15,-4-3 2-15,1-2 3 0,-3 0 25 0,0 0 11 16,-1-2 12-16,0-5 9 0,-1-4-12 15,1-2-17-15,0-5-8 0,0-2-3 0,0-5-8 0,0 0 8 16,-5-4-1-16,1-2-6 0,-3-2-3 16,3-5-2-16,-2-3-4 0,3-4-4 0,-3 2 2 15,1-1-7-15,-1 8-2 0,3 3 0 0,0 7 3 16,-3 5-6-16,4 6 0 0,0 4-2 0,-2 6-15 16,3 2-15-16,1 3-44 0,-2 0-61 0,2 4-47 15,0 9-42-15,0 6-37 0,0 7-75 16,0-2-424-16,0-8-528 0</inkml:trace>
  <inkml:trace contextRef="#ctx0" brushRef="#br0" timeOffset="17916.44">8324 11401 2006 0,'0'0'169'0,"0"0"6"16,0 0-30-16,0 0-32 0,0 0-18 15,0 0-19-15,0 0-23 0,0 0-24 0,0 0-33 16,0 0-24-16,0 0-11 0,0 0-3 0,0 0 7 16,0 0 13-16,-7-7 11 0,6 17 3 15,1 3 5-15,0 2 2 0,0-1-4 0,0 1 3 16,0 0 1-16,1-1-4 0,2-1 2 0,3 0-1 16,-3-1-2-16,6 0 3 0,-1 0 3 0,1-2-1 15,1 1-1-15,1-1 2 0,-1-2-4 16,1-2 2-16,-1-2 6 0,-1 0 2 0,2-2 1 15,-2-2 5-15,1 0 1 0,0 0 1 0,0 0 5 16,-3-3 6-16,2 0 5 0,0-2 4 0,-2-2 4 16,-3 0-6-16,2 0-1 0,-4 0 0 15,1-1 0-15,1 1 1 0,-3 0-1 0,-1-2-4 16,0 2-9-16,0-1-5 0,0 1-4 0,-5 0-7 16,2-1-7-16,1 1-12 0,-4 0-15 15,2 1-14-15,-3 1-14 0,3-1-14 0,-5 0-30 16,1-1-41-16,-1 1-46 0,0 2-55 0,3 0-47 15,-1 1-64-15,3 1-109 0,0 1-86 0,3 1 51 0</inkml:trace>
  <inkml:trace contextRef="#ctx0" brushRef="#br0" timeOffset="18083.32">8540 11403 0 0,'0'0'0'0,"0"0"229"0,0 0 35 0,0 0-25 16,0 0-27-16,0 0-28 0,0 0-29 0,123-20-28 15,-102 16-17-15,1 2-20 0,2-2-9 0,0 1-10 16,4 0-14-16,-2 0-12 0,2 0-9 15,2 0-12-15,1 1-7 0,-1 0-6 0,2-1-1 16,1 2 0-16,-4 0-1 0,3 0-5 0,-5 1-20 16,0 0-23-16,-6 0-41 0,-2 0-50 15,-6 0-68-15,-1 0-108 0,-4 0-212 0,-7 0-180 0</inkml:trace>
  <inkml:trace contextRef="#ctx0" brushRef="#br0" timeOffset="18267.58">8847 11363 1546 0,'0'0'130'0,"0"0"-32"16,0 0-1-16,0 0 23 0,0 0 20 15,0 0 4-15,0 0-15 0,0 0-23 0,0 0-19 16,11 137-24-16,-4-113-23 0,0-1-11 0,-1 1-11 16,3 1-1-16,1-2-3 0,-2 2-2 0,0-2-3 15,-2 0-9-15,1-2-30 0,-4-3-60 0,3 1-94 16,-4-5-178-16,-2-4-1100 0</inkml:trace>
  <inkml:trace contextRef="#ctx0" brushRef="#br0" timeOffset="19067.94">12936 11757 1430 0,'0'0'75'0,"0"0"3"0,0 0-13 0,0 0 0 15,0 0 16-15,0 0 0 0,0 0-7 16,0 0-8-16,0 0-4 0,0 0 16 0,0 0 23 0,0 0 2 16,0 0-6-16,0 0-19 0,100 8-23 15,-72-12-14-15,3 0-14 0,4-1-9 16,0 0-7-16,5 1-3 0,-3 0-5 0,0 0-2 15,1-1-5-15,-1 3-20 0,-2-1-23 0,1 0-37 16,-2 2-46-16,-4 1-47 0,-6 0-65 0,-3 0-132 16,-4 0-316-16,-8 1-236 0</inkml:trace>
  <inkml:trace contextRef="#ctx0" brushRef="#br0" timeOffset="19232.67">12922 11989 1321 0,'0'0'190'16,"0"0"-32"-16,0 0-29 0,0 0-24 0,0 0 21 16,0 0 29-16,0 0 17 0,0 0-20 0,0 0-48 15,127-20-38-15,-81 11-23 0,6-2-15 0,6 2-13 16,-1-1-10-16,4 5-6 0,0 0-37 16,1 4-86-16,-1 1-190 0,-16 0-519 0,-14 0-626 0</inkml:trace>
  <inkml:trace contextRef="#ctx0" brushRef="#br0" timeOffset="19817.85">15256 11414 932 0,'0'0'347'0,"0"0"-286"0,0 0 26 0,0 0 9 15,0 0-4-15,0 0-1 0,0 0-21 0,0 0-18 16,0 0-10-16,0 0-12 0,0 0 2 0,0 0 8 16,0 0 9-16,-133 84 11 0,107-40 1 15,3 5 10-15,-5 12-3 0,3 6-3 0,-2 8 1 16,3 7-9-16,-1 7 1 0,4 3 3 0,6 6 6 16,0 1 6-16,6 4 2 0,8 1-7 15,5 0-12-15,10-1-13 0,6-5-11 0,4-3-8 16,6-8-2-16,4-4 0 0,3-5 2 0,2-3-3 15,3-5 0-15,4-3-3 0,-3-6-6 16,-3-4-1-16,-2-6-6 0,-5-6-2 0,-4-7-2 16,-5-6-7-16,-2-8-29 0,-2-3-59 0,-2-5-120 15,-6-6-228-15,-3-3-1206 0</inkml:trace>
  <inkml:trace contextRef="#ctx0" brushRef="#br0" timeOffset="20476.26">15987 11397 1194 0,'0'0'283'0,"0"0"9"0,0 0-97 0,0 0-79 0,0 0-47 16,0 0-21-16,0 0 0 0,0 0 6 15,0 0 21-15,0 0 11 0,0 0-5 0,0 0-5 16,4 135-12-16,-3-110-18 0,3 1-11 0,-3-2-5 16,2 1-12-16,-2-2-6 0,4-1-1 15,-2-1-10-15,-1-1 5 0,5-3-2 0,-4-1-4 16,4 0-29-16,-1-2-52 0,2 1-80 0,1-4-117 16,-1-1-229-16,-4-5-1004 0</inkml:trace>
  <inkml:trace contextRef="#ctx0" brushRef="#br0" timeOffset="20833.24">16487 11562 1703 0,'0'0'138'15,"0"0"-4"-15,0 0-52 0,0 0-21 16,0 0-10-16,0 0-7 0,0 0-7 0,0 0 2 15,0 0-7-15,0 0-4 0,0 0-3 0,0 0-8 16,0 0 0-16,0 0-4 0,9 92-5 16,-1-76-2-16,0 0 5 0,6 1-1 0,-1-2-1 0,4-1 1 15,-2 0-5-15,4-1 0 0,0-1 2 16,0-2 1-16,0-4 0 0,-4 0 3 16,5-2 6-16,-3-3-2 0,-3-1 3 0,0 0 1 0,-4 0-1 15,-1-2 8-15,-2-3 11 0,-2 0 11 0,-2 1 10 16,-2-3 5-16,-1-1-7 0,-1-2-8 15,-2-3-13-15,-4-1-17 0,-2-1-14 0,-4 0-9 16,-4 0-4-16,-2 0-2 0,-2 0-6 0,0 4-7 16,-1 0-9-16,-2 1-21 0,-1 4-24 15,5 4-42-15,0 1-61 0,6 1-73 0,3 1-143 16,4 2-319-16,4 1-384 0</inkml:trace>
  <inkml:trace contextRef="#ctx0" brushRef="#br0" timeOffset="21252.43">17454 11512 1577 0,'0'0'166'16,"0"0"-39"-16,0 0-35 0,0 0-24 0,0 0-24 0,0 0-8 15,0 0 2-15,0 0-3 0,0 0-4 16,0 0-11-16,0 0-6 0,0 0-7 0,0 0-5 16,-41 92 2-16,41-79-4 0,0 2 0 0,7 1 1 15,-1 0 3-15,1-1-2 0,4-1 2 0,0 1 0 16,1-3-4-16,2-2 6 0,-1-2 1 16,3-1 4-16,-2-1 4 0,0-3-5 0,1 0 6 15,-3-2 0-15,2-1 2 0,-2 0 7 0,0 0 1 16,-3-3 9-16,-2-1 10 0,0-1 9 15,0-1 12-15,-4-1 7 0,-2 1 1 0,-1-2-10 16,0-3-12-16,0 0-16 0,-5-2-14 0,-3-1-5 16,-1 2-11-16,-1-1-4 0,-2 0-2 15,0 0-5-15,-5 2 1 0,4 1-2 0,-4 1 1 16,4-1-1-16,-3 2-5 0,5 2-15 0,2 2-38 16,4 0-60-16,-2 3-91 0,5 1-127 0,0 0-232 15,2 0-909-15</inkml:trace>
  <inkml:trace contextRef="#ctx0" brushRef="#br0" timeOffset="21568.64">18315 11546 2038 0,'0'0'26'0,"0"0"10"0,0 0 23 0,0 0 30 16,0 0 4-16,0 0-7 0,0 0-27 0,0 0-18 15,0 0-11-15,0 0-9 0,0 0-9 16,0 0-1-16,0 0 1 0,-31 127-2 0,37-114 9 16,4 1-6-16,3-2-2 0,1-1-3 0,3 1-2 15,-1-4-1-15,4-1 4 0,-2-3-2 16,3 0 2-16,1-2 1 0,-4-1 1 0,2-1 2 16,-1 0 0-16,-1-1 2 0,-3-5 7 0,-3 0 10 15,-3 0 11-15,-1-4 10 0,-4 1-3 16,-1-2-4-16,-3-3-6 0,0-1-14 0,-3-1-8 15,-4 0-10-15,-6-2-10 0,-1 0-6 0,-6 2-5 16,-2 1-2-16,-4 2-3 0,-1 3-6 0,-8 3-9 16,-4 1-22-16,-3 6-44 0,-11 2-60 0,-4 6-97 15,12 1-191-15,13-3-998 0</inkml:trace>
  <inkml:trace contextRef="#ctx0" brushRef="#br0" timeOffset="22160.97">16041 12365 1262 0,'0'0'187'16,"0"0"-3"-16,0 0-39 0,0 0-9 0,0 0-11 15,0 0-26-15,0 0-10 0,0 0-19 0,0 0-15 16,0 0-3-16,0 0-11 0,0 0-7 16,0 0-5-16,-61 110-4 0,61-96-4 0,0 0-4 15,0-2 1-15,7 2-5 0,-3 0-5 0,6-2 0 16,-2 0-1-16,0-1-2 0,2-3 2 0,2 2 1 15,0-3 0-15,1-3 2 0,2 0 3 16,-1-3 3-16,1-1-1 0,-2 0 1 0,1-4-1 16,1 0-1-16,-2-2 0 0,1 0 3 0,-2 0-1 15,-5 0 5-15,1-1 5 0,-2 1-3 16,-4-1 0-16,-1-1-7 0,-1 1-4 0,0-1-3 0,0 1-3 16,-4-1-7-16,-2 1-13 0,-3 0-8 15,-2 2-13-15,-1 0-10 0,-4 3-10 0,2-2-16 16,-3 3-20-16,2 1-28 0,-2 0-32 0,3 0-88 15,0 0-175-15,4 0-350 0,6 0-150 0</inkml:trace>
  <inkml:trace contextRef="#ctx0" brushRef="#br0" timeOffset="22403.21">16600 12268 1986 0,'0'0'146'16,"0"0"8"-16,0 0-35 0,0 0-7 0,0 0-8 15,0 0-19-15,0 0-24 0,0 0-21 0,0 0-14 16,0 0-9-16,0 0-4 0,0 0-4 16,122 96-2-16,-112-75 0 0,1 1-1 0,-1 0 1 15,1-1-3-15,0 1 1 0,-1 0-3 0,1-1-5 16,0-1-12-16,-3-2-37 0,1-2-59 15,1-2-90-15,0 0-143 0,-3-4-413 0,-4-3-670 0</inkml:trace>
  <inkml:trace contextRef="#ctx0" brushRef="#br0" timeOffset="23149.82">17457 12462 701 0,'0'0'238'0,"0"0"-28"0,0 0-42 16,0 0-12-16,0 0-9 0,0 0-7 0,0 0-18 16,0 0-16-16,0 0-10 0,0 0-12 15,0 0-1-15,0 0-5 0,0 0-12 0,0 0-11 16,-67 75-10-16,67-67-10 0,0 0-5 0,0 0-5 16,2 2-7-16,2-1-2 0,3 0-6 0,2 1-2 15,1-1 0-15,-1-2 0 0,1 0 1 0,2-1 0 16,-1-1 0-16,-1-1-5 0,1 0 4 15,1-2-1-15,1-1-2 0,-1 0 2 0,-1-1-2 16,1 0 0-16,-2 0 1 0,-1 0 1 0,-1 0 7 16,-4-2 9-16,1-1 7 0,-3-1 6 15,-2 0 1-15,0-3 0 0,0 0 0 0,-7-3-9 16,-1 1-11-16,-2-1-8 0,-3-1-6 0,-2-1-6 16,-1 0 5-16,-1-1-3 0,1 0 0 0,-1 1 5 15,3 0-6-15,-2 0-4 0,5 0-18 16,1 3-32-16,3-1-45 0,4 2-73 0,2 0-120 15,1 2-250-15,0 2-980 0</inkml:trace>
  <inkml:trace contextRef="#ctx0" brushRef="#br0" timeOffset="23499.97">18297 12406 1941 0,'0'0'117'0,"0"0"-44"0,0 0-10 16,0 0 8-16,0 0 13 0,0 0 6 0,0 0-9 16,0 0-19-16,0 0-23 0,0 0-17 0,0 0-5 15,0 0-3-15,0 0 0 0,-24 97-1 16,24-86-4-16,0 2-1 0,2-2 3 0,6 2 2 16,-2-2-4-16,2 1-1 0,5-3-2 0,-3-1-5 15,1-1 8-15,2-2 2 0,-1-1 0 0,-1-2-1 16,2 0-1-16,-3-1 0 0,2-1 2 15,-2 0 8-15,-1 0-1 0,0-4 7 0,-2 0 8 16,-2-3 3-16,0-1 6 0,-3-2-3 0,2-2-5 16,-1-1-5-16,-2-1-6 0,-1-1-5 15,0 0-5-15,0-2-7 0,-2 2-3 0,-4-1-8 16,-1 2-9-16,0 1-9 0,-4 0-13 0,-1 1-10 16,-2 0-15-16,-2 3-23 0,-3 2-48 0,-3 2-62 15,-4 3-97-15,4 2-214 0,5 0-952 0</inkml:trace>
  <inkml:trace contextRef="#ctx0" brushRef="#br0" timeOffset="24217.76">16044 13090 679 0,'0'0'269'0,"0"0"-54"0,0 0-76 0,0 0-23 15,0 0-18-15,0 0-6 0,0 0-3 0,0 0-6 16,0 0-8-16,0 0 2 0,0 0-6 15,0 0-1-15,0 0-4 0,0 0-15 0,-13 121-10 16,13-106-13-16,1-2-7 0,4 0-5 0,-1-1-3 16,4-1 0-16,0-2-1 0,-1-1 3 0,3-1 0 15,-1-2 2-15,3-2 3 0,-3-2 1 0,1-1 7 16,4 0-3-16,-2-1-2 0,0-2-4 16,1-2-8-16,1 0 3 0,-1-2 1 15,-2 0 3-15,-1 0 4 0,0 0 2 0,-2-1 6 0,-5 0 7 16,1-1 7-16,-2 1 2 0,-2 0-2 0,0-1-3 15,-4 1-14-15,0-1-8 0,-4 0-11 16,-2-2-10-16,1 2 0 0,-1 0-6 0,0 0 0 16,-2 2-5-16,2-1-9 0,-1 2-4 0,2-1-11 15,-1 1-22-15,2 3-39 0,3-2-60 0,-1 3-105 16,4 1-210-16,1 1-303 0,1 0-196 0</inkml:trace>
  <inkml:trace contextRef="#ctx0" brushRef="#br0" timeOffset="24601.72">16785 13092 1131 0,'0'0'661'0,"0"0"-571"0,0 0 30 15,0 0 9-15,0 0-3 0,0 0-11 0,0 0-17 16,0 0-21-16,0 0-18 0,0 0-7 0,0 0-17 15,0 0-7-15,0 0-5 0,-32 121-5 16,32-115-1-16,1 3-3 0,4-3-4 0,-1 1-4 16,4-1 0-16,0 2-4 0,1-2 5 15,2 0 2-15,2-1 1 0,-1-4 1 0,6 1-1 0,-1-2 1 16,-1 0-2-16,3-3 1 0,-2-2-2 16,-2 0-1-16,1 0-3 0,-3-2 2 0,-2 1 1 15,-2-2 0-15,-2 1 8 0,-2-1-2 0,0 0 2 16,-3 0-1-16,-2-1-2 0,0-1-3 0,-1 1 2 15,-5 0-2-15,-4-1-7 0,0 2-4 16,-2-2-3-16,-4 2-3 0,-1 0-1 0,-2 2 2 16,-2 2-8-16,-1-1-9 0,2 3-14 0,0-1-19 15,3 2-31-15,2 1-53 0,1 0-89 16,4 0-174-16,6 0-395 0,2 0-407 0</inkml:trace>
  <inkml:trace contextRef="#ctx0" brushRef="#br0" timeOffset="25017.03">17744 13164 1962 0,'0'0'180'0,"0"0"-5"0,0 0-30 0,0 0-20 16,0 0-22-16,0 0-14 0,0 0-29 0,0 0-23 15,0 0-20-15,0 0-10 0,0 0-7 16,0 0 5-16,0 0 3 0,-47 42-1 0,42-33-1 16,0 0-1-16,2 1-3 0,-1 2-3 0,1 1 4 15,3 0-3-15,-1 1-2 0,1-1 3 0,0 1-2 16,1-2 1-16,5 0-1 0,-1-2 1 16,4 0-4-16,-2-1 4 0,2-2 0 0,-1 0 0 15,2-3 1-15,1 1 2 0,1-4 2 0,0 0 0 16,-1-1 1-16,1 0-2 0,-2 0-1 0,0-1 3 15,1-3 3-15,-1 0-1 0,-1-1 1 16,1 0 6-16,-5-2-5 0,1-1 6 0,-3-1 2 16,-2 1-5-16,1-1 0 0,-2 0-1 0,0-1-5 15,-6-1 1-15,0 0 0 0,-2 0-7 16,-3 1-3-16,-4 0-4 0,1 1-4 0,-5-1 0 16,-1 2-3-16,-2 2-3 0,-3 1-13 0,1 0-19 15,-4 3-34-15,3 0-35 0,-2-1-51 0,2 2-98 16,8 1-258-16,6 0-997 0</inkml:trace>
  <inkml:trace contextRef="#ctx0" brushRef="#br0" timeOffset="25253.04">18391 13034 2881 0,'0'0'74'0,"0"0"-12"15,0 0-8-15,0 0-11 0,0 0-7 0,0 0-2 16,0 0-13-16,0 0-8 0,0 0-3 16,0 0 3-16,0 0 2 0,0 0-2 0,67 125-1 15,-52-87-4-15,-1-1-4 0,1 5 0 0,-1 2-2 16,3 0 1-16,0-1-3 0,2 2-11 16,1-2-24-16,-1-3-43 0,1-1-44 0,-4-3-74 15,2-4-106-15,-6-8-203 0,-4-10-1081 0</inkml:trace>
  <inkml:trace contextRef="#ctx0" brushRef="#br0" timeOffset="26069.38">15210 13632 95 0,'0'0'201'0,"0"0"24"0,0 0-35 15,0 0-31-15,0 0-21 0,0 0-32 0,0 0-35 16,0 0-27-16,0 0-26 0,0 0-15 0,0 0-6 16,0 0-8-16,0 0-2 0,0 0-4 0,71-32-2 15,-68 32 5-15,-1 2 2 0,0 0 5 16,-1 1 5-16,-1-2 2 0,0 0 0 0,0 0 4 16,0 0 7-16,0-1 18 0,0 0 24 0,0 1 29 15,1-1 31-15,-1 0 20 0,0 0 5 16,0 0-6-16,2 0-13 0,-2 0-19 0,3 0-19 15,-3 2-21-15,1-1-16 0,1 0-9 0,-1 4-2 16,1 1 5-16,2 4 6 0,0 3 13 16,-1 6 10-16,4 3 3 0,2 8 1 0,1 4 5 15,2 7 6-15,6 7-1 0,1 4 1 0,2 2-19 16,3 3-18-16,4 3-11 0,2 0-7 0,1 0-4 16,1-1-4-16,5-1 0 0,-2-3-6 0,7-5 7 15,-3-4 2-15,1-4-2 0,2-4 0 16,-2-4-5-16,-1-3-4 0,-1-6-3 0,-1-3-1 15,-1-4-1-15,-4-3-1 0,-2-3-3 0,-2-3-7 16,-4-3-18-16,-4-2-34 0,-1-1-44 0,-7-3-53 16,-3 0-81-16,0 0-135 0,-6-3-509 0,2 1-663 15</inkml:trace>
  <inkml:trace contextRef="#ctx0" brushRef="#br0" timeOffset="26468.57">16192 14080 1665 0,'0'0'154'0,"0"0"24"0,0 0-21 16,0 0-6-16,0 0-13 0,0 0-23 0,0 0-24 15,0 0-21-15,0 0-20 0,0 0-16 0,0 0-7 16,0 0-4-16,0 0-4 0,-42 100-6 16,47-88-2-16,3 2-2 0,1-1-3 0,0 0 3 15,2-1-1-15,-1-2-1 0,0 2-3 0,2-2-1 0,-1 1-3 16,4-1 1-16,-2-2 1 0,-1-1 1 16,4-4-1-16,-2 0 2 0,-1-3-3 0,1 0 2 15,0 1-4-15,-4-4 1 0,0-1 2 0,1-3 1 16,-5-1 6-16,-2-1 1 0,-3-2-2 15,0 1-3-15,-1-3-1 0,-1 1 0 0,-3-1-4 16,-4 0 2-16,-4 2-6 0,1-1 0 0,-5 2-1 16,4 0-5-16,-2 2-4 0,-2 2-12 15,2 0-25-15,-2-1-28 0,4 2-53 0,1 1-88 16,3 0-141-16,1 2-422 0,4 1-532 0</inkml:trace>
  <inkml:trace contextRef="#ctx0" brushRef="#br0" timeOffset="26817.43">16749 14126 1122 0,'0'0'367'0,"0"0"-309"0,0 0 63 0,0 0 44 16,0 0 12-16,0 0 0 0,0 0-33 0,0 0-32 15,0 0-37-15,0 0-27 0,22 132-17 0,-14-115-8 16,1 1-3-16,1-3-2 0,1 0-2 0,1-2-6 15,1-2-3-15,-1-3 3 0,6-2 0 16,-2 0 3-16,1-3 3 0,1 0-6 0,3-2-1 16,-1 0-3-16,0 0 1 0,0-1-2 0,0 0 2 15,-1-1 0-15,-1-2 0 0,-4-2 2 16,1-1 4-16,-6 0 8 0,-2-1 5 0,-4-1 8 16,-3-2 2-16,0-1-5 0,-4-1-2 0,-6-1-7 15,-3 0-4-15,-4-2-3 0,-4 2-2 0,-3 2-9 16,-1 1-4-16,-5-1-2 0,-1 4-9 15,0-1 8-15,0 4-2 0,0 1-3 0,2 2 1 16,7 0-20-16,2-1-26 0,11 2-50 0,4 0-107 16,1 0-112-16,4 0-164 0,0 0-998 0</inkml:trace>
  <inkml:trace contextRef="#ctx0" brushRef="#br0" timeOffset="27050.92">17774 14114 2294 0,'0'0'517'15,"0"0"-449"-15,0 0-1 0,0 0 0 0,0 0 21 16,0 0 14-16,0 0-12 0,0 0-24 16,0 0-28-16,0 0-19 0,-57 131-8 0,54-104-2 15,-1 1-1-15,2 0-4 0,2 0 0 0,0-1-3 16,0 0-2-16,0-1-2 0,3 0-21 15,0-1-36-15,-1-1-53 0,0 0-61 0,1-2-81 16,3-2-150-16,-2-7-480 0,1-3-648 0</inkml:trace>
  <inkml:trace contextRef="#ctx0" brushRef="#br0" timeOffset="27384.42">18317 14379 2363 0,'0'0'153'0,"0"0"-39"0,0 0-44 16,0 0-26-16,0 0-11 0,0 0 2 16,0 0-3-16,0 0-3 0,0 0-9 0,0 0-7 15,0 0-4-15,0 0-2 0,0 0-1 0,0 0-1 16,-63 87 1-16,63-76-4 0,6 1 2 0,2 0-2 16,0-1-3-16,3 0 1 0,2-2-4 15,3-1-3-15,-1-1-5 0,2-2-9 0,2 1-8 16,1-2-9-16,0-2-7 0,0 0-17 0,1 0-9 15,0-2 13-15,-2 0 11 0,2 0 26 16,-1-3 15-16,-3-3 2 0,0-1 5 0,-5-1 7 16,1-1 13-16,-6 0 9 0,-3 0 5 0,-3-3 1 15,-1 1-4-15,-6-2-3 0,-5 0-4 16,-3-1 1-16,-5 1 0 0,-2-1-5 0,-6 1-5 16,0 1-5-16,-5 1-8 0,0 1-3 0,1 2-3 15,-1 0-6-15,4-1-25 0,4 1-39 0,3-1-98 16,8 0-231-16,5 4-1146 0</inkml:trace>
  <inkml:trace contextRef="#ctx0" brushRef="#br0" timeOffset="28083.89">18765 11340 940 0,'0'0'146'16,"0"0"-25"-16,0 0 30 0,0 0 22 0,0 0-5 15,0 0-14-15,0 0-38 0,0 0-50 0,0 0-35 16,0 0-18-16,0 0 13 0,0 0 18 0,0 0 14 16,0 0 8-16,68 31-2 0,-44-16 1 15,6 3 0-15,1 3-2 0,6 5-5 0,3 6-6 16,3 2-5-16,5 9-7 0,1 5-3 0,5 8 2 15,1 6-5-15,5 9-1 0,1 8 4 16,-2 9-1-16,1 4-5 0,-5 7-1 0,-1 4-4 16,-7 4-6-16,-3 4-1 0,-8 3 3 0,-4 2-1 15,-4 1 4-15,-6 0 9 0,-5-1-5 0,-4-2 1 16,-4-2-5-16,-6-7 0 0,0 1 3 0,-2-8 2 16,-1-5 0-16,0-1-2 0,0-6-4 0,2-3-2 15,-5-3-1-15,-1-1-5 0,2-6 1 16,-5-3-2-16,1-4-4 0,0-9 2 0,-4-6-3 15,0-6-2-15,-1-3-1 0,-4-7 1 0,1-2-2 16,-2-5 3-16,1-2 1 0,-3-4-5 16,2-3-2-16,-4-3-11 0,2-3-32 0,-1-3-51 15,-2-3-83-15,3-4-143 0,7 0-525 0,4-3-861 0</inkml:trace>
  <inkml:trace contextRef="#ctx0" brushRef="#br0" timeOffset="28899.83">20806 11453 808 0,'0'0'157'15,"0"0"-3"-15,0 0 17 0,0 0-7 0,0 0-23 16,0 0-3-16,0 0-26 0,0 0-35 0,0 0-31 16,0 0-35-16,0 0-8 0,0 0 7 15,0 0 7-15,0 0 14 0,-37 44 6 0,25-24 4 16,-2 6-2-16,-2 4 4 0,1 8-4 0,-3 4-2 16,-1 8 7-16,-1 6 11 0,-2 10 18 0,-1 5 13 15,-1 8 1-15,2 8-16 0,0 5-14 0,-2 3-9 16,4 9-8-16,-1 3 0 0,4 1-1 15,1 3-10-15,3-3-6 0,4-5-9 0,1 1-7 16,5-1 2-16,3 0 8 0,0 2 11 0,3-2 6 16,10-3 5-16,3-3-4 0,5-7-2 15,7-7 4-15,3-3 3 0,5-1 4 0,0-5-6 16,3 0-11-16,-5-4-5 0,3 0-11 0,-6-5 0 16,0-4-2-16,-1-2-4 0,-4-6 2 15,0-4-1-15,-1 0 2 0,0-7-3 0,-5-1 0 16,1-3 0-16,0-6-2 0,-3-3 1 0,0-2-1 15,1-4-3-15,-2-2 4 0,2-2 3 0,-1-2 1 16,-1-1 3-16,1-4-2 0,4 0 2 16,-1-3-2-16,-4-2 6 0,1-4-6 0,-7 0 0 15,1-2 1-15,-2-1-6 0,-1 0 10 0,0 1-6 16,1-1-2-16,-4 0 0 0,-1 0-5 16,-1-1 2-16,0 0-3 0,-3 1 0 0,-1-1-2 0,2 1-7 15,-2 0-15-15,0 0-22 0,0 0-40 0,0 0-59 16,-3 0-87-16,-1 0-146 0,1 0-586 15,2 0-689-15</inkml:trace>
  <inkml:trace contextRef="#ctx0" brushRef="#br0" timeOffset="31735.56">21865 11337 0 0,'0'0'0'0,"0"0"168"0,0 0 88 0,0 0 15 15,0 0-11-15,0 0-17 0,0 0-49 0,0 0-49 16,0 0-30-16,0 0-20 0,0 0-8 0,0 0-7 16,10-39-6-16,-10 39-8 0,0 0-11 15,1 0-6-15,-1 0-6 0,1 0-7 0,1 0-5 16,-2 0-4-16,3 0-8 0,-1 0-4 0,-1 0-3 15,0 2-3-15,1 1 0 0,2 1 1 16,-1-1 0-16,-1 1-1 0,4 0 1 0,-4 2-1 16,4 0-1-16,-1 3 1 0,-1 0-3 0,2 0 0 15,0 3-2-15,0-2 0 0,5 3 1 0,0 0 1 16,2 1 2-16,1 3 3 0,0 0 6 16,2 1-2-16,3 3 2 0,-1 2-1 0,4 1-6 15,-3 2 7-15,2 2-3 0,1 1 1 0,-3 0-1 16,3-1-3-16,-1 4-2 0,0-1 2 0,-2 1 2 15,3 2-2-15,2 1 3 0,-2 1-1 0,1 1-2 16,-1 4 1-16,0 3 1 0,0 1-2 0,1 3 2 16,0 0-2-16,0 4 0 0,3-2-1 15,-2 5-3-15,3 0 2 0,-2 3-2 0,1-1 1 16,-4 3 0-16,-2 0-5 0,0 2 1 0,-3 0 0 16,-2 3-1-16,0-3 4 0,0 0 0 15,-5-2-4-15,1-1 1 0,0-3 1 0,-2-1-2 16,2-1 2-16,0 0 1 0,-1-2-3 0,0 0 2 15,1-3 0-15,-1 0-2 0,3 2 2 0,-2-3-1 16,-4 1 2-16,2-4 0 0,1-1 0 16,-1-2 0-16,-2-5 0 0,2 1-1 0,-3 0 3 15,1-2-1-15,-3-1-1 0,2 0-1 0,-3 1-2 16,3-4 0-16,-5 1 0 0,0 1 7 16,-1-3 1-16,1 0 6 0,-1-1 7 0,-2-2-2 15,-2 3 4-15,-1-3-3 0,-2 1 0 0,2 1-1 16,-3-1 0-16,-2-1 0 0,1 2 0 0,0-3 4 15,-2 1-2-15,0-1-1 0,1 0-2 0,-3 0-4 16,2 1-5-16,0-1-1 0,-3 0 3 0,4 0 1 16,-2-1 3-16,1 1 0 0,0 0-1 15,-1 1-3-15,2 1-4 0,0-2 2 0,1 1 0 16,0-1 0-16,1 0 8 0,3 0-6 0,-3-2 1 16,4 1-3-16,-2-1 1 0,4 1 3 0,-4-2-5 15,4 0 1-15,0-1-11 0,0-2 4 16,-3-4 2-16,4-1-4 0,1-3 4 0,-1-3-6 15,1 1-2-15,0-3 1 0,0-1 2 0,0-3-1 16,0 0 1-16,0-2 4 0,0 1-2 16,0-3 0-16,0 1 0 0,0-1 3 0,0 0-1 15,0 0 2-15,0 0 3 0,0 0-11 0,0 0-10 16,0-3-19-16,1 0-33 0,-1-3-39 0,0 0-60 16,0 0-124-16,0 2-399 0,0 1-1025 0</inkml:trace>
  <inkml:trace contextRef="#ctx0" brushRef="#br0" timeOffset="34618.44">27617 4624 1140 0,'0'0'242'0,"0"0"25"15,0 0-36-15,0 0-36 0,0 0-29 0,0 0-15 16,0 0-35-16,0 0-29 0,0 0-30 16,0 0-36-16,0 0-27 0,0 0-12 0,0-38-4 15,2 49 11-15,1 2 20 0,1 4 9 0,-1 4 7 16,3 3-1-16,-3 0-2 0,2 3 0 0,0 0 6 15,-1 1 0-15,2-1 1 0,-4 3 3 16,4-2-5-16,-3 2-2 0,2-3-4 0,-1 0-4 16,-2 0-2-16,1-2-5 0,1 1 1 0,-3-3-2 15,3-1-3-15,-2 0 1 0,1-1 1 16,-1-3-1-16,-1-1-1 0,3-2 4 0,-3 0-22 16,1-3-32-16,0-2-49 0,-2-1-74 0,2-1-96 15,2-1-149-15,-1-2-393 0,-2-2-431 0</inkml:trace>
  <inkml:trace contextRef="#ctx0" brushRef="#br0" timeOffset="34831.12">27976 4805 1486 0,'0'0'550'0,"0"0"-340"0,0 0-26 15,0 0-58-15,0 0-59 0,0 0-41 0,0 0-13 16,0 0-10-16,0 0 4 0,0 0 12 0,0 0-2 15,0 0-2-15,0 0 2 0,-6 120-5 0,6-95-5 16,1 0 2-16,0 0 1 0,1 0-3 16,2-1-28-16,0 0-43 0,-2-3-65 0,3-2-57 15,-1-3-53-15,4-2-100 0,-5-5-347 0,1-4-435 16</inkml:trace>
  <inkml:trace contextRef="#ctx0" brushRef="#br0" timeOffset="35206.58">28196 4679 1555 0,'0'0'69'0,"0"0"-12"16,0 0-10-16,0 0-4 0,0 0 14 16,0 0 14-16,0 0 3 0,0 0 2 0,0 0-12 15,0 0-9-15,0 0 0 0,41 117-11 0,-24-97-7 16,2-3-1-16,1 0-11 0,2-1-2 0,1 0-1 15,-1-2-4-15,2-1-1 0,1-2-1 0,-2-1 0 16,3-2-6-16,-3 1 0 0,-2-3-2 16,2-2-5-16,-1 1-1 0,-4-1-4 0,-1-2-5 15,1 0-7-15,-5 1 0 0,-3-2-3 0,0 0-4 16,-2 1 7-16,-5 0-5 0,1 0-3 16,-1 1-2-16,-2-1-1 0,-1 0-1 0,0 2 6 15,0-1 10-15,-2 2 10 0,-4 1 8 0,3 2 7 16,-5-1 4-16,0 0-4 0,-2 1 11 0,-2 2 3 15,-2-1 1-15,-3 2 5 0,-1 0-6 16,-3 2-5-16,1-2-6 0,-1 2-3 0,2 0-7 16,-3-2-2-16,2 3-3 0,3-3 0 0,0 1-7 15,-1-1-33-15,5 0-64 0,2-1-119 16,3-3-297-16,3-1-977 0</inkml:trace>
  <inkml:trace contextRef="#ctx0" brushRef="#br0" timeOffset="35452.22">29337 4811 2294 0,'0'0'73'16,"0"0"-35"-16,0 0 6 0,0 0 4 15,0 0-13-15,0 0 8 0,0 0-14 0,0 0-8 16,0 0-4-16,0 0-7 0,0 0-4 0,0 0 2 15,0 0-2-15,-73 129-5 0,71-110 4 0,0 0-1 16,-4-1-4-16,4 3 4 0,0-3 0 16,-3 0-12-16,3 0-22 0,-2-3-40 0,-1-1-66 15,3 0-87-15,-3-1-149 0,2-3-375 0,2-4-357 0</inkml:trace>
  <inkml:trace contextRef="#ctx0" brushRef="#br0" timeOffset="35672.36">29179 4853 1384 0,'0'0'201'0,"0"0"12"0,0 0-19 16,0 0-27-16,0 0-53 0,0 0-28 0,0 0-23 16,0 0-18-16,0 0-5 0,0 0-7 0,0 0-6 15,127-10-7-15,-101 19-6 0,0 2-8 16,0 0-5-16,2 1-2 0,-3 1 0 0,3-1-1 15,-2 1-5-15,0 1-26 0,0-3-43 0,-1 1-48 16,-2 0-61-16,2-3-84 0,-11 0-270 16,-4-2-832-16</inkml:trace>
  <inkml:trace contextRef="#ctx0" brushRef="#br0" timeOffset="36034.21">29223 4734 1363 0,'0'0'376'0,"0"0"-161"0,-138-36-8 16,93 31-54-16,4 5-28 0,5 2-15 0,5 7-33 16,5 4-27-16,4 4-15 0,4 1-13 15,3 4-4-15,4 5 0 0,2 0-7 0,4 4 0 16,4 2-4-16,1-1 0 0,3 3-1 0,9-1-2 16,5 1-1-16,3-1 0 0,5 2 0 0,3-4-1 15,8 0 1-15,-2-4-5 0,3-3 0 0,0-6-1 16,-1-4-10-16,0-5-3 0,0-3-5 15,1-4-2-15,-3-2 8 0,-1-1 5 0,2-2 3 16,-2-5 8-16,-2-2-1 0,1-1 5 0,-2-4 5 16,-1-1 3-16,-6-2 1 0,-2-2 0 15,-4-1 3-15,-2 1 1 0,-7-3 9 0,-2 1-1 16,-5 0 1-16,-1-3-5 0,-3 4-5 0,-5-1-3 16,-3-1-8-16,-5 2-3 0,0-1-9 15,-4 0-5-15,-5 3-2 0,1 2-3 0,-4 2-4 16,1 3-5-16,0 2-15 0,1 5-46 0,2 0-47 15,2 3-67-15,6 1-92 0,5 0-225 0,5 0-948 0</inkml:trace>
  <inkml:trace contextRef="#ctx0" brushRef="#br0" timeOffset="36249.45">29955 4591 2341 0,'0'0'39'0,"0"0"-6"0,0 0-18 16,0 0-9-16,0 0-2 0,0 0 15 0,0 0 17 16,0 0 22-16,0 0 0 0,1 142-11 0,0-108-11 15,2 2-12-15,-2 1-11 0,0 1-4 16,0 0 2-16,-1 2-3 0,0 0 3 0,0-1-7 16,0 0-30-16,0-5-52 0,0 0-80 0,-1-5-130 15,1-5-254-15,0-12-970 0</inkml:trace>
  <inkml:trace contextRef="#ctx0" brushRef="#br0" timeOffset="36600.89">30386 5009 2056 0,'0'0'72'0,"0"0"-1"16,0 0 4-16,0 0 4 0,0 0-16 0,0 0-9 15,0 0-17-15,0 0-23 0,0 0-6 16,0 0-7-16,0 0-5 0,0 0 1 0,0 0 3 16,0 0-3-16,-67 85 3 0,72-69 2 0,1 4-3 15,2-2-3-15,2-2-1 0,0-1-3 16,1 1 0-16,0-4 1 0,0-2-1 0,0 1-9 16,1-3-5-16,1-2-7 0,-3 1-3 0,0-2-1 15,0-1-11-15,-3-1 6 0,4-1 13 0,-3-1 13 16,-1-1 22-16,-4 0 10 0,2 0 9 15,-3-1 11-15,-1-3 1 0,-1-1-4 0,0 0-9 16,0-3-11-16,-1-1-6 0,-5 1-6 0,1-1-5 16,-3 0-11-16,-2-1 4 0,0-1-5 0,-1 0-4 15,-1-1-13-15,-2-1-26 0,1 0-49 16,0-1-82-16,1-2-112 0,-1 4-293 0,8 4-567 0</inkml:trace>
  <inkml:trace contextRef="#ctx0" brushRef="#br0" timeOffset="36923.96">30545 4942 784 0,'0'0'140'0,"0"0"12"16,0 0 34-16,0 0 7 0,0 0-19 0,0 0-18 15,0 0-42-15,133 25-36 0,-105-22-27 0,3 2-22 16,-1-1-9-16,1 1-9 0,-2-1-3 15,-2 0-8-15,-2-1 7 0,-3 0 2 0,3-1-3 16,-5 0 9-16,-5 0-12 0,2 1-1 0,-6-1-5 16,-1 0-8-16,-6 2-3 0,2-1-4 0,-4 2-6 15,-1 0-6-15,-1 1 6 0,0 1 9 0,-1 2 9 16,-4 3 12-16,-5 2 5 0,-1 3 0 16,-6 4 10-16,-2 0 9 0,-2 3 7 0,-7 1 2 15,4 0-6-15,-7 3-6 0,-5 1-10 0,2 0 0 16,-3 1 0-16,1 3-6 0,0-1 2 15,-4-2-5-15,3 2-29 0,-3-2-62 0,-6 2-101 16,15-8-212-16,9-9-994 0</inkml:trace>
  <inkml:trace contextRef="#ctx0" brushRef="#br0" timeOffset="37291.38">27263 6421 2145 0,'0'0'149'16,"0"0"4"-16,0 0-28 0,0 0-37 0,0 0-23 0,0 0-23 16,0 0-18-16,0 0-16 0,0 0-7 15,0 0-3-15,0 0-4 0,141-64 4 0,-109 57 0 16,6 0-1-16,2 2-2 0,-1-1-17 0,1 1-48 15,-2 3-51-15,-2 1-64 0,0 1-85 16,-3 0-158-16,-11 3-310 0,-8-1-208 0</inkml:trace>
  <inkml:trace contextRef="#ctx0" brushRef="#br0" timeOffset="37457.73">27467 6592 422 0,'0'0'422'0,"0"0"-67"16,0 0-90-16,0 0-53 0,0 0-45 15,0 0-35-15,0 0-36 0,0 0-38 0,0 0-44 16,0 0-4-16,0 0 10 0,0 0 21 0,0 0 13 0,0 0-9 16,28 3-14-16,5-11-12 0,6-1-8 15,1 0-13-15,5 2-53 0,0 1-105 0,-12 3-212 16,-9 0-1039-16</inkml:trace>
  <inkml:trace contextRef="#ctx0" brushRef="#br0" timeOffset="38700.67">28690 6112 0 0,'0'0'0'0,"0"0"190"0,0 0 56 16,0 0-13-16,0 0-25 0,0 0-30 0,0 0-25 16,0 0-32-16,0 0-26 0,0 0-21 0,0 0-12 15,0 0-11-15,0 0-10 0,0 0-7 16,0-10-10-16,0 10-4 0,0 0 2 0,0 0 3 15,-1 0 4-15,1 0 3 0,0 0 2 0,-3 0 2 16,3 0-4-16,0 1 1 0,-1-1-5 0,1 1-2 16,-1 0 1-16,1-1-2 0,-1 1-4 15,-1 0-3-15,0 2-3 0,-1-1-4 0,1 2-4 16,1 0 0-16,-3-1-5 0,0 3 0 0,2-1 2 16,-2 0-2-16,-1 1 2 0,3 0-3 15,-5 1 0-15,5 0-1 0,-2 1 3 0,0 1 3 16,2 2-1-16,-2 1 5 0,-2 3 5 0,3 2-3 15,-3 3 2-15,3 3 3 0,-3 2 1 0,3 3 3 16,-2-1 5-16,0 6-3 0,3 0 0 16,-1 5 31-16,0 2 16 0,1 4 10 0,2 2 5 0,0 0-31 15,0 3-19-15,0-3-10 0,4 1-1 16,1 0 0-16,1-2 5 0,0-1-4 0,2-3-8 16,1-5-4-16,0-3-6 0,0-1 0 0,0-4 2 15,2-1-4-15,0-2 4 0,1-4-1 0,1 0 3 16,-2-3 1-16,0-4-1 0,0-1 2 15,-2-2 2-15,0-2-4 0,1-2 1 0,-2-3-1 16,-2 1-5-16,0-2-2 0,2 2-26 0,-5-2-59 16,2 1-101-16,-1-2-188 0,-3 0-538 15,0-2-582-15</inkml:trace>
  <inkml:trace contextRef="#ctx0" brushRef="#br0" timeOffset="40750.8">29065 6135 903 0,'0'0'319'0,"0"0"23"0,0 0-44 0,0 0-41 0,0 0-46 15,0 0-30-15,0 0-41 0,0 0-27 16,0 0-19-16,0 0-18 0,0 0-23 0,0 0-23 15,0 0-21-15,0-77-16 0,0 80-14 0,0 0 0 16,0 4 4-16,2 5 7 0,0 4 12 16,1 4 2-16,2 2 4 0,-2-2-2 0,6 2 2 15,-5 0-1-15,2-2-2 0,-2-1 0 0,2 2-2 16,-2-1 1-16,4-1-1 0,-4-1 2 16,2 2 0-16,-4-1-2 0,4 1-3 0,-4 1-31 15,2 3-35-15,1 2-70 0,-3 2-111 0,-1-7-239 16,0-7-1097-16</inkml:trace>
  <inkml:trace contextRef="#ctx0" brushRef="#br0" timeOffset="45218.59">29031 6168 0 0,'0'0'0'0,"0"0"0"16,0 0 0-16,0 0 0 0,0 0 156 0,0 0 21 16,0 0-17-16,0 0-32 0,0 0-21 0,0 0-13 15,0 0-17-15,0 0-4 0,0 0-4 16,0 0-10-16,30-56-10 0,-30 56-4 0,0 0-2 16,0 0 3-16,0 0 5 0,0 0 5 0,0 0-4 15,0 0-3-15,0 0-5 0,1 0-5 0,-1 0 2 16,0 0 5-16,0 0-1 0,0 0 2 0,0 0 0 15,0 0-4-15,0 0 2 0,0 0-5 16,2 0-8-16,-2 0-12 0,0 0-10 0,0 2-13 16,0 2 0-16,0 1 0 0,1 1 6 0,1 2 8 15,0 0-2-15,-1 3 5 0,3 1-1 0,-1 2-1 16,0 3 4-16,-1 0 2 0,6 0 2 0,-5-1 4 16,3 1 2-16,-2-2-1 0,3-1 4 15,0 0 3-15,1-3-1 0,-1 1 5 0,2-1-1 16,1-2 1-16,-1-2 2 0,0 0-4 0,-2 0-1 15,3-2 4-15,-2-1-1 0,1-1 3 0,2-1 2 16,0-1-6-16,-2-1-4 0,1 0 4 16,0 0 0-16,-1-1 6 0,0-4 1 0,1 1-9 15,-1-3-1-15,0-1-1 0,0-1-3 0,-2 0 2 16,1-3-3-16,-1-1-2 0,-2 0-3 16,1-1 0-16,-4 1-2 0,-1-2-3 0,0-1-7 15,-1-1-4-15,0 1 2 0,-1-2-4 0,-7 1 1 16,-1-1-6-16,-4-1-7 0,-2 0-6 0,-3 3-5 15,-4 2-3-15,-3 2-2 0,2 5-1 16,-5 3-3-16,3 3 2 0,-2 1-1 0,5 4-2 16,3 4-1-16,2 2-15 0,7 4-14 0,4 4-12 15,4 2-7-15,2 2-13 0,9 1-17 0,7 4-40 16,11 0-70-16,3 4-123 0,-5-9-354 0,-6-6-366 16</inkml:trace>
  <inkml:trace contextRef="#ctx0" brushRef="#br0" timeOffset="45520.26">29284 6799 1006 0,'0'0'490'16,"0"0"-228"-16,0 0-20 0,0 0-18 0,0 0-30 15,0 0-29-15,0 0-28 0,0 0-45 0,0 0-37 16,0 0-32-16,0 0-21 0,0 0-9 16,0 0-9-16,-8-16 5 0,8 30 3 0,0 5 7 15,4 5 4-15,-1 3 0 0,2 1 3 0,0 0 0 16,2 1 2-16,-1-2-4 0,2-2 4 0,-1-3-3 16,0-1-3-16,0-1 6 0,2-2-12 15,-1-5-18-15,-2-1-26 0,0-2-44 0,0-2-58 0,0-2-65 16,2-2-96-16,-3-1-222 15,0-2-934-15</inkml:trace>
  <inkml:trace contextRef="#ctx0" brushRef="#br0" timeOffset="45855.41">29679 6044 1524 0,'0'0'133'0,"0"0"49"0,0 0 24 15,0 0-17-15,0 0-48 0,0 0-58 0,0 0-52 16,0 0-26-16,0 0-12 0,0 0 9 0,0 0 10 16,0 0 2-16,0 0 7 0,101 129 8 15,-70-80 7-15,0 6 2 0,1 2-6 0,1 3-6 16,-1 2-9-16,-7-1-5 0,-2 0 4 0,-3-1-9 15,-3-4 4-15,-7 0 0 0,-5-1-7 0,-3-4 3 16,-2-4 1-16,-7-3-3 0,-3-5-2 16,-3-1 0-16,-3-8-8 0,-3 1-8 0,3-6-6 15,-3-3-7-15,0-3-11 0,-1-2-11 0,1-1-28 16,0-3-40-16,3-1-43 0,-3-2-64 0,2-1-146 16,6-3-354-16,2-2-264 0</inkml:trace>
  <inkml:trace contextRef="#ctx0" brushRef="#br0" timeOffset="46705.05">30864 6400 1053 0,'0'0'166'0,"0"0"30"15,0 0 0-15,0 0-20 0,0 0-44 16,0 0-51-16,0 0-53 0,0 0-33 0,0 0-6 16,0 0 2-16,0 0 14 0,0 0 5 0,0 0 4 15,0 0-2-15,-70 50-1 0,59-37 0 0,-4 1-4 16,3 1 1-16,-2 1-1 0,-2 1-2 15,-2-1 0-15,5 2 4 0,-4-3-3 0,4-1-4 16,0 1-7-16,2-2-6 0,2-2-12 0,0-2-11 16,1-3-16-16,4 0-25 0,-1-2-17 15,4-2-15-15,0-1-1 0,1-1 8 0,0 0-10 16,0 0-32-16,-1-3-46 0,1-3-41 0,-1-2-12 16,-1 0 40-16,-3-1 61 0,4-2 60 15,0 2 52-15,-1 0 36 0,1 1 29 0,0 2 41 16,-2 0 50-16,3 3 39 0,0 1 29 0,0-1-15 15,0 2-29-15,0 1-34 0,4 0-28 0,-1 0 7 16,0 0 5-16,7 4 3 0,0 0-8 0,5 2-13 16,-1 1-18-16,4 1-13 0,1 2-11 0,1-2-14 15,1 0-10-15,0-1-3 0,1 2-5 16,-1-3-3-16,-1 1-19 0,1 1-24 0,0-2-29 16,0 0-69-16,-1-2-18 0,-1-1-5 0,-3-2-47 15,-1-1-22-15,-3 0-42 0,-2-4-34 16,0-3-17-16,-2-2 164 0,-3-1 155 0,-4-4 0 15,-1 0 0-15,0-1 0 0,-7-2 0 0,-1-3 0 16,-4 0 0-16,-2-3 41 0,-5 0 127 0,0-3 41 16,-3-1 1-16,-4-5 19 0,3 4-16 0,-5-1-25 15,-1 5 3-15,4 3-5 0,-5 6 15 16,2 4-18-16,3 4-25 0,-1 3-36 0,4 4-36 16,3 2-26-16,-2 6-17 0,2 4-6 0,4 4 0 15,-3 6-1-15,5 1 1 0,-1 4-2 16,8 2-10-16,0 4-6 0,4 2-3 0,2 1-4 15,0 2 1-15,3-1 1 0,7 2-2 0,6-1-1 16,1 0 0-16,1-2-4 0,2-4-2 0,1-3 1 16,4-3-3-16,-2-5 0 0,1-4 3 15,2-2-4-15,-3-4-1 0,3-4-1 0,-3-4-1 16,0-1-1-16,3-2 3 0,-4 0-2 0,1-3-3 16,2-3 0-16,-5-3 1 0,-3-3 0 0,1-1-3 15,-6-2 1-15,-2-3 2 0,0 0 5 0,-5-2 9 16,-5-2 2-16,0 0-2 0,-6-3-5 15,-6-3-3-15,-1 1-1 0,-7-6-3 0,-1 3-1 16,-4-4-9-16,0 3-4 0,-4 0 2 0,-1 3-7 16,0 2-5-16,-1 2-39 0,1 4-52 15,2 3-85-15,3 1-148 0,9 5-383 0,5 4-572 0</inkml:trace>
  <inkml:trace contextRef="#ctx0" brushRef="#br0" timeOffset="47017.01">31550 6105 1958 0,'0'0'75'0,"0"0"32"0,0 0 8 16,0 0-10-16,0 0-29 0,0 0-34 0,0 0-42 15,0 0-22-15,0 0-4 0,0 0 11 0,0 0 22 16,0 0 12-16,0 0 9 0,0 0 3 15,-125 129-1-15,101-90-3 0,0 5-4 0,2 5 1 0,2 3 2 16,3 1-1-16,5 3-3 0,1 1-3 16,3-2-1-16,6 0-5 0,1-2 1 0,1-1 0 15,3-2-5-15,5-4 2 0,4-3 1 0,4-2-3 16,-1-7 1-16,3-2 0 0,3-4-2 16,-1-4-1-16,0-4 0 0,0-4-5 0,0-4-14 15,1-5-20-15,-1-1-32 0,1-4-43 0,0-2-47 16,1 0-65-16,3-3-125 0,-11-2-362 15,-4 1-496-15</inkml:trace>
  <inkml:trace contextRef="#ctx0" brushRef="#br0" timeOffset="47229.66">31911 6122 2177 0,'0'0'164'16,"0"0"22"-16,0 0 3 0,0 0-61 0,0 0-8 15,0 0-23-15,0 0-35 0,0 0-40 0,0 0-24 0,0 0-19 16,0 0-17-16,0 0 7 0,0 0 10 16,-27 30 15-16,28 3 21 0,6 8-3 0,-3 3-3 15,4-1-2-15,-1 3-3 0,-3 2 2 0,5 0-3 16,-4 0-29-16,-1 2-56 0,-1-1-106 0,-3 1-185 16,0-13-536-16,0-13-595 0</inkml:trace>
  <inkml:trace contextRef="#ctx0" brushRef="#br0" timeOffset="47568.48">31946 7075 2552 0,'0'0'92'0,"0"0"-100"0,0 0 6 15,0 0 22-15,0 0 20 0,0 0 6 0,0 0-3 16,0 0-5-16,0 0-19 0,0 0-6 0,0 0-2 15,0 0-4-15,-102 135-1 0,99-114 0 16,1-3-3-16,2 1-4 0,0 0-1 0,0-2-3 16,3-1-1-16,2-1 0 0,2-3 1 0,3-1-4 15,0 0-1-15,0-3 3 0,1-2-4 0,-1 0-1 16,1-2-12-16,2-1-1 0,-1 0 1 0,0-3 5 16,0 0 12-16,-1 0-3 0,0 0 4 15,-1-5 3-15,-2 0 3 0,-2-1 3 0,-1 0 3 16,-4-1-4-16,4 0-2 0,-5-1 1 0,0 0-7 15,0-1-4-15,-5 0-6 0,0 2-11 0,-3-1-6 16,-2 1-5-16,0 0-8 0,-3 0-19 16,-1 1-23-16,1-1-41 0,0 0-55 0,-3 0-97 15,6-1-245-15,2 5-731 0</inkml:trace>
  <inkml:trace contextRef="#ctx0" brushRef="#br0" timeOffset="47818.54">32454 6338 2286 0,'0'0'118'0,"0"0"46"0,0 0 15 16,0 0-23-16,0 0-25 0,0 0-50 0,0 0-42 16,0 0-37-16,0 0-19 0,0 0 1 15,0 0 8-15,0 0 12 0,0 0-2 0,20 37 3 16,-3 0-4-16,-4 10-4 0,4 7 0 0,-4 7 2 15,-1 5 0-15,-4 5 3 0,-7 2 3 0,-1 0-16 16,-13 14-27-16,-14 5-24 0,-14 4-44 16,-5-3-73-16,-2-19-77 0,5-12-121 0,10-22-327 15,13-14-689-15</inkml:trace>
  <inkml:trace contextRef="#ctx0" brushRef="#br0" timeOffset="48316.75">26927 8917 1474 0,'0'0'162'0,"0"0"-6"0,0 0 19 0,0 0 24 16,0 0-52-16,0 0-40 0,0 0-23 15,0 0-14-15,0 0 1 0,0 0-10 0,137-98-2 16,-91 83-25-16,8 3-14 0,3 0-9 0,4 4-11 15,5 1 2-15,2 1 0 0,3 4-5 0,-2-1-24 16,1 2-31-16,-6 1-50 0,1 0-79 16,-6 6-92-16,-2 2-150 0,-17 0-331 0,-15-2-223 0</inkml:trace>
  <inkml:trace contextRef="#ctx0" brushRef="#br0" timeOffset="48472.58">27525 9131 747 0,'0'0'538'0,"0"0"-275"0,0 0 12 0,0 0-31 16,0 0-55-16,0 0-49 0,0 0-69 16,0 0-58-16,0 0-22 0,0 0 0 0,0 0 22 15,0 0 4-15,0 0-5 0,129-40 3 0,-68 33-11 16,4 1-28-16,2 3-62 0,2 2-109 0,-15-1-216 16,-21 2-1061-16</inkml:trace>
  <inkml:trace contextRef="#ctx0" brushRef="#br0" timeOffset="49072.26">29405 8524 792 0,'0'0'202'0,"0"0"-36"0,0 0-35 16,0 0-43-16,0 0-21 0,0 0 7 0,0 0 3 16,0 0 2-16,0 0 3 0,-91 119-2 0,72-74 1 15,2 9 3-15,-1 7 16 0,-2 11 10 16,-1 9-1-16,-2 5-10 0,1 8-27 0,7-2-29 16,-2 0-17-16,6 0-8 0,3 0-4 0,5-1 11 15,1-3 0-15,2-7 10 0,7-8 8 16,8-9-5-16,1-8 6 0,1-7-2 0,3-4-5 15,0-6-5-15,-2-3-7 0,-1-4-6 0,-2-4-12 16,4-3 3-16,-6-5-6 0,5-5-3 16,-5 0-11-16,5-5-31 0,-3-5-52 0,1-1-71 15,1-3-92-15,-4-1-196 0,-4 0-989 0</inkml:trace>
  <inkml:trace contextRef="#ctx0" brushRef="#br0" timeOffset="49516.72">30083 8570 1950 0,'0'0'118'0,"0"0"15"0,0 0 13 16,0 0-13-16,0 0-28 0,0 0-34 0,0 0-48 16,0 0-38-16,0 0-17 0,0 0-5 0,0 0 17 15,0 0 10-15,0 0 0 0,0 0 6 16,-72 79 2-16,72-58 1 0,0 2 2 0,5-1 0 16,4 1 1-16,1-4-2 0,3 0 2 0,3-1 0 15,-3-4 0-15,3-3 2 0,-2-2 0 0,3-1 3 16,-2-4-2-16,3-2 4 0,0-1-2 15,1-1-4-15,-1 0 0 0,-1-1-7 0,-1-3 5 16,-2-2 9-16,-2-4 9 0,-3-1 7 0,1-5 3 16,-3 0-3-16,-4-2-10 0,-3-1-1 15,0-4-4-15,0-1-3 0,-2-1 1 0,-4-5-2 16,1 3-5-16,-3 2-2 0,-2 0-5 0,0 4-3 16,-3 5-10-16,-2 4-12 0,1 3-10 0,-3 4-15 15,1 4-12-15,-1 1-7 0,-2 8-38 0,4 6-53 16,-1 5-80-16,2-2-258 0,6-6-923 0</inkml:trace>
  <inkml:trace contextRef="#ctx0" brushRef="#br0" timeOffset="49916.94">30193 9156 1695 0,'0'0'36'16,"0"0"-12"-16,0 0-2 0,0 0 17 0,0 0 14 15,0 0 10-15,0 0 1 0,0 0-20 0,0 0-15 16,0 0-14-16,0 0-4 0,0 0 6 16,0 0 2-16,-38 103 1 0,38-87-6 0,0 1 2 15,2 1-3-15,5-3-2 0,-1 2 8 0,7-2-2 16,-3 0-6-16,2-4 2 0,0-1 2 0,0-2 1 15,0-2 14-15,3-1 5 0,-2-3-4 16,-2 1-3-16,5-1 0 0,-4-2 2 0,-1 0 2 16,1 1 14-16,-1-4-4 0,-1-4 3 0,-1 0 8 15,0-3-1-15,-1 1-2 0,-3-1-4 16,1-1-6-16,-3-2-8 0,1 0-2 0,-4-3-7 16,0 2-12-16,0 0-6 0,-5 0-5 0,1 2-9 15,-5-2-6-15,1 1 1 0,-2 2-17 0,-2 0-11 16,0 3-15-16,-5 4-29 0,-1 2-31 0,1 2-32 15,-4 1-37-15,-2 7-46 0,2 3-87 0,9-2-353 16,1-2-384-16</inkml:trace>
  <inkml:trace contextRef="#ctx0" brushRef="#br0" timeOffset="50896.52">30279 9838 918 0,'0'0'564'0,"0"0"-270"16,0 0-28-16,0 0-52 0,0 0-46 0,0 0-52 16,0 0-47-16,0 0-39 0,0 0-28 15,0 0 2-15,0 0 1 0,0 0 7 0,0 0 7 16,0 0 6-16,0 27-6 0,2-11 2 0,3 0-1 16,-1 1-7-16,2-1 2 0,-2 1-1 0,3 0-1 15,-2 3-1-15,2-1 0 0,2 1-6 16,-2 1-29-16,-2 1-50 0,1 1-95 0,-3 1-165 15,0-6-390-15,-2-5-808 0</inkml:trace>
  <inkml:trace contextRef="#ctx0" brushRef="#br0" timeOffset="51250.27">30310 10472 1763 0,'0'0'130'0,"0"0"-103"0,0 0 13 0,0 0 26 16,0 0 15-16,0 0 7 0,0 0-9 15,0 0-26-15,0 0-17 0,-33 132-7 0,35-114-8 16,4-1-4-16,-1-2 0 0,4-1-8 0,0-2-3 16,2 0 3-16,1 0-4 0,-1-2 0 0,5-1-1 15,-3-1 0-15,5-1-2 0,-1-1 7 16,-1-3 3-16,2 0-5 0,-1-1 4 0,-2-2-4 15,1 0 1-15,-4-3 5 0,0-2 8 0,-3-1 2 16,-2-2 0-16,-1 0 8 0,1-3-3 0,-4 0 1 16,-2-2-1-16,-1 0-7 0,0-1-11 15,-1-4-3-15,-3 1-5 0,-7-1-10 0,1-2-2 16,-6 0-2-16,2-1-6 0,-5 1-14 0,-2-1-15 16,-4 2-36-16,2 2-43 0,-1 2-57 15,0-2-96-15,3 5-182 0,6 1-347 0,5 6 94 0</inkml:trace>
  <inkml:trace contextRef="#ctx0" brushRef="#br0" timeOffset="51621.95">31163 8993 1373 0,'0'0'65'0,"0"0"30"0,0 0 40 0,0 0 12 16,0 0-21-16,0 0-35 0,0 0-54 0,0 0-27 15,0 0 5-15,0 0 10 0,84 124 22 0,-66-59 22 16,2 11 0-16,2 12 5 0,5 12 1 15,3 13-13-15,0 8-6 0,1 7-8 0,-2 1-21 16,-5-5-8-16,2-5-1 0,-5-9-5 0,-7-11-1 16,-2-8 5-16,-3-9-3 0,-8-8-2 0,-1-10 1 15,-4-6-9-15,-8-5 0 0,-4-6-1 16,-5-5 4-16,-4-2 1 0,-2-4-13 0,-4-1-30 16,-1-2-51-16,-5-3-76 0,-3-1-92 15,-2-2-143-15,9-6-399 0,9-8-259 0</inkml:trace>
  <inkml:trace contextRef="#ctx0" brushRef="#br0" timeOffset="51972.7">28917 10145 945 0,'0'0'284'0,"0"0"-245"0,0 0-2 0,0 0 40 0,0 0 30 16,0 0 53-16,0 0 41 0,0 0-9 0,31 133-32 15,-6-90-29-15,1 7-26 0,2 4-15 16,4 2-17-16,0 2-14 0,6 3-11 0,1 1-15 16,3 1-5-16,1 1-7 0,2-1-6 0,2-1 2 15,-3-2-18-15,3-4-42 0,-6-5-64 16,0-9-94-16,-1-3-152 0,-11-13-466 0,-12-11-479 0</inkml:trace>
  <inkml:trace contextRef="#ctx0" brushRef="#br0" timeOffset="52986.34">21264 11744 1376 0,'0'0'207'0,"0"0"23"0,0 0 7 16,0 0-30-16,0 0-30 0,0 0-15 0,0 0-25 15,0 0-26-15,0 0-30 0,0 0-43 16,0 0-28-16,0 0-22 0,0 0-11 0,0 0 2 15,-54-59 11-15,40 85 6 0,1 2 3 0,-4 6 1 16,5 1-4-16,2 0-2 0,1 1-1 16,6-4-1-16,2-2-1 0,1-2 3 0,2 0-1 15,8-4 0-15,-1-2 1 0,2-3-2 0,1-2-1 16,1-5-1-16,1-1-4 0,-1-5 7 16,3-3 2-16,-1-2 8 0,3-1 4 0,-1 0-2 15,-1-3 5-15,2-4 4 0,-2-2 4 0,-1-3 4 16,-2-1-2-16,0-2-1 0,-3-2 4 0,-4-1 1 15,2-2 0-15,-6 2-4 0,-2-3-5 0,0 1-5 16,-1-4-6-16,-4-1 0 0,-1-3-7 16,-3 2 1-16,-1 0-2 0,-1 2-3 0,1 4-5 15,-4 6-9-15,-1 4-6 0,2 5-13 0,-7 5-5 16,0 1-6-16,-1 9-19 0,-5 7-33 16,3 4-48-16,-2 6-79 0,2 3-129 0,7-5-476 15,4-7-236-15</inkml:trace>
  <inkml:trace contextRef="#ctx0" brushRef="#br0" timeOffset="53355.16">21080 12541 2179 0,'0'0'102'16,"0"0"-59"-16,0 0-1 0,0 0 0 0,0 0-4 15,0 0 5-15,0 0-6 0,0 0-11 16,0 0-8-16,0 0-11 0,-84 131-6 0,85-113 1 16,4 0 2-16,4 0 0 0,1 2-2 0,1-4-1 15,3 0-4-15,1-3-1 0,0-1-2 0,2-4-1 16,2-1 1-16,-1-3 3 0,0 0 3 0,-1-3 2 16,3-1 2-16,0 0 1 0,-1-2 3 15,0-4 1-15,-3-1 4 0,1-2 3 0,-3-3 5 16,-1 1 10-16,-3-3 7 0,-5 2 7 0,0-3 8 15,-4 1-3-15,-1-3-5 0,-3 2-10 0,-4-2-9 16,-3 1-14-16,-2-1-2 0,-4 0-8 0,-1-1-4 16,2 3-1-16,-4 2-4 0,4 2-3 15,-1 3-10-15,-2 4-7 0,3 2-10 0,-3 2-18 16,-1 3-37-16,-1 5-57 0,3 6-80 0,-1 2-137 16,4-3-407-16,5-2-444 0</inkml:trace>
  <inkml:trace contextRef="#ctx0" brushRef="#br0" timeOffset="53618.53">21168 13169 2666 0,'0'0'111'0,"0"0"17"16,0 0 0-16,0 0-25 0,0 0-32 0,0 0-32 16,0 0-31-16,0 0-22 0,0 0-6 15,0 0 1-15,0 0 10 0,0 0 12 0,0 0-1 16,-23 116-1-16,34-82 2 0,2 0 0 0,2 2-3 16,-1 0-11-16,3 0-50 0,-3 1-93 0,2-1-143 15,-5-10-348-15,-3-7-983 0</inkml:trace>
  <inkml:trace contextRef="#ctx0" brushRef="#br0" timeOffset="53966.71">21466 14087 2181 0,'0'0'398'0,"0"0"-364"0,0 0 8 0,0 0-2 16,-123 74 1-16,106-52 11 0,1 0-2 0,3 1-1 16,3 0-8-16,7 0-17 0,0-1-15 15,3 0-2-15,2-1-5 0,3-3-3 0,8-3 4 16,0 0-2-16,2-4 1 0,2-1 1 0,4-2-1 16,-1-2-2-16,3-1 2 0,4 0-4 0,1-1 2 15,1-3 1-15,1-1-1 0,1 0 4 0,-1-1-6 16,-2-3 3-16,-3-3 5 0,-9-2 3 15,1 1 11-15,-8-4 8 0,-5-1 7 0,0-2 4 16,-4-1-2-16,-2-2-4 0,-7-1-12 16,-5-1-6-16,0-1-13 0,-7 1-7 0,-6 2-6 15,1 1-18-15,-5-1-15 0,-4 4-20 0,4 1-47 16,1 0-71-16,2 3-162 0,7 0-544 0,9 6-663 0</inkml:trace>
  <inkml:trace contextRef="#ctx0" brushRef="#br0" timeOffset="54478.98">23415 12142 2039 0,'0'0'335'0,"0"0"-231"0,0 0 3 0,0 0 3 0,0 0-23 16,0 0-1-16,0 0-7 0,0 0-21 0,0 0-12 15,0 0-13-15,121-42-9 0,-83 33-2 16,9 4-9-16,3-1-6 0,3 0-1 0,6 2-4 16,2-1 0-16,2 2-1 0,0-1-2 0,3 3-13 15,-4-1-29-15,-2 1-41 0,-5 0-50 0,0 1-47 16,-7 2-78-16,-4 4-129 0,-16-1-405 16,-10 0-471-16</inkml:trace>
  <inkml:trace contextRef="#ctx0" brushRef="#br0" timeOffset="54635.67">23602 12340 1913 0,'0'0'269'0,"0"0"-238"16,0 0 2-16,0 0 19 0,0 0 37 16,0 0-2-16,150-15-23 0,-95 11-27 0,12 0-18 15,3 2-9-15,6-1-8 0,6 2-47 0,2 1-79 16,3 1-131-16,-21-1-473 0,-20 0-726 0</inkml:trace>
  <inkml:trace contextRef="#ctx0" brushRef="#br0" timeOffset="55616.35">25624 11447 1145 0,'0'0'81'16,"0"0"3"-16,0 0 26 0,0 0 27 0,0 0-11 16,0 0-22-16,0 0-39 0,0 0-35 0,0 0-13 15,0 0 4-15,0 0 17 0,0 0 19 16,-154 92 14-16,105-39 2 0,-2 10 1 0,-4 11 3 16,-2 10 1-16,-4 11 5 0,4 9 2 0,0 9-3 15,5 5-3-15,1 8-15 0,5 6 0 0,5 9-8 16,9 6-9-16,8 6 12 0,6 5-14 0,9 6 1 15,8 0-1-15,3 2-3 0,10-4 1 16,10-4-4-16,6-5-3 0,9-8-7 0,6-8-8 16,8-7 3-16,7-9-2 0,5-9-1 0,3-4-3 15,1-5-3-15,2-8-4 0,-6-9-3 16,-2-9 3-16,-6-10-3 0,-2-12-9 0,-10-9-12 16,-4-8-26-16,-9-12-48 0,-6-6-72 0,-4-8-108 15,-8-6-292-15,-3-3-1127 0</inkml:trace>
  <inkml:trace contextRef="#ctx0" brushRef="#br0" timeOffset="56570.33">27231 11315 1325 0,'0'0'153'0,"0"0"-98"0,0 0 19 0,0 0 31 16,0 0 8-16,0 0 10 0,0 0-16 0,0 0-42 15,0 0-25-15,0 0-30 0,0 0-7 16,0 0 11-16,24 18 2 0,-14 5 12 0,3 8 15 15,3 7 16-15,3 12 16 0,5 10 9 0,1 16-2 16,6 16-8-16,6 16-7 0,3 16-2 16,5 15-11-16,5 16-4 0,2 14-13 0,5 14-7 15,0 12 7-15,8 13 2 0,0 4 0 0,0 1-4 16,-3 0-2-16,-6-9-4 0,-8-13-1 16,-11-15-4-16,-11-21-7 0,-13-22-7 0,-9-18 4 15,-6-18-2-15,-13-12 9 0,-4-9 8 0,-6-8 2 16,-2-3 8-16,-3-7-5 0,1-3-1 0,2-4-2 15,1-6-4-15,-2-4-2 0,6-3 2 0,0-3 2 16,1-5-4-16,1-2 0 0,-2-6-8 16,4-1-2-16,0-1 0 0,3-6 0 0,3 0-8 15,1-2-1-15,3-4 3 0,2-1-10 0,-2-2 13 16,6 1-6-16,-2-3-4 0,-1 0 1 0,3-1-1 16,-1 2 4-16,1-1-8 0,-1 1 6 0,2-1-1 15,-3 2-4-15,2-2 5 0,-2 2-4 16,2 0-5-16,-5 1 3 0,5-1 3 0,-3 4-3 15,1-3 2-15,0 2 3 0,1-1-3 0,-1 1 1 16,0 0 5-16,-3 2-5 0,3 0-1 16,-2 0 0-16,-2 0 0 0,1 1-4 0,-3-1 7 15,4 0 0-15,-2-2-4 0,2 0 2 0,-1 1-3 16,0-2 0-16,4 0-2 0,-3 0 4 0,3-2 3 16,-1 2-6-16,-1 0 9 0,4-1-4 15,-2 1-3-15,1 0 5 0,1-1-3 0,-1 1-1 16,0 0-5-16,2-1 4 0,-1 1-8 0,-1-1 5 15,1-2 9-15,0 2-6 0,0-3 5 0,-2 2-5 16,2-1-1-16,1-2 1 0,-1-1-12 0,-1 0-13 16,1 0-28-16,0 1-39 0,-1-2-46 15,-1 0-106-15,2 0-321 0,-2 0-1186 0</inkml:trace>
  <inkml:trace contextRef="#ctx0" brushRef="#br0" timeOffset="68284.69">25841 11944 797 0,'0'0'405'0,"0"0"-218"0,0 0 11 0,0 0-12 16,0 0-23-16,0 0-14 0,0 0-26 0,-129 42-33 16,112-25-18-16,3 2-16 0,1 1-14 0,3 2-8 15,4-1-9-15,1-1-11 0,3 3-1 16,2-4-2-16,0-1-1 0,5 1-1 0,3-2 0 0,2-1-2 16,6-3-1-16,1-2 3 0,0-2 1 15,4-2 2-15,1-1 4 0,0-3 2 0,2 0-1 16,2-3 0-16,-1-1 0 0,3-5 0 0,-2-3 0 15,1-1 4-15,3-2-4 0,-2-4 1 0,-3-2 3 16,-2-2-3-16,-4-4 5 0,-2 0 1 16,-4 2 0-16,-3-3 1 0,-2 3-1 0,-3-4 2 15,-3 3-3-15,-2 1 0 0,0-1-3 0,-7 0-7 16,0 1-2-16,-5 1-5 0,-2 2-5 16,-3 2-2-16,-2 1-6 0,-2 8-9 0,-2 2-9 15,-1 6-4-15,0 2-7 0,0 10-7 0,-1 7-27 16,1 4-44-16,1 6-53 0,1 7-79 0,1 0-153 15,6-6-604-15,6-9 65 0</inkml:trace>
  <inkml:trace contextRef="#ctx0" brushRef="#br0" timeOffset="68689.27">25807 12955 2348 0,'0'0'63'0,"0"0"-11"0,0 0-3 0,0 0-9 16,0 0-4-16,0 0-1 0,0 0-2 0,0 0-7 16,0 0-5-16,-85 132-3 0,82-104-2 15,3-2 0-15,0-1 1 0,0 2-1 0,3-4 0 16,2 0 0-16,4-1 1 0,1 0-3 0,0-4-4 15,4-1-1-15,1-3-2 0,1-2 1 16,0-3 3-16,1-1-2 0,-1-3 2 0,2-4 1 16,0-1 3-16,0 0-1 0,1-3 2 0,-1-4 2 15,2-2-3-15,-3-1 6 0,1-2 0 0,-2-3 0 16,-1-2 2-16,-4 0-2 0,-1-2 2 16,-4-3-1-16,-1-1 1 0,-4 1 0 0,-1-1-3 0,-2 0-1 15,-6 0-4-15,-5 1-5 0,-2 2-5 16,-2 2-3-16,-2 2-8 0,-4 2-4 15,-2 4-8-15,-1 3-16 0,1 3-17 0,-4 4-28 0,-1 1-43 16,1 10-59-16,2 5-96 0,6-4-190 0,8-1-1057 16</inkml:trace>
  <inkml:trace contextRef="#ctx0" brushRef="#br0" timeOffset="75037.47">25873 13812 194 0,'0'0'183'0,"0"0"-24"16,0 0-42-16,0 0-3 0,0 0 11 0,0 0 5 15,0 0-10-15,0 0-17 0,0 0-11 16,0 0-6-16,0 0-2 0,0 0-6 0,-85 131-7 16,85-115-12-16,0 1-7 0,0-1-6 0,0-1-9 15,0-1-6-15,4-2-8 0,1 1-3 16,3-1-3-16,-1-2 1 0,1-1 6 0,2-2 2 16,-1-1 8-16,1-2 4 0,-1 0 4 0,1-1 7 15,0-2 2-15,4-1 2 0,-1 0-1 0,0 0 2 16,1-4-1-16,0-2 1 0,1-1-2 15,0-1-3-15,-1-1-5 0,-1 0 3 0,-2 0 3 16,-2-2 0-16,-3-2 0 0,-3 1-5 0,-2-2-5 16,-1-1-2-16,0 0-1 0,-1-1-6 15,-8 0-8-15,0 0-5 0,-5-1-9 0,1 2 0 16,-3-2-5-16,-3 0 0 0,-2 1-2 0,0 2-2 16,0 2-1-16,0 0-4 0,0 4-2 0,1 2-4 15,0 4-3-15,1 2-6 0,3 0-3 0,0 4-8 16,4 3-22-16,2 4-38 0,3 0-44 15,4 4-49-15,3 2-47 0,0 3-46 0,4 1-116 0,3-6-300 16,-3-5-229-16</inkml:trace>
  <inkml:trace contextRef="#ctx0" brushRef="#br0" timeOffset="75351.11">25905 14610 1900 0,'0'0'148'0,"0"0"-6"16,0 0-28-16,0 0-26 0,0 0-7 0,0 0-2 16,0 0 1-16,0 0 4 0,0 0-9 0,0 0-3 15,17 129-7-15,-12-95-16 0,-3 4-6 16,5 1-10-16,-4 0-4 0,2 1-4 0,-3 3-7 0,3-3-3 15,-4 0-5-15,3 1 1 0,-2-4-1 16,1-2-5-16,1-2-1 0,-1-4-2 0,0-4 0 16,-1-3 1-16,3 0-4 0,-3-1 4 0,1-3-4 15,-2-1-7-15,2 0-23 0,-2-2-45 0,0 1-71 16,0 0-121-16,-1-2-280 0,0-6-1071 0</inkml:trace>
  <inkml:trace contextRef="#ctx0" brushRef="#br0" timeOffset="79369.35">28445 12421 167 0,'0'0'317'15,"0"0"-17"-15,0 0-32 0,0 0-29 0,0 0-34 16,0 0-33-16,0 0-29 0,0 0-24 16,0 0-22-16,0 0-13 0,0 0-14 0,0 0-17 15,-15 0-6-15,15 0-10 0,0 0-7 0,0 1 2 16,1-1-8-16,0 0-6 0,1 1 3 0,-1-1 3 15,2 1 4-15,-1 0 4 0,1 2-3 0,2-1-1 16,-2 0 0-16,2 1 3 0,0-1-1 0,4-1-4 16,-1 2 0-16,-3 0-9 0,4-2 4 15,0 1-1-15,2-1-2 0,0-1 2 0,5 0-1 16,-3 0 3-16,6 0-3 0,-3-1 4 0,2-2-4 16,0-1-4-16,4 0-2 0,1-1-4 0,3 2-2 15,-1-2-4-15,1 1 2 0,-1 0 1 16,0 1-3-16,-3-1 0 0,-2 2 0 0,1-1-8 15,-2 0 7-15,1 2 1 0,-2 0-4 0,-4 0 5 16,3 0-4-16,-5-1-2 0,4 1 2 16,-4 0-1-16,-1 0 0 0,-1 0 1 0,-3 1 1 15,-1 0-4-15,2-1-7 0,-4 1-11 0,2 0-14 16,-4-2-14-16,0 1-20 0,0 1-21 0,0 0-29 16,-1 0-32-16,-1 0-33 0,0 0-44 15,0 0-67-15,0 3-160 0,0-2-545 0</inkml:trace>
  <inkml:trace contextRef="#ctx0" brushRef="#br0" timeOffset="79962.54">28624 12746 77 0,'0'0'414'0,"0"0"-62"0,0 0-78 0,0 0-38 16,0 0-41-16,0 0-23 0,0 0-1 15,0 0-49-15,0 0-30 0,0 0-22 0,0 0-6 16,0 0 1-16,0 0-14 0,9 3-9 0,-8-2-14 16,0-1-6-16,1 1-4 0,-1-1-5 0,2 2 2 15,-1-2 3-15,0 1 3 0,4-1 5 0,-2 1 2 16,5-1 0-16,-1 0 1 0,1 2 1 15,3-2 0-15,0 0 0 0,6 1-5 0,-1-1-6 16,5 0 3-16,1 0 0 0,2-1 2 0,3-1 3 16,3-2-7-16,7 0-3 0,-2-1-1 15,2 0-2-15,0 2-1 0,3-2-4 0,-4 2-2 16,-3 0-2-16,-1 1 1 0,-3 0 0 0,0 1-2 16,-2-1-1-16,-6 1-1 0,-1 0-2 0,-2 0 2 15,-3 0-1-15,-3 0-1 0,-3 1 3 16,-4 1 1-16,-1-1 1 0,-2 0 1 0,0-1-2 15,-3 1 3-15,2 0-1 0,-2 0 6 0,0 0-1 16,0 0-4-16,0 0 1 0,0-2-9 0,0 2-10 16,0 0-10-16,0-1-20 0,0 1-18 15,-2-2-29-15,2 1-44 0,-3 0-80 0,2 1-116 16,1 0-255-16,0 0-929 0</inkml:trace>
  <inkml:trace contextRef="#ctx0" brushRef="#br0" timeOffset="83536.4">30137 12071 649 0,'0'0'236'0,"0"0"46"0,0 0 14 0,0 0-36 16,0 0-30-16,0 0-25 0,0 0-22 0,0 0-29 16,-8-120-33-16,8 112-19 0,0 1-18 15,0 4-14-15,0 0-12 0,0 3-21 0,0 0-22 16,0 4-21-16,0 3-11 0,0 6 3 0,0 7 10 15,0 11 18-15,-1 12 6 0,1 10 9 16,0 9 5-16,0 5 0 0,0 1 4 0,4-2-4 16,0 1-3-16,-2-4-5 0,4-3-5 0,-3-2-2 15,4-2 0-15,-4-1 0 0,2-4-1 16,-3-2-5-16,2-4-3 0,1-8 0 0,-2-5-6 16,0-4 3-16,2-4-2 0,-3-4-2 0,0-4 1 15,-1-2 2-15,0-3-2 0,2 0-5 0,-2-3-15 16,0 0-33-16,2-3-38 0,-3-3-51 15,1-2-48-15,2 0-49 0,1 0-112 0,-2-2-432 16,-1-1-746-16</inkml:trace>
  <inkml:trace contextRef="#ctx0" brushRef="#br0" timeOffset="84115.74">30641 12296 0 0,'0'0'130'0,"0"0"243"0,0 0-30 16,0 0-33-16,0 0-41 0,0 0-24 16,0 0-27-16,0 0-29 0,0 0-26 0,0 0-31 15,0 0-13-15,0 0-13 0,0 0-17 0,0 0-16 16,5-55-20-16,-5 55-22 0,0 0-19 0,0 1-6 16,0 4-15-16,0 1 3 0,0 4 7 15,0 3 4-15,0 5 10 0,0 4 5 0,0 2 4 16,0 2-4-16,0 5 7 0,0-4-2 0,0 1-5 15,0-1 2-15,0-3-8 0,0-1-5 16,1-3-1-16,2 1-4 0,-3-3 1 0,1-4-1 16,1 0 0-16,-1-1 1 0,0 1-3 0,0-1 2 15,4-1-1-15,-4-2-1 0,0-1-1 16,1 1-15-16,-1-4-25 0,-1 0-35 0,1-1-45 16,0-1-46-16,2 0-49 0,-2-1-59 0,0 0-101 15,0-2-305-15,-1-1-460 0</inkml:trace>
  <inkml:trace contextRef="#ctx0" brushRef="#br0" timeOffset="84393.34">30970 12307 1004 0,'0'0'609'15,"0"0"-372"-15,0 0-36 0,0 0-71 0,0 0-59 16,0 0-25-16,0 0 3 0,0 0 12 16,0 0 7-16,0 0-4 0,0 0-9 0,0 0-10 15,-11 128-6-15,11-104-9 0,0 0-6 0,0-1-8 16,0 0-3-16,1 1-3 0,0 1-6 0,0-2 1 16,3 2-2-16,-1-3 3 0,-1 1-2 15,-2-4-1-15,2-2-9 0,1-1-26 0,-3 1-33 16,1-6-58-16,-1 0-76 0,0-1-87 0,0-3-193 15,0-3-921-15</inkml:trace>
  <inkml:trace contextRef="#ctx0" brushRef="#br0" timeOffset="84833.4">31145 12082 1255 0,'0'0'330'0,"0"0"-214"16,0 0-2-16,0 0-26 0,0 0-44 0,0 0-28 15,0 0-10-15,0 0 5 0,0 0 16 0,0 0 9 16,0 0 4-16,0 0 2 0,0 0-1 0,0 0 1 16,39 121-6-16,-21-98-6 0,3 1-6 15,1-1-6-15,4 1-1 0,-2-3 0 0,6-1-1 16,0 0-2-16,2 0-3 0,7 0 1 0,1-1-2 15,0-3 1-15,-1-2-1 0,-4-1-5 0,-3-4 1 16,-3-1-4-16,-7-2-1 0,2 0-1 16,-10-1-1-16,2 2 1 0,-5-1 0 0,-4 0-2 15,0 0-3-15,-5 2 0 0,-2 1 4 0,0 3 9 16,-2 5 10-16,-10 3 2 0,-1 4 4 0,-6 2 4 16,-1 0-2-16,-7 1 5 0,3-1 1 15,-7 2-2-15,1-2 4 0,-2 2 2 0,-1-2 0 0,7 0-1 16,-2-3-7-16,5-3-3 0,2 0-6 15,0-2-3-15,2-1-2 0,2 0-6 0,4-3-3 16,1-1-2-16,2 0-2 0,1 1-1 0,1-1-4 16,1 0-31-16,4-1-61 0,0 2-105 15,-1-1-165-15,3-4-490 0,1-3-497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5T05:14:03.749"/>
    </inkml:context>
    <inkml:brush xml:id="br0">
      <inkml:brushProperty name="width" value="0.05292" units="cm"/>
      <inkml:brushProperty name="height" value="0.05292" units="cm"/>
      <inkml:brushProperty name="color" value="#FF0000"/>
    </inkml:brush>
  </inkml:definitions>
  <inkml:trace contextRef="#ctx0" brushRef="#br0">26447 9359 0 0,'0'0'0'16,"0"0"156"-16,0 0 60 0,0 0-19 16,0 0 2-16,0 0-16 0,0 0-26 0,0 0-31 15,0 0-13-15,0 0-6 0,0 0-11 0,0 0 3 16,26-38-9-16,-24 36-16 0,0 0-4 0,1 0-10 15,1 0-8-15,-1 1-3 0,1-1-3 16,2 0-4-16,1 0 5 0,-1 1 3 0,1-1-2 16,0 0-1-16,-1 1-5 0,4 0-3 0,-3 0-6 15,2 0 3-15,2-2-2 0,-3 2-5 0,0 0-1 16,0 0-1-16,2 0-4 0,-3 1-4 0,0 0 5 16,0 0-10-16,3 0 2 0,-4 0 3 15,0 0-7-15,1 0-1 0,-1 0-2 0,-1 1-4 16,0 1-8-16,-2 1 7 0,1 0-4 0,0 1-1 15,0-1 6-15,2 2-4 0,-2-1 1 0,-1 3 1 16,2-1-3-16,-2-1 0 0,2 2 3 16,-1-1-2-16,2 1 4 0,-1 1-4 0,-3-1 0 15,2 1 3-15,0 0-6 0,0 0 6 0,-2 3-3 16,1-2-1-16,-2 1 4 0,-1 0-1 16,1-2 1-16,-1 2-3 0,0-1 4 0,0-1-3 15,0 1 6-15,-1 1 2 0,-2-1-4 0,0-1 1 16,-1 0-3-16,-2 0 0 0,-1 0-2 0,0 0 3 15,1 0-1-15,-1-1 1 0,0 0 8 16,1 0-5-16,-3 0-2 0,1-2 3 0,0 1-7 16,-3 0 3-16,1 1 3 0,-2-2-5 0,0-2 1 15,1 1-1-15,0-2 4 0,-2-1-2 0,2 0 2 16,-3-2-3-16,2 1-1 0,-3 0-1 16,4 0 1-16,-1-1 6 0,1-1-6 0,1-2 3 0,1 0 2 15,0-1-4-15,2 0 3 0,2-1 0 16,-2 2-4-16,2-2-1 0,-1 1 1 15,1-1-1-15,0 2-7 0,1-1 2 0,-1-1-6 0,1 0-7 16,-1 1 4-16,2 2-14 0,-2-2-13 16,0 2-23-16,0 0-44 0,1 1-64 0,-2 1-96 15,1 1-139-15,0 0-359 0,2 0-346 0</inkml:trace>
  <inkml:trace contextRef="#ctx0" brushRef="#br0" timeOffset="981.17">26984 9058 764 0,'0'0'266'0,"0"0"21"16,0 0 6-16,0 0-24 0,0 0-41 15,0 0-22-15,0 0-44 0,0 0-44 0,0 0-34 16,0 0-30-16,0 0-19 0,0 0-5 0,0 0-8 15,0 0-11-15,-11-23-2 0,11 23-5 0,0 1-7 16,0 1 4-16,0 2 2 0,0 2-1 16,3 2 4-16,0 3 6 0,5 1 0 0,-2 5-1 0,5-2 3 15,1 2-3-15,1 0-2 0,1 0 5 16,2 0 0-16,0 0-1 0,0-2 0 0,2 2 2 16,1-1-3-16,-3-2-2 0,1-2 3 15,3 1-6-15,-1 0 1 0,2 1 2 0,-5-3-3 0,0-1-2 16,-1-1-2-16,0 0 5 0,-4-2-5 15,0-2 4-15,-2 1-2 0,-1-1-7 0,-3-1 4 16,1 1 2-16,-5-1 2 0,2 1-4 0,-3 1 3 16,0 1-1-16,-2 2 3 0,-5 4 14 15,-7 2 7-15,-6 5-1 0,-6 5-3 0,-7 0-1 16,-7 1-12-16,-9 3 7 0,-2 3-1 0,-6-1-4 16,-4 2-2-16,1-2 0 0,3-1 0 0,3-3-4 15,7-2 7-15,7-4-9 0,4-1-1 16,12-3 1-16,6-1-6 0,4-1-3 0,4 1-2 15,4-3 1-15,2-2-11 0,0 2-29 0,4-1-42 16,0-1-66-16,0 0-101 0,5 0-169 16,0-2-588-16,-1-4-349 0</inkml:trace>
  <inkml:trace contextRef="#ctx0" brushRef="#br0" timeOffset="1667.1">27422 8701 1663 0,'0'0'65'0,"0"0"34"0,0 0 40 0,0 0 22 16,0 0-2-16,0 0-9 0,0 0-49 15,0 0-36-15,0 0-31 0,0 0-19 0,0 0 5 16,0 0 4-16,0 0 6 0,0 0 5 0,110 34 7 16,-76-3-2-16,7 7 3 0,5 11 7 0,1 9-6 15,6 9-1-15,-1 9-3 0,-3 7-15 16,-2 4-10-16,-8 2-5 0,-8-2-4 0,-10-1-4 15,-11-6 6-15,-9-3 1 0,-3-5-1 0,-12-5 7 0,-6-6-2 16,-4-4-6-16,2-5-1 0,-6-8 1 16,4-4-3-16,-2-5 3 0,2-3 3 15,2-5-3-15,1-3 0 0,2-3 3 0,1-3 0 16,0-3-4-16,5-2 0 0,-2-1-2 0,1-2-4 16,2-2-4-16,1 0-10 0,-2-1-43 0,3 1-63 15,1 0-120-15,3-2-308 0,4-2-1108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5T05:20:32.698"/>
    </inkml:context>
    <inkml:brush xml:id="br0">
      <inkml:brushProperty name="width" value="0.05292" units="cm"/>
      <inkml:brushProperty name="height" value="0.05292" units="cm"/>
      <inkml:brushProperty name="color" value="#FF0000"/>
    </inkml:brush>
  </inkml:definitions>
  <inkml:trace contextRef="#ctx0" brushRef="#br0">24309 16990 2394 0,'0'0'87'0,"0"0"21"0,0 0 26 15,0 0-2-15,0 0-8 0,0 0-6 16,0 0-24-16,0 0-27 0,0 0-14 0,0 0-28 15,0 0-11-15,0 0 2 0,-16 0-11 0,16 0 3 16,0 0-1-16,1 3-3 0,6 2-9 0,2 5 10 16,3 4-7-16,0 3-3 0,6 5 15 15,-1 3-9-15,4 4 2 0,1 4 0 0,-1 5 1 16,2 2-7-16,-1 4 7 0,5 2 7 0,-5-1-15 16,-1-1 6-16,2-5-4 0,-2-6 0 0,-2-3 3 15,-1-8 4-15,2-6-2 0,0-4 0 0,1-6 14 16,6-4 3-16,4-5 21 0,5-15-5 0,10-12 5 15,12-14-9-15,10-14-9 0,18-17 8 16,16-13-14-16,19-15 6 0,21-13 0 0,17-12-3 16,21-12-7-16,16-9 2 0,13-8-12 0,9-4-1 15,3-2 6-15,1-1-2 0,-6 4-2 0,-11 5 3 16,-4 11 1-16,-17 14-4 16,-13 16 4-16,-19 16-6 0,-18 17-5 0,-19 11-4 0,-20 17 5 15,-21 16 4-15,-24 10-3 0,-14 11 9 0,-19 9-20 16,-10 7-19-16,-7 1-22 0,-11 13-53 15,-13 8-93-15,6-3-265 0,1-4-1322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7T04:41:00.469"/>
    </inkml:context>
    <inkml:brush xml:id="br0">
      <inkml:brushProperty name="width" value="0.05292" units="cm"/>
      <inkml:brushProperty name="height" value="0.05292" units="cm"/>
      <inkml:brushProperty name="color" value="#FF0000"/>
    </inkml:brush>
  </inkml:definitions>
  <inkml:trace contextRef="#ctx0" brushRef="#br0">28674 4067 320 0,'0'0'305'0,"0"0"12"0,0 0-48 0,0 0-31 16,0 0-11-16,0 0-19 0,0 0-26 0,0 0-22 16,0 0-24-16,0 0-15 0,0 0-13 15,0 0-15-15,-37-58-7 0,37 55-16 0,-2 2-10 16,2 1-5-16,0 0-15 0,0 0-7 0,0 0-13 16,0 0-7-16,0 0-9 0,0 0-6 15,-1 0-6-15,1 0-12 0,0 0 0 0,-1 5 0 0,1 1 1 16,0 2 15-16,0 2 4 0,0 3-2 15,0 1 10-15,0 0-8 0,0 2 0 0,1 0 0 16,3 1 0-16,0 0 0 0,1-1-2 0,1 2 6 16,0-1-9-16,0-1 6 0,3 0-1 0,-1-1 0 15,3 1 5-15,0-2-5 0,0-1 4 16,3-2-6-16,-1 1 2 0,0-2 0 0,-1 0-2 16,4 0 3-16,-3-2 0 0,-1-1 2 0,4 0-2 15,-4-2 2-15,0 0-3 0,1-2 0 16,1 0 3-16,-4-1-2 0,0-1 1 0,-3-1 1 15,1 0 0-15,-1 0-4 0,-4 0 2 0,4 0-1 16,-6-1 2-16,3-3-1 0,0 1 2 0,-3-3 0 16,0 0-3-16,-1 0 4 0,0 0-2 15,0-1-3-15,0 0 4 0,0 0-3 0,-2-1-2 16,-5 1 0-16,1 1 2 0,1 0-5 0,-4 2 1 16,-2 1-2-16,1 0-5 0,-1 2 1 0,-1 0 0 15,-4 1 0-15,2 0 1 0,-4 1 5 0,-1 4 3 16,-2 1 1-16,1 4 5 0,-2 1-1 15,1 2-1-15,1 1-1 0,-1 1 2 0,1 2 0 16,2 2 1-16,1 1 6 0,2 2-6 0,-2 3 3 16,2 3-1-16,-3 1-1 0,6 3 0 0,0-1 1 15,3 1-1-15,0-1-2 0,5 2 2 0,-2-4 0 16,6 0-2-16,0-1 0 0,0-3 1 16,3 2-4-16,4-2 2 0,3-2 3 0,0 1-2 15,5-2 1-15,1-2 2 0,4-1 1 0,-1-1-3 16,1-4 3-16,1-1 1 0,1-1-9 15,-1-3 8-15,6-2-3 0,-4-2-3 0,4-3 6 16,-5-1 0-16,-2-1-3 0,-3 0 0 0,-2 0 4 16,-3-3 0-16,-2-2 4 0,-1-1 7 0,-2 0 3 15,-4-2-2-15,1-1 3 0,-3 0-5 16,-1 0-8-16,0-2 2 0,0 2-5 0,-5-1-2 16,-4 0-5-16,0 1 1 0,-1 1-5 0,-3 1-4 15,0 2 11-15,-4-1-12 0,4 0 3 0,-4 3 1 16,3-2-4-16,-1 1-4 0,5 1-17 15,2-1-25-15,3 2-49 0,1-1-64 0,3-2-154 16,1 2-395-16,0 1-894 0</inkml:trace>
  <inkml:trace contextRef="#ctx0" brushRef="#br0" timeOffset="196.31">29133 4636 2140 0,'0'0'191'0,"0"0"-23"0,0 0-53 16,0 0-28-16,0 0-27 0,0 0-24 0,0 0-11 15,0 0-20-15,130-56-1 0,-103 52-1 16,-3 2-4-16,4 1-4 0,-4 0-8 0,2 1-31 16,1 0-56-16,-1 1-78 0,0 3-109 0,0 2-159 15,-8 1-326-15,-6-4-216 0</inkml:trace>
  <inkml:trace contextRef="#ctx0" brushRef="#br0" timeOffset="374.02">29202 4791 1080 0,'0'0'315'0,"0"0"-43"16,0 0-46-16,0 0-44 0,0 0-65 15,0 0-50-15,0 0-47 0,0 0-29 0,0 0 4 16,0 0 6-16,0 0 18 0,0 0 8 0,0 0-10 15,0 0-13-15,80-3-50 0,-50-1-86 0,2-1-137 16,-7 3-235-16,-9-1-713 0</inkml:trace>
  <inkml:trace contextRef="#ctx0" brushRef="#br0" timeOffset="997.94">30169 4313 1345 0,'0'0'178'0,"0"0"40"0,0 0 7 0,0 0-10 0,0 0-27 16,-1-119-41-16,-5 106-37 0,0 3-28 16,-1 0-17-16,1 1-16 0,0 0-4 0,-4 3-10 15,2-1-6-15,1 2-11 0,-5 1-8 0,0 1-10 16,0 2-8-16,-2 1-2 0,-2 0-6 0,-1 2-1 16,-1 5 1-16,1 5 3 0,-2-1-2 15,7 2 1-15,-2 1-4 0,4 1-1 0,2 1 6 16,1-1 2-16,4-1 1 0,-1 2-1 0,4 1 0 15,0-2 0-15,4 1 4 0,0 2 6 0,5 2 2 16,1 1 2-16,3 2 4 0,1 3 1 16,0 1 4-16,-2 2 4 0,6 0-2 0,-6 3 3 15,2-1-2-15,-3-1-2 0,-2 2 0 16,-4-4 0-16,-3 0 0 0,2-3-2 0,-4 1 6 0,0-4-6 16,-5-2 5-16,1 1 3 0,-3-3 0 15,-1-1 4-15,-1-2-2 0,1-1 3 0,-1-2-3 16,-2-2 3-16,-3 0 1 0,3-2-5 0,-1-1 0 15,-1 0-1-15,-3-2-2 0,2-1-2 16,-2-1 0-16,4 0-3 0,0-3-4 0,0 0 0 16,2-1-2-16,2 1-6 0,0 0-2 0,4 0-3 15,-1-3-5-15,3 0 1 0,1 0-5 0,1 0-5 16,0-2-2-16,0 1-10 0,1-1-8 0,1 0-7 16,6 2 5-16,0 1 7 0,1-1 12 15,2 1 11-15,1 1 1 0,-1 1 1 0,3 0 4 16,2 0 2-16,0 0 5 0,-1 1 2 0,-3 2 0 15,3 4-2-15,-4 0-3 0,1 3-1 0,-4 0 1 16,-3 2-1-16,1 1 4 0,-4 2-4 16,-1 2 4-16,-1 1 4 0,0 0 0 0,0 2 4 15,-1-1-1-15,-1 3 5 0,-2-2-3 0,1-1 2 16,2 1 4-16,-1-3-4 0,1-1-2 0,1-2 0 16,0 1-2-16,0-3-5 0,0-2 2 15,2 0 1-15,0-2-5 0,5-1 2 0,-3 0 0 16,5-1-10-16,-1 0-17 0,2-3-27 0,2 0-64 15,0-2-97-15,2-1-136 0,-3 0-229 0,-6 0-761 16</inkml:trace>
  <inkml:trace contextRef="#ctx0" brushRef="#br0" timeOffset="1333.94">30361 4774 1280 0,'0'0'260'0,"0"0"60"0,0 0-12 16,0 0-42-16,0 0-49 0,0 0-57 15,0 0-37-15,0 0-38 0,0 0-29 0,0 0-18 16,0 0-16-16,0 0-7 0,0 0-2 0,0 0-2 16,-82-25-5-16,72 36 2 0,4 1-1 15,0 2-5-15,0-2 0 0,4 0 0 0,2 1-6 16,0-2 2-16,0 2 1 0,1 0-3 0,6-1 3 16,2 0-2-16,1-2-3 0,1 1-4 0,2-2-7 15,2 0-6-15,0-2-12 0,1-2-4 16,-1 0-8-16,0-2-1 0,0 0 2 0,1-2 7 15,-2-1 7-15,-3 0 6 0,4-1 14 0,-5-4 4 16,-3-1 8-16,1-1 3 0,0-1 0 16,-6-4 4-16,-1 0 3 0,-1 0 5 0,0-2-2 15,-3 0 1-15,-5-2-2 0,-1 1-4 0,3 0 1 16,-3 1-1-16,-2-1-4 0,1 2-5 0,-3 3 0 16,1 1-6-16,2 0-6 0,1 2-19 15,3 1-52-15,-1 3-89 0,4-1-161 0,-1 3-371 16,4-1-819-16</inkml:trace>
  <inkml:trace contextRef="#ctx0" brushRef="#br0" timeOffset="1767.19">30833 4661 2075 0,'0'0'222'16,"0"0"1"-16,0 0-37 0,0 0-42 0,0 0-44 15,0 0-33-15,0 0-26 0,0 0-17 0,0 0-10 16,0 0-4-16,0 0-2 0,0 0 1 0,0 0-3 16,0 0-4-16,-70 71 2 0,70-61-2 15,0 0 1-15,4 2 0 0,2-1 1 0,4 2-7 16,1-1 3-16,1-1 3 0,5 1-7 0,-2-1 4 16,5-2-7-16,0 2-12 0,-1-2-11 0,1-2-3 15,2 0-6-15,-2-2-1 0,0 0 3 16,1-1 4-16,-5-2 8 0,0-2 9 0,-5 0 16 15,2 0 1-15,-5-1 13 0,-1-5 6 0,-5-1 3 16,2-2 6-16,-3-1 0 0,-1-3-3 16,0-2-8-16,0 0 4 0,-6-1-7 0,2-1 1 15,-3-2 5-15,-3 1-6 0,0 1-1 0,1-2 1 16,-3 3 1-16,0 1-1 0,-1 1 2 0,-3 3-6 16,-2-2-6-16,3 3-1 0,-2 2-2 0,-1 1-2 15,4 2-4-15,1 4 0 0,-3 1-7 0,5 0-2 16,-1 1-2-16,2 5 0 0,1 0-4 15,2 0 0-15,4 1 2 0,-1 1-33 16,4 3-31-16,0-2-61 0,2 1-99 0,4-1-164 0,2-2-440 16,-2-5-486-16</inkml:trace>
  <inkml:trace contextRef="#ctx0" brushRef="#br0" timeOffset="2164.56">31254 4721 1637 0,'0'0'351'0,"0"0"-177"0,0 0-1 0,0 0-5 16,0 0-15-16,0 0-37 0,0 0-31 0,0 0-32 15,0 0-33-15,0 0-13 0,0 0-7 16,0 0-1-16,0 0-2 0,0 0 4 0,-59 14-4 15,56-3 0-15,0-1 3 0,0 1-3 0,3 1-1 16,0-2-1-16,7 2 1 0,1-2-1 0,2 0 2 16,2-1 1-16,-1-1 0 0,2 0 2 15,1-2 2-15,-1-1-2 0,0 0-8 0,4-2-3 16,-3-1-8-16,1 1-3 0,-2-2 4 0,-1-1 5 16,-1 0 5-16,-2 0 8 0,0-3 7 0,-2-2 0 15,0-1 6-15,-1-2 0 0,-4-1 1 16,3-3 2-16,-3 2 1 0,-2-2 1 0,0 0-6 15,0-1 4-15,-3-1-6 0,-3 2-4 0,-4-1-1 16,1 2-8-16,-2 0-3 0,-1 0-3 0,-1 2-4 16,-2 2-5-16,2 3-12 0,1 2-33 15,-3 2-58-15,3 0-93 0,3 2-178 0,-1 1-424 16,7 1-456-16</inkml:trace>
  <inkml:trace contextRef="#ctx0" brushRef="#br0" timeOffset="2391.89">31629 4966 1777 0,'0'0'153'0,"0"0"-41"0,0 0 52 16,0 0 12-16,0 0-16 0,0 0-28 16,0 0-33-16,0 0-20 0,0 0-18 0,0 0-14 15,0 0-9-15,0 0 0 0,0 0-10 0,11 127-2 16,-17-111-1-16,-1 0-6 0,-4 2-1 15,-5 0-2-15,0 0 2 0,-2 0-5 0,-4-2 3 16,-3 1-6-16,3-2-18 0,-5-1-23 0,5-2-51 16,-3 1-65-16,3-2-113 0,6-4-226 0,6-3-1016 0</inkml:trace>
  <inkml:trace contextRef="#ctx0" brushRef="#br0" timeOffset="2651.82">31967 4675 2632 0,'0'0'136'0,"0"0"5"0,0 0-34 0,0 0-26 16,0 0-30-16,0 0-28 0,0 0-12 0,0 0-9 15,0 0-4-15,0 0 4 0,0 0 5 0,0 0 1 16,0 0-4-16,0 0 2 0,-1 132-1 0,1-109-1 15,0 0 1-15,0-2-1 0,0 0-1 16,0 1 0-16,0-3 2 0,3-1-11 0,0 1-20 16,0-4-30-16,-1 0-58 0,2-1-95 0,-1-1-179 15,-2-4-481-15,-1-3-701 0</inkml:trace>
  <inkml:trace contextRef="#ctx0" brushRef="#br0" timeOffset="2873.86">32135 4749 1724 0,'0'0'517'0,"0"0"-260"0,0 0 11 0,0 0-51 15,0 0-48-15,0 0-43 0,0 0-47 0,0 0-37 16,0 0-27-16,0 0-20 0,0 0-14 0,0 0 4 16,0 0 0-16,0 0 6 0,9 18 11 15,-7 2-1-15,1 0-2 0,-2 3 1 0,3 1 0 16,-1-1-18-16,-1 2-29 0,-2-1-40 0,0 0-64 15,0 1-92-15,0-2-166 0,1-7-381 16,-1-5-784-16</inkml:trace>
  <inkml:trace contextRef="#ctx0" brushRef="#br0" timeOffset="3096.71">32393 4850 1652 0,'0'0'280'0,"0"0"35"0,0 0-32 0,0 0-42 16,0 0-52-16,0 0-52 0,0 0-52 0,0 0-35 16,0 0-28-16,0 0-21 0,0 0-6 0,0 0 2 15,0 0-1-15,0 3 4 0,0 14 7 0,-1 1-5 16,1 4 1-16,0-1 1 0,0 1 0 0,0 1-5 16,0 0-2-16,1 3-18 0,0-1-35 15,4 2-47-15,-1-1-75 0,2-2-99 0,1-3-144 16,-2-7-302-16,-2-5-757 0</inkml:trace>
  <inkml:trace contextRef="#ctx0" brushRef="#br0" timeOffset="3748.4">32635 4360 2033 0,'0'0'135'0,"0"0"29"0,0 0 12 0,0 0-18 16,0 0-31-16,0 0-36 0,0 0-40 0,0 0-27 15,0 0-25-15,0 0-12 0,0 0-4 0,0 0 5 16,0 0-4-16,0 0-1 0,92-80 6 0,-71 80-6 16,7 0 2-16,-2 0 3 0,2 3 2 15,2 3-3-15,-2 0 3 0,-2 1-1 0,0 2-11 16,-5 1 6-16,-1 0-3 0,-3 2-1 0,-5-1 2 15,-4 2 2-15,-4 1 3 0,-4 0 2 0,0 1 11 16,-9 3 0-16,-3-1 6 0,-5 2 3 0,-3 1 6 16,-2 1 4-16,1 1 9 0,-2 0 3 15,-2 0-3-15,2 0-6 0,2 1-4 0,1-3-5 16,3 2-6-16,1-2 3 0,4-2-5 0,3 2 0 16,1-3 6-16,5 1-6 0,2 1 3 15,1-2-1-15,3 1 0 0,6-3-1 0,2 4 3 16,2-4 0-16,7 1-8 0,0-1 2 0,1 0-2 15,5-2-6-15,-2-3-3 0,-1 0-2 16,0-2-10-16,-4 0-4 0,1-2 2 0,-5-1-6 16,-3-3 3-16,-4 0 1 0,-3 0 5 0,0-1-5 15,-4-1-5-15,-1 0-1 0,0 1-4 0,-8 0 11 16,0 1 13-16,-5 1 5 0,2 1 1 16,-6 0 5-16,0 2-4 0,-2 2 0 0,1 2 4 15,-3 1-1-15,2 0 0 0,2 0 1 0,-1 3 1 16,3 1-2-16,2 2 3 0,2 0 1 0,2 3 1 15,1 3 8-15,6 0 13 0,2 2 9 0,0 4 8 16,9 0 4-16,0 2-8 0,4-1-3 16,1 2-11-16,1-2-2 0,-2 1-5 0,3-2-5 15,-2 0-1-15,-4-4-4 0,-2 0 3 0,-2-3 2 16,-1-3 4-16,-3 1 3 0,-2-3 5 0,0-2 8 16,-8-2 6-16,-4 1 5 0,0-4-3 15,-8 0-6-15,-2-2-5 0,-4-2-7 0,-4 0-2 16,-3-1-2-16,3-1-9 0,-4-1 1 0,3-1-2 15,0-1-7-15,3 0-13 0,-1-1-50 0,8 2-86 16,4-1-206-16,5-1-890 0</inkml:trace>
  <inkml:trace contextRef="#ctx0" brushRef="#br0" timeOffset="45347.68">20879 16653 1222 0,'0'0'567'0,"0"0"-397"0,0 0 54 0,0 0 21 0,0 0-43 16,-36-120-21-16,31 107-32 0,-1 2-24 15,2 3-25-15,3 2-18 0,-2 3-21 0,2 2-23 16,1 1-10-16,0 0-19 0,0 0-15 0,0 6 1 16,0 5 1-16,0 8-2 0,5 7 19 15,0 9-3-15,2 1-7 0,2 5 6 0,0-1-9 16,2 2 4-16,-2-2 0 0,1-1 4 0,-1-2-10 16,-1-1-2-16,-1-2 5 0,2-3 1 0,0-2 3 15,-3-2-9-15,-2-1-13 0,1 0-50 16,0-3-57-16,-3-1-93 0,4 0-190 0,-5-7-534 15,0-5-674-15</inkml:trace>
  <inkml:trace contextRef="#ctx0" brushRef="#br0" timeOffset="45698.2">21154 17036 1489 0,'0'0'1049'0,"0"0"-1003"0,0 0 2 16,0 0-8-16,0 0 5 0,0 0-7 0,0 0-3 16,0 0 0-16,0 0-17 0,0 0-8 0,0 0 0 15,0 0-3-15,0 0-7 0,9 123 4 16,-4-109-3-16,2 1-5 0,2 2 5 0,0-5-1 16,1 1-3-16,1-2-8 0,-1-3 4 0,5-1-5 15,-2-2 0-15,1-3 7 0,-2-2-2 16,3 0-8-16,-2 2 7 0,-1-2 9 0,2-3-5 15,-2-1 13-15,-2-2 4 0,-2 1-2 0,-2-1 9 16,-2-1 19-16,-1-1-2 0,-3 1-3 0,0-4 9 16,-3 2-21-16,-2-2-4 0,-1-1 9 0,-2 0-14 15,-1 2-1-15,0 0-3 0,-2 0-8 0,1 2-11 16,-3 0-1-16,0-1-26 0,2 0-43 16,2-1-59-16,1-2-120 0,3 4-238 15,3 2-668-15</inkml:trace>
  <inkml:trace contextRef="#ctx0" brushRef="#br0" timeOffset="46034.12">21564 16742 2336 0,'0'0'77'0,"0"0"-7"0,0 0-10 0,0 0-15 15,0 0-5-15,0 0-2 0,0 0 3 0,0 0-15 16,0 0-3-16,0 0-4 0,0 0-7 15,0 0 1-15,0 0-2 0,126 76 3 0,-104-66-7 16,-2-1 4-16,1-1-3 0,-1 1-4 0,2-1 4 16,1-1-1-16,0 1 2 0,0-1-10 15,-2 0 4-15,-1 0 0 0,0 0-9 0,-5-1 11 16,0 0-5-16,-4 1-9 0,-2 0 9 0,-5-1 2 16,1 2-1-16,-4 1 11 0,-1 1 4 0,0 3 2 15,-1 0 12-15,-6 2 15 0,-4 3-3 0,1-1-6 16,-1 0 7-16,-4 2-16 0,0 0-1 0,-3 1 8 15,4-1-12-15,-4 0-8 0,-1-2-5 16,4-1 0-16,-2 3-13 0,4-4 7 0,0 1 0 16,3-3-27-16,4 0-37 0,0-1-57 15,4-1-85-15,2-3-116 0,0 0-192 0,4-2-574 0,-1-4 144 16</inkml:trace>
  <inkml:trace contextRef="#ctx0" brushRef="#br0" timeOffset="46549.99">22311 17147 1402 0,'0'0'133'0,"0"0"-7"16,0 0 34-16,0 0-1 0,0 0-30 0,0 0-24 0,122-31-27 16,-91 27-27-16,6 1-12 0,3 2-3 15,5-1-22-15,3 1 6 0,2 0-11 0,0 1-3 16,3-2-3-16,-1 0 3 0,-2 2 0 15,1-3-6-15,-3-1 13 0,-3 1-17 0,-5 1 8 16,-7-1 0-16,-3 1-3 0,-8-1 4 0,-4 1 5 16,-8 1 19-16,-4-2 22 0,-6 0 19 15,0 0-4-15,-7-3-25 0,-4 0-26 0,-2-1-13 0,-6 1-10 16,-1-1 2-16,-7-4 7 0,1 2-3 16,-7-2 4-16,0 1 1 0,-5-2-2 0,2 1-6 15,-3 0 4-15,0 0 3 0,4 1-7 0,0 2 9 16,10 1-1-16,4 2 0 0,5 3 0 0,11 0-1 15,-1 1-19-15,6-1-18 0,1 2 6 16,8 0-3-16,1 0 19 0,2 0 15 0,8 2 5 16,6 0 2-16,0 1-1 0,8 1 5 0,-2 2-8 15,1-1 3-15,0 2-2 0,3 1-4 0,-3 1 3 16,-3 3 0-16,-3 0-4 0,-4-1 0 16,-4 0 7-16,-4 1-4 0,-1 1 9 0,-3-3 3 15,-6 0 6-15,1 2 8 0,-4 2 9 0,-2 2 2 16,0 2-3-16,-4 2 8 0,-4 2-7 0,-4 0 1 15,-3 1 2-15,1-1-9 0,-4 1-11 16,-1-2-7-16,-1 1-3 0,0 1-6 0,-1-2 0 16,1-1 0-16,1 3-3 0,4-3-10 15,-2 1 5-15,6-1-29 0,0-5-57 0,4 0-65 0,4-2-131 16,1-3-192-16,2-4-472 0,0-2-276 0</inkml:trace>
  <inkml:trace contextRef="#ctx0" brushRef="#br0" timeOffset="46762.19">23648 16754 2708 0,'0'0'91'0,"0"0"2"0,0 0 13 16,0 0 1-16,0 0-27 0,0 0-19 0,0 0-17 15,0 0-12-15,0 0-6 0,0 0 2 0,0 0-1 16,0 0 1-16,-44 123-12 0,39-95 0 0,-1 3-4 15,3-1-10-15,-3-1 1 0,4 1-4 16,1-1-4-16,-1 1-20 0,-3-1-30 0,4 1-81 16,0-3-115-16,1-6-248 0,0-7-1141 0</inkml:trace>
  <inkml:trace contextRef="#ctx0" brushRef="#br0" timeOffset="47081.52">23867 17054 2533 0,'0'0'103'0,"0"0"16"0,0 0-4 15,0 0-27-15,0 0-22 0,0 0-28 0,0 0-20 16,0 0-24-16,0 0 8 0,0 0-3 0,0 0-9 16,0 0 11-16,0 0-8 0,-31 70-2 15,31-58-9-15,0-1-8 0,1 1-22 0,5-1-20 16,-3-2 3-16,5-1-27 0,-3 2-11 0,3-3-12 15,-1-2-7-15,-1 1 6 0,2-2 24 16,1-3 27-16,-1 2 8 0,0-2 27 0,-2 0 14 16,1-1 4-16,-4 0 15 0,3 0 6 0,-4 0 0 15,2-3 17-15,-2 0 19 0,1-1 9 0,-3 0 1 16,1-3-8-16,-1 0-15 0,0 0-19 0,0-2-3 16,0 0-9-16,-1 0-25 0,-4-2-44 15,1-3-52-15,1-2-75 0,-2-4-204 0,3 4-299 0,2 6-107 16</inkml:trace>
  <inkml:trace contextRef="#ctx0" brushRef="#br0" timeOffset="47414.14">23989 16843 1737 0,'0'0'58'16,"0"0"40"-16,0 0 45 0,0 0 26 0,0 0-18 15,0 0-29-15,0 0-42 0,0 0-28 16,0 0-9-16,0 0-8 0,0 0-12 0,0 0-1 15,125 84-1-15,-102-75-6 0,1-1-2 0,-2-1-2 16,5 0-2-16,-3 0-8 0,2-1 7 16,-3 0-5-16,-3 0-3 0,0-2 3 0,-3-1-2 15,-3 3-2-15,-3-3-7 0,-1 1 11 0,0-1-13 16,-4 1 4-16,-3 1 6 0,-2-1-7 16,-1 4 2-16,0 1 6 0,0 0 4 0,-5 3-5 0,-2 2 15 15,-4 3-2-15,0 0-13 0,-6 3 12 16,3 0-5-16,-5 0-4 0,0 1 3 0,-2-1-1 15,1-1-6-15,1-2-4 0,-1 0 13 0,0-2-11 16,5-1 1-16,-1 3 4 0,2-2-9 16,0 1-12-16,2-3-21 0,3 0-45 0,1-1-93 15,1-2-145-15,0-2-370 0,5-3-812 0</inkml:trace>
  <inkml:trace contextRef="#ctx0" brushRef="#br0" timeOffset="47636.24">24676 16841 2383 0,'0'0'222'0,"0"0"-111"0,0 0 16 0,0 0-9 16,0 0-28-16,0 0-12 0,0 0-28 15,0 0-21-15,0 0-1 0,0 0-2 0,0 0-1 0,0 0 3 16,-34 140-2-16,28-110-12 0,-1-2-5 15,4-2-2-15,-2 1-8 0,2-3-1 0,1 0-2 16,0 0-33-16,-1-2-35 0,1 0-77 0,2-1-142 16,0-6-303-16,0-5-1065 0</inkml:trace>
  <inkml:trace contextRef="#ctx0" brushRef="#br0" timeOffset="47946.75">24944 17105 2213 0,'0'0'189'16,"0"0"-40"-16,0 0 7 0,0 0-12 15,0 0-40-15,0 0-29 0,0 0-34 0,0 0-14 16,0 0-4-16,0 0-15 0,0 0-1 0,0 0-4 16,0 0-10-16,0 0 0 0,-93 89 6 0,93-82-10 15,0 0-5-15,1 0-4 0,4-2-18 16,0 1-20-16,1 0-3 0,0 0-18 0,2-3-25 15,-1 1 7-15,2-3-11 0,-1 1 9 0,0-2 21 16,1 0 13-16,0 0 19 0,-2 0 12 0,-2 0 24 16,2-1 8-16,-4-1 9 0,3-2 10 15,-3 1-5-15,-2-1 4 0,0 0-3 0,1 0 3 16,0 0-12-16,-2-1-6 0,0 0-24 0,0-1-70 16,0 0-113-16,0-1-200 0,0 2-344 0,0 1-35 15</inkml:trace>
  <inkml:trace contextRef="#ctx0" brushRef="#br0" timeOffset="48332.05">25075 16931 914 0,'0'0'699'16,"0"0"-502"-16,0 0 20 0,0 0-10 0,0 0-41 15,0 0-49-15,0 0-42 0,0 0-35 16,0 0-25-16,0 0 0 0,0 0-4 0,0 0-2 15,0 0-1-15,0 0 0 0,72 21-4 0,-61-12-4 16,1-2 5-16,2 1-7 0,-3-1 0 0,2 0 1 16,-1-2 4-16,2 1-2 0,-1-2 1 15,-1 1 7-15,3-2-10 0,-3 1 6 0,-1-1 1 16,1 2-4-16,-2-1-2 0,-1-1 5 0,1 2 1 16,-3-2-10-16,-2 2 7 0,3-2-4 0,-3 1-4 15,-1 1 6-15,-3 0-1 0,0 1-9 0,-1 0 7 16,0 3 10-16,-1 2-3 0,-7 1 10 15,1 2 0-15,-1 3-4 0,-5-1 3 0,0 0 8 16,1 1 0-16,-3 1-9 0,1-3 7 16,-2 0-12-16,1 2-1 0,-1-3 6 0,3-1-2 0,0 1-5 15,2 0-4-15,2-1 4 0,-1-1-14 0,1 2 12 16,0-3 1-16,4 2-12 0,-4-1-17 16,2-1-34-16,0-1-67 0,0 0-100 0,-1-3-163 15,2-2-462-15,3-2-395 0</inkml:trace>
  <inkml:trace contextRef="#ctx0" brushRef="#br0" timeOffset="48573.54">25602 16857 2300 0,'0'0'93'0,"0"0"8"15,0 0 19-15,0 0 4 0,0 0 1 16,0 0-5-16,0 0-17 0,0 0-21 0,-47 122-18 16,39-91-12-16,0 0-18 0,0-1 1 0,0 0-15 15,3-1-6-15,-2 1 0 0,1-2-10 0,2 1-4 16,-1-2-6-16,2-1 2 0,0 1-28 16,-3 0-31-16,3-2-62 0,1 1-97 0,0-3-171 15,0-8-495-15,2-5-728 0</inkml:trace>
  <inkml:trace contextRef="#ctx0" brushRef="#br0" timeOffset="48918.65">25788 17208 2275 0,'0'0'148'15,"0"0"33"-15,0 0-2 0,0 0-22 0,0 0-43 16,0 0-57-16,0 0-29 0,0 0-17 15,0 0-8-15,0 0 4 0,0 0 5 0,0 0-17 16,0 0 3-16,0 0 6 0,-52 98-8 0,52-89 6 16,0 0-3-16,0 0-9 0,4-2-7 0,1 0 6 15,-1 0-9-15,1-1-14 0,0-1 3 0,1-2-11 16,-1-1-4-16,0 2 3 0,0-3-4 16,0 1-3-16,-1 0 8 0,2 0 16 0,-2-1 5 15,1-1 13-15,-2 0 4 0,-1 0 6 0,-1 0 6 16,1 0 10-16,-2-2 2 0,0-2-10 0,0 0 9 15,0-2-11-15,0 0-3 0,-5-1-3 16,1 0-3-16,-2-1-10 0,3 1-9 0,-3-1-5 16,1-1-32-16,-1-1-20 0,1-3-53 0,-1-1-81 15,1-2-123-15,0-3-212 0,3 3-371 0,1 6 440 0</inkml:trace>
  <inkml:trace contextRef="#ctx0" brushRef="#br0" timeOffset="49200.05">25965 17015 1346 0,'0'0'238'16,"0"0"-5"-16,0 0-19 0,0 0-10 0,0 0-39 16,0 0-49-16,0 0-28 0,0 0-36 15,0 0-2-15,0 0-5 0,0 0 2 0,0 0-8 0,0 0-6 16,0 0 0-16,92 43-19 0,-75-37 11 16,3-1-7-16,1-1-6 0,2 2-1 0,-2-4-2 0,-1 2-7 15,-2-2 0-15,0 1 8 0,-3-1-12 16,-3 0 0-16,-2 1 3 0,-2 1-3 0,-2 1-5 15,-5 4 9-15,-1-1-6 0,0 5-8 0,-1 2 7 16,-7 4-2-16,-4 5 3 0,-1 1 1 16,-5 4 7-16,-2 1-11 0,-4 1 4 0,-1 4 10 15,0 1-7-15,-2-2 5 0,1 0-4 16,1 0 0-16,-2-1-11 0,1-1 11 0,5-3 0 16,1 0-20-16,2-3-21 0,4 0-59 0,-1-1-105 15,4-2-199-15,3-6-538 0,3-5-314 0</inkml:trace>
  <inkml:trace contextRef="#ctx0" brushRef="#br0" timeOffset="50739.37">20583 17764 1773 0,'0'0'19'0,"0"0"3"0,0 0 17 0,0 0 8 16,0 0 31-16,0 0 21 0,0 0-8 0,0 0-19 15,0 0-20-15,0 0-28 0,0 0-26 0,0 0-7 16,0 0-21-16,0 0-8 0,-40-47 2 15,45 47 16-15,3 1 1 0,8 4 10 0,3 4 13 16,5 0-10-16,11 1 8 0,2 1-1 16,5 1 0-16,7 1-5 0,1-1 12 0,9 4-2 15,-7-2-16-15,-5-2 16 0,-1 2-1 0,-2-3 1 16,8 1 18-16,5 3-6 0,8-2-28 0,9 5-3 16,9-1 14-16,6 3-18 0,6-2 24 0,6 1 19 15,9-1-25-15,3 0 21 0,6 0 15 16,5-2 4-16,7 0 9 0,3 0 0 0,7 0-25 15,2 1-25-15,1-3 5 0,5 2 1 16,-2 1-15-16,1 0 10 0,-3 0 9 0,2 0-20 0,-4 1 17 16,-6 1 1-16,1-2-28 0,-3 2 3 15,-4-3 18-15,-2 1 1 0,-6 0-14 0,0-4 23 16,-3 0-22-16,-3-2-12 0,0-3 23 0,-6 1 2 16,-2-5-19-16,-2-3 7 0,-3 1 34 0,-3-4-32 15,-4-5 34-15,-3-2 3 0,-3-5-24 16,-5-1 17-16,-4-5 17 0,-4-4 2 0,-4-1-32 15,-5-4 49-15,-5-4-36 0,-4-2 17 0,-4-2 44 16,-4-5-34-16,4-9 4 0,3-11-23 0,-3-3-6 16,-6 0-15-16,-16 11 14 0,-5 7 3 15,-9 4-10-15,-1 2 1 0,-4 1 0 0,1 1 2 16,-5 2-9-16,0-1 8 0,-3 1-5 0,-2 1-8 16,-1-1 5-16,-1-1-1 0,0 0-8 0,-3-1 2 15,-1 1 7-15,0 0-11 0,-4-2 8 0,-2 0-2 16,-3 2-6-16,-5-3-3 0,1 4 9 15,-9-1-6-15,0 1-4 0,-4 0 7 0,-7 0-12 16,-5 1 2-16,1 0 1 0,-6 2 1 0,0 0 0 16,-6-1-4-16,-2 1 9 0,-4-3-6 15,-2 2 7-15,-4 1 2 0,-4-1-5 0,-2 3 2 16,0 0 2-16,-3 3-2 0,-2 1-3 0,3 1 3 16,-1 2-5-16,0 3 2 0,-2-2 3 0,1 4-2 15,0 0-1-15,-4 3 4 0,-2-2-1 16,1 5-2-16,-3-3 8 0,-3 2-7 0,1 1 1 15,-1 1-1-15,-3-2 0 0,1 2 1 0,1-1-2 16,-6 3 4-16,5-3-8 0,-6 4 1 16,5-2-1-16,-4 3-1 0,0-1 2 0,-1 2-7 15,-1-1 2-15,-1 2-4 0,0 0 0 0,-1 3 3 16,0-1 1-16,1 2 2 0,-1-1 3 0,1 3 4 16,-4 0-3-16,3 1 3 0,-1-1 0 0,0 1-1 15,3-1 3-15,1 4-1 0,0 1-2 16,-2 1-3-16,0 1 6 0,-4 2-4 0,1 2 4 15,-4-1 1-15,4 3-4 0,-3 0 2 0,5 2 4 16,2 0-2-16,0 2-3 0,3 1 2 0,-1 0-6 16,0 3 4-16,3 0 1 0,0 0 1 0,0 2 0 15,3 2-2-15,0-1 2 0,1 2-2 16,1 3 1-16,1 0-1 0,0 3 0 0,1 1-1 16,1 3 0-16,6 0 3 0,-2 3-2 0,6 3 4 15,-2-2 0-15,5 1-3 0,2 0-4 16,0-1 2-16,5 4-5 0,2 2 3 0,5 1 8 15,6 4-7-15,4 0 8 0,7 2-3 0,8 2-3 16,4 2-3-16,7 1-1 0,9 4 1 0,7-1-10 16,4 0 7-16,10-1-5 0,5-2-1 15,8-3 7-15,11-2-1 0,2-3 3 0,11-2-1 16,12-3 23-16,-3-6-5 0,1-9 11 0,0-5 42 16,3-7-20-16,15 1-4 0,15-1 13 0,18-2-43 15,17-3-15-15,22-1 30 0,18-6-29 0,14-1 18 16,14-3 7-16,61-6-21 0,44-6-40 15,28-1-113-15,-53 1-272 0,-104 4-1206 0</inkml:trace>
  <inkml:trace contextRef="#ctx0" brushRef="#br0" timeOffset="51481.28">28045 17045 2745 0,'0'0'-3'0,"0"0"-2"0,0 0-12 0,0 0 0 16,0 0-5-16,0 0 14 0,0 0 19 0,0 0 7 16,0 0-4-16,0 0 6 0,-135 153-3 15,92-95 0-15,-5 6 11 0,-5 2 0 0,-3 2-6 16,-4 2-12-16,1 0 0 0,-4 2-18 0,10-11-6 16,8-7 12-16,8-6-5 0,8-8 1 0,-1 1 8 15,3 1-3-15,1-1-29 0,2-3-5 16,2-2-50-16,3-6-102 0,3-7-114 0,6-9-257 15,5-7-909-15</inkml:trace>
  <inkml:trace contextRef="#ctx0" brushRef="#br0" timeOffset="51672.29">26804 17008 2048 0,'0'0'256'0,"0"0"-192"0,0 0 15 0,0 0 23 16,0 0 5-16,0 0 24 0,0 0 7 0,0 0-24 15,124 129-4-15,-81-79-23 0,5 8-24 0,7 2-18 16,7 7-8-16,6 3-21 0,7 4-15 0,5 4 12 16,-4-6-17-16,-5-5-6 0,-2-5 11 15,-7-1-35-15,10 6-78 0,7 7-137 0,-17-18-482 16,-19-17-952-16</inkml:trace>
  <inkml:trace contextRef="#ctx0" brushRef="#br0" timeOffset="119297.82">30117 6006 0 0,'0'0'258'16,"0"0"102"-16,0 0-43 0,0 0-42 0,0 0-20 16,0 0-19-16,0 0-23 0,0 0-15 0,0 0-21 15,0 0-20-15,0 0-19 0,0 0-17 16,101-121-14-16,-95 115-12 0,-1 3-13 0,-4 1-13 15,3-1-12-15,-3 3-14 0,-1 0-12 0,0 0-10 16,0 0-8-16,0 0-13 0,-1 0-6 0,-2 0-6 16,2 0-2-16,-1 3 5 0,-3 0 4 15,-3 3 3-15,-3 4 5 0,-7 1-3 0,-1 3 3 16,-3 3 2-16,-5-3-3 0,1 3 5 16,-3-1-1-16,-1-1-5 0,-1 1 1 0,-1-1-5 15,1 0 4-15,-3-1 3 0,3 0 0 0,0 1-2 16,0 1-1-16,0-2 0 0,-1-1 1 0,0 1 7 15,2-1-7-15,1-1-1 0,0-1-1 0,6 0-6 16,0-1 7-16,-1 1-3 0,6-1 1 0,2 0 0 16,0-3-2-16,6 1 1 0,5-2 0 15,-2-1-2-15,5-1-4 0,1 0 1 0,1-1-5 16,0 0 4-16,0 0 1 0,2 1 3 0,5-1 7 16,-2 1 2-16,5-1 3 0,7 1-1 0,-3 0 1 15,5 0-3-15,3 2 1 0,3 1-2 0,-1 1 0 16,3 0-1-16,-1 2-3 0,3-1 2 15,2 1-2-15,-1 3 0 0,0 0 1 0,-1-1 0 16,1 2-1-16,-3-2 2 0,-2 4-2 0,5-1-11 16,-3-2-11-16,-2 2-22 0,2 0-23 15,-4-1-23-15,-2-2-23 0,-1 1-26 0,-4-2-32 16,-2 0-52-16,-4 1-156 0,-2-4-388 0,-5-3-428 0</inkml:trace>
  <inkml:trace contextRef="#ctx0" brushRef="#br0" timeOffset="119532.61">29467 6689 1206 0,'0'0'640'0,"0"0"-380"0,0 0-14 16,0 0-49-16,0 0-66 0,0 0-55 0,0 0-26 15,0 0-6-15,0 0 13 0,0 0 2 0,0 0 0 16,0 0-4-16,132 1-16 0,-83 3-8 0,-1 3-9 15,5 0-10-15,0 3-5 0,4 2-3 16,-6 1-3-16,2-1-1 0,-2 2-2 0,-3 1-17 16,-3-1-35-16,-3-2-57 0,-2 2-68 15,2 0-100-15,-13-5-222 0,-9-3-985 0</inkml:trace>
  <inkml:trace contextRef="#ctx0" brushRef="#br0" timeOffset="120185.37">30746 6363 692 0,'0'0'310'16,"0"0"-45"-16,0 0-7 0,0 0-39 0,0 0-27 16,0 0-20-16,0 0-25 0,0 0-24 0,0 0-23 15,0 0-19-15,0 0-8 0,0 0-5 0,0 0-15 16,-30-71-10-16,30 71-16 0,0 0-17 16,7-3-6-16,-2 1-1 0,5 0 1 0,5-1 6 15,0 0 2-15,7 1-1 0,6-2 1 0,3 2 2 16,6-1 1-16,1 1 0 0,7 1-1 15,-1 1 4-15,5 0-12 0,0 0 1 0,0 0-2 16,-3 5-11-16,3-1 7 0,-4 1 0 0,0 2-2 16,-4-1 1-16,-2 2 0 0,-4 1-4 15,-4 0 0-15,-2 0 1 0,-2 0-1 0,-4 2 0 16,-4-2-1-16,-7 0-1 0,-1 1-11 0,-2 2-2 16,-4 2-3-16,-4-1 2 0,-1 2 0 0,-1 2 5 15,-8 0 3-15,-3 4-4 0,-3-2 10 0,-5 3 0 16,-2 2 3-16,-3 1 6 0,-4 0-2 15,-3 3-1-15,-5-2 0 0,-1 2 3 0,-4 0-1 16,-3 0 4-16,-1 0-1 0,-2-2-1 16,5-2 0-16,2-1 1 0,3-1 0 0,5-5-1 15,8-3 1-15,5-3-4 0,4-4-1 0,7-3 0 0,7 0-5 16,2-1 1-16,0-1 6 0,2 1 7 16,7 1 8-16,4-1 11 0,5 1 7 0,2-1 2 15,7 1-1-15,4 0-3 0,3 1-5 0,7 1-7 16,7 1-3-16,2 1-7 0,2 0-6 0,0 0 0 15,-1 0-2-15,0-1-3 0,0 0 0 16,-4 1 1-16,-4-2-6 0,-2 0-5 0,-8-2-12 16,2 0-22-16,-7 0-19 0,-1-2-24 0,-5 0-25 15,-2 1-27-15,-1-3-34 0,-4 0-63 16,-1 0-114-16,-3-1-189 0,-1-3-242 0,-7 3 222 0</inkml:trace>
  <inkml:trace contextRef="#ctx0" brushRef="#br0" timeOffset="120548.34">31418 6552 281 0,'0'0'82'0,"0"0"5"0,0 0 20 0,0 0 15 0,0 0-2 16,0 0-5-16,0 0-26 0,0 0-29 15,0 0-28-15,0 0-17 0,0 0-10 0,0 0-5 16,0 0-4-16,0 0-1 0,109-118 0 0,-91 113-3 15,3 2 1-15,0-1 3 0,-1 2 5 16,2 1 4-16,-2 0 5 0,-3 1 3 0,-1 0 0 16,0 0 9-16,-2 0 4 0,-3 0 7 0,1 1 9 15,1 1 2-15,-5 1 3 0,-1-1-1 0,1 1-2 16,-5 1 1-16,2 2 5 0,-2 0 6 16,-2 1 4-16,-1 2 5 0,0 0 2 0,-1 1-2 15,-3 3-3-15,-4 0-9 0,-2 1-4 0,-4 1 2 16,0 3 12-16,-4-1 12 0,-1 1 1 15,-5 2 0-15,1-1-14 0,-7-1-12 0,-1 0-8 16,-6 3-13-16,3-3-6 0,-4 2-4 0,3 0-4 16,-1 0-6-16,5 0-3 0,1 0-7 0,2 0-12 15,4 3-24-15,2-1-43 0,5 0-64 0,3 0-91 16,6-6-183-16,5-7-607 0</inkml:trace>
  <inkml:trace contextRef="#ctx0" brushRef="#br0" timeOffset="121048.86">31863 7033 1478 0,'0'0'514'0,"0"0"-324"0,0 0-14 16,0 0-15-16,0 0-29 0,0 0-37 0,0 0-32 15,0 0-34-15,0 0-17 0,0 0-8 16,0 0 1-16,0 0 2 0,0 0-1 0,0 0 0 16,123-41-6-16,-105 41-2 0,4 0 1 0,-2 0-2 15,-2 0-1-15,2 3 0 0,-5 0-5 0,3 2 0 16,-4 2 1-16,3 0-3 0,-5 1 0 0,1 1-4 16,-3 2-1-16,-4 0-4 0,-1 0-6 15,0 0 3-15,-4 1-8 0,-1 2 1 0,0-1 4 16,-8 2 5-16,-1 0 7 0,-3-1 8 0,-1 3 7 15,-5-1 1-15,-3 0 4 0,0 0 1 0,-4 1-2 16,-1 2 0-16,-3-2 0 0,-2 1 2 0,1 2-3 16,-2 1 7-16,0-3-5 0,0 1 2 15,1-2-3-15,1 0 4 0,2-2-5 0,2-3 1 16,4-2 3-16,8-2-8 0,1-4 5 0,6 1-3 16,4-4-1-16,3 0 1 0,0 1 1 15,2-2 9-15,6 0 8 0,5 0 13 0,1 0 2 16,8 0-7-16,5 0-7 0,4 0-10 0,7-2-6 15,1 1 3-15,5-1-6 0,2 2-5 16,0 0 2-16,2 0-3 0,-3 0-1 0,1 0-5 16,-3 0-8-16,-3 0-27 0,-2 0-42 0,-4 0-47 15,2 1-74-15,-6-1-102 0,-4 0-176 0,-9 0-397 16,-9 0 203-16</inkml:trace>
  <inkml:trace contextRef="#ctx0" brushRef="#br0" timeOffset="121681.7">31750 6013 1416 0,'0'0'125'0,"0"0"19"0,0 0 8 16,0 0-20-16,0 0-17 0,0 0-12 15,0 0-29-15,0 0-22 0,0 0-24 0,0 0-13 16,0 0-6-16,0 0 4 0,0 0 0 0,0 0-1 15,102-112 6-15,-79 107-6 0,2 1 1 0,2 1 1 16,3-1-3-16,5 2 0 0,-3 0-1 0,0 0-2 16,-2 2-5-16,-1 0-3 0,-5 0-2 15,1 5-4-15,-2 1-5 0,-3 0 0 0,-7 2-13 16,-2 4-7-16,-2-1 0 0,-6-1-8 0,0 2 6 16,-3 0 8-16,0 1 8 0,-5 2 12 15,-5 0 11-15,-2 1 9 0,-2 0 0 0,-4 2 1 16,-3-1-1-16,1 1-8 0,-1-2-6 0,-1 0-2 15,3-3-4-15,-1-1 2 0,1-2 9 0,1-2-2 16,4-1 1-16,4-3-3 0,3-1-9 0,3 0-23 16,4 1-6-16,0 0-1 0,3 0 9 15,4 1 18-15,2 1 12 0,3 1 6 0,2 0-4 16,5 1 7-16,3 1 4 0,-1 3 5 0,7 0 11 16,-1 1-3-16,-1 1-3 0,0 0-5 0,-2 4-5 15,-4-3-6-15,0 1-1 0,-4-2-2 16,-4 1 0-16,-2-1 2 0,-6-3 2 0,1-1 4 15,-5-1-3-15,0 1 12 0,0-3 6 0,-6 0 8 16,-4-1 15-16,-3-1-2 0,-4 2-3 0,-3-3-10 16,-4 0-3-16,-3-2-14 0,-3-1 0 15,-1 1-3-15,-4-2-10 0,-2 0-12 0,-3 1-32 16,-3 0-48-16,-5 2-63 0,3 3-112 0,7-2-267 16,16-1-981-16</inkml:trace>
  <inkml:trace contextRef="#ctx0" brushRef="#br0" timeOffset="123148.98">30857 7742 0 0,'0'0'0'0,"0"0"94"16,0 0 223-16,0 0-8 0,0 0-55 0,0 0-37 15,0 0-46-15,0 0-45 0,0 0-34 0,0 0-33 16,0 0-4-16,0 0 10 0,0 0 18 0,0 0 26 16,7 40 4-16,-5-27-12 0,0 2-14 15,3 0-16-15,-3 0-14 0,0 2-9 0,0-2-8 16,-2 1-8-16,1 0-9 0,0 1-4 0,2-2-5 15,-3 1-5-15,1-2 4 0,-1 1-4 0,0-1-3 16,0-1-30-16,0 1-54 0,0 0-67 16,0 0-135-16,0-3-257 0,0-2-912 0</inkml:trace>
  <inkml:trace contextRef="#ctx0" brushRef="#br0" timeOffset="123365.77">31064 7856 1410 0,'0'0'268'0,"0"0"44"0,0 0-22 16,0 0-33-16,0 0-54 0,0 0-45 0,0 0-50 15,0 0-40-15,0 0-27 0,0 0-27 0,0 0-16 16,0 0-7-16,0 0 2 0,0 0 6 0,36-21 4 16,-33 37 3-16,3 3-2 0,-3 1 1 15,2 3 0-15,0 0-2 0,-3 4-16 0,3 2-40 16,-2 0-41-16,3 5-84 0,-2 0-114 0,-2-6-223 15,2-11-979-15</inkml:trace>
  <inkml:trace contextRef="#ctx0" brushRef="#br0" timeOffset="124449.99">31758 8236 957 0,'0'0'168'0,"0"0"37"16,0 0 22-16,0 0-8 0,0 0-18 0,0 0-21 15,0 0-45-15,0 0-36 0,0 0-30 0,0 0-15 16,0 0-5-16,0 0-6 0,0 0 3 0,0 0-16 16,-2-109-8-16,-1 109-8 0,1 0-16 0,-5 0-9 15,3 0-7-15,-5 2-8 0,-2 3-6 16,-1 3 11-16,-4 1-2 0,3 4 9 0,-3 2 5 15,4 2-1-15,-1 2 3 0,3 2-4 0,1 1 5 16,0 4 0-16,4 0 4 0,0 3 3 16,0 1-2-16,1-1 2 0,4 2-2 0,0-2 3 15,0 1-1-15,5-1-1 0,0 0 2 0,2 5-5 16,2 0 3-16,0 3 6 0,1 2 1 0,3 3 1 16,-1 0 9-16,6 2-4 0,-5 1 0 15,4 1 4-15,-5-1-9 0,-2 1-2 0,-1-3 2 16,-7 2 0-16,-2-2-3 0,0-4 3 0,-10 1-2 15,0-5-2-15,-3-2 9 0,-4-1 0 16,-3-3 0-16,4 0 0 0,-4-3 0 0,0-1-3 0,-4-2 1 16,2-2 0-16,0-3-1 0,1-2 0 15,0-2 2-15,2-4 1 0,1-2-2 0,4-2 4 16,-2 0-1-16,3-4 2 0,-1-3 1 0,-1 1 4 16,4 0 2-16,-1-2-7 0,1-2 3 0,2 0-1 15,1-1-5-15,5 2 0 0,0 0-2 16,3 1-16-16,0 1-4 0,0 0-12 0,4 1-15 15,3 0 6-15,0 0 2 0,4 0 8 0,4 4 14 16,0 2 4-16,5 2 0 0,4 5 6 0,1 0 4 16,4 5 0-16,-1 5 3 0,2 2-2 15,-5 6-8-15,-3 5-3 0,2 3 3 0,-9 5 0 16,-4 3 3-16,-2 3-1 0,-3 2 1 0,-6 4-4 16,0-1 2-16,-4 2 6 0,-2 3-6 15,-2 1 4-15,-1 3 3 0,1-1-8 0,3 3 2 16,2-2 3-16,0 0 0 0,3 0-3 0,0-4 7 15,1-4-2-15,5-2-5 0,-2-3 6 0,3-6-3 16,1-1-1-16,-4-4 2 0,4-4-6 0,-4-2-1 16,4-4-5-16,1-4 4 0,-1-3 3 15,-1-2-3-15,0-7 0 0,3-2-3 0,-1-5-8 16,-1-5 2-16,1 0-7 0,-1-2-13 0,0-2-15 16,7-5-33-16,-2-5-45 0,1-3-64 0,4-2-122 15,-7 2-261-15,-1 4-749 0</inkml:trace>
  <inkml:trace contextRef="#ctx0" brushRef="#br0" timeOffset="125040.83">32028 8355 922 0,'0'0'301'0,"0"0"-13"0,0 0-55 16,0 0-29-16,0 0-36 0,0 0-38 0,0 0-46 16,0 0-47-16,0 0-28 0,0 0-6 0,0 0-2 15,0 0 8-15,0 0 7 0,0 0-2 0,-22 40-5 16,14-28 2-16,2 1 0 0,0-1-3 15,-3 3-2-15,8-1-4 0,1-1 1 0,0-1 0 16,1 0 5-16,9 2 3 0,-1-2 4 0,2 1 2 16,6 0-1-16,-4-2-1 0,7 2-5 15,-1-4-3-15,0-1-4 0,3-1-3 0,-1-2-4 16,-1-2-9-16,1-2-4 0,-3-1 2 0,-2 0 1 16,-2 0 2-16,0-1 6 0,-5-4 8 15,-3 0 11-15,-1-2 17 0,-4-2 1 0,-1 0 2 0,0-3-5 16,0 0-9-16,-6-2-5 0,-2 1-4 15,-2-1-2-15,-5-2-4 0,2 0-3 0,-2 1 0 16,-2 1-5-16,-3 1-4 0,1 2 0 0,0 0-9 16,2 4-2-16,0 2 1 0,-1 2-5 15,5 1-30-15,-2 2-65 0,7 0-116 0,0 7-222 0,2-1-386 16,5-2-45-16</inkml:trace>
  <inkml:trace contextRef="#ctx0" brushRef="#br0" timeOffset="125433.86">32612 8440 1739 0,'0'0'218'0,"0"0"-45"0,0 0-27 0,0 0-36 15,0 0-39-15,0 0-31 0,0 0-25 0,0 0-17 16,0 0-2-16,0 0 4 0,0 0 2 0,0 0 2 15,0 0 3-15,-40 42-7 0,31-29 1 16,2 2 0-16,4-1-7 0,-2 1 1 0,3 2 3 16,2-1-2-16,0 1-3 0,4 0-3 0,0-1-3 15,4 0-6-15,1 0 6 0,2-2 2 0,0-2-2 16,2 0 7-16,0-5 3 0,0 0 2 16,-1 0 1-16,0-2 1 0,-1-2-2 0,0 0 4 15,-2-3 10-15,2 0 7 0,-3 0 7 0,0 0 4 16,-1-4 3-16,0-1-5 0,-2-2 5 0,0 0-1 15,-4-1-10-15,3-2 1 0,-3 0-10 16,-1-2-6-16,0 0-1 0,0-2-1 0,-3-1-6 16,-1 0-4-16,0 0 0 0,-4 1-14 0,0 1-16 15,-1-1-26-15,-1 2-48 0,-2 1-77 16,-2 5-117-16,-4 0-213 0,4 3-386 0,6 2 318 0</inkml:trace>
  <inkml:trace contextRef="#ctx0" brushRef="#br0" timeOffset="125782">33141 8559 1490 0,'0'0'87'0,"0"0"-9"0,0 0-10 15,0 0 27-15,0 0 7 0,0 0-10 0,0 0-17 16,0 0-25-16,0 0-19 0,0 0-9 0,0 0-2 15,0 0-2-15,0 0 0 0,0 0 15 0,-30 128 1 16,32-112 1-16,5 2 7 0,0-5-7 16,-2-4-5-16,4 1-6 0,-4-3 7 0,1-1-11 15,9 8-1-15,-7-8-1 0,8 3-16 0,-2 0-3 16,3-3-1-16,-3-1 7 0,4 0-3 16,-3 0 12-16,5-3 7 0,0 2 1 0,-3-4 21 15,4 0 9-15,-2 0 0 0,0-3 3 0,0-4 1 16,-3 1-17-16,-1-5-5 0,-2 1-7 0,-2-3-18 15,0-1 30-15,-6 0-10 0,-1-4-10 16,-4 2-23-16,0-2-33 0,-11 3-23 0,-12-10-85 16,-7 6-52-16,-15-4-102 0,-10 5-192 0,14 9-342 15,11 5-185-15</inkml:trace>
  <inkml:trace contextRef="#ctx0" brushRef="#br0" timeOffset="126652.06">32127 9006 983 0,'0'0'273'0,"0"0"29"16,0 0-41-16,0 0-40 0,0 0-46 0,0 0-68 16,0 0-66-16,0 0-25 0,0 0-8 15,0 0 17-15,0 0 23 0,0 0 3 0,0 0 2 16,22 79-8-16,-17-57-7 0,-3 0-7 0,1 0-2 15,0-3-6-15,1 1-9 0,0 0-1 0,3-2-1 16,-2 0-8-16,2 0 2 0,1 0-13 16,-4-1-40-16,2-1-52 0,-3 1-79 0,2 0-122 15,-2-5-282-15,-1-5-907 0</inkml:trace>
  <inkml:trace contextRef="#ctx0" brushRef="#br0" timeOffset="127015.79">32626 9232 1688 0,'0'0'229'0,"0"0"-2"16,0 0-46-16,0 0-50 0,0 0-44 0,0 0-39 16,0 0-32-16,0 0-6 0,0 0-1 15,0 0-6-15,0 0 1 0,0 0 8 0,0 0-12 16,0 0 2-16,-19 56 6 0,19-46-7 0,0 2 0 15,2-2-1-15,3 1-10 0,2 0-12 0,-1 0-3 16,6 0-4-16,-4-2-8 0,2 0 7 16,3-1 4-16,-1-1 0 0,-1-1 8 0,0-2 8 15,-1 2-3-15,0-4 4 0,-1 1 11 0,-1-2 4 16,-1-1 10-16,1 0 18 0,-2 0 5 0,0-2-2 16,-2-3 7-16,0-1-5 0,-3-1-12 0,-1-2 0 15,0 0-6-15,0 0-9 0,-1-3-1 16,-3 1-1-16,-1-1-6 0,-3-1-2 0,0 0-1 15,2 1-9-15,-3 2-10 0,0-1-8 0,-2 3-17 16,1-1-38-16,0 4-42 0,-1 0-72 0,1 1-112 16,1 3-160-16,2 0-279 0,4 1 26 0</inkml:trace>
  <inkml:trace contextRef="#ctx0" brushRef="#br0" timeOffset="127366.82">33207 9265 1405 0,'0'0'130'0,"0"0"-32"0,0 0-14 0,0 0 23 15,0 0-3-15,0 0 19 0,0 0-6 0,0 0-27 16,0 0-20-16,0 0 6 0,0 0-44 16,0 0 5-16,0 0 13 0,-10 64-41 0,10-56 30 15,0-2 7-15,5 9-21 0,-2-7 15 0,-1 0-17 16,7 7-6-16,-2-7 1 0,-2 1-7 0,9 6 0 15,-4-8-11-15,4 4 2 0,2 2-2 16,-2-5-4-16,4 1 4 0,-2-3-4 0,2 0 6 16,1-1-4-16,0-2 11 0,-1 0 2 0,-1-2 5 15,1-1 13-15,-1 0 1 0,-3 0 32 16,3-4-5-16,-10 2-8 0,6-6-10 0,-7 2-39 16,1 0-5-16,1-9-4 0,-7 7-14 0,-1-7 1 15,-2 0-3-15,-10 4-14 0,0-1-17 0,-8 2-42 16,-14-5-86-16,-6 5-54 0,-14-1-116 15,12 5-233-15,11 4-820 0</inkml:trace>
  <inkml:trace contextRef="#ctx0" brushRef="#br0" timeOffset="127966.89">32183 9742 281 0,'0'0'414'0,"0"0"-66"0,0 0-80 0,0 0-63 15,0 0-57-15,0 0-20 0,0 0-27 16,0 0-8-16,0 0-12 0,0 0-16 0,0 0-8 16,0 0-9-16,0 0-9 0,0 0-10 15,-44 72-4-15,43-62-7 0,1 2-3 0,0-1 6 0,1-1 0 16,2 1-2-16,3-1 0 0,1-1-4 0,-3-2-3 16,4 0 0-16,0-1-1 0,-1-1-5 15,1 0 0-15,5 0 2 0,1-3-3 0,-1 2-3 16,0-2-3-16,1-1-4 0,-2-1-5 0,0 0 5 15,-3 0-1-15,1 0 0 0,-2 0 6 16,-2-2 7-16,-1-2 5 0,-3 0 3 0,0-1 9 16,-2-2-7-16,0 0-1 0,0 1-1 0,0-1-11 15,-5 0-7-15,-2-1-7 0,-2-3 3 16,-1 1-1-16,0-3 6 0,-1 1-3 0,-1 0-26 16,1 0-26-16,0 3-43 0,0 0-62 0,2 0-67 15,1 2-80-15,0 1-137 0,6 2-209 0,0 0 82 0</inkml:trace>
  <inkml:trace contextRef="#ctx0" brushRef="#br0" timeOffset="128142.24">32539 9639 884 0,'0'0'335'0,"0"0"-63"0,0 0-56 0,0 0-52 16,0 0-24-16,0 0-17 0,0 0-8 15,0 0-5-15,0 0-15 0,0 0-16 0,0 0-18 16,0 0-12-16,0 0-10 0,63 124-12 0,-59-104-3 15,-1 3-6-15,2-1-3 0,-2-1-6 0,3 4 1 16,-2-2-18-16,4-1-48 0,-3 3-72 16,2-2-113-16,1 0-216 0,-2-6-490 0,-1-7-1 0</inkml:trace>
  <inkml:trace contextRef="#ctx0" brushRef="#br0" timeOffset="128499.49">33193 9946 2145 0,'0'0'133'0,"0"0"6"0,0 0-30 16,0 0-6-16,0 0-16 0,0 0-20 16,0 0-13-16,0 0-37 0,0 0-11 0,0 0-7 0,0 0 13 15,0 0-9-15,0 0 27 0,0 0-19 16,-5 25-8-16,5-22 24 0,0-1-25 0,0 5 19 15,1-1 5-15,2-1-16 0,-1 1 6 0,3 1-12 16,1 0-6-16,1 0-5 0,6 4-9 16,-6-6 7-16,5 4-2 0,2-2 1 0,-1-2 6 15,0-1 2-15,-1 0 5 0,1-1-1 0,-1-2 15 16,2 0-13-16,-8-1 7 0,8 0 3 0,-6-1-8 16,0-1 0-16,1 0-8 0,-4-6 1 15,3 1-5-15,-3-1 5 0,2-7-2 0,-7 6-14 16,0-6-7-16,-4 1 0 0,-9-1 2 0,-9-5-12 15,-7 2-15-15,-9-4-69 0,-2 8-67 16,-3 4-79-16,-2 5-151 0,9 3-338 0,13 2-355 0</inkml:trace>
  <inkml:trace contextRef="#ctx0" brushRef="#br0" timeOffset="129184.68">32226 10346 1106 0,'0'0'196'0,"0"0"16"0,0 0-29 0,0 0-22 0,0 0-16 15,0 0-32-15,0 0-26 0,0 0-23 16,0 0-25-16,0 0-17 0,0 0-4 0,0 0-7 15,0 0-8-15,0 0 6 0,-55 78-3 0,55-68 5 16,0 2 6-16,6-2-5 0,-1 2-5 16,2-2-3-16,3 0-1 0,-1-1-3 0,0 1-8 15,4-3-6-15,-2 0-10 0,-1-3-8 0,6 1-1 16,-4 0 2-16,2-1-1 0,2-2 5 0,0-1 11 16,0-1 1-16,1 0 7 0,-4 0 4 0,-3 0-2 15,0 0 10-15,-5-3 26 0,0-2 8 16,-3 0-8-16,1-1 17 0,-3-1-31 0,0-1-1 15,-3 0 12-15,-2-4-18 0,-5 3 7 0,-3-1-1 16,-1-1 2-16,-2 1-1 0,2-1-5 16,0 1 0-16,1 1-10 0,-1 1-3 0,1 0 2 15,2 1-11-15,-2 2-26 0,6 1-52 0,-1 1-95 16,1 2-162-16,4 0-268 0,1 1-585 0</inkml:trace>
  <inkml:trace contextRef="#ctx0" brushRef="#br0" timeOffset="129378.06">32696 10326 1711 0,'0'0'147'0,"0"0"-13"16,0 0-19-16,0 0 9 0,0 0-9 0,0 0 9 16,0 0-6-16,0 0-29 0,0 0-20 0,0 0-22 15,0 0-12-15,0 0-8 0,0 0-6 16,0 0-9-16,12 127-3 0,-7-111 1 0,-1 2-1 15,0-1-4-15,3 3-15 0,-2-1-32 0,0 0-61 16,2 1-71-16,-2-2-109 0,1-4-239 16,-3-5-957-16</inkml:trace>
  <inkml:trace contextRef="#ctx0" brushRef="#br0" timeOffset="129607.09">33117 10372 2142 0,'0'0'202'0,"0"0"19"0,0 0-11 0,0 0-41 15,0 0-48-15,0 0-49 0,0 0-47 0,0 0-31 16,0 0-16-16,0 0 5 0,0 0 12 0,0 0-1 16,0 0 8-16,0 0 3 0,18 48-10 0,-12-24 7 15,-1 1-26-15,1 5-45 0,0-6-55 16,-1 0-74-16,-3-7-77 0,1 5-107 0,2-1-308 15,-4-11-658-15</inkml:trace>
  <inkml:trace contextRef="#ctx0" brushRef="#br0" timeOffset="130188.67">32241 10893 543 0,'0'0'316'0,"0"0"-23"0,0 0-7 0,0 0-39 16,0 0-43-16,0 0-48 0,0 0-58 15,0 0-27-15,0 0-13 0,0 0 3 0,0 0 7 16,0 0 2-16,0 0-10 0,0 0-12 0,40 111-5 16,-37-91-16-16,0 0-5 0,0 1-5 0,0-3-11 15,2 0 2-15,-2 1-3 0,1 0 0 16,2-3-1-16,0 1-19 0,-2-1-35 0,3 0-61 16,-4 0-79-16,1-2-121 0,0-4-315 0,-2-3-787 0</inkml:trace>
  <inkml:trace contextRef="#ctx0" brushRef="#br0" timeOffset="130418.4">32663 10944 1490 0,'0'0'426'15,"0"0"-165"-15,0 0-39 0,0 0-54 0,0 0-53 16,0 0-47-16,0 0-19 0,0 0-13 0,0 0 1 15,0 0 1-15,0 0-6 0,0 0-4 16,0 0-9-16,0 0-9 0,22 80-5 0,-18-64-3 16,1 3 3-16,-1 0-8 0,1 0-25 0,0 2-39 15,1 1-64-15,-2-1-93 0,4 1-134 16,-6-4-357-16,3-7-770 0</inkml:trace>
  <inkml:trace contextRef="#ctx0" brushRef="#br0" timeOffset="130767.84">33141 11155 952 0,'0'0'846'0,"0"0"-665"16,0 0-20-16,0 0-59 0,0 0-18 15,0 0-25-15,0 0-14 0,0 0-1 0,0 0-5 16,0 0-13-16,0 0-9 0,0 0-4 0,0 0-2 15,0 0-1-15,-16 80-2 0,16-67 3 16,0 1-4-16,2-2 3 0,3-1-3 0,-2-1-11 16,4-3 0-16,-5-4 13 0,0 1-22 0,6 2 15 15,-1 1-2-15,-1 0-26 0,10 5 19 0,-7-7-12 16,6 2 0-16,0 0 7 0,-2-4 10 16,1 2 4-16,-1-3 18 0,2 0 15 0,-2-1 13 15,0-1 0-15,0 0-5 0,0-1-5 0,-7-1-9 16,7-6-1-16,-6 1-2 0,1-6-14 15,0 1-3-15,-5-1-6 0,-1-1-5 0,-2-1-5 16,0-1-4-16,-4-1-25 0,-1 1-58 0,-4-1-88 16,-4-5-182-16,1 7-391 0,-1 1-673 0</inkml:trace>
  <inkml:trace contextRef="#ctx0" brushRef="#br0" timeOffset="131331.16">32234 11555 445 0,'0'0'437'0,"0"0"-50"0,0 0-60 0,0 0-40 15,0 0-67-15,0 0-60 0,0 0-54 16,0 0-43-16,0 0-12 0,0 0 5 0,0 0 9 16,0 0 7-16,0 0-1 0,0 0-7 0,15 89-15 15,-14-66-9-15,-1-1-9 0,0 2-9 0,3-2-4 16,-1 1-5-16,0 0-5 0,2 0-2 0,-1 1 0 16,0-2-3-16,-1 2-19 0,0-2-33 15,1-2-53-15,0 1-80 0,0-3-102 0,-2-6-223 16,2-4-982-16</inkml:trace>
  <inkml:trace contextRef="#ctx0" brushRef="#br0" timeOffset="131700.51">32604 11817 1911 0,'0'0'153'0,"0"0"-19"0,0 0-14 0,0 0-8 16,0 0-23-16,0 0-30 0,0 0-16 16,0 0-19-16,0 0-13 0,0 0-2 0,0 0-5 15,0 0-3-15,0 0 0 0,0 0-1 0,-39 78-2 16,39-69-3-16,4 0-2 0,2 0-7 0,1-1-13 16,0 3-14-16,4-4-14 0,-4 1-13 0,3-2 0 15,0 0 7-15,3 1 12 0,-3-2 8 16,5 0 3-16,-4-3 4 0,0 1 0 0,2-2 14 15,-2-1 14-15,3 0 8 0,-5 0 11 0,1-4 4 16,-3-1 2-16,1 1 5 0,-2-3 0 16,-2 1 3-16,-2-3-4 0,-1 2-1 0,-1-1-3 0,0 0-8 15,-3 0-1-15,-2 1-7 0,-2 0-6 16,-4 0 1-16,1 0-3 0,-2-1-5 0,-4 2-29 16,4 2-81-16,-4 0-138 0,6 1-236 0,3 2-587 0</inkml:trace>
  <inkml:trace contextRef="#ctx0" brushRef="#br0" timeOffset="131900.33">33114 11657 1776 0,'0'0'184'0,"0"0"-5"0,0 0-35 15,0 0-28-15,0 0-14 0,0 0 1 16,0 0-16-16,0 0-16 0,0 0-23 0,0 0-25 15,0 0-8-15,0 0-6 0,21 129 0 0,-16-97-1 16,-1-2-4-16,1 5-3 0,1 0-16 16,4 2-42-16,-2-3-71 0,-1-7-110 0,-1 1-172 15,-3-9-521-15,0-10-169 0</inkml:trace>
  <inkml:trace contextRef="#ctx0" brushRef="#br0" timeOffset="132947.7">32262 12521 604 0,'0'0'250'0,"0"0"-11"0,0 0-42 16,0 0-21-16,0 0-24 0,0 0-18 0,0 0-9 15,0 0-14-15,0 0-19 0,0 0-7 16,0 0 2-16,0 0 2 0,0 0-3 0,-96 101-15 16,90-84-17-16,4-3-19 0,2 0-13 0,0 0-2 15,0-2-5-15,1-2 0 0,4 1-2 0,1-3-3 16,1 0 0-16,-1 1-1 0,1-4 4 16,3-1-4-16,-2-1 2 0,1 0 2 0,2-1-5 15,-1-2 3-15,1 0-5 0,1 0-2 0,-2 1-3 16,3-2-1-16,1-2-1 0,-3-1 0 0,-1 1 3 15,-1-2-6-15,-2 0 1 0,0-2 3 16,-4 0-6-16,0 0 5 0,-2-1 0 0,-1-1-1 16,-1 0 4-16,-6 0-5 0,-2-2-3 0,-2 0-3 15,0-2-2-15,-2 2 4 0,-3-1-6 16,2 1-10-16,-3 0-19 0,3 1-29 0,-3 2-35 16,-1 1-61-16,5 3-82 0,0-1-128 0,3 4-260 15,4 0-404-15</inkml:trace>
  <inkml:trace contextRef="#ctx0" brushRef="#br0" timeOffset="133164.36">32627 12487 1889 0,'0'0'173'0,"0"0"-24"0,0 0-31 16,0 0-2-16,0 0-1 0,0 0-12 0,0 0-22 15,0 0-24-15,0 0-23 0,0 0-13 16,0 0-11-16,0 0-4 0,7 129 2 0,-6-109-2 16,0 1-1-16,-1-2-21 0,1 2-38 0,-1-2-57 15,0 2-82-15,0-2-132 0,0-6-317 0,0-3-851 16</inkml:trace>
  <inkml:trace contextRef="#ctx0" brushRef="#br0" timeOffset="133392.99">33008 12532 2205 0,'0'0'198'0,"0"0"23"0,0 0-36 0,0 0-31 0,0 0-41 16,0 0-48-16,0 0-31 0,0 0-27 15,0 0 0-15,0 0 3 0,0 0 3 0,0 0 0 16,0 0-4-16,0 0-2 0,37 84-6 0,-33-59 0 15,0 2 3-15,1 2-4 0,1 1-2 0,-1 1-11 16,2 2-25-16,2-1-40 0,0 3-60 16,1-3-65-16,2 2-105 0,-1-10-220 0,-4-9-968 0</inkml:trace>
  <inkml:trace contextRef="#ctx0" brushRef="#br0" timeOffset="133787.4">32215 13197 1379 0,'0'0'477'0,"0"0"-220"0,0 0-26 0,0 0-36 16,0 0-35-16,0 0-36 0,0 0-52 15,0 0-27-15,0 0-11 0,0 0-10 0,0 0 17 16,0 0 1-16,0 0-2 0,0 0-5 0,8 104-6 15,-5-77-6-15,-2-1-6 0,-1 1-6 0,0-2-1 16,0-2-2-16,0 0-3 0,0-1 0 16,1-1-3-16,2-1-6 0,-3 1-19 0,1-1-30 15,-1-3-52-15,0-1-58 0,2-2-89 0,-2-5-198 16,0-2-700-16</inkml:trace>
  <inkml:trace contextRef="#ctx0" brushRef="#br0" timeOffset="134030.28">32581 13304 2011 0,'0'0'368'0,"0"0"-195"0,0 0-27 0,0 0-28 16,0 0-19-16,0 0-27 0,0 0-11 15,0 0-11-15,0 0-9 0,0 0-3 0,0 0-8 16,0 0-8-16,0 0-2 0,0 0-7 0,22 89-6 15,-20-68 1-15,-1 0-3 0,-1 1-9 0,0 0-5 16,0 3-26-16,0-1-43 0,0 0-59 16,1 3-88-16,1-3-125 0,0-6-252 0,-1-6-937 0</inkml:trace>
  <inkml:trace contextRef="#ctx0" brushRef="#br0" timeOffset="134220.34">32965 13444 1349 0,'0'0'811'0,"0"0"-612"16,0 0 0-16,0 0-34 0,0 0-40 15,0 0-45-15,0 0-30 0,0 0-27 0,0 0-11 16,0 0-1-16,0 0 0 0,0 0 0 16,0 0-2-16,6 53 0 0,-5-32 1 0,1 3-7 0,2 1-2 15,-1 2-13-15,0 1-41 0,4 0-49 16,0-1-76-16,0 1-124 0,0-8-249 0,-3-9-991 0</inkml:trace>
  <inkml:trace contextRef="#ctx0" brushRef="#br0" timeOffset="135066.93">31388 11081 970 0,'0'0'74'0,"0"0"14"0,0 0 38 0,0 0 30 16,0 0 14-16,0 0 14 0,0 0-9 16,0 0-24-16,0 0-36 0,0 0-37 0,121-38-22 15,-102 39-12-15,-1 5-9 0,2 1-6 0,2 5-8 16,-2 2-9-16,1 3-7 0,1 4 1 0,0 4-6 16,2 0 0-16,-2 5-1 0,-1-2-2 15,-3 5-1-15,-1-1 1 0,1 2 0 0,-4 3-3 16,-2 1 4-16,-1 2 2 0,-5 1 0 0,2 1 3 15,-2 3 1-15,-4 2-2 0,0 5 5 0,-2 1 0 16,0 3 1-16,0 2-1 0,0 3 3 0,-1 0-1 16,-2 1-1-16,-2 2 3 0,2-2-7 15,0-2 7-15,-2 1 0 0,2-1 3 0,-3-1 5 16,4 0-3-16,-1 0 0 0,0-2-2 0,0-3-1 16,3 1 0-16,0-4 1 0,0 0-3 0,0-2-1 15,0 0 2-15,-1-2-1 0,-1-2 1 16,-2-1 0-16,0-3-3 0,-3 1-1 0,1-1 3 15,-3 1-3-15,0 0 3 0,-2 1-4 0,1-2 0 16,1-1-2-16,0 2 1 0,4-4 0 0,0 0-2 16,4-4 2-16,0-2-4 0,1 1-1 15,0-2-1-15,2-3 0 0,4 4 0 0,-3-5 0 16,3 2 2-16,-3-2-2 0,0 1 1 0,2 0 0 16,-1 2-1-16,1-2 2 0,0 3 2 0,6-1-2 15,-1 3-1-15,6 1 4 0,-1 2-2 0,6 2 12 16,8-1 15-16,3 1 7 0,6 0 1 0,1 0-8 15,2-1-12-15,-3-4-9 0,-4 1-2 16,-4-2-3-16,-3-3-3 0,-7-2 1 0,-4-4-4 16,-4-2-5-16,-1-4-8 0,-5-3-11 15,-4-3-6-15,-2 0-3 0,0-2-4 0,0-1 4 0,-3-1-13 16,-2 1-14-16,-2-2-32 0,0 0-62 16,4-1-134-16,-1 0-388 0,2-3-839 0</inkml:trace>
  <inkml:trace contextRef="#ctx0" brushRef="#br0" timeOffset="137182.68">33337 8223 0 0,'0'0'0'0,"0"0"0"0,0 0 85 15,0 0 145-15,0 0-19 0,0 0-7 0,0 0-16 16,0 0-24-16,0 0-31 0,0 0-36 0,0 0-36 16,0 0-35-16,-8-24-19 0,8 24-7 15,0 0 3-15,0 0 6 0,0 0 0 0,0 0-3 16,0 0-8-16,0 0 1 0,0 0 0 0,1-3-3 15,6 2 0-15,9 1 0 0,-3 0-2 0,1 0 0 16,0 5-4-16,1 2-7 0,2-1-3 16,4 2 5-16,-1 0 35 0,1 1-6 0,9 4-1 15,-6 0-5-15,5 4-41 0,-5-5 3 0,1 3 2 16,-7-3-6-16,4 3 2 0,-6-3 3 16,3 4 6-16,1 2 9 0,-4-1 9 0,0 0 10 15,-3 3-5-15,0-3 16 0,-5 1-1 0,2 0-8 16,-5 0 12-16,0 0-8 0,-3 0 0 15,-1-1 8-15,-1 2-5 0,0-2-8 0,0 1 1 0,-1 1 0 16,-4-2 0-16,3 1 1 0,-3 0 0 0,1 0-4 16,1 0-7-16,0 0 10 0,-1 0 4 15,1 0-11-15,1 1 7 0,-3-2-3 0,3 1-10 16,0 1 6-16,1 0 2 0,1-3-11 0,0 3 2 16,0 1 9-16,0-2-8 0,0 0 2 15,0 3 6-15,0-3-4 0,0 2-7 0,0 0 16 16,0 0-5-16,1 0-4 0,-1-1 11 0,2 2 1 15,-2-1 4-15,0-1 2 0,0 1 12 16,0 1-12-16,-2-1 5 0,0 1 9 0,-2 0-6 16,2-1 8-16,-1 1-1 0,1 0-7 0,-2 0-9 15,0 0 9-15,-2-1 2 0,3 2-11 0,-3-1 8 16,2 0-13-16,-2 1-2 0,2 1 2 0,1-2 9 16,-2 1-10-16,2 1-2 0,0 5 13 15,-3-5-14-15,3 7 4 0,-1-7 1 0,1 1-10 16,0 0-2-16,-1 0 12 0,2 2 0 0,-2-3-8 15,2 3 5-15,-1 0-2 0,2-3-4 0,-1 3 6 16,2-1 8-16,0-1-19 0,0 0 1 16,0 1 6-16,2-2-14 0,0 1 5 0,1-6-1 15,2 4-3-15,1-5-9 0,0 5 10 0,4 7-5 16,-2-13-10-16,3 13 3 0,-4-13 5 0,3 5 2 16,1 0 2-16,-2-1 11 0,0 1-11 0,0-3 0 15,-2 3 11-15,2-4-5 0,-2 1 3 16,-2 0 5-16,2 2 1 0,-3-4-9 0,1 1 11 15,-3-2 1-15,2 2-12 0,-3-2 12 0,1 1-4 16,-1-1-5-16,-1 2 4 0,0-3 3 16,2 1 3-16,-2 0 7 0,0 0 11 0,0 1-2 15,0-1-4-15,-3-1 4 0,0 1-4 0,-1 0-3 16,1 0 6-16,-2 0-1 0,1 0-13 0,-3-1 8 16,2 1 0-16,-1 1-6 0,-2-1 4 15,3-1-9-15,-3 1-3 0,3 0 2 0,-2-1 3 16,1 4 7-16,1-3-8 0,-1 1 0 0,2 0 7 15,-3 0-1-15,3 2 5 0,-1-2-3 0,1 2-4 16,-3-1-7-16,3 1 11 0,-2 1 4 16,2-2-8-16,-2 2 11 0,0-2-11 0,-3 3-2 15,3-3 4-15,1 1-13 0,0-1 3 0,-1 2-4 16,-1-1 4-16,3 0-2 0,-1-1 1 0,3 1 0 16,0-1-6-16,0 0 6 0,0 0-4 0,2 0-4 15,0 0-5-15,0 1-4 0,2-1 6 0,3 0 1 16,-1 2 7-16,1-2 3 0,-1 1-8 15,3 0 2-15,-2 0-3 0,1-1 1 0,0 1 6 16,-2-2-7-16,0 2 5 0,2-2-9 0,-3 2 7 16,2-3-2-16,-2 3-2 0,2-3 9 15,-2 1-16-15,1 0 8 0,1-1-6 0,-2 2 0 16,0-1 1-16,2-1 1 0,0 2 2 0,0 0-5 16,0-1 7-16,1-1-3 0,-1 1-1 15,0 0 2-15,-1 0 9 0,2-1-2 0,-2 0-4 16,2 0 10-16,-1 0-8 0,-1-1 8 0,-1 1 5 15,-1-2-3-15,0 1-1 0,0 0 3 0,-2 1 1 16,0-1-1-16,0 0 7 0,0 1-8 16,-2 0-2-16,0 1 6 0,-2-1 0 0,0 1-1 15,2 1-2-15,-3 0-2 0,0 3-5 0,1-2 2 16,1 2 7-16,-1 0-2 0,0 1-5 0,0 0 8 16,0 7-3-16,2-12-1 0,-3 14 11 0,1-7-10 15,1 0-2-15,-1 8 3 0,0-7 4 16,-1 2-2-16,1 0 5 0,-3 1 3 0,3-2-17 15,-2 2 12-15,2 0-4 0,-2-1 0 0,0 2 5 16,-1-2-3-16,1 1-1 0,1 2-9 0,-1-3-1 16,2 1-1-16,1 0-2 0,-2-2 1 15,3 1 11-15,-1 0-15 0,2 1 0 0,-1-2 5 16,2-1-14-16,0 3 10 0,0-2 2 0,0-1 0 16,2 3-9-16,0-3 11 0,0 0 4 0,1 2-3 15,1-3 12-15,-1 2-4 0,-2 0-3 16,1-1 2-16,0 1 3 0,0-3 0 0,-1 4 3 15,0-3 5-15,-1-6 2 0,0 6-1 0,0-6 1 16,0 4 1-16,0 1-4 0,0 1 1 16,0-2 2-16,-2-1-3 0,0 1-5 0,0 0 4 0,-1-1-6 15,0-1 0-15,-2 1 4 0,2-2-5 16,-2 3 0-16,1-4 2 0,1 1-3 0,-1 0-1 16,-1-1-1-16,-1 0 1 0,1 0-4 0,0-2 2 15,2 2 1-15,-2-3-6 0,3 2 7 0,-2 0-1 16,0-1-2-16,0-1 1 0,3 1-1 15,0 0-5-15,-1 2-1 0,1-2-5 0,-1 2-4 16,2-1 3-16,0 1 2 0,-1 1 9 0,1 0 9 16,0-1-10-16,0 1 1 0,-2 1-4 15,1 0-6-15,0 0 17 0,-1-1-2 0,-1 0 2 16,2 0 3-16,-4 0-7 0,1 1 6 0,-2-2 2 16,1 0 4-16,-1 0-7 0,-1 1-3 0,-1-2-3 15,-1 1-5-15,3-1 4 0,-1 0 1 0,1-1-3 16,0 3-2-16,0-5 4 0,1 2-5 15,1-1-2-15,0 0 5 0,2-1-3 0,1-1-33 16,0-6-2-16,1 9 2 0,0-7-5 0,0 1 74 16,-2 4 6-16,2-7-3 0,0 0 4 0,0 0-46 15,0 0-22-15,-1 1-68 0,-3-1-59 16,-6 6-84-16,3-6-141 0,-2-1-347 0,2 1-534 0</inkml:trace>
  <inkml:trace contextRef="#ctx0" brushRef="#br0" timeOffset="157800.38">28826 3260 1546 0,'0'0'93'0,"0"0"20"15,0 0 23-15,0 0 4 0,0 0-18 0,0 0-26 16,0 0-40-16,0 0-40 0,0 0-22 16,0 0-5-16,0 0 7 0,0 0 11 0,4 20 9 15,-1-7-1-15,-1 1-2 0,-1 0 0 0,0 5-4 16,0 0 2-16,1-1-3 0,0 1 1 0,0 1-3 15,-1-1 2-15,0 1 1 0,0-1-7 0,-1-1 4 16,0-2-2-16,1 0-2 0,0-2 0 0,-1-3 3 16,2 0-1-16,-2-3 0 0,0-2 6 15,0-2-3-15,0 0 3 0,0-3 9 0,0-1 13 16,0 0 15-16,0 0 21 0,0 0 1 0,-3-3-11 16,2-4-12-16,-2-2-22 0,-3-1-6 15,4-2-6-15,-1-3-1 0,-2-4-3 0,3 0-6 16,2 0 1-16,0-4-7 0,0-2-1 0,0-2 4 15,5-4 0-15,2 0-1 0,3-2 5 0,0-1-2 16,1-1-3-16,4 0 5 0,-2 1-4 16,0 0-1-16,0 5 2 0,2 4 0 0,-3 3 1 15,5 5 4-15,-5 3 5 0,2 3-1 0,1 0 3 16,-3 3 3-16,3 2 1 0,-3 2-5 16,0 1 1-16,-1 1-6 0,-1 2-5 0,1 0 3 15,1 4-4-15,0 1 2 0,1 6-2 0,0 2 2 16,0 5-4-16,3 4 1 0,-3 4 4 0,1 5-1 15,-1 2 1-15,-1 0 2 0,-2-1-2 0,1-1-2 16,-4-2 2-16,-2 0 0 0,2-2-3 0,-4 1 2 16,2-1-5-16,-3-2-1 0,0 2-11 15,-2-6-5-15,0 2-12 0,0-5-13 0,0 0 0 16,-7-3-11-16,1-2-3 0,-4-3-4 0,-4-2-2 16,0-2-3-16,-3-2 5 0,2 0 10 0,-5-2 8 15,3-2 17-15,-4 0 11 0,3 0 9 16,1-1 5-16,-3-4 4 0,2-2 2 0,-1-1 1 15,2-1 4-15,1-2 1 0,-1-3 4 0,5 1 4 16,0-1 0-16,2 0-4 0,1-3 4 16,6 1-6-16,0 3-5 0,3-2 3 0,0-1-5 15,4 2 1-15,5 1-3 0,2 0 1 0,1 1-6 16,1 0 1-16,5 0 2 0,3 2-2 0,-2 2 3 16,1 1 0-16,1 0 4 0,-1 1-3 0,1 3 4 15,0-1-1-15,0 2-1 0,-1 1 1 16,0 1 0-16,-1-1 3 0,2 1-5 0,-3 0 7 15,2 4-2-15,1 2-1 0,-3 1 5 0,-1 3-9 16,2 0 1-16,-1 2-4 0,-2 1 2 16,-1 3-4-16,-2 1 0 0,1-2 0 0,-4 2-9 15,-1-1 11-15,-3 0 0 0,1-3 0 0,-4 3 3 16,1-1 0-16,-1-2-5 0,-2-1 4 0,-1 1-1 16,0-3-2-16,0 0 1 0,0 2 1 0,-1-3 0 15,-5-1-1-15,3 0 3 0,-3-1-3 0,1-2 2 16,-3-1 1-16,0 0 2 0,3-2 0 15,-3-1-2-15,-2-1 5 0,2 0 0 0,4 0 3 16,-3-1 8-16,4-2 1 0,-3-3-1 0,3-1-1 16,0-1-4-16,-1-2-6 0,3 0 0 15,1 0-6-15,0-4-1 0,0 0 0 0,3 0 0 16,2 0-2-16,-1-3-2 0,3 1 6 0,0-1-5 16,-2 1 4-16,3-1-1 0,2 4-4 15,-2 2-1-15,-1 1 3 0,1 3 3 0,1 0-3 16,0 3 7-16,1-3-3 0,1 2-1 0,1 1 6 15,4 0-2-15,-3 1 0 0,5 0 0 0,-2 1-2 16,0 1-6-16,0 1 1 0,-2 0-2 16,-1 0-2-16,2 2 1 0,-4 2 0 0,-1-1-1 15,0 2-4-15,-3-1-1 0,0 2-28 0,2-1-47 16,0 3-78-16,-2 0-152 0,-3-2-315 0,-2-1-825 0</inkml:trace>
  <inkml:trace contextRef="#ctx0" brushRef="#br0" timeOffset="158714.47">29755 3392 604 0,'0'0'480'0,"0"0"-330"0,0 0 36 0,0 0 25 16,0 0-18-16,0 0-19 0,0 0-30 0,0 0-46 15,0 0-23-15,0 0-20 0,0 0-13 16,0 0-1-16,0 0-3 0,0 0-8 0,64-112-12 15,-60 111-6-15,6 0-12 0,-4 1-7 0,-2 0-3 16,3 1-4-16,-3 4-4 0,4 0 3 0,-1 6 3 16,-2-2 2-16,2 3 4 0,0 1 1 15,-1 0 1-15,0 2 1 0,-3-3 3 0,-1-1 1 16,0 0-2-16,0 0 2 0,-1-3-2 0,-1 1 1 16,0-2 1-16,0-3 2 0,0 1 1 0,0-2 4 15,-1 0 3-15,-1-1 1 0,-1-1 5 0,2 0 5 16,1-1 4-16,-1 0 5 0,-1 0 8 0,1 0-6 15,-2 0-5-15,3-3-10 0,0-2-21 16,0 0-17-16,0-1-17 0,0-2-15 0,0-1-7 16,6 0-3-16,1-2 3 0,4 1-3 0,2 0-4 15,3-3-5-15,5 0-3 0,1 0 3 16,1 1 13-16,4 1 15 0,-3-2 9 0,4 3 15 16,-5 2 5-16,1 2 1 0,-1 1 12 0,-1 0 5 15,-3 2 8-15,-1 1 20 0,-4-1 7 0,-4 2 10 16,-6 1 10-16,1 0-1 0,-4 0 4 15,-1 0-6-15,0 0-7 0,0 0-18 0,0 0-18 16,0 1-13-16,0 2-3 0,-1 0 8 0,0 1 5 16,1 1 10-16,-1 2-9 0,-2-1-2 0,2 1-1 15,0-1-6-15,1 1 3 0,0 1 0 16,0-3-1-16,0 1-3 0,0-2 2 0,0 1-3 16,0 0-1-16,0-2 2 0,0 1-3 0,0-1-1 15,5-1-2-15,-2 2-3 0,3-2-5 16,0 1-6-16,1-2 0 0,2 0-5 0,2 0 2 15,-1-1 0-15,2 0 0 0,0 0 2 0,3-2 8 16,1-3 4-16,-1 0 3 0,0 0 6 0,1-2-2 16,0 0-1-16,0-1 4 0,-2-1 3 0,2-2-1 15,-2 2 7-15,1 0 0 0,-3-1-1 0,-2 1 3 16,-2 2-1-16,-3-2 4 0,1 4 2 16,-5 1 4-16,-1 2 0 0,0 0-3 0,0 2 2 15,0 0-8-15,-4 0-9 0,1 0-11 0,0 0-8 16,1 0-6-16,-3 2 0 0,1 3 10 15,-2 0 3-15,1 3 1 0,-2 0 7 0,4 1-3 16,-2 1-1-16,4 1 5 0,0 1-2 0,1 1-2 16,0 1 3-16,0 1-1 0,0 2 0 0,1 1 2 15,0-1 1-15,1 2-3 0,2 1 0 16,-1 0 2-16,3 1-2 0,-3 0 2 0,-1-1 1 16,0 1 3-16,1-2-4 0,-3 1 3 0,0-3 2 15,-3-1-4-15,0-1 9 0,-6-2 10 0,4-3 10 16,-4-1 11-16,0-2 9 0,-4 0 4 0,0-2 4 15,0-3 5-15,2-1-3 0,-5-1-6 16,2 0-7-16,1-1-6 0,-3-4-11 0,5-2-1 16,-1 0-4-16,1 1-6 0,2-2 2 0,0 0-2 15,6 0-4-15,-2-1-8 0,4-1-3 0,1 0-11 16,0-2-9-16,2 0 0 0,5-3-13 16,4-2 0-16,1 3-8 0,5-1-21 0,0 0-25 15,0-1-36-15,7 4-49 0,-2 2-69 0,2-1-111 16,-3 4-288-16,-6 3-656 0</inkml:trace>
  <inkml:trace contextRef="#ctx0" brushRef="#br0" timeOffset="159997.99">30966 3380 1382 0,'0'0'170'0,"0"0"36"16,0 0 14-16,0 0-8 0,0 0-31 15,0 0-37-15,0 0-45 0,0 0-27 0,0 0-22 16,0 0-13-16,0 0 3 0,0 0-12 0,0 0-5 16,0 0-4-16,29-80-4 0,-29 79-7 0,-3 1-3 15,1-1-8-15,0-1-13 0,-4 2-3 0,2 0-6 16,-5 0-1-16,-2 2 2 0,-1 3 10 16,-3 4 4-16,3 0 7 0,-1 4 1 0,-2 0-2 15,5 1 3-15,4 0-1 0,-2 3 7 0,1-2-10 16,5-1 3-16,-1-1 1 0,-1 0-6 0,3 0 9 15,1-3-2-15,0-2 0 0,0-1-5 0,0-1 5 16,0-2-3-16,4 0-1 0,-1-2 9 16,0 0-9-16,5 0-1 0,2-2-6 0,-1 0-9 15,3 0-5-15,4-5 2 0,-2-1-4 0,4-3-2 16,1-1-4-16,3-2-5 0,-1-3 3 16,1-1 1-16,-2-1 10 0,0-2 7 0,-3-3 9 15,-2-2 10-15,-1-3 4 0,-2-2 2 0,-3-3 3 16,-4 0 3-16,1-2-2 0,-3 5 8 15,-3 3 6-15,0 5 9 0,-3 5 11 0,-3 7 5 16,2 2-3-16,-2 5-16 0,3 2-11 0,-3 0-17 16,2 3-4-16,-4 4 1 0,3 3 2 0,-3 3 4 15,0 2 0-15,-1 2 6 0,6 1-8 0,-3 1 0 16,5 3-1-16,0-1-5 0,1-2 8 16,0 3-1-16,1-2-2 0,4-2-3 0,-1-1 4 15,2 1-3-15,0-4 3 0,2-2 2 0,-1-1-5 16,-1-1-1-16,3-1 1 0,0-2-5 0,1-1-3 15,0-1-7-15,1-2-13 0,0-1-9 16,5-2-12-16,-3 0-6 0,5 0-5 0,-4 0-1 16,4-1 10-16,-4-3 5 0,3-2 10 0,-6 0 12 15,1-3 8-15,-2 0 11 0,-1 0 9 0,-3 0 5 16,-1 1-3-16,-2-1 4 0,0 1-3 0,-3 0 1 16,0 2 1-16,0 1 0 0,-5 2 2 15,1 0-1-15,-2 2 3 0,3 1-6 0,-1 0-6 16,-3 0 0-16,-1 3-2 0,-1 1 4 0,4 1 5 15,-2 0-1-15,0 2-6 0,2-3-1 16,2 2-3-16,-1 0-3 0,4 0 4 0,0 1 0 16,0-2-1-16,1 2 0 0,5 0 3 0,2-1-2 15,-3 1 0-15,4-2-7 0,2 0-15 0,0 0-17 16,4-3-13-16,0 1-13 0,2 0-17 16,1-1-1-16,-3 0-11 0,5-1-8 0,-1-1-1 15,-2 0 11-15,3 0 16 0,-5 0 15 0,2 0 13 16,-3-2 2-16,1-2 8 0,-5-2 17 15,-3 0 18-15,2-1 8 0,-4-1 9 0,-2 0 2 0,-1 0-3 16,-2-1 5-16,0 3-2 0,0 0 2 16,0 2 3-16,-3 0 8 0,-2 2 3 0,1 1 1 15,-3-1 5-15,5 2-9 0,-1 0-6 0,1 0-7 16,-1 0-14-16,3 0-10 0,0 0-3 0,0 0 0 16,0 0 7-16,3 3 9 0,-1-1 7 15,1 2 2-15,3-1 4 0,-1 1 2 0,5-1-1 16,1 1 2-16,5-2-3 0,-3 2-6 0,6-1-1 15,2 1-5-15,-1-1-5 0,2 1-2 0,6-2-2 16,-4 1-2-16,5 0-4 0,-3-1 0 16,-1 1-3-16,3-2-4 0,0-1-1 0,-3 0 0 15,3 0-6-15,-4 0 2 0,3 0-1 0,-5 0 2 16,-1-4 11-16,-1 2 6 0,-3-1 7 0,-4-2 4 16,-3 0 8-16,-2 1-1 0,-4-2 8 0,1 1 2 15,-2-1-3-15,-2-1 1 0,0 2-5 16,0 0-2-16,-1 1-7 0,0-1-3 0,0 2-1 15,2-1-4-15,-2 3 2 0,2-1-3 0,-1 1-3 16,0 1-3-16,-1-2-2 0,1 1-3 0,0 1-2 16,-1-1 6-16,1 1-3 0,-1 0 1 15,0 0-3-15,0 0-4 0,0 0-12 0,0 0-8 16,-2 0-15-16,1 0 7 0,-3 1 18 0,1 3 18 16,-5 3 26-16,3 0 1 0,-3 3 0 0,-2 3 2 15,0-1-2-15,1 3 0 0,-2 3 0 16,0 0-4-16,4 0 0 0,0 2 7 0,1 2 4 15,2 0 15-15,2 1 10 0,2 2-2 0,0 1-4 16,4 1-7-16,1 0-4 0,2-1 1 16,3 0 6-16,0-1-6 0,-1 2-4 15,0-2-6-15,-2 0-4 0,-2-4-7 0,-3-1-2 0,0 0 5 16,-2-5 1-16,0-1 6 0,-3-3 9 0,-2-1 3 16,-2-2 6-16,-1-1 10 0,-2-2 4 15,-1-1 2-15,-2-2-3 0,-5-2-6 0,2 0-9 16,-1 0-8-16,0-6-10 0,-2-2-10 0,5-3-13 15,-3-3-32-15,5-2-58 0,-4-4-85 16,4-5-123-16,3 6-377 0,4 4-855 0</inkml:trace>
  <inkml:trace contextRef="#ctx0" brushRef="#br0" timeOffset="160141.41">31781 3155 2296 0,'0'0'20'0,"0"0"20"15,0 0 10-15,0 0 0 0,0 0 1 0,0 0-14 16,0 0-19-16,0 0-26 0,0 0-45 0,0 0-92 16,0 0-131-16,0 0-223 0,0 0-982 0</inkml:trace>
  <inkml:trace contextRef="#ctx0" brushRef="#br0" timeOffset="160631.53">31254 3943 1778 0,'0'0'388'0,"0"0"-383"16,0 0 9-16,0 0 30 0,0 0 35 15,0 0 19-15,0 0-2 0,0 0-24 0,0 0-29 16,149-18-17-16,-104 18-6 0,7 0-6 0,8 3 0 16,7 3 3-16,5 1 2 0,9 2 5 15,1 0 2-15,3 2-5 0,2 0-10 0,-3 1-6 16,-12-2 3-16,-9-2-4 0,-9-1 18 0,-11-1-2 16,5-2-1-16,-2 2 7 0,4-1-13 15,-2-2 2-15,-4 1 1 0,-4-1 5 0,-1 0 1 16,-11-2 4-16,-7 0 7 0,-7 0 1 0,-4-1-6 15,-5 0-9-15,-4 0-24 0,-1 0-76 0,-3 0-103 16,-4 0-191-16,0 0-598 0,0 0-549 0</inkml:trace>
  <inkml:trace contextRef="#ctx0" brushRef="#br0" timeOffset="188307.78">32827 10512 0 0,'0'0'0'0,"0"0"0"0,0 0 0 16,0 0 0-16,0 0 0 0,0 0 0 0,0 0 0 15,0 0 0-15,0 0 0 0,0 0 0 0,0 0 2 16,0 0 86-16,1-39 18 0,-1 35-10 16,-1 2 4-16,1-2 3 0,-1 1-10 0,0-1-3 15,-1 2-6-15,2-2 0 0,-1 2-7 0,-1-2-2 16,1 2-9-16,-1-1-10 0,1 0-5 15,0 1-10-15,-2 0-6 0,2-1-4 0,-1 1-1 16,2 1 3-16,0-1 1 0,-1 0-2 0,1 0 2 16,0 1-1-16,-1-1 1 0,1 0 2 0,0 1-1 15,-1 0-3-15,0 0 3 0,0 0-1 0,1 0-3 16,-2 1 8-16,1-1-3 0,-1 1 2 0,2 0 3 16,0 0-7-16,0 0-5 0,0 0-1 15,0 0-5-15,0 0-7 0,0 0-5 0,0 0-6 16,0 0-11-16,-1 0-4 0,0 0-9 0,0 0 3 15,0 0 8-15,0 1 0 0,-4 1 9 0,4 0-4 16,-2 1 2-16,-3 0 3 0,4 2 0 16,0-2 2-16,-2 2-2 0,1-2 1 0,0 2 2 15,-1-2 2-15,2 2-2 0,0 0 2 0,1-1 0 16,0 1 0-16,0 0 6 0,1 1 3 0,0 0-2 16,0 2 2-16,0-1-2 0,0 2-4 15,0 1 2-15,0-1-3 0,0 0-3 0,0 0 1 16,1 0 4-16,1 2 0 0,-2-2 2 0,1 3-2 15,0-4-5-15,-1 2 5 0,0-1-4 16,2 0 4-16,-1-1-1 0,1 1-1 0,0-2 4 16,1 0-2-16,-1 1 4 0,2-1 3 0,-2-2 5 15,0 0 1-15,1-1 4 0,2 0 1 0,-3-1-5 16,3 1 6-16,-2-3 0 0,-1 1 0 0,5-1 5 16,-4 0-4-16,5-1-4 0,-5 0-3 15,4 0 2-15,-1 0-2 0,0 0-1 0,3-1 0 16,-4-1-6-16,1-3 0 0,1 1 4 0,-3-1 0 15,4-1-2-15,-3-1-2 0,1 0-1 0,-2-1-1 16,1-1 5-16,-2 0 3 0,4-3-3 16,-4 1-2-16,0-1-2 0,1-1-5 0,-3 0 3 15,3-1-4-15,-3-1-4 0,2 0-3 0,-1 1 1 16,-1-1 1-16,0 0-2 0,2 0 2 0,1-1-2 16,-2 2-2-16,0 1 1 0,1 0 1 15,1 1-1-15,-1-1 5 0,-1 2 3 0,2 2 1 16,-1 0 0-16,-2 1 4 0,2 1 0 0,-1 0-2 15,-2 0 7-15,0-1-1 0,0 0-1 16,0 1 2-16,0 0-4 0,-5 1-1 0,4-1 0 16,-2 1-2-16,-1 0-9 0,0 0-7 0,-1 3 1 15,0-2-9-15,-4 2-2 0,1 0-9 0,-5 2-33 16,-3 0-49-16,0 1-67 0,-4 5-110 16,2 0-240-16,8 1-899 0</inkml:trace>
  <inkml:trace contextRef="#ctx0" brushRef="#br0" timeOffset="189668.87">32758 10490 0 0,'0'0'0'16,"0"0"0"-16,0 0 0 0,0 0 0 0,0 0 157 15,0 0 23-15,0 0-27 0,0 0-18 0,0 0-25 16,0 0-12-16,0 0-14 0,0 0-10 0,11-51-14 16,-11 46-9-16,0 1-7 0,2 1-4 15,-2-3-3-15,0 3 0 0,1 0-4 0,-1 0-7 16,0 1-1-16,2 0-2 0,-2-1-2 0,0 1-5 16,1 0 0-16,-1 0-8 0,1-1-2 0,1 1 3 15,1-2-4-15,2 2 2 0,1-1 2 0,0-1 5 16,1-1 0-16,3 1 9 0,0 0 3 15,0 0-1-15,2-1 10 0,1 0 0 0,-1-1 7 16,3-1 1-16,-2 1-5 0,3 0-15 0,-4 1-19 16,1 0-7-16,-2 0-13 0,-2 3-9 0,1 3-2 15,-1-1-5-15,-4 4-20 0,0 4-70 16,-3 0-180-16,-2-2-823 0</inkml:trace>
  <inkml:trace contextRef="#ctx0" brushRef="#br0" timeOffset="193849.23">28485 13948 683 0,'0'0'320'0,"0"0"19"0,0 0-44 15,0 0-40-15,0 0-43 0,0 0-32 0,0 0-35 16,0 0-32-16,0 0-26 0,0 0-28 0,0 0-24 15,0 0-18-15,6-18-13 0,-6 18-12 16,0 3 0-16,-2 4 3 0,1 3 5 0,-2 2 7 16,1 4 3-16,0 3 0 0,1 1 2 0,-1 3 3 15,-1 2-2-15,-1-1-1 0,3 1 2 0,-3 2-2 16,2-2-3-16,-1-1 0 0,2 0-4 0,0-2 1 16,0 0-1-16,-1-3-1 0,1 0-1 0,1-1 0 15,-2 0 1-15,1-3-18 0,1 0-32 0,-1-2-55 16,1-1-83-16,0-2-114 0,0-2-176 15,0-3-956-15</inkml:trace>
  <inkml:trace contextRef="#ctx0" brushRef="#br0" timeOffset="194285.55">28763 14200 1252 0,'0'0'257'15,"0"0"5"-15,0 0-42 0,0 0-30 0,0 0-42 16,0 0-38-16,0 0-33 0,0 0-31 0,0 0-29 16,0 0-19-16,0 0-4 0,0 0 1 15,0 0 8-15,-43 15-1 0,36-4-2 0,0 0-6 16,5 0-1-16,-1 1 1 0,0-2-1 0,3 2 5 15,0-1-4-15,0-2 1 0,0 2-1 0,3-2 0 16,0 2 3-16,2-2-1 0,0 1 2 16,3-2-2-16,-3-1 0 0,3-1-4 0,0-2 2 15,0 0 1-15,0-2 1 0,-1 1 6 0,2-2 0 16,1 0-3-16,-1-1 3 0,1 0-1 0,-1 0 0 16,1 0 9-16,-5-4-1 0,3 1 5 0,-4-1 8 15,1-1 1-15,-3-2 12 0,-1-2 1 16,-1 0-3-16,0-1-7 0,0 0-8 0,-1-1-7 15,-4 1-4-15,-2 0 0 0,-1-3-1 0,1 2-3 16,-5-1-3-16,4 0 1 0,-1 3-7 16,1-1-5-16,-1 2-15 0,0 2-30 0,4 0-51 15,0 2-87-15,1 1-140 0,-1 2-328 0,4 1-690 0</inkml:trace>
  <inkml:trace contextRef="#ctx0" brushRef="#br0" timeOffset="194671.72">29082 14239 1538 0,'0'0'214'0,"0"0"-45"16,0 0-35-16,0 0-36 0,0 0-34 15,0 0-21-15,0 0-20 0,0 0-12 0,0 0-4 0,0 0-2 16,0 0 2-16,0 0-4 0,0 0-3 15,0 0-1-15,-45 89-5 0,43-77-2 0,2-1-1 16,0-1 0-16,2 2 1 0,1-3 1 0,1 0 1 16,2 0-2-16,0-2 5 0,0 0-2 15,2-3 2-15,1-1 2 0,-3 1 1 0,1-3 1 16,2 1 0-16,-2-1 3 0,-2 0 1 0,3-1 2 16,-1 0 4-16,-2 0 1 0,3 0 5 0,-3-2 5 15,2-1 5-15,1-3 4 0,-5-1 3 16,3 0 4-16,-4-2 1 0,-1 0 0 0,0-3-4 15,-1 1-8-15,0-1-9 0,0-1-9 0,-2 0-7 16,0 1-4-16,-5 0-5 0,3 3-2 0,-3-2-9 16,-2 2-6-16,4 1-9 0,-3 0-21 0,-1 2-37 15,0 2-53-15,2 3-80 0,0 0-138 16,0 1-328-16,1 0-273 0</inkml:trace>
  <inkml:trace contextRef="#ctx0" brushRef="#br0" timeOffset="195265.57">29515 14396 0 0,'0'0'127'16,"0"0"133"-16,0 0-30 0,0 0-21 15,0 0-26-15,0 0-40 0,0 0-25 0,0 0-31 16,0 0-11-16,0 0-11 0,0 0-7 0,0 0 6 16,0 0-6-16,0 0-3 0,12-19-3 15,-9 18-7-15,4 0-5 0,0 0 2 0,1 0 5 16,0 1 4-16,2 0 2 0,6 0-3 0,-4-1-3 16,5 1-9-16,-1 0-1 0,4 0-4 0,5 0-1 15,-2 0-1-15,2 0-3 0,2 0-4 0,-1 0-8 16,-4 1-4-16,-1-1-8 0,-2 1-3 15,-5 1 0-15,2-1-3 0,-5 2-8 0,0-1-28 16,-1 0-39-16,-4 1-51 0,0-1-72 0,-4 0-101 16,3 0-187-16,-5-1-652 0</inkml:trace>
  <inkml:trace contextRef="#ctx0" brushRef="#br0" timeOffset="195533.81">29689 14187 1066 0,'0'0'230'15,"0"0"26"-15,0 0-14 0,0 0-32 16,0 0-34-16,0 0-38 0,0 0-43 0,0 0-37 16,0 0-36-16,0 0-24 0,0 0-11 0,0 0-3 15,0 0 10-15,0 0 11 0,-9 20 10 0,9 3 1 16,0 2 3-16,0 3 0 0,0 1-2 0,0 1 1 15,1 0-6-15,2-2-2 0,-1-1-2 16,0 0 1-16,0-2-2 0,-2 1 1 0,1-1-3 16,0 1-6-16,1-3-23 0,0-1-36 0,-1-1-64 15,0-3-91-15,1-2-136 0,-2-4-338 0,1-5-471 16</inkml:trace>
  <inkml:trace contextRef="#ctx0" brushRef="#br0" timeOffset="196247.71">30056 14212 1335 0,'0'0'167'0,"0"0"5"0,0 0-33 15,0 0-31-15,0 0-41 0,0 0-42 0,0 0-26 0,0 0-16 16,0 0 1-16,0 0 8 0,0 0 8 16,0 0 4-16,0 0-2 0,0 0 8 0,32 53-5 15,-24-42-1-15,2 0 0 0,-1-1-3 0,1 1 0 16,1 0-1-16,0 2 3 0,4-2 1 0,0 1 3 16,1-2 0-16,0-1 1 0,4-1-7 15,-2 0 6-15,1-1 0 0,-1 0-2 0,3-1 4 16,0 0-3-16,-2-2-1 0,-2 1 1 0,3 0 3 15,-1-2-1-15,-1-1-1 0,-3 0 1 0,3 1-6 16,-1-3 7-16,-3 1 4 0,1-1 2 16,-1 0 5-16,-3 0-3 0,-1-1 1 0,-2-2 7 15,-4 1 13-15,2 0 12 0,-3-3 7 0,-2 0 1 16,0 0-3-16,2-1-9 0,-3-1-12 16,0-1-7-16,0 0-8 0,-3-1-1 0,0-2-2 15,-1 1-2-15,-1-1-3 0,-3 2-1 0,1-1 0 16,-2 2-2-16,-1 2 5 0,-1 2 1 0,0-1 0 15,-2 3 0-15,0 0-4 0,-2 2-1 16,-2 0 0-16,-2 5 6 0,1 4 0 0,-3 2 0 16,-1 3 2-16,1 1-2 0,-1 3-4 0,0 2 2 15,2 1 2-15,1 0 0 0,1 4 5 0,0 0 1 16,6 1-5-16,2 1-1 0,5 0-3 16,1 0-7-16,4 2 0 0,0-2-1 0,5 1-4 15,1 0 0-15,8-1 0 0,-1 0-1 0,4-1-1 16,-1-3 1-16,4-1 3 0,2-4-3 0,1 1-1 15,-2-6 5-15,1-2-1 0,-2-3-2 0,1-1 2 16,-2-4-8-16,-4 1-2 0,4-3 7 16,-3-1-1-16,-2 0 3 0,-2-3 1 0,2-3 1 15,-7-1 0-15,1-1 3 0,0 0-1 0,-6-1-2 16,-2 1-2-16,0-2-1 0,-2 0 0 0,-7-1-5 16,-3 1 2-16,-5 1-5 0,-1-1 0 15,0 0 6-15,-5 2-4 0,6-1-2 0,-4 3-9 16,1 2-17-16,-4 0-22 0,3 2-38 0,0 2-50 15,-1 0-74-15,2 2-124 0,3 2-242 16,7 0-894-16</inkml:trace>
  <inkml:trace contextRef="#ctx0" brushRef="#br0" timeOffset="196803.6">28279 15408 842 0,'0'0'225'0,"0"0"-2"0,0 0-14 0,0 0-10 16,0 0-22-16,0 0-18 0,0 0-30 0,0 0-24 15,0 0-21-15,130-53-22 0,-102 47-17 0,-1 1-13 16,1 2-9-16,3-1-8 0,-1 2-5 16,0 0-6-16,1 2-3 0,-1 0-5 0,0 1-5 15,0-1-13-15,-5 0-30 0,-1 3-30 0,-4 1-40 16,0 0-47-16,-7 2-61 0,1 0-95 0,-6 0-241 16,-2-3-397-16</inkml:trace>
  <inkml:trace contextRef="#ctx0" brushRef="#br0" timeOffset="197031.39">28323 15545 792 0,'0'0'264'0,"0"0"-4"0,0 0-19 16,0 0-18-16,0 0-41 0,0 0-48 0,0 0-31 15,0 0-30-15,0 0-14 0,0 0-5 0,0 0-1 16,0 0-5-16,0 0-2 0,126-40-9 15,-95 35-12-15,2-1-2 0,3 2-9 0,-2 1-6 16,4 1-6-16,-1 0-24 0,1 1-36 0,1 1-51 16,-1-2-74-16,-3 4-87 0,3-2-131 15,-10-2-310-15,-11 2-176 0</inkml:trace>
  <inkml:trace contextRef="#ctx0" brushRef="#br0" timeOffset="197650.87">29446 15257 1057 0,'0'0'165'0,"0"0"22"0,0 0 15 15,0 0-24-15,0 0-22 0,0 0-23 0,0 0-24 16,0 0-24-16,0 0-20 0,0 0-19 0,0 0-9 16,0 0-11-16,0 0-8 0,0 0-4 0,-109-78-7 15,97 76-1-15,1 2-10 0,-2 0-1 0,3 0-3 16,1 0-3-16,1 3 0 0,1-1-8 15,3 2-1-15,1-1-7 0,-2 2 4 0,3-1 4 16,1 3 3-16,0 0 8 0,1 0-2 0,-1 1 6 16,1 0 2-16,0 1 5 0,0 3 3 15,0 0-2-15,0-1 3 0,0 3-3 0,0 0 1 16,0 2-1-16,0 1 0 0,0 2 1 0,0 1 4 16,0-1 2-16,-3 1-1 0,-1 0 5 0,0-2 0 15,-1 1-2-15,3-3 0 0,-3-3 0 16,1 1-2-16,1-1 0 0,-4-1-1 0,3-1 2 15,-4-1-1-15,0-1 5 0,-1 1 2 0,-2-3-3 16,0 1 5-16,-1-2-3 0,-3 1-2 0,0-3 1 16,-3 0 3-16,5-1 0 0,-2-1-1 15,3-2 4-15,2 0-5 0,4 0 2 0,0 0 3 16,5 0-3-16,0-2-1 0,1-1-3 0,0 2-2 16,0-1-7-16,0 0-5 0,2 0-2 0,0-2-9 15,3 2 7-15,-1 0 3 0,4-1-1 0,-2 2 0 16,3-1 2-16,-1 1-2 0,2-1 1 15,1 2 6-15,1 0-3 0,3 0-1 0,-3 0-2 16,4 4-3-16,-3 2-3 0,0 2 0 16,2 2 1-16,0 3-1 0,-2 3 2 0,-1 2 4 0,0 3-2 15,-5 2 1-15,-1 3 4 0,1 3-1 16,-4 3 2-16,-3 1 0 0,0-1-3 0,-3-1-3 16,-1-2 10-16,0-3 2 0,-1-2-2 0,2-2 4 15,1 0-3-15,1-2 0 0,1-4 2 0,0-1 0 16,0-3-5-16,0-1-3 0,0-2 2 15,1-1-2-15,3-1-1 0,1-1 5 0,-2-1-5 16,4-2-18-16,2 0-33 0,-2-1-67 0,3-1-117 16,1-1-205-16,-2 0-603 0,-3 0 29 0</inkml:trace>
  <inkml:trace contextRef="#ctx0" brushRef="#br0" timeOffset="198514.73">29692 15447 406 0,'0'0'304'0,"0"0"-6"16,0 0-28-16,0 0-47 0,0 0-43 0,0 0-53 15,0 0-49-15,0 0-28 0,0 0-6 0,0 0 13 16,0 0 22-16,0 0 16 0,0 0 3 16,0 0-5-16,16 96-9 0,-14-74-8 0,0 0-8 15,3-1-8-15,-2 1-13 0,-2-1-14 0,4-2-12 16,-2-1-4-16,-1 1-5 0,4-1-4 0,-3 0-4 15,-2 0 0-15,0 1-2 0,-1-1 3 16,1-1-4-16,-1 1-27 0,0-1-43 0,0-2-75 16,0-3-120-16,-1-2-206 0,0-6-913 0</inkml:trace>
  <inkml:trace contextRef="#ctx0" brushRef="#br0" timeOffset="198981.45">30000 15670 408 0,'0'0'459'0,"0"0"-204"0,0 0-17 0,0 0-13 16,0 0-35-16,0 0-29 0,0 0-50 0,0 0-46 15,0 0-29-15,0 0-22 0,0 0 5 16,0 0 11-16,0 0 9 0,0 0-8 0,-11 39-2 16,11-26-11-16,0-2-10 0,0 1 1 0,0-1-3 15,0 1 1-15,4-1-4 0,-1-1-1 0,3 0 2 16,-2-1-2-16,5 2 4 0,-2-2 1 16,-2-1-2-16,3-1 1 0,1-2 1 0,-2 1 1 15,-2-2 3-15,3-2 2 0,-4 0-1 0,4-1-3 16,-2 1 3-16,-2-2-3 0,3 1-5 0,-4-1 8 15,-1 0-6-15,2 0 10 0,-1 0 7 0,-1 0 6 16,-2-4 6-16,2 0 1 0,-2-3 4 0,0-1-10 16,0 0-4-16,0-2-9 0,-2 0-9 15,-3 0-2-15,-1-2 0 0,-4 0 1 0,0-2-7 16,-1 0 4-16,-2 0-4 0,-4 1-2 0,3-1 3 16,-2 1-4-16,4 2-2 0,-1 3-1 15,4 1-3-15,0 0-25 0,2 2-32 0,5 3-51 16,1 1-95-16,1 1-111 0,0 0-126 0,3 0-306 15,-2 0-44-15</inkml:trace>
  <inkml:trace contextRef="#ctx0" brushRef="#br0" timeOffset="199380.93">30345 15690 1934 0,'0'0'206'15,"0"0"6"-15,0 0-22 0,0 0-29 0,0 0-28 16,0 0-35-16,0 0-29 0,0 0-20 0,0 0-23 16,0 0-20-16,0 0-4 0,0 0 3 0,0 0-1 15,0 0 1-15,-37 8 1 0,34 1-6 16,0 0-1-16,2 2 1 0,1 0-1 0,0 1-1 16,4-1 2-16,0 2 0 0,2-1-2 0,0-3-1 15,3 3 1-15,1-1-8 0,0-1 6 16,2 2 0-16,3-4-6 0,-1 2 0 0,-2-3-6 15,4-2-2-15,-3 0-3 0,3-3 6 0,-3 1 2 16,-2-2 0-16,2 1 10 0,0-2-2 16,-2 0 3-16,-2 0 5 0,-2-2 0 0,0-4 7 15,0 0 1-15,-4-1 5 0,-1-2-1 0,-2-2-4 16,0-1 2-16,0 1-9 0,0-1 0 0,-4-1 0 16,-3 2-3-16,-1 0-3 0,1 0 1 0,-1 1-1 15,-1 2-4-15,0-1 1 0,-1 3-1 16,-1 1-9-16,2 1 0 0,-1 0-7 0,0 2-17 15,5 1-26-15,0 1-32 0,1 0-51 0,-2 0-67 16,4 4-80-16,0 3-134 0,1-2-311 16,-2-1-204-16</inkml:trace>
  <inkml:trace contextRef="#ctx0" brushRef="#br0" timeOffset="199641.24">30812 16037 931 0,'0'0'225'0,"0"0"-21"0,0 0 15 0,0 0-5 16,0 0-26-16,0 0-29 0,0 0-19 0,0 0-21 16,0 0-18-16,0 0-22 0,-28 118-20 15,11-105-11-15,2-1-14 0,-4-2-5 0,-2 1-2 16,-4-1-2-16,2-1-15 0,-5 0-1 0,4-2 1 15,-4 0-9-15,4-2 10 0,-2 2-3 0,4-3-10 16,1 2-13-16,2-2-24 0,6 0-50 16,4 0-99-16,0-2-157 0,6 0-380 0,2-2-722 0</inkml:trace>
  <inkml:trace contextRef="#ctx0" brushRef="#br0" timeOffset="208781.77">31224 15888 17 0,'0'0'327'0,"0"0"-141"0,0 0-25 16,0 0-6-16,0 0 1 0,0 0-11 0,0 0-25 16,0 0-21-16,0 0-21 0,0 0-13 15,0 0-5-15,0 0 6 0,0 0 2 0,0 0-6 16,0 0-10-16,0 0-7 0,0 0-5 0,0 0-3 15,0 0-2-15,0 0-10 0,0 0-10 16,0 0-11-16,0 1-1 0,0 1 4 0,0 3 8 0,0 1 10 16,0 0 1-16,0 6 3 0,-1-1 3 15,-1 1 0-15,1 2 1 0,-2-2 1 0,2 0-3 16,1 0-6-16,0-1 1 0,0-2-5 0,0 1-2 16,4 0 5-16,0-2 0 0,1-1-1 0,0 0 1 15,1 0 2-15,0-1 2 0,2 1 14 16,0-2 5-16,1-1-6 0,-2 2-2 0,2-3-13 15,0-1-8-15,3-2-1 0,1 0-1 0,-2 0-4 16,1 0-3-16,-1 0 0 0,0-2-1 16,0-1-1-16,-1 0 1 0,0-2 0 0,0 0-2 15,-2 0 4-15,-1-2-1 0,-2 0-1 0,2-1 2 16,-3 0 0-16,-3-1 3 0,3-1-3 0,-4-1 2 16,0-1-6-16,0 0-1 0,-5-1 1 15,1 0-6-15,-3 2-3 0,-2-2-8 0,0 3 0 16,-3-2-6-16,1 4-2 0,-6 2-2 0,1 0-7 15,-3 3-3-15,1 0-1 0,-3 3 2 0,2 0 0 16,4-1 1-16,-1 6-18 0,4-1-36 16,3 3-36-16,1 0-67 0,7 2-54 0,1-1-56 15,1 0-96-15,6-1-272 0,-4-2 16 0</inkml:trace>
  <inkml:trace contextRef="#ctx0" brushRef="#br0" timeOffset="210017.49">31728 15833 0 0,'0'0'20'0,"0"0"258"0,0 0-7 16,0 0-31-16,0 0-11 0,0 0-20 15,0 0-32-15,0 0-20 0,0 0-32 0,0 0-22 16,0 0-21-16,0 0-24 0,0 0-10 0,5-18-6 16,-3 22-2-16,3 3 11 0,-3 1 4 0,0 4-3 15,3 3-6-15,-2 0-9 0,-1 3 0 0,3 0-6 16,-2 1 5-16,-1 4-2 0,4-4-7 16,-4 2-3-16,-1-2-7 0,4 2-4 0,-3-1 5 15,1-1 12-15,-2-1-1 0,3 0-3 0,-2-1-2 16,0-2-17-16,-1-2 0 0,-1-1 1 0,1 0-3 15,1-2-4-15,1 0 0 0,-3 0-7 16,1-3-25-16,-1 1-23 0,1-2-52 0,-1-2-62 16,0 2-91-16,0-1-153 0,0-2-350 0,0-1-135 0</inkml:trace>
  <inkml:trace contextRef="#ctx0" brushRef="#br0" timeOffset="210327.89">32135 15884 913 0,'0'0'185'0,"0"0"27"16,0 0-23-16,0 0 15 0,0 0-12 0,0 0-24 15,0 0-31-15,0 0-25 0,0 0-18 16,22 119-25-16,-20-100-15 0,4 3 9 0,-2-1-2 16,0 0-5-16,2 1-5 0,-2 0-25 0,1-3-7 15,-1 0-4-15,0-2-4 0,0-1-4 0,1 1-8 16,-2-3-1-16,-1-1-6 0,1-2-12 16,0 1-25-16,-1-2-53 0,0 0-83 0,-2 0-117 15,1-3-217-15,-1-2-944 0</inkml:trace>
  <inkml:trace contextRef="#ctx0" brushRef="#br0" timeOffset="210998.73">32380 15681 1000 0,'0'0'140'0,"0"0"24"15,0 0 1-15,0 0 7 0,0 0-29 0,0 0 3 16,0 0-29-16,0 0-43 0,0 0-19 16,0 0-39-16,0 0-7 0,0 0-9 0,0 0 0 15,0 0-3-15,117-93-3 0,-104 95-6 0,-2-2 4 16,0 0-2-16,0 0-6 0,-2 2 3 0,-1 4-4 15,-2 1-2-15,2 2 8 0,-3 2 2 16,-1 2 5-16,-1 4 1 0,-1 1 2 0,-1 0 0 16,-1 4-1-16,0 2 4 0,0 1-2 0,0 1 0 15,-3-1 3-15,1 2 6 0,-1-2 10 0,-2 0 12 16,4-2 9-16,-2-1 6 0,2-1-3 16,1-2 1-16,0 0-5 0,0-2-7 0,4-1 0 15,0 0-8-15,3-2-4 0,3 0-1 0,1-2 4 16,3-1-6-16,0 0 0 0,0-1-2 0,3-2-11 15,2 0 0-15,1-3-1 0,-1 1 1 0,2 0-4 16,-1-3 3-16,-3 1-8 0,0-2 1 0,2-1 6 16,-7 0-2-16,1-1 4 0,-3 0 0 15,-3 0 3-15,-2 0-1 0,-2 0 7 0,-3-1-7 16,0 0-12-16,0-1-8 0,-5 1-9 0,-1-1 3 16,-3 2 4-16,-3 0 11 0,-1 0-1 15,-3 0 6-15,-2 2 5 0,1 2-3 0,-1 2 1 16,-2 0-3-16,1 2 4 0,2 1-1 0,-1 1 0 15,2 2 8-15,1 3-5 0,3 1 5 0,0 2 12 16,3 3-5-16,-1 4-4 0,4 2 4 16,1 1-12-16,2 3-1 0,0 2 6 0,0 0-5 15,3 1-5-15,-1 0 3 0,0-3 6 0,-1-2-5 16,-1 0 11-16,0-5-1 0,0-3-1 0,-4-3 10 16,3-3-1-16,-3-2 3 0,0-3-6 0,1-1 0 15,-4-1-2-15,0-2-8 0,-2 0 6 16,-5-1-6-16,-4-1-6 0,2 0-3 0,0-3-30 15,5 0-41-15,-4-1-52 0,2 0-100 16,-1 0-179-16,3 0-526 0,4-1-190 0</inkml:trace>
  <inkml:trace contextRef="#ctx0" brushRef="#br0" timeOffset="-198861.05">8094 7768 0 0,'0'0'75'0,"0"0"198"16,0 0-28-16,0 0-21 0,0 0-11 0,0 0-33 16,0 0 4-16,0 0-14 0,0 0-28 0,0 0-18 15,0 0-35-15,0 0-5 0,-11-78-1 16,9 73 5-16,0 1-3 0,-2-2-6 0,3 1-8 16,-1 0-6-16,0 3-7 0,-2-3-1 0,3 1 0 15,0 1-4-15,0-1-1 0,0 2-6 0,1 0-6 16,0 1-7-16,0-1-5 0,0 2-10 15,0 0-6-15,0 0-7 0,0 0-3 0,0 0-6 16,0 0-7-16,0 0-7 0,0 0-7 0,0 0-5 16,0 0 6-16,2 3 3 0,3 0 7 0,0 4 11 15,3 4 0-15,3 0 2 0,0 4 1 0,-1 1 1 16,3 1-3-16,2 3 3 0,-2 0 0 16,-1 0-2-16,3 0 3 0,-3-1-1 0,-1-2-1 15,1 1-1-15,-1-3 3 0,1-4-1 0,1 0-2 16,-4-5 3-16,-3-2-3 0,3-2 1 0,-2-2 4 15,-2 0 7-15,3-1 5 0,4-6 7 0,3-5 7 16,2-7-6-16,9-5-3 0,3-6-6 16,5-4-6-16,6-7-2 0,1-1-1 0,8-5-1 15,0-4 1-15,-1-2 4 0,1-1 2 0,0-4 5 16,3 0 1-16,-1-3 2 0,4 1-6 16,-4 2 0-16,-2 8-4 0,-6 7-5 0,-8 8 2 15,-6 11-2-15,-8 7-2 0,-9 7-3 0,-4 4 4 16,-2 4 0-16,-5 2-3 0,-1 0 0 15,0 0-14-15,-1 3-13 0,-6 5-11 0,0 6-31 16,1 8-49-16,-8 9-66 0,-1 6-143 0,1-8-438 16,5-8-770-16</inkml:trace>
  <inkml:trace contextRef="#ctx0" brushRef="#br0" timeOffset="-195414.55">11322 7756 441 0,'0'0'333'0,"0"0"-113"16,0 0 11-16,0 0-31 0,0 0-38 16,0 0-25-16,0 0-37 0,0 0-31 0,0 0-26 15,0 0-24-15,0 0-23 0,0 0-25 0,-6-10-26 16,6 10-18-16,0 3 4 0,0 0 18 15,1 3 29-15,4 0 17 0,-2 2 12 0,3 1 7 16,0 0 4-16,1 0 9 0,2 0 2 0,0 1-3 16,2 1-3-16,1-2 0 0,-1 2-2 0,2 0-2 15,3 1 0-15,-3 1-2 0,4-2-3 16,-2 0-1-16,4 1-2 0,-1-2-5 0,0 0 1 16,-1-2 2-16,1-3 4 0,-1 1 12 0,-2-4 14 15,4-1 15-15,-3-1 18 0,-1-3 15 0,3-5 4 16,0-3 3-16,3-4-5 0,3-6-13 15,6-3-10-15,2-4-11 0,7-5-11 0,2-4-9 0,7-5-7 16,0-1-1-16,-2-6-8 0,-1 4 0 16,-2-2-4-16,-4 5-4 0,-4 0-2 0,-3 3-1 15,-2 4-2-15,-4 5-3 0,-4 3 0 0,-4 5-6 16,-3 4-6-16,-2 5-16 0,-3 4-26 16,-2 3-42-16,-2 6-50 0,-2 0-41 0,0 8-30 15,0 6-25-15,-3 6-71 0,-1-3-209 0,1-5-629 0</inkml:trace>
  <inkml:trace contextRef="#ctx0" brushRef="#br0" timeOffset="-193862.66">13560 7870 0 0,'0'0'0'16,"0"0"0"-16,0 0 119 0,0 0 154 0,0 0-24 16,0 0-42-16,0 0-18 0,0 0-13 15,0 0-8-15,0 0-18 0,0 0-20 0,-27-127-11 16,25 117-14-16,-2 0-5 0,0 2-2 0,2-1-6 16,0 1-8-16,-3 0-13 0,3 1-8 0,0 1-9 15,1 0-3-15,-2 3-5 0,0 0-6 0,3 2-10 16,0 0-5-16,0 1-12 0,0 0-18 15,0 0-19-15,0 0-28 0,0 1-20 0,0 2 5 16,0 1 11-16,7 3 21 0,-3 3 22 16,4 0 8-16,3 3 3 0,2-1 5 0,2 2 2 0,-1 1-3 15,4-1 2-15,0 1 1 0,-2-1-2 16,0-2-1-16,2 0 2 0,-5 0-3 0,1-3 0 16,1 3 0-16,-4 0 2 0,1-1-2 0,-1 1 2 15,1-1 0-15,-1 2-2 0,-3-2 4 16,3-1-3-16,0-1 1 0,-1-2-4 0,0-3 2 15,1-2 7-15,-1-2 5 0,3 0 13 0,-1-2 6 16,1-5 5-16,5-4 2 0,3-4-5 0,-1-4-6 16,7-1-10-16,-2-4-2 0,4-3-6 15,2 1 1-15,0-2 3 0,1-2-5 0,4-1 2 16,-4-4 0-16,1 1-4 0,2-3 1 0,-3 1 1 16,0 2-4-16,-2 0 0 0,0 1 3 0,-2 2-2 15,-4 5-2-15,-2 2 0 0,-3 6-5 0,-4 4-10 16,-3 4-9-16,-2 4-19 0,-6 4-26 15,-2 2-24-15,3 0-18 0,-3 6-18 0,-1 4-20 16,-1 4-44-16,0 5-94 0,0-1-198 0,0-5-710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7T04:50:44.986"/>
    </inkml:context>
    <inkml:brush xml:id="br0">
      <inkml:brushProperty name="width" value="0.05292" units="cm"/>
      <inkml:brushProperty name="height" value="0.05292" units="cm"/>
      <inkml:brushProperty name="color" value="#FF0000"/>
    </inkml:brush>
  </inkml:definitions>
  <inkml:trace contextRef="#ctx0" brushRef="#br0">6917 9084 1290 0,'0'0'78'0,"0"0"-12"15,0 0 14-15,0 0 8 0,0 0 4 0,-127-103-2 16,98 90-21-16,-2 0-16 0,-5 1-17 0,2 3-11 16,-3 1-6-16,-1 1-6 0,0 4-3 15,-3 2 3-15,3 1-5 0,-1 1-4 0,3 6-4 16,-1 1-5-16,2 2-1 0,-2 5-1 0,-5 4 7 15,-5 3-5-15,0 6 1 0,-8 3 9 0,-1 3-5 16,-2 1 4-16,-2 1 1 0,-1 2-3 16,0 0 0-16,0 2 7 0,0 2 2 0,-1 0 3 15,-3 4 5-15,-1 0-1 0,0 0 2 16,1 3 3-16,3 0 4 0,1 1-3 0,4 0-3 0,5 1-2 16,9 0-6-16,6-2-4 0,8 0-6 15,5 0-6-15,7 1-3 0,7-1 5 0,4 2-2 16,4 0-2-16,4 2 1 0,2 0-1 0,5 0 2 15,6 0 2-15,-1 1 4 0,3 2-4 16,1-2 2-16,1-1 4 0,4-3-3 0,-6-2 0 16,1-4 0-16,-4-2-1 0,1-2-2 0,-4-1 5 15,0-1 0-15,0 0-5 0,-1-1 5 0,-1-2-5 16,2 2 1-16,-2-3 0 0,1 1-2 0,1-3 2 16,0 0-1-16,3-1 4 0,-2-1 1 0,2 1-1 15,5-1 1-15,-1 0 2 0,4 0 1 16,0-2 2-16,4 0 3 0,0-1 0 0,3-1-1 15,-2-1 1-15,2 0 0 0,-1 1-2 0,1-2 1 16,0-1-3-16,2 2 2 0,-1-3-1 0,1 3-1 16,-1-3 1-16,1-2-1 15,0 1 0-15,0 0 1 0,1-1 0 0,0 1-4 0,2 0 1 16,-1 0 1-16,3-1-1 0,0 1 1 0,4-1-1 16,1 0 1-16,2 1-3 0,3 0 2 0,-1 2 1 15,3 0-1-15,0-1 1 0,1-1 0 16,1 1 0-16,1 0-2 0,2-3 3 0,0-2-1 15,3 0-1-15,1-1 4 0,4 2-3 0,1-2 2 16,2-2 0-16,1-1 2 0,-2 2-2 16,2-1 1-16,0 0 0 0,-3-2-4 0,0 2 0 15,-2 0 0-15,1-1 1 0,0-1 0 0,-2 1 1 16,2 1-1-16,1 0-5 0,-2-1 2 0,1 0-1 16,-1 1-2-16,-3-1 3 0,2-1 2 15,1-4-7-15,-2 2 8 0,-1 0-1 0,1-2-2 16,2 0 6-16,1-1-6 0,1 3 0 0,-1-3-4 15,1 2 5-15,-1 0-4 0,-1 0 0 16,0 2 2-16,1-1-4 0,0-3 1 0,-2 3 0 16,1 0 1-16,1-1 0 0,0 1 0 0,2-1 2 15,0 2-1-15,1 0-4 0,0-2 5 0,-1 1-1 16,0 1-1-16,2-1 8 0,0-1-9 0,-2 1-2 16,1 2 4-16,0-2-4 0,0 1 3 0,-1 0 0 15,0 1 0-15,0-3-2 0,-2 0 3 16,-3-1 1-16,0 2-2 0,-1-3 2 0,-2 0-1 15,2 1-2-15,-2-1 1 0,2 1 1 0,-2-2 0 16,4 1-2-16,-4-2 2 0,1 1 0 16,-3-1 0-16,0-2 0 0,-2 2 1 0,1-1-6 15,-2-1 5-15,-3-1 0 0,2 1 0 0,-3-2 2 16,2 0-1-16,-1-1-1 0,1 2-1 0,-1-2 3 16,2 0-1-16,-2 0 0 0,1 0 1 15,-1 2 2-15,-2-6-3 0,3 2 2 0,-3-2 0 16,2 1-3-16,-2-1 1 0,1 2 1 0,-5 0-2 15,1-2-1-15,-5-1 5 0,0 0-1 0,-2-3 1 16,-1 0 3-16,-3 0-2 0,-1-1-3 16,1 0 3-16,-1 0-1 0,-3-1 0 0,-1 0 3 0,-1-1-1 15,-2 0-3-15,0-1 3 0,-3 0 0 16,0 0-4-16,1 1 3 0,-1-1-2 0,-2-1 0 16,0 1 2-16,-1-2 0 0,1-1-2 0,0 0-1 15,2-1 0-15,1-1-1 0,-1 0-1 0,1 0 0 16,1 0 1-16,1 0-1 0,-2-1 1 15,1 0 1-15,1 0-2 0,-3-2 2 0,1-1 1 16,1 0-1-16,-2 0-1 0,1-2 4 16,0-1-5-16,-1-1 1 0,1 0 3 0,1-1-2 15,-4-2 1-15,1 2 1 0,0-3-1 0,-3 0-1 16,1-2 0-16,1 0-1 0,-1-3-1 0,-2 1 1 16,4 0 1-16,-4 0-1 0,1 4-1 0,-2-2 4 15,1 3-5-15,-4-1-2 0,2 0 3 16,-1 3-1-16,-1-1 1 0,2 1 3 0,-3-1 0 15,0 0-8-15,1 0 8 0,-1 0-3 0,0-1-3 16,1 0 8-16,-2 0-5 0,1 1-1 0,2-1 0 16,-2 1 2-16,2 0-5 0,1 1 2 15,-2-1 2-15,2 1-3 0,-2-1 1 0,0 1 1 16,-1 1-1-16,-1-1-1 0,-1 1 5 0,1 1-3 16,-3-1 1-16,3-2 0 0,-4 2 0 0,2-1 0 15,0 1-1-15,-3 1 5 0,4-1-8 16,-2 2 2-16,1-2 4 0,0 3-6 0,2-2 3 15,-3 1-1-15,0-2 0 0,0 2 0 0,0-1 3 16,1 1 0-16,-2-1-4 0,0 1 1 0,-1-2 0 16,-1 0 0-16,-1 0 1 0,-2-2 3 15,0-2-6-15,0 2-2 0,0-2 5 0,0 0-3 16,-7 2 0-16,3-2 1 0,-4 0-4 0,-2-2-8 16,-1-1 6-16,-2 0-1 0,-3-2-5 0,-2 0 10 15,-3-2-6-15,-1 1 0 0,0 1 4 16,-5 0 2-16,1-1-3 0,-1 3 0 0,-2-1 3 15,0 2-5-15,0 1 2 0,-3-1 0 0,-1 1-1 16,1 1-1-16,-5-3 3 0,-1 0 2 0,0 1-5 16,-4 0 4-16,0 2-1 0,-3-1 0 15,1 4-1-15,2-1 3 0,-3 2-7 0,3 1 5 16,-2-3 6-16,-1 3-6 0,0 1 5 0,-4-2-1 16,-3 0-5-16,-6-2 2 0,-3-1 6 0,-3 0-5 15,-6-5 4-15,-4 3-1 0,-3-3-2 16,-3 1 2-16,-3-1-2 0,-6 0 0 0,-3 0-4 15,-4-2-2-15,-4 2 4 0,-5-3-2 0,-1 3 0 16,-2 2 3-16,-1 0-3 0,-4 3-3 16,-2 1 5-16,-3 2 0 0,-1 1-4 0,-1 1 7 0,1 3-3 15,-1 0-1-15,-1 3 5 0,-1 0-2 16,1 4-2-16,-1 0 1 0,5 1-3 0,-5 2-1 16,0 2 1-16,-3 1 1 0,2 0 3 0,0 3-2 15,0-1 6-15,-1 2 1 0,-2-1-1 0,1 3-1 16,3 0-2-16,1 1 1 0,4-1-1 15,2 2 1-15,6 4-2 0,1 1-1 0,5 3 2 16,4 0-2-16,7 1 0 0,3 3-4 0,6 1 2 16,2 2-1-16,-2 1 3 0,-3 0 3 0,-1 4-5 15,-5-1 5-15,-8 2-1 0,-1 1 2 16,-3 2-1-16,-4-1 0 0,3-1-3 0,-5 1-4 16,0-1 8-16,-1 1-2 0,1 2-15 0,2 0-19 15,-1 2-17-15,7-3-14 0,3-2 9 16,9-1 13-16,7-1-1 0,10-2 1 0,7 0-6 15,10 1-10-15,7 0-3 0,9-3-3 0,7 0-18 16,5 0-25-16,6-2-59 0,5 3-121 16,4-5-282-16,7-4-399 0</inkml:trace>
  <inkml:trace contextRef="#ctx0" brushRef="#br0" timeOffset="1982">1355 10001 1043 0,'0'0'124'0,"0"0"66"0,0 0 41 15,0 0 11-15,0 0-23 0,0 0-18 0,-53-127-28 16,45 117-32-16,2 4-34 0,3 3-40 0,1 2-43 16,1 1-39-16,-4 3-11 0,3 7 10 0,1 4 6 15,-2 6 28-15,-3 7-1 0,3 8-9 16,-3 8 9-16,1 8-12 0,-2 6 2 0,3 8-1 16,0 5-2-16,2 3-1 0,1 4 5 0,1 0 0 15,0 2-3-15,1-1 9 0,-1-1-6 16,0-1-1-16,4-2 1 0,-1-3-3 0,0-2-4 15,4-2-12-15,-2 10-34 0,2-6-62 0,0-1-101 16,-2 2-167-16,2-28-424 0,-4-10-500 0</inkml:trace>
  <inkml:trace contextRef="#ctx0" brushRef="#br0" timeOffset="2570.75">2196 10854 2336 0,'0'0'66'0,"0"0"21"16,0 0 22-16,-1-119 5 0,1 88-13 0,0 1-18 15,0-4-13-15,-2 1-11 0,-2 1-14 16,1 1-9-16,-3 6-13 0,2 5-13 0,-4 3 6 16,0 4-3-16,1 2-7 0,1 3-3 0,-3 2-7 15,0 2-9-15,2 3-8 0,-1 1-5 0,-7 1-15 16,2 6 4-16,-6 4 9 0,-2 4 6 0,0 4 8 15,-2 0 5-15,-3 4 1 0,5 1-4 16,0 3 11-16,0-2-4 0,3 1 2 0,-1-2 4 16,8-1-5-16,0-2 1 0,3 0-5 15,5-2 1-15,2-3-12 0,1-2-8 0,0-4-2 0,2-1-3 16,4-3 5-16,2-2 8 0,4-2 13 16,0-1 4-16,5-1 9 0,3 0 5 0,3-5-7 15,-1 0-3-15,1-2 4 0,0-2-2 0,0 0-2 16,1 0 14-16,1-2-12 0,-2-1-4 0,0 2 7 15,-3 0-10-15,-6 5 1 0,-6 0-2 0,1 3-6 16,-8 2-10-16,0 0-12 0,-1 0-32 16,0 1-9-16,-2 5 5 0,-1 4 19 0,-4 3 32 15,-3 4 10-15,-3 5 7 0,-6 3-4 0,-4 4 0 16,-4 2 3-16,-3 2 1 0,-3 2-4 16,-4 0 3-16,1-1-2 0,-2-2-3 0,0-2 6 15,-2-2 1-15,7-3 1 0,1-5 1 0,5-4 5 16,6-4 2-16,6-2 4 0,5-5 8 15,3-1 4-15,2-3 2 0,3-1 2 0,2 0-2 16,0 0-5-16,2 0-7 0,3 0-6 0,2 0-1 16,4-2 8-16,4-2 8 0,6 1-2 0,7-2-5 15,1 2-9-15,3-2-5 0,2 1-1 0,5 0 2 16,2 0-2-16,5-1 0 0,-1 0-9 0,4 1-25 16,-1-1-43-16,2-1-52 0,1-2-80 0,1-1-110 15,-13 2-216-15,-14 2-878 0</inkml:trace>
  <inkml:trace contextRef="#ctx0" brushRef="#br0" timeOffset="2899.48">2822 10172 2021 0,'0'0'45'0,"0"0"7"0,0 0-15 0,0 0-4 16,0 0-16-16,0 0-15 0,0 0-8 0,0 0-3 15,0 0 0-15,0 0 6 0,0 0 12 16,0 0-1-16,0 0 4 0,0 0 4 0,99 93 0 16,-69-73 10-16,3-1 4 0,4-1 0 0,5 0 5 15,3-3-6-15,0 2-12 0,-3-4-4 0,-2-1-10 16,-6-1-1-16,-4-1 0 0,-2 0-3 0,-4 1 2 16,-5 1-9-16,-2 2-4 0,-6 2 1 15,0 3-1-15,-3 3 5 0,-7 3 6 0,-1 3 9 16,-6 1 9-16,-8 3 16 0,-7 2 14 15,-8 3 12-15,-10 3-1 0,-5 2-8 0,-8 0-9 0,-7 2-19 16,-2 0-1-16,-2-1-4 0,-3 2-3 16,1 1 1-16,-2 0-21 0,3-1-44 0,1 4-85 15,3-1-164-15,18-11-423 0,13-13-812 0</inkml:trace>
  <inkml:trace contextRef="#ctx0" brushRef="#br0" timeOffset="4085.61">2823 11839 1037 0,'0'0'111'0,"0"0"13"0,0 0-12 0,0 0-33 16,0 0-55-16,0 0-14 0,0 0 11 15,0 0 22-15,0 0 10 0,0 0 7 0,-84 118 11 16,69-74-1-16,-2 2 3 0,3 0-2 0,2-3-18 16,5 0-9-16,0-5-9 0,5-2-14 0,3-2-8 15,-1-3 1-15,5-2 2 0,4-3 6 16,4-1 12-16,2-4 7 0,4-2 2 0,1-2 7 15,2-3 3-15,-1-5 12 0,2-3 8 0,2-4 11 16,-2-2 13-16,3-3 0 0,-2-7 0 16,-2-3-11-16,0-3-17 0,2-5-12 0,-3-2-11 15,-1-2-7-15,1-4-7 0,-2-1-7 0,1-3-9 16,0-2-8-16,0-2 0 0,-2-1-2 0,2-2-2 16,-3-2-1-16,0 0-5 0,-5 0-1 0,-1 2-3 15,0 3-11-15,-4 4-16 0,-2 7-23 0,-3 5-40 16,-2 7-60-16,0 5-103 0,-5 3-228 15,-1 5-401-15,2 0-419 0</inkml:trace>
  <inkml:trace contextRef="#ctx0" brushRef="#br0" timeOffset="4322.58">2952 11964 2295 0,'0'0'77'0,"0"0"-62"16,0 0-6-16,0 0 14 0,0 0 29 15,0 0 33-15,0 0 27 0,0 0-4 0,-52 121-23 16,46-81-23-16,-1 5-22 0,1 3-10 0,-2 6-1 16,4 6-5-16,-4 5-1 0,5 4-2 0,-4 1-6 15,6 1-5-15,-4 0-2 0,3-5-1 16,-1-5-1-16,2-4-1 0,1-7-4 0,0-5-10 16,1-6-16-16,-2-2-25 0,1-4-28 0,0-2-48 15,0-4-57-15,0-1-93 0,0-4-180 0,0-5-400 16,0-7-227-16</inkml:trace>
  <inkml:trace contextRef="#ctx0" brushRef="#br0" timeOffset="4899.61">3730 11637 1645 0,'0'0'36'0,"0"0"22"0,0 0 24 0,0 0 17 16,0 0 13-16,0 0 4 0,0 0-12 0,0 0-22 15,0 0-21-15,0 0-22 0,0 0-19 16,0 0-15-16,0 0-14 0,0 0-14 0,-78-97-19 16,78 97-11-16,2 2 2 0,4 2 9 0,4 3 21 15,3 3 15-15,5 4 7 0,4 2 3 0,3 3-1 16,3 1-2-16,1 3-2 0,3-1 1 15,0 2 0-15,2 0 2 0,-1-1-1 0,0 1-2 16,-2 0-2-16,-1-1 2 0,-2 1 1 0,-2 0-4 16,-2 2 3-16,-1-1-6 0,-2 1 0 15,-4 2 2-15,-2 2 1 0,-4 1 1 0,-1 1 2 16,-6 3 2-16,-4-1 1 0,-1 1 9 0,-8 1 9 16,-5 1 4-16,-3 0 4 0,-2 0 5 0,-6-1 2 15,1 1-1-15,-6-2 3 0,-3-1-5 0,0-1-4 16,-4-1-4-16,-1-1-2 0,-3 0-6 15,2-4-4-15,2 1 0 0,-1-2-1 0,3-1-4 16,1-1 0-16,5-2-3 0,4-1-8 0,0-4 3 16,5-1-18-16,4-3-31 0,1-2-49 0,7-1-84 15,2-5-124-15,4-1-300 0,1-2-709 0</inkml:trace>
  <inkml:trace contextRef="#ctx0" brushRef="#br0" timeOffset="5214.26">4488 11532 422 0,'0'0'509'0,"0"0"-440"0,0 0 13 0,0 0 25 15,0 0 10-15,0 0 4 0,0 0-17 0,0 0-33 16,0 0-32-16,0 0-23 0,0 0-6 16,127-82-8-16,-102 76 2 0,5 1 0 0,-4-2-7 15,6 1 3-15,-1 2-2 0,2-2-9 0,-1 1-21 16,3 2-41-16,-1-1-56 0,-2 3-94 0,0 1-163 15,-7 0-331-15,-11 0 616 0</inkml:trace>
  <inkml:trace contextRef="#ctx0" brushRef="#br0" timeOffset="5397.52">4508 11774 601 0,'0'0'284'16,"0"0"1"-16,0 0 18 0,0 0-35 0,0 0-53 15,0 0-62-15,0 0-66 0,0 0-36 0,0 0-17 16,0 0-6-16,0 0-3 0,0 0-9 16,167-43-5-16,-95 31-4 0,6-2-1 0,7 0-4 15,4 0-29-15,3 2-98 0,1-3-185 16,-21 4-468-16,-27 3-358 0</inkml:trace>
  <inkml:trace contextRef="#ctx0" brushRef="#br0" timeOffset="8831.81">2005 12202 2467 0,'0'0'48'0,"0"0"6"15,0 0 10-15,0 0 7 0,0 0 7 16,0 0 1-16,0 0-10 0,0 0-21 0,0 0-30 16,0 0-27-16,0 0-40 0,0 0-14 0,-92-68 6 15,84 99 17-15,-2 16 30 0,-1 16 15 0,-1 16 0 16,0 13-6-16,2 16-2 0,2 12 2 0,1 9 3 16,5 5 1-16,0 4 5 0,4 0-3 15,-1-3-2-15,-1-2-3 0,2-2-21 0,2-3-44 16,-3-2-72-16,0-2-123 0,0-32-219 0,-3-30-1029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7T05:06:48.804"/>
    </inkml:context>
    <inkml:brush xml:id="br0">
      <inkml:brushProperty name="width" value="0.05292" units="cm"/>
      <inkml:brushProperty name="height" value="0.05292" units="cm"/>
      <inkml:brushProperty name="color" value="#FF0000"/>
    </inkml:brush>
  </inkml:definitions>
  <inkml:trace contextRef="#ctx0" brushRef="#br0">21335 8307 1284 0,'0'0'254'0,"0"0"-18"16,0 0-24-16,0 0-30 0,0 0-9 0,0 0-3 15,0 0-19-15,0 0-32 0,0 0-13 16,0 0-24-16,0 0-14 0,-50-124-8 0,48 119-10 16,-1 1-8-16,1-1-9 0,1 3-4 0,0-1-9 15,1 3-4-15,0-1-5 0,0 1-5 0,0 0-11 16,0 0-5-16,0 0-4 0,0 4-2 15,7 5 8-15,2 2 4 0,3 6 4 0,1 5-2 16,6 3 2-16,0 3-1 0,1 0-3 0,0 1 5 16,-1-1-4-16,0 1 3 0,4-2 3 15,-3-1 2-15,1-2-4 0,0-2-1 0,-2-2 0 16,1-3-6-16,0-1 6 0,-4-4 2 0,2-3-2 16,-1-2 1-16,-2-4 7 0,3-3 3 0,2 0 7 15,2-5 18-15,7-8 1 0,3-7 6 0,8-5-4 16,9-9-9-16,7-6-7 0,8-8-5 15,8-8 3-15,8-7-6 0,4-7 2 0,7-4-3 16,0-5-6-16,2-5 1 0,1-2 0 0,1-4-4 16,-4 0 2-16,-5 1-1 0,-4 7 0 0,-10 7-1 15,-10 9 1-15,-11 14 2 0,-13 12-6 0,-15 13 3 16,-7 12-1-16,-8 5-6 0,-6 7 4 16,-2 3-10-16,0 0-12 0,-1 0-23 0,-5 2-38 15,0 8-61-15,-8 5-114 0,2 0-278 0,4-2-1175 0</inkml:trace>
  <inkml:trace contextRef="#ctx0" brushRef="#br0" timeOffset="1184.78">22779 17012 1243 0,'0'0'299'0,"0"0"39"0,0 0-48 0,0 0-40 16,0 0-45-16,0 0-45 0,0 0-37 15,0 0-28-15,0 0-12 0,0 0-22 0,0 0-3 16,0 0-10-16,-45-65-17 0,45 65-2 0,0-2-10 16,0 2-12-16,0 0-9 0,0 0-1 15,0 3-12-15,4 5 7 0,5 5 7 0,2 4-3 16,1 5 4-16,5 3 1 0,0 0 1 0,-1 3-8 15,3-2 9-15,-2 3-7 0,-2-2-3 0,2-2 7 16,-2-3-2-16,1-1-1 0,-3-5 2 0,2-1 4 16,-4-3-9-16,1-1 13 0,-2-3-4 15,1-2-8-15,-2-3-1 0,2-3-1 0,1 0 12 16,1-1-1-16,6-12 13 0,5-5 0 0,3-10-3 16,9-10 11-16,6-8 2 0,8-9 8 0,9-8 1 15,9-9-2-15,12-5-6 0,11-7-6 0,9-7-8 16,5-3-1-16,3 1-7 0,-5 7 2 15,-5 10 1-15,-13 13-10 0,-9 11 4 0,-14 11-16 16,-11 11-16-16,-16 10-35 0,-8 12-86 0,-14 8-172 16,-7 4-782-16,-5 3-623 0</inkml:trace>
  <inkml:trace contextRef="#ctx0" brushRef="#br0" timeOffset="2815.24">26029 7996 954 0,'0'0'152'0,"0"0"-17"0,0 0-18 16,0 0 0-16,0 0 19 0,0 0 25 0,0 0 5 15,0 0-11-15,0 0-28 0,0 0-35 16,0 0-30-16,0 0-21 0,5 0-9 0,1 0 1 16,2 0 2-16,2-1-1 0,0 1-4 0,5 0-3 15,0 0-3-15,2 0 0 0,6 0 1 0,0-1 0 16,4 1 5-16,5-1 1 0,6-2 4 0,5 1 0 15,8-3-4-15,4 2 0 0,9-2-3 16,7 1-5-16,8-2 0 0,4 0-1 0,7-1-2 16,1 1 1-16,2-2 2 0,2-2-8 0,-4 2 1 15,0-1-3-15,-3 0-6 0,-4 1 6 16,-2 0-2-16,-4 0-3 0,-6 0 4 0,-3-1-4 16,-8 1-3-16,-5 1 0 0,-5 1-5 0,-7 1 3 15,-3 1-3-15,-9-1 2 0,-3 0 0 16,-8 2 0-16,-5-1 4 0,-6 2 4 0,-5 0 7 15,-3 0 3-15,-2 1 8 0,0-1-2 0,0-1-9 16,-4-3-13-16,-4-4-14 0,-3-1-8 0,-7 0-4 16,-2-4 3-16,-2-1-3 0,-7 1-1 15,-2-5-5-15,-6-1-3 0,-3-2 3 0,-3-1 0 0,-4-1 3 16,-1 2 0-16,-3-1 7 0,-1 4 7 16,4 3 8-16,5-1 6 0,5 5 1 0,7 1-1 15,10 4 2-15,6 2 4 0,9 2-3 0,3 2-5 16,3 1-9-16,1 1-7 0,7 0 4 15,4 0 12-15,8 0 13 0,9 0 10 0,7 3 2 16,11-1-4-16,7 1-3 0,7 1-7 0,6 2-3 16,4 0-4-16,0 2-1 0,0 0 2 0,-1 2-5 15,-2 0 0-15,-2 3-2 0,-3 2 0 0,-6 1 1 16,-9 0-1-16,-6 4 4 0,-7-2-5 16,-9-1 1-16,-6 2-1 0,-7 0-4 0,-7-1 1 15,-3 1 1-15,-3 2 3 0,-10 3 2 0,-9 2 8 16,-8 2-1-16,-12 4 3 0,-6 3 5 15,-12-1-6-15,-8 5-1 0,-7-2-1 0,-4 1-2 16,-5 1-16-16,-1-3-28 0,-1 3-50 0,1 1-76 16,4-1-102-16,25-8-244 0,16-11-1086 0</inkml:trace>
  <inkml:trace contextRef="#ctx0" brushRef="#br0" timeOffset="7467.26">27307 16391 444 0,'0'0'218'15,"0"0"-30"-15,0 0 16 0,0 0-1 0,0 0-20 16,0 0-13-16,0 0-10 0,0 0-31 0,0 0-29 16,0 0-39-16,0 0-28 0,0 0-19 15,0 0-26-15,5-54-2 0,-5 56 4 0,4 2 5 16,1 0 14-16,1 4 13 0,4 1 3 0,1 2-3 15,3 0 8-15,6 2-3 0,-1 1 2 0,3 0 2 16,0 0-5-16,6 1-8 0,0 1 5 16,2-3 7-16,4 0 5 0,0-2 12 0,4 0-5 15,0 0-7-15,0-2-7 0,-2 2-3 0,-1 0-10 16,-3 2-8-16,-2 0 2 0,-4 0-7 16,-4 4 4-16,-5 0 1 0,-2 3 3 0,-7 5 1 15,-2 4 13-15,-6 4 15 0,-3 2 2 0,-12 5 9 16,-7 5-3-16,-8 2-8 0,-9 1-3 0,-3 0-3 15,-8 2-14-15,-4-3-7 0,-2-2 9 16,0-5-6-16,1-3-1 0,3-6 9 0,5-3-10 16,5-5-7-16,8-3 8 0,4-4-11 0,8 0-11 15,5-5-12-15,6 0-44 0,5-3-62 0,4-3-108 16,2 0-139-16,0-2-305 0,0-2-859 0</inkml:trace>
  <inkml:trace contextRef="#ctx0" brushRef="#br0" timeOffset="9309.02">25800 16687 114 0,'0'0'212'0,"0"0"12"0,0 0 5 15,0 0-12-15,0 0-5 0,0 0-4 16,0 0-15-16,0 0-15 0,0 0-16 0,0 0-34 16,0 0-24-16,0 0-33 0,0 0-28 0,0 0-16 15,-8-92-14-15,10 91-10 0,-1 1-8 16,0 0 1-16,-1 0-5 0,1 0 1 0,-1 0 1 16,4 0-2-16,-2 0 0 0,-1 0 5 0,1 3 0 15,-1-1-3-15,2 0 7 0,0 2-4 0,0-2 2 16,0 2 4-16,2 0 1 0,-1 0-3 15,1 0-3-15,-1 1 7 0,0 0-9 0,2-1 6 16,2 2 4-16,-1 0-5 0,4 3 3 0,2 0 3 16,1 0 1-16,5 2 0 0,1-2 4 0,7 0 0 15,4 0 6-15,8-2 10 0,4 0 9 16,7-4 5-16,11-1 9 0,7-1 6 0,8-5-4 16,10-3 6-16,9-4-10 0,7-3-8 0,9-1-5 15,4-1-1-15,4 1-6 0,4 1-7 0,4 3-1 16,3 2-8-16,-1-1 0 0,-2 3-2 0,-2 0 1 15,-5-1-4-15,-4-1-2 0,-6 0 6 0,-7 1-6 16,-8-1 2-16,-8-1 2 0,-11 2-7 16,-10-1-1-16,-9 1 8 0,-9 1-3 0,-11 2-2 15,-10-1 8-15,-8 2 0 0,-8 1 15 0,-5 2 25 16,-5-1 16-16,-1 1-3 0,0 0-9 16,0 0-15-16,-6-1-24 0,2-2 0 0,-4 2-5 15,-1 0-12-15,-1 0-5 0,-2-1-5 0,-2 2-2 16,-2 1-2-16,1 0 1 0,-1 0-12 15,2 1-17-15,1 3-14 0,1-2-19 0,2 1-18 16,0 1-21-16,4 0-30 0,0 0-52 0,-1 0-79 16,2 0-131-16,-3-1-323 0,6 1-433 0</inkml:trace>
  <inkml:trace contextRef="#ctx0" brushRef="#br0" timeOffset="9665.76">28466 16036 2246 0,'0'0'-68'0,"0"0"4"15,0 0 10-15,0 0 42 0,0 0 58 16,0 0 11-16,0 0 6 0,0 0 2 0,0 0-8 16,86 145-13-16,-66-111-3 0,0-2-17 0,1 0-6 15,0-3-2-15,6-3 4 0,-4 0 8 0,5-7 10 16,2-3 16-16,1-4 5 0,2-8 20 0,7-4 4 15,1-9-7-15,11-8-10 0,7-8-20 16,5-8-9-16,10-7-4 0,4-6 3 0,8-5-13 16,0-6-7-16,6-3-9 0,2-4-5 0,0-7 5 15,-1-2 0-15,0-5 4 0,-1-3-4 16,-2 0-1-16,-6 0 4 0,-2 3-6 0,-5 6 2 16,-8 7-2-16,-7 9-5 0,-8 8-1 0,-7 7 2 15,-11 11-3-15,-7 4-2 0,-9 7 4 0,-7 8-7 16,-5 4-6-16,-3 4-20 0,-4 1-43 15,-1 2-75-15,0 0-100 0,-1 9-150 0,-3 1-374 16,3-3-741-16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7T05:12:25.936"/>
    </inkml:context>
    <inkml:brush xml:id="br0">
      <inkml:brushProperty name="width" value="0.05292" units="cm"/>
      <inkml:brushProperty name="height" value="0.05292" units="cm"/>
      <inkml:brushProperty name="color" value="#FF0000"/>
    </inkml:brush>
  </inkml:definitions>
  <inkml:trace contextRef="#ctx0" brushRef="#br0">23957 7261 1002 0,'0'0'180'16,"0"0"-8"-16,0 0 37 0,0 0 19 0,0 0-19 16,0 0-7-16,0 0-30 0,0 0-33 15,0 0-27-15,0 0-23 0,0 0-17 0,0 0-10 16,-70-122-7-16,70 117-9 0,0 0-3 0,0 2-6 16,0-1-7-16,0 2-6 0,0 1-8 0,0 0-7 15,0 1-8-15,1 0-4 0,3 0-4 0,-2 0-3 16,1 0 3-16,4 6 0 0,2 4 1 15,5 6 2-15,5 5 2 0,0 4 4 0,2 5 1 16,1 4 0-16,-2-1 1 0,1 3-4 0,0-1 2 16,-1 1 1-16,-1-3-1 0,0-2-1 0,-4-2 0 15,3-2-1-15,-2-5-2 0,-1-3 4 16,3-3-2-16,-2-4 1 0,0-3 6 0,1-2 2 16,0-4 5-16,2-2 8 0,7-1 10 0,-1-5 9 15,10-7 9-15,5-6 1 0,9-6-4 16,8-9-12-16,14-3-10 0,7-7-8 0,7-7-7 15,7-3 2-15,8-5-5 0,3-5-1 0,3-3 1 16,0-4-2-16,2-2 1 0,-4-3 1 0,-4 3-4 16,-5 2 0-16,-7 5 0 0,-7 6-2 15,-10 8-2-15,-7 8-1 0,-13 8 0 0,-10 8-2 16,-13 9 4-16,-6 5-4 0,-8 6-5 0,-5 2-10 16,-5 3-22-16,-2 1-32 0,-1 1-41 0,0 3-44 15,-1 6-56-15,0 8-96 0,0-3-254 0,0-3-1016 16</inkml:trace>
  <inkml:trace contextRef="#ctx0" brushRef="#br0" timeOffset="1170.99">16041 5767 325 0,'0'0'194'0,"0"0"-38"0,0 0 37 0,0 0 8 15,0 0-8-15,0 0-9 0,0 0-22 0,0 0-27 16,0 0-33-16,0 0-32 0,0 0-23 0,0 0-20 16,-39-18-11-16,39 18-7 0,0 0-11 15,0 0 1-15,5-1 2 0,-1 1 3 0,6-1 1 16,1 1 3-16,1-1-4 0,6 1 1 0,0 0 3 15,2 0-4-15,1 0 1 0,1 0-2 0,4 3-1 16,-1 2-3-16,2 1 2 0,2 0 2 0,2 0-3 16,1 1 5-16,2 2-2 0,5-2 0 0,0 1 3 15,4-2 3-15,5 0 0 0,5 0 5 16,4-3 3-16,2 1 2 0,6-2 5 0,5-1 5 16,5-1 8-16,5 0 8 0,3-1 9 0,7-2 5 15,2-2 1-15,0 0-1 0,-1 1-5 0,1-1-7 16,-3 1-12-16,-5 1-7 0,3 2-10 15,-6 1-4-15,-6 0-1 0,-3 0-3 0,-3 0 0 16,-6 0-5-16,-2 1 1 0,-1 1-6 0,-5 1 3 16,-2 0 2-16,-2 1-4 0,-4-1 4 15,-1 1-3-15,-5 0 0 0,-2 0 4 0,-5-1-2 16,-2 0-1-16,-6-2 2 0,-5 0-1 0,-1 1 2 16,-4-1 4-16,0-1-1 0,-4 1 2 0,-3-1 0 15,-3 0 2-15,-2 0 2 0,-1 0-2 16,0 0 6-16,-3 0 0 0,0 0-1 0,0 0 4 15,0 0-8-15,0 0-4 0,0 0-3 0,0 0-8 16,0 0-9-16,0 0-36 0,0 0-75 16,-4 0-103-16,2 1-192 0,0 0-1089 0</inkml:trace>
  <inkml:trace contextRef="#ctx0" brushRef="#br0" timeOffset="3708.66">13706 16017 0 0,'0'0'0'0,"0"0"0"0,0 0 0 16,0 0 0-16,0 0 0 0,0 0 0 0,0 0 2 15,0 0 149-15,0 0-15 0,0 0-8 0,0 0-11 16,0 0-8-16,-67 23 3 0,62-23-5 16,2 0 0-16,-5 0-9 0,5 0-12 0,-3 0-5 15,3 0-7-15,-3 0-2 0,3 0-5 0,-3 0-1 16,2 1-4-16,2-1-2 0,-3 0 1 0,3 0-7 16,1 0-2-16,0 0-1 0,0 0-7 0,1 0-6 15,-2 0-3-15,2 0-4 0,0 0 1 16,0 0 7-16,0 0 3 0,0 0-3 0,0 0-4 15,0 0-1-15,0 0-10 0,0 0 7 0,0-1-3 16,3-3-4-16,-2 1 1 0,4-5-4 16,1-1-2-16,4-4-4 0,1-2 3 0,6-4-7 15,-3-1 0-15,6-3 1 0,-1-5-4 0,6-1 1 16,1-4-2-16,2-3 3 0,-3-2-3 0,4 1 4 16,0-2-1-16,0 1-3 0,0 1 2 0,-3-2-3 15,3 1 3-15,0 2-5 0,0 0 2 0,0 0-4 16,-4 3-1-16,3 2 1 0,-3 1-2 15,0 2 2-15,-3 1 0 0,-2 5 2 0,-4 0 0 16,0 2 1-16,-5 2-1 0,0 2 1 0,-2 0 1 16,0 3 5-16,-2 0 0 0,-4 2 0 15,2-1 0-15,-1 2-3 0,-2 1 3 0,-1 0-1 16,0-1 2-16,-1 2-4 0,0-1-3 0,0 1 1 16,0 1-4-16,0 0 5 0,0 0 0 15,0 0-3-15,0 2-2 0,0-1-2 0,-2 1 0 16,1 2-4-16,-2-1 0 0,-4 2-5 0,-1-2-6 15,1 1-3-15,-5 2-8 0,-2 1 0 0,-1 0 0 16,-3 1 8-16,-2 2 4 0,0 2 5 16,1 1 5-16,1-3 0 0,5 2 2 0,2-3 1 15,4 1-1-15,1-1-3 0,3-1 2 0,1-1-1 16,2 1 2-16,0-1 1 0,0 0-1 0,0 0-4 16,0 0-3-16,0 0-2 0,0 0-5 0,0 0-5 15,0 0-4-15,0 0-2 0,0 0-3 0,0 1 8 16,2 1 6-16,4-1 6 0,-2 0 8 15,5 0 0-15,0 0 5 0,4-1-2 0,2 0 4 16,1 0-2-16,2-3-1 0,2-2 3 0,0-2-6 16,2 0 2-16,2 0-1 0,0 1 0 0,-3 0 0 15,0 1 0-15,-2 1 1 0,-5-1-4 16,3 3 3-16,-6 0-2 0,-1 1-1 0,-1 1-2 16,-1 0-4-16,-3 0-4 0,2 0-1 0,0 1 1 15,-2 5-2-15,3 1 0 0,-2 1 2 16,0 3 4-16,4 5 6 0,-2 2 7 0,-3 3 2 15,3 2 2-15,0 1 1 0,-4 1-4 0,4 2 3 16,-4 0 1-16,0 2 4 0,-2 1 0 0,-1-1-1 16,3 1-2-16,-2-1-4 0,-1-1 2 15,1 1-3-15,-1 0 3 0,1-1-7 0,3 0-5 16,-1 0-28-16,4-1-98 0,1-6-205 0,-5-7-972 16</inkml:trace>
  <inkml:trace contextRef="#ctx0" brushRef="#br0" timeOffset="4916.92">18398 16412 913 0,'0'0'144'16,"0"0"-47"-16,0 0 30 0,0 0 15 0,0 0 5 16,0 0 5-16,0 0-13 0,0 0-21 0,0 0-17 15,0 0-17-15,0 0-18 0,0 0-4 16,0 0-12-16,-10-46-7 0,9 41 0 0,0-3-4 16,0 0 0-16,0-4-2 0,-1 1 7 0,0-2-7 15,0-1 4-15,0-2-3 0,0-1-7 0,-2-2-5 16,3-4-6-16,-3-1-5 0,0-2-7 15,0-4 1-15,0-4-3 0,-1 0 0 0,-1-3-3 16,-1-3 5-16,-1-3-6 0,2-4 0 0,0-4 3 16,-3-2-4-16,0-2 0 0,-1 0 1 15,3 4 1-15,-3 5-5 0,2 5 8 0,0 4 0 16,0 8-5-16,5 4 5 0,-2 6-6 0,2 2 1 16,1 4 0-16,1 4 0 0,0 1-4 0,1 3-1 15,0 2 6-15,0 0-1 0,-2 2 0 16,2 0 0-16,0 0-2 0,0 1-2 0,-1 0 4 15,1 0-4-15,0 0-7 0,-2 0-9 0,2 0-8 16,-1 0-13-16,-1 3-5 0,-3 2 6 0,-1 6 6 16,-3 3 15-16,-2 4 13 0,-4 3 3 0,0 3 3 15,-3 0 0-15,-3 1 1 0,1 2-2 0,-1-2 2 16,0 0 1-16,3-4-4 0,1-1 2 16,3-3 1-16,2-4-1 0,2-3 1 0,2-3 4 15,2-4-2-15,2 1 7 0,1-3 9 0,2-1 7 16,0 0 2-16,1 0 1 0,0-1-4 15,0-4-11-15,0-2-5 0,1-3-9 0,3-4-7 16,0-3 0-16,2-3-2 0,4-4 2 0,1-2-3 16,-1 0 5-16,6-2-2 0,0-1 1 0,0 0 7 15,2 2 0-15,0-1-3 0,-1 4-4 16,3 4-4-16,-3 4-8 0,0 3 4 0,-2 4 1 16,1 2 1-16,0 3 3 0,2 1 6 0,-1 5 2 15,2-2 3-15,4 2 5 0,0 6-4 0,3 2 1 16,2 3 1-16,1 2-1 0,3 5-2 0,2 1-2 15,1 5 1-15,0 3-4 0,2 3 3 16,0 3-28-16,-1 3-105 0,-9-9-259 0,-8-9-1140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4T07:12:37.969"/>
    </inkml:context>
    <inkml:brush xml:id="br0">
      <inkml:brushProperty name="width" value="0.05292" units="cm"/>
      <inkml:brushProperty name="height" value="0.05292" units="cm"/>
      <inkml:brushProperty name="color" value="#FF0000"/>
    </inkml:brush>
  </inkml:definitions>
  <inkml:trace contextRef="#ctx0" brushRef="#br0">550 4503 910 0,'0'0'100'0,"0"0"10"0,0 0 7 0,0 0-5 15,0 0-17-15,0 0-6 0,0 0-2 0,0 0-3 16,0 0 4-16,0 0-1 0,0 0-14 16,0 0-7-16,1 93-1 0,-1-69 3 0,-2 2-2 15,-1 3 3-15,2 1 2 0,-1 3-13 0,1-1-6 16,-1-1-9-16,-2 0-13 0,2 0-3 0,1 0-4 16,0-2-9-16,1 0 1 0,-1-3-3 15,0-1-3-15,0 0-1 0,1-3 0 0,0 1-4 16,0-4 0-16,0-1-4 0,0 0-6 0,0-3-24 15,0-1-46-15,0 0-75 0,1-1-111 16,1-1-149-16,-1-4-247 0,-1-3-412 0</inkml:trace>
  <inkml:trace contextRef="#ctx0" brushRef="#br0" timeOffset="414.72">856 4939 1596 0,'0'0'194'0,"0"0"19"16,0 0-8-16,0 0-34 0,0 0-31 0,0 0-43 16,0 0-48-16,0 0-32 0,0 0-15 0,0 0-7 15,0 0 5-15,0 0 5 0,0 0-1 16,0 0 0-16,-1 25-1 0,1-16-5 0,0-1 4 15,3 3 2-15,-1-1-2 0,5 1 4 0,0-1-1 16,0 1-2-16,2-3 1 0,2 2-1 16,3-1 1-16,-3-2 1 0,1 0 0 0,1-1-1 15,2-2 1-15,-1 0 1 0,-2-2-3 0,3 0 7 16,-4-2-6-16,0 0 0 0,1 0 3 0,-3 0 0 16,-2-2 12-16,-2-1 3 0,1-2 4 0,-4-1-4 15,-1-1-5-15,-1-1-4 0,0 0-3 16,-6-3-5-16,0 0-4 0,-2 0 1 0,-2-1-5 15,-1 1 3-15,2-1 0 0,-2 1-5 0,-1 0-1 16,0 2-3-16,-1 1-4 0,2 0-6 0,1 1-18 16,4 1-28-16,-2 1-52 0,1 1-101 15,5 2-134-15,1 1-139 0,1 0-223 0,0 1-160 0</inkml:trace>
  <inkml:trace contextRef="#ctx0" brushRef="#br0" timeOffset="765.1">1377 4884 1572 0,'0'0'216'0,"0"0"3"0,0 0-21 16,0 0-33-16,0 0-40 0,0 0-43 0,0 0-38 16,0 0-17-16,0 0-16 0,0 0-1 15,0 0 2-15,0 0-6 0,0 0 2 0,0 0-3 0,-13 72-2 16,13-60-1-16,0-1 2 0,2 1-3 15,3 0 2-15,1 1 0 0,0-1-3 0,0-1 0 16,2-1 0-16,3 0-2 0,-2-2-1 16,1-1 3-16,2 0-3 0,-3-3 2 0,1 0 2 0,1-2-1 15,-2 0-1-15,1-2 2 0,-1 0 3 16,-3 0 0-16,-1 0 6 0,1-1 7 0,-3-2 2 16,-2 0 7-16,-1-1 0 0,0-2-6 0,0 0-6 15,0-2-3-15,-3 0-8 0,-4 0-2 16,2-3-2-16,-1 3-8 0,-3-3-8 0,-1-1-10 15,0 1-18-15,-1-1-22 0,1 1-23 0,1 0-40 16,-2 0-55-16,1-1-84 0,0 1-115 0,0 1-160 16,5 1-152-16,-1 3 297 0</inkml:trace>
  <inkml:trace contextRef="#ctx0" brushRef="#br0" timeOffset="1115.76">1507 4639 957 0,'0'0'235'0,"0"0"-113"0,0 0 8 16,0 0 0-16,0 0 15 0,0 0 15 0,0 0-25 15,0 0-25-15,0 0-20 0,0 0-18 0,0 0-15 16,0 0-5-16,0 0-4 0,0 0-11 16,103 119-4-16,-79-109-7 0,1 2-7 0,-2-1-2 15,2-1-2-15,0 0-3 0,1-1-5 0,-1-1 3 16,2 2-5-16,-3-2 1 0,0 0 1 15,1 0-4-15,-5-3 0 0,0 2 2 0,-2-1 0 16,-4 0-2-16,0-1-1 0,-4 0-4 0,-2 2-7 16,-2 0 5-16,-3 0 0 0,-3 1 1 0,0 0 6 15,0 2 3-15,-2 2 2 0,-7 2 6 16,0 1 4-16,-2 2-6 0,-5 0 2 0,0 1-2 16,-2 1-6-16,-1 2 0 0,-1-1 0 0,2 1-3 15,0 0-5-15,-2 0 4 0,1-1-4 16,0 1-1-16,-1 0-5 0,4 0-14 0,-4-2-32 15,1 1-55-15,-4 1-81 0,0-1-156 0,6-4-217 16,4-4-579-16</inkml:trace>
  <inkml:trace contextRef="#ctx0" brushRef="#br0" timeOffset="1449.23">584 6015 1533 0,'0'0'113'0,"0"0"-3"16,0 0-15-16,0 0-8 0,0 0 10 0,0 0 1 16,0 0-22-16,0 0-17 0,0 0-15 0,0 0-16 15,0 0-12-15,0 0 0 0,0 0-3 16,99-10 0-16,-76 7 2 0,6-2-11 0,-4 1-6 16,8 1-33-16,-2-1-56 0,-1 1-78 0,2-1-121 15,-3 2-140-15,-7 1-205 0,-9 0-130 0</inkml:trace>
  <inkml:trace contextRef="#ctx0" brushRef="#br0" timeOffset="1655.47">645 6205 805 0,'0'0'136'0,"0"0"-34"0,0 0 18 0,0 0 53 0,0 0 39 15,0 0 1-15,0 0-51 0,0 0-48 16,0 0-33-16,0 0-13 0,0 0-15 0,129-10-12 16,-97 5-11-16,6 0-7 0,0 1-11 0,6 0-44 15,-2-1-103-15,1 3-204 0,-13-1-297 16,-9 2-567-16</inkml:trace>
  <inkml:trace contextRef="#ctx0" brushRef="#br0" timeOffset="1954.18">1468 5874 2008 0,'0'0'164'0,"0"0"-37"0,0 0 17 0,0 0-7 15,0 0-11-15,0 0-29 0,0 0-40 16,0 0-31-16,0 0-15 0,0 0 0 0,0 0-2 16,0 0 7-16,0 0 5 0,0 0-3 0,-10 105 1 15,11-78-3-15,-1 1-8 0,0-1-1 0,0 1 1 16,2 1-5-16,2-1 1 0,-3 0 0 16,0 0-6-16,0-2-13 0,1-1-22 0,4-1-38 15,-3-4-62-15,3-1-87 0,-2-3-151 0,2-5-240 16,-3-3-833-16</inkml:trace>
  <inkml:trace contextRef="#ctx0" brushRef="#br0" timeOffset="2315.2">1822 6064 2077 0,'0'0'204'0,"0"0"-64"0,0 0 1 0,0 0-19 15,0 0-19-15,0 0-26 0,0 0-36 16,0 0-17-16,0 0-9 0,0 0-6 0,0 0-6 16,0 0 2-16,0 0-3 0,-45 53-2 0,45-43 1 15,0 0 0-15,0 2-3 0,2-2-2 0,2 1 3 16,2-2-3-16,-1 1-2 0,5 0 3 0,-1-2-9 16,0 2-11-16,3-2-11 0,-1-1-11 15,2-1-9-15,1-1-2 0,-2-1 2 0,3 0-1 16,-2-2 4-16,1 1 2 0,-3-3-3 0,3 0 7 15,-2 0 8-15,-2 0 5 0,0-5 12 16,-1 0 8-16,-4 0 7 0,2-1 7 0,-4 0 3 16,-2 1 2-16,1-2 0 0,-2 1 5 0,0-1 0 15,-4 0-5-15,0 0-3 0,-3 0-9 0,-3 1-7 16,1 0-8-16,-1-1-20 0,-2 0-51 16,-1 0-94-16,-2-1-138 0,3 3-214 0,4 0-615 0</inkml:trace>
  <inkml:trace contextRef="#ctx0" brushRef="#br0" timeOffset="2700.47">2056 5824 1221 0,'0'0'431'16,"0"0"-384"-16,0 0 23 0,0 0 31 0,0 0 35 15,0 0-1-15,0 0-22 0,0 0-20 0,0 0-28 16,0 0-16-16,0 0-4 0,0 0-6 16,132 112-9-16,-112-101-7 0,-1-1-5 0,2 1-6 15,-1-1-4-15,1 0 4 0,0-1-5 0,0-1-2 16,-2 0 4-16,3 0-4 0,-2 0 0 0,-2 0 0 16,-2-1 1-16,-1 1-4 0,-2 0 0 15,-3 0 1-15,2 1-9 0,-4 0 6 0,1 2-1 16,-4-1 0-16,0 2 2 0,-4 0 3 0,2 2 1 15,-3 1 5-15,0-1 10 0,-3 1 2 16,-3 0 10-16,-2 0 3 0,-6 0 3 0,0 1 0 16,-6 0-3-16,0 0-8 0,-5 1-9 0,-1 0-1 15,0 0-8-15,-1 0-2 0,1-1-1 0,4 0-3 16,-1-1-2-16,4-1-1 0,1-1-5 0,5-3-6 16,2 1-20-16,2-4-39 0,1-2-69 0,6-1-133 15,1-2-228-15,1-1-350 0,0-1-289 0</inkml:trace>
  <inkml:trace contextRef="#ctx0" brushRef="#br0" timeOffset="2955.47">3301 6013 1408 0,'0'0'818'0,"0"0"-721"0,0 0 8 0,0 0 15 15,0 0 6-15,0 0-17 0,0 0-41 16,0 0-30-16,0 0-23 0,0 0-11 0,0 0-3 0,0 0 1 16,0 0 1-16,0 0 1 0,-122 84 3 15,107-63-6-15,-2-2 1 0,2 1-3 0,-3-2 1 16,6-1 0-16,-4 1 1 0,3-2-1 0,0 0-8 16,2-2-13-16,1 0-30 0,-3-3-42 0,2 0-59 15,1-1-84-15,-1-1-136 0,6-3-203 16,0-3-475-16</inkml:trace>
  <inkml:trace contextRef="#ctx0" brushRef="#br0" timeOffset="3155.76">2856 6132 931 0,'0'0'538'0,"0"0"-367"0,0 0-7 0,0 0 16 16,0 0-7-16,0 0-27 0,0 0-35 15,129 5-29-15,-103 2-20 0,0 0-20 0,0 1-12 16,4-1-12-16,0 1-5 0,0-1-6 0,-2 0-6 16,-1 0-14-16,-2 0-28 0,-2-2-53 0,0 0-75 15,-1 0-106-15,0-2-153 0,-8-1-216 16,-4 0-361-16</inkml:trace>
  <inkml:trace contextRef="#ctx0" brushRef="#br0" timeOffset="3531.51">3066 5979 1807 0,'0'0'108'0,"0"0"19"15,0 0 32-15,-121 5 15 0,93 3 6 16,-1 2-21-16,1 1-41 0,3 3-35 0,1 1-28 16,5 3-16-16,3 1-8 0,1 4-5 0,2-2-4 15,3 2-3-15,1-2-2 0,3 1-4 16,1-1-1-16,4 1-4 0,1-1-2 0,0 1-1 15,8 0-3-15,2-1-1 0,2-1 1 0,6-2-2 16,1-1-2-16,4-3-5 0,5-2-7 0,0-4-12 16,5-1-10-16,0-3-15 0,-1-2-11 15,3-2-6-15,1 0 1 0,1-2 8 0,-2-5 12 16,4-2 14-16,-3-2 13 0,-1-5 9 0,-3-1 5 16,-3-2-1-16,-3-4-3 0,-3-1-7 0,-2-4 1 15,-4-1 5-15,-1-2 10 0,0-2 11 16,-8-1 7-16,-1 0 4 0,-7 0 6 0,0 2 0 15,-11 3 2-15,-2 3-2 0,-6 0-9 0,-2 5-9 16,-4 0-10-16,-2 2-5 0,-3 2-7 0,0 2-1 16,-1 2-7-16,1 3-19 0,4 1-38 0,3 3-74 15,6 2-123-15,4 3-180 0,6-1-264 16,4 2-294-16</inkml:trace>
  <inkml:trace contextRef="#ctx0" brushRef="#br0" timeOffset="3806.17">3665 5724 1904 0,'0'0'87'0,"0"0"3"16,0 0 19-16,0 0 6 0,0 0 6 0,0 0-15 15,0 0-36-15,0 0-14 0,0 0 0 16,0 0-4-16,0 0 0 0,18 133 0 0,-18-95-7 0,0-1-4 15,2 2-3-15,-1 0-8 0,0 2-6 16,2-2-5-16,0 0-3 0,3-2-4 0,-2-1-3 16,5-3 2-16,-1 0-7 0,2-3 1 0,0 0-1 15,1-2-8-15,0-2-1 0,1-1-26 16,0-1-38-16,-2-5-54 0,3-1-81 0,-1-4-162 16,-4-3-272-16,0-5-915 0</inkml:trace>
  <inkml:trace contextRef="#ctx0" brushRef="#br0" timeOffset="4181.59">3990 6172 2158 0,'0'0'116'15,"0"0"12"-15,0 0 3 0,0 0-6 0,0 0-4 16,0 0-29-16,0 0-32 0,0 0-21 0,0 0-22 15,0 0-2-15,0 0-8 0,0 0-1 0,0 0 3 16,0 0-8-16,-70 78 0 0,70-69-1 16,0 2 2-16,0-2-6 0,4 1 2 0,2 0-1 15,0 1-13-15,1-2 3 0,0 0-12 0,3-1-13 16,-1-1-4-16,-1 0-14 0,4 0-9 16,-2-3-5-16,0 1-3 0,-2-3-1 0,2 1 11 15,-2-3 12-15,1 0 11 0,-2 0 16 0,0 0 14 16,-3-1 10-16,1-4 5 0,-2 0 5 0,-1-1 0 15,-1 0-1-15,2-1 2 0,-3-2-1 16,0-1-3-16,0 0 0 0,0 1 3 0,-4-2-5 16,0 3 2-16,-1-3-1 0,-1 1-8 0,0-1-2 15,-3 1-11-15,2 0-27 0,-1-1-51 16,-2 0-79-16,2-1-117 0,-2-1-158 0,2 5-209 16,3-1-80-16</inkml:trace>
  <inkml:trace contextRef="#ctx0" brushRef="#br0" timeOffset="4534.19">4080 5877 879 0,'0'0'614'16,"0"0"-538"-16,0 0 23 0,0 0 17 0,0 0 23 16,0 0 18-16,0 0-19 0,0 0-25 15,0 0-23-15,0 0-18 0,0 0-12 0,0 0-6 16,0 0-8-16,72 95-9 0,-57-79-3 0,2-2-9 15,1 0-5-15,-1 0-3 0,2 1-4 16,-3-2-5-16,4-1 0 0,-1 1 0 0,0 0-4 16,0-3 5-16,-3 0-3 0,2-2-4 0,-3-1 1 15,0 0 0-15,-4 0-3 0,0 0 1 0,0 0 1 16,-2 0-5-16,0 1 1 0,-3 0 0 0,-2 1-2 16,-2 2 2-16,-1 0 1 0,-1 2 0 15,0 0 1-15,0 2 1 0,-5 2 2 0,-3 0-1 16,-2 2 4-16,-3 1-2 0,-4 1 0 15,-2 1 2-15,-2 1 2 0,-3 0-1 0,-2 1-1 16,-1-1 0-16,-2 0-2 0,2 0 3 0,2-1 0 16,-1 0-1-16,5-1-6 0,-2-1-3 0,4 0-26 15,3 0-60-15,4-2-104 0,-1 0-221 16,5-4-415-16,3-5-529 0</inkml:trace>
  <inkml:trace contextRef="#ctx0" brushRef="#br0" timeOffset="7498.53">479 7273 712 0,'0'0'204'0,"0"0"34"16,0 0 11-16,0 0-11 0,0 0-23 0,0 0-26 16,0 0-45-16,0 0-35 0,0 0-38 0,0 0-32 15,0 0-16-15,0 0-6 0,0 0 0 0,0 0-5 16,0 0 6-16,0-1-7 0,1-7-5 16,4 0-18-16,8-2-4 0,2 4-3 0,4 0 2 15,0 0 23-15,3 2-6 0,-1-1 4 0,5 1-3 16,-3 2-8-16,1 0-14 0,3 0-37 15,-5 1-58-15,4-1-79 0,-2 0-112 0,-2 1-155 0,-4 0-193 16,-6 1 17-16</inkml:trace>
  <inkml:trace contextRef="#ctx0" brushRef="#br0" timeOffset="7713.87">515 7422 517 0,'0'0'189'0,"0"0"-29"16,0 0-9-16,0 0 18 0,0 0 23 0,0 0 1 15,0 0-50-15,0 0-24 0,0 0-35 0,0 0-21 16,0 0 10-16,0 0-16 0,0 0-13 16,128-25-7-16,-96 18-15 0,6 0-3 0,-2 1-7 15,4-1-32-15,-1 1-59 0,1 0-120 0,-3 3-209 16,-11 0-287-16,-7 0-148 0</inkml:trace>
  <inkml:trace contextRef="#ctx0" brushRef="#br0" timeOffset="8065.5">1509 6885 1407 0,'0'0'94'0,"0"0"6"0,0 0 10 0,0 0 11 16,0 0-2-16,0 0-17 0,0 0-31 0,0 0-21 16,0 0-18-16,0 0-4 0,0 0-2 15,0 0-7-15,-91 120-2 0,82-90-1 0,-1 5 0 16,4 2 13-16,-2 6 4 0,1 3 3 0,2 1-1 15,-1 4-7-15,5 0-4 0,1 0-1 0,0 2-3 16,2-2-1-16,7-2-5 0,0-2-2 16,1-3 0-16,2-3-1 0,3-2-3 0,0-6 2 15,1-4-5-15,-1-1-3 0,3-5-6 0,0-3-31 16,-4-2-39-16,5-6-63 0,-6-2-108 16,5-5-183-16,-8-1-309 0,-1-3-252 0</inkml:trace>
  <inkml:trace contextRef="#ctx0" brushRef="#br0" timeOffset="8324.66">1873 6869 2071 0,'0'0'93'0,"0"0"31"15,0 0 30-15,0 0 5 0,0 0-18 0,0 0-26 16,0 0-41-16,0 0-39 0,0 0-29 16,0 0-22-16,0 0-8 0,0 0 6 0,0 0 4 15,0 0 11-15,-19 42 6 0,18-18-3 0,0 2-2 16,0 1 2-16,0 0 0 0,1 2-1 0,1 0 2 16,-1 1-10-16,0 1-43 0,2 1-77 15,-1-1-121-15,3-1-157 0,-1-7-215 0,0-8-807 0</inkml:trace>
  <inkml:trace contextRef="#ctx0" brushRef="#br0" timeOffset="8681.53">1833 7625 1362 0,'0'0'354'0,"0"0"-281"15,0 0 49-15,0 0 22 0,0 0 14 0,0 0-14 16,0 0-47-16,0 0-43 0,0 0-23 0,0 0-17 16,-67 128-7-16,67-115 6 0,0 0-7 15,6-2 1-15,1 2 2 0,-1-1-5 0,4 0 0 16,4-1 4-16,-1-2-3 0,-1 0-1 0,4-2 1 16,-2-2-2-16,0 0-2 0,3-3-5 0,-3 1 1 15,1-3-7-15,-2 0-5 0,1 0 3 16,-3-3-5-16,-1 0 7 0,-3-3 6 0,1-1 7 15,-3-2-2-15,-2-1 1 0,-2-1 5 0,-1-1-11 16,0-2 9-16,0-1-5 0,0 0-1 0,-2-1 3 16,-5-1-6-16,2 1-1 0,-3 2-8 15,0 0-6-15,-3 1-20 0,1 1-16 0,-2 1-29 16,-3 1-53-16,2 0-83 0,-2 1-119 0,0 1-183 16,6 1-367-16,3 4 646 0</inkml:trace>
  <inkml:trace contextRef="#ctx0" brushRef="#br0" timeOffset="9016.9">2324 6936 1918 0,'0'0'63'15,"0"0"38"-15,0 0 40 0,0 0 10 0,0 0-17 16,0 0-33-16,0 0-59 0,0 0-39 16,0 0-13-16,0 0-4 0,0 0 10 0,0 0 10 15,0 0 2-15,0 0-1 0,84 118 2 0,-68-79-1 0,0 4-4 16,-3 1 4-16,-3 1-2 0,-1 1 0 16,-7 0 3-16,0 2 0 0,-1 0-1 0,-5-1 1 15,-6 1 2-15,-1-1-3 0,-5 1 1 16,1-5 0-16,-4-3-1 0,0-5-3 0,4-5 4 15,-2-3-3-15,1-3-2 0,0-2 0 0,2-2-8 16,-2-3-13-16,1-3-31 0,1-1-56 0,4-5-104 16,-1-2-182-16,2-3-319 0,6-2-607 0</inkml:trace>
  <inkml:trace contextRef="#ctx0" brushRef="#br0" timeOffset="9335.19">2942 7300 1455 0,'0'0'283'0,"0"0"-184"0,0 0 34 16,0 0 22-16,0 0 9 0,0 0-16 0,0 0-49 15,0 0-55-15,0 0-42 0,0 0-19 0,0 0-4 16,0 0 7-16,0 0 12 0,6-1 8 0,-9 12 1 16,-2 4 1-16,2 1-3 0,-3 3-1 0,3-1 4 15,-4 0-1-15,1 2-2 0,-1-1 1 0,2-1-2 16,-1 0-1-16,0 0 1 0,2-1-3 16,-2-1 0-16,-1 0-1 0,3-1-2 0,-2 0-13 15,1 0-35-15,-1-1-61 0,0-2-99 0,-1 0-150 16,5-4-240-16,-1-2-649 0</inkml:trace>
  <inkml:trace contextRef="#ctx0" brushRef="#br0" timeOffset="9531.52">2721 7400 959 0,'0'0'253'0,"0"0"-141"16,0 0 5-16,0 0 10 0,0 0 21 15,0 0-5-15,0 0-43 0,0 0-41 0,0 0-32 0,0 0-12 16,0 0-2-16,130 49-5 0,-109-38-5 16,0-1-16-16,0-1-31 0,-1 0-55 0,0-3-83 15,2 1-119-15,-2-1-174 0,-3-2-241 0,-8-1 462 0</inkml:trace>
  <inkml:trace contextRef="#ctx0" brushRef="#br0" timeOffset="9916.08">3050 7235 665 0,'0'0'522'0,"0"0"-354"15,0 0 30-15,0 0 9 0,0 0-11 16,-117-20-17-16,95 23-30 0,1 4-43 0,-1 2-37 16,1 3-20-16,0 3-10 0,-2 2-2 0,2 2-1 15,1 2-2-15,0 2-9 0,2 0 1 16,2 1-9-16,1 1-4 0,3-2 0 0,2 1-6 0,2-1-2 15,2 1 1-15,6 0-2 0,0 1-2 16,2 1-1-16,6-2 5 0,5-1-5 0,3-2 4 16,3-3-3-16,3-2-4 0,3-2-4 15,2-2-7-15,1-3-7 0,3-3-10 0,2-1-4 0,1-2-8 16,1-1-1-16,0-2 4 0,0 0 7 0,0-6 6 16,1-3 8-16,-4-1 5 0,-1-4-11 15,-1-3-11-15,-3-1-11 0,-5-5-4 0,-3-2 14 16,-5-5 23-16,-4-3 17 0,0-6 6 0,-5 0 6 15,-1-3-7-15,-4-2-2 0,0 0-1 16,-5 1-5-16,-7 2-1 0,-4 5-6 0,-4 6-4 16,-5 2-9-16,0 6-15 0,-5 4-64 0,-1 3-95 15,-3 4-128-15,3 5-146 0,8 2-145 0,9 2 54 0</inkml:trace>
  <inkml:trace contextRef="#ctx0" brushRef="#br0" timeOffset="10281.51">3632 6944 1730 0,'0'0'137'0,"0"0"14"0,0 0 32 0,0 0-7 16,0 0-16-16,0 0-35 0,0 0-58 16,0 0-39-16,0 0-22 0,0 0-8 0,0 0 3 15,0 0 9-15,0 0-2 0,0 0 3 0,-71 90 2 16,53-58 1-16,2 4 4 0,-1 1 5 16,0 4 2-16,4-1-3 0,1 2 4 0,0 0-2 15,5 0-1-15,1-1-2 0,2 0-1 0,6-2-6 16,-2 0 0-16,7-1 1 0,2 0-4 0,3-3 3 15,-1-1-2-15,7-3-2 0,-3-1-4 0,2-3-1 16,1 0-2-16,2-3-7 0,1-3 2 16,-1-1-15-16,-1-5-22 0,1-1-29 0,-2-3-49 15,1-4-73-15,-1-3-132 0,-5-1-222 0,-4-2-762 16</inkml:trace>
  <inkml:trace contextRef="#ctx0" brushRef="#br0" timeOffset="10563.9">3959 6936 1483 0,'0'0'128'0,"0"0"58"0,0 0 38 16,0 0-1-16,0 0-8 0,0 0-40 0,0 0-47 15,0 0-49-15,0 0-41 0,0 0-33 16,0 0-21-16,0 0-2 0,0 0-5 0,-5-4 20 16,4 26 8-16,1 3-2 0,1 3 9 0,-1 3-10 15,0 1-1-15,5-2 3 0,0 2 0 0,4-3-3 16,-2 0 3-16,2-2-9 0,1-1-37 16,-2-2-63-16,0-1-111 0,0 0-184 0,-1-8-328 0,-2-4-636 15</inkml:trace>
  <inkml:trace contextRef="#ctx0" brushRef="#br0" timeOffset="10915.26">3873 7441 1729 0,'0'0'365'0,"0"0"-296"0,0 0 34 16,0 0 20-16,0 0 16 0,0 0-10 0,0 0-36 15,0 0-30-15,0 0-28 0,-115 114-14 0,109-97-10 16,2 0-4-16,0-1-1 0,3 0-1 16,-1-1-3-16,2 0 3 0,0-1-3 0,5 2-1 15,2-2 2-15,1-2-3 0,1-1-2 0,0-1-3 16,3-1-3-16,-1-2-8 0,2-1-2 0,0-2-7 16,1 0-3-16,-1-2-2 0,-2-2 4 0,1 0 4 15,-3 0 7-15,2-2 9 0,-5-3 1 16,-1-2 7-16,0 0 5 0,-3-1-1 0,0-2 2 15,-2 1-1-15,0-3-3 0,0 1-3 0,-3-1-1 16,-2 0-2-16,0-2-3 0,-2 0-3 0,-2 0-7 16,0-1-18-16,2-1-34 0,-3 0-59 0,2-2-102 15,0 2-165-15,1 2-299 0,4 6-479 0</inkml:trace>
  <inkml:trace contextRef="#ctx0" brushRef="#br0" timeOffset="11182.28">4260 7021 2255 0,'0'0'94'0,"0"0"17"0,0 0 1 15,0 0-7-15,0 0-15 0,0 0-29 0,0 0-40 16,0 0-24-16,0 0-8 0,0 0-2 0,0 0 18 15,0 0-5-15,0 0 4 0,64 117 0 16,-53-77-8-16,-2 2 8 0,-4 4-2 0,-4 3 0 0,0 1 3 16,-7 5-3-16,-4 2 2 0,-8 3-3 15,2-1-15-15,-5-1-30 0,0-5-41 0,2-2-52 16,1-4-51-16,-2-2-67 0,5-2-102 0,-4-2-145 16,7-11-352-16,3-11 439 0</inkml:trace>
  <inkml:trace contextRef="#ctx0" brushRef="#br0" timeOffset="11635.27">896 8978 1499 0,'0'0'73'0,"0"0"16"0,0 0 32 16,0 0 21-16,0 0 19 0,0 0-9 0,0 0-38 15,0 0-34-15,0 0-31 0,0 0-17 16,115-71-11-16,-93 63-3 0,3-1-11 0,1 2 1 15,11 0 2-15,5 0-9 0,4 2-18 0,0 2-21 16,-6 3-56-16,-4 0-77 0,-7 1-121 0,-3 4-195 16,-6 1-254-16,-9-3 4 0</inkml:trace>
  <inkml:trace contextRef="#ctx0" brushRef="#br0" timeOffset="11832.07">1019 9171 1429 0,'0'0'290'0,"0"0"-203"0,0 0 31 16,0 0 29-16,0 0 32 0,0 0-3 0,0 0-45 15,0 0-46-15,0 0-25 0,130 6-17 0,-79-9-26 16,8-2-7-16,-1 1-3 0,0 2-5 16,-6 0 1-16,5-1-28 0,-4 2-68 0,-1 0-112 15,-2-2-183-15,-14 1-278 0,-11 1-741 0</inkml:trace>
  <inkml:trace contextRef="#ctx0" brushRef="#br0" timeOffset="12138.26">2239 8667 1505 0,'0'0'188'0,"0"0"-117"16,0 0 30-16,0 0 34 0,0 0 14 0,0 0 0 15,0 0-31-15,-127 82-33 0,106-56-31 0,-1 3-18 16,2 5-11-16,-1 3-1 0,-1 6 15 16,-1 6 5-16,0 3 5 0,-2 5-2 0,3 4-4 15,0 2-8-15,5 4 4 0,3 1-2 0,4 1-8 16,4-2-4-16,6-4-8 0,4-3-7 16,6-4-3-16,6-3 1 0,2-2-2 0,5-3 1 15,-1-3 3-15,4-2-7 0,-2-7 0 0,-1-4 3 16,2-3-4-16,-3-5-2 0,-1-3-3 0,3-4-24 15,-1-5-32-15,-2-3-40 0,-1-3-68 16,0-4-113-16,-6-2-196 0,2 0-359 0,-9 0-325 0</inkml:trace>
  <inkml:trace contextRef="#ctx0" brushRef="#br0" timeOffset="12427.41">2458 8593 2426 0,'0'0'73'0,"0"0"4"15,0 0-2-15,0 0-29 0,0 0-16 0,0 0 7 16,0 0 6-16,0 0 9 0,0 0 5 0,0 0-6 15,0 0-17-15,0 0-5 0,53 131-8 16,-43-104-8-16,2 0 0 0,0 1-5 0,-1-2-3 16,4 0 5-16,-1 2-2 0,0-3-9 0,1 2-9 15,-2-2-25-15,1 1-51 0,1 0-79 0,-4 0-164 16,-2-6-343-16,-4-6-916 0</inkml:trace>
  <inkml:trace contextRef="#ctx0" brushRef="#br0" timeOffset="12815.41">2431 9429 1494 0,'0'0'748'0,"0"0"-682"16,0 0-1-16,0 0 17 0,0 0 11 0,0 0-5 15,0 0-16-15,0 0-21 0,0 0-21 0,0 0-15 16,0 0 0-16,0 0-10 0,0 0-1 16,0 0 5-16,-66 83-5 0,66-74-1 0,0 1 1 15,4-2 1-15,2 1-3 0,1-1 6 0,4 0-1 16,2 0-5-16,3-1 2 0,-2-3 2 16,3 1-5-16,-1-1 4 0,-1-2 1 0,1-1-14 15,-1-1-3-15,1 0 0 0,-2 0-6 0,0-2 2 16,0-4 3-16,-3-1-2 0,-1-2-2 0,1-1 11 15,-3-1-1-15,-2-1 0 0,-1-1 8 16,-3-2-9-16,-2 0-1 0,0 0 4 0,0-1-4 16,-7-1-2-16,0 2-1 0,-6 1-4 0,0 1-9 15,-2 4 2-15,-3 1-2 0,-2 3-8 0,-5 3-6 16,1 2-20-16,-2 0-41 0,1 3-65 16,2 4-101-16,4 2-126 0,4-2-204 0,9-2-405 0</inkml:trace>
  <inkml:trace contextRef="#ctx0" brushRef="#br0" timeOffset="13232.58">2684 9769 2092 0,'0'0'154'0,"0"0"-13"0,0 0 3 15,0 0-9-15,0 0-13 0,0 0-23 16,0 0-43-16,0 0-20 0,0 0-14 0,0 0-11 16,0 0-3-16,0 0-6 0,0 0 3 0,0 0-3 15,-98 69 3-15,96-59 0 0,1 0-5 0,1 1 0 16,0-1 0-16,0 0 2 0,2-2-5 16,2 2 3-16,2-2-7 0,3-1-2 0,0 0 4 15,0 0-7-15,1-3-3 0,1 1-7 0,-2-3-4 16,1 0-1-16,2-1 5 0,-2-1 3 0,2 0 0 15,-2-3 6-15,1 0 3 0,0-4 6 0,-1 0 1 16,0-1 0-16,1-2-4 0,-1 1-1 0,-2-2 6 16,-1 1-3-16,-3-4 6 0,-2 0-1 15,3-2-2-15,-4 1 6 0,-1 0-2 0,0 0-1 16,-1 1-1-16,-5 2-2 0,1 0 2 0,-2 3 1 16,-2 0 0-16,-1 3-8 0,-2 2-6 15,-2 1-1-15,-1 2-2 0,-1 1 0 0,0 0-5 16,-1 0-28-16,3 4-53 0,-2 2-68 0,4 2-112 15,1 1-186-15,2-2-298 0,6-2-116 0</inkml:trace>
  <inkml:trace contextRef="#ctx0" brushRef="#br0" timeOffset="13565.15">2643 10228 2276 0,'0'0'89'0,"0"0"17"0,0 0 9 0,0 0 2 16,0 0-8-16,0 0-18 0,0 0-31 0,0 0-24 15,0 0-15-15,0 0-9 0,0 0-8 16,0 0 1-16,-89 126-1 0,90-114-3 0,-1 0 4 16,7-2-1-16,0-1 0 0,3 1-3 0,2-4 4 15,1 1-3-15,0-2 0 0,6-1 2 16,-2 0-4-16,1-3 1 0,-1 0 1 0,3-1-1 15,-3 0-2-15,-1 0-1 0,0-2-3 0,-4-3-3 16,-3 1 4-16,-2-1 1 0,-3-2-1 16,-1-1 5-16,-2-1 1 0,-1 0-2 0,0-3-3 15,0 0-4-15,-4 0-12 0,-1-2-13 0,-4-1-16 16,-1 0-22-16,-4-1-27 0,1-2-49 0,-2-1-91 16,-2 2-166-16,2 5-233 0,5 3-719 0</inkml:trace>
  <inkml:trace contextRef="#ctx0" brushRef="#br0" timeOffset="13848.38">2075 9947 1988 0,'0'0'93'15,"0"0"23"-15,0 0 18 0,0 0-9 0,0 0-20 16,0 0-28-16,0 0-28 0,0 0-20 0,0 0-5 16,0 0-4-16,0 0-1 0,0 0 7 15,0 0 2-15,-30 143-1 0,32-113 4 0,6 2 0 16,0 0-7-16,3 2 0 0,3-2-5 0,2-1-9 16,2 0-7-16,2-1 2 0,-2-3-5 0,2 0-7 15,-1-3-13-15,1-1-46 0,-2-1-60 16,-4-2-97-16,2-3-181 0,-5-3-315 0,-5-6-723 0</inkml:trace>
  <inkml:trace contextRef="#ctx0" brushRef="#br0" timeOffset="14465.89">3132 8604 611 0,'0'0'188'0,"0"0"4"0,0 0 32 16,0 0-14-16,0 0-9 0,0 0-19 0,0 0-61 16,0 0-51-16,0 0-23 0,0 0-1 15,0 0 20-15,0 0 18 0,0 0 6 0,77 130-6 16,-56-81-7-16,2 11-6 0,-2 7-10 0,2 8 2 15,0 5-11-15,1 5-17 0,-4 3-5 16,0 6-11-16,-2 1-7 0,-2 2 3 0,-4-1 2 16,-3 0-6-16,-7-5 6 0,-1-5 3 0,-7-4-2 15,-4-4-3-15,-1-6-3 0,-4-5-7 16,3-3-9-16,0-6 9 0,-2-3-4 0,4-3-1 16,-2-4 6-16,1-3-4 0,1-4 0 0,-2-4 6 15,2-4-2-15,2-4-4 0,-2-4 0 0,1-2 1 16,3-3-3-16,-2-3 4 0,-2-1 3 15,3-3-4-15,1-2 4 0,-1-1 3 0,3-3 1 16,-3-3 5-16,1 1 2 0,2-3-1 0,0-1 5 16,-1 1 9-16,3-2 4 0,0 0 0 0,-1 0 2 15,-1 0-9-15,4 0-5 0,-1 0 1 16,-1-2-8-16,1 0-6 0,-1 0-4 0,0-1-2 16,0 0-3-16,2-1-1 0,-2 1-4 0,0-2-22 15,-2 1-20-15,1-2-33 0,1 0-46 16,-2 1-80-16,-1 1-176 0,2 0-385 0,0 2-844 0</inkml:trace>
  <inkml:trace contextRef="#ctx0" brushRef="#br0" timeOffset="40918.35">23015 8420 136 0,'0'0'667'16,"0"0"-487"-16,0 0 38 0,0 0-14 0,0 0-13 16,0 0-1-16,0 0-18 0,0 0-11 0,0 0-23 15,0 0-17-15,0 0-19 0,0 0-9 0,7-96-7 16,-9 92-9-16,1-1 1 0,-3 0-5 15,3 2-8-15,0-1-8 0,1 2-5 0,-1 0-13 16,1 2-6-16,0-2-4 0,0 2-16 0,0 0-6 16,0 0-9-16,0 0-8 0,0 5-2 15,0 3 4-15,0 6 6 0,0 7 2 0,0 4 10 16,1 6-3-16,5 1-2 0,-1 2 1 0,1 3 0 16,-2-2-4-16,4 2 4 0,-1 2 5 0,-1-2-7 15,2 1 4-15,0-3-1 0,-3-2-5 0,3 1 2 16,0-5 0-16,0 0-2 0,-4 0 0 15,6-4 1-15,-4-1-3 0,-1-3 1 0,0 0 4 16,-1-3-3-16,-1-2 0 0,2-2 0 0,-2-1-4 16,-2-1 2-16,1-2 6 0,1-1-5 15,-2-1-11-15,0-1-26 0,-1-2-46 0,1-1-69 0,-1 1-99 16,1-3-181-16,-1 1-365 0,0-3-702 0</inkml:trace>
  <inkml:trace contextRef="#ctx0" brushRef="#br0" timeOffset="41501.14">23500 8528 619 0,'0'0'453'0,"0"0"-143"0,0 0-16 0,0 0-37 16,0 0-19-16,0 0-31 0,0 0-36 0,0 0-28 16,0 0-38-16,0 0-24 0,0 0-22 0,0 0-19 15,0 0-15-15,0-44-20 0,0 48-4 16,0 3-2-16,0 4 3 0,0 4 11 0,0 3 3 0,0 4 0 16,1 1-1-16,0 1-2 0,3 1-5 15,-2-1-3-15,0-1 2 0,-1 1-4 0,5-1 1 16,-4-1-1-16,0-1 0 0,3 1-3 0,-2-3-1 15,-1 1-14-15,3-2-38 0,-3 0-51 0,1-3-86 16,-1 2-120-16,5-2-217 0,-5-6-498 16,0-3 135-16</inkml:trace>
  <inkml:trace contextRef="#ctx0" brushRef="#br0" timeOffset="41882.55">23875 8693 2164 0,'0'0'220'15,"0"0"-40"-15,0 0-50 0,0 0-38 0,0 0-17 16,0 0-29-16,0 0-16 0,0 0-14 0,0 0-8 16,0 0 1-16,0 0-2 0,0 0-2 15,0 0 1-15,0 0 1 0,-13 85-7 0,13-74 0 16,1 1-4-16,3 0-2 0,2 2 4 0,-1-2 0 15,4 0 0-15,1 1-5 0,1-2-3 0,1 0-10 16,2-2-7-16,-1-2-8 0,0 0-3 16,1-2 0-16,0-2 7 0,-3-2 9 0,4-1 1 15,-4 0 10-15,0-1 11 0,1-5-3 0,-2 1 10 16,-1-4 3-16,0 0-5 0,-5-1 6 0,1-1 4 16,-2-1-2-16,-2-1 4 0,-1 0 1 15,0 1-7-15,0-1-3 0,-3 1 3 0,-3-2-7 16,-2 1-3-16,2 1-2 0,-3 1-5 0,0 1-7 15,-3 0-2-15,2 1-13 0,-1 0-22 16,-2 0-31-16,1 2-54 0,1-1-101 0,0 1-168 16,6 1-272-16,0 3-526 0</inkml:trace>
  <inkml:trace contextRef="#ctx0" brushRef="#br0" timeOffset="42298.79">24138 8485 1157 0,'0'0'539'0,"0"0"-377"0,0 0-49 16,0 0-30-16,0 0-21 0,0 0 7 15,0 0-2-15,0 0-1 0,0 0-7 0,0 0-1 16,0 0-8-16,0 0-9 0,0 0 3 0,71 71-7 16,-57-60-4-16,3 3-4 0,-2-3-4 15,3 2-10-15,1-3-1 0,-1 2-3 0,2-1-5 16,1 0 5-16,-2-2-3 0,2 0-1 0,-1-1-3 15,-1-1 5-15,0 0-4 0,-2 0 0 0,3-2 10 16,-3 0-13-16,-3 2 0 0,2-2 0 16,-4 1-7-16,-3-2 4 0,0 2 1 0,-4-1 0 15,0 1-5-15,-2-2 5 0,-1 0-4 0,-2 1 0 16,0 1 11-16,0 1-2 0,-2 1 8 0,-5 1 2 16,1 3-1-16,-7 0 4 0,0 2 2 15,-2 0 6-15,-4 1 4 0,-1 1-1 0,-1 0 2 16,0 1-3-16,-3 2-8 0,2-2 0 0,1-1-5 15,1-1-8-15,1-1 4 0,4 0-11 0,-1-2 0 16,4 0 1-16,1-2-4 0,2 0-2 0,1-2-8 16,3-1-24-16,0-1-37 0,3-2-43 15,2-1-64-15,0-2-70 0,2 1-118 0,8-2-156 16,-1 0-202-16,-3 0-72 0</inkml:trace>
  <inkml:trace contextRef="#ctx0" brushRef="#br0" timeOffset="42530.47">24883 8867 1084 0,'0'0'523'0,"0"0"-233"16,0 0-91-16,0 0-45 0,0 0-24 0,0 0-24 16,0 0-29-16,0 0-28 0,0 0-19 15,0 0-14-15,0 0-8 0,0 0 3 0,0 0-5 16,142-48-2-16,-108 42 1 0,2 2-3 0,1-2-4 15,0 3-1-15,0-2-1 0,-1 2-7 0,1-1-12 16,-4 1-25-16,-2-1-43 0,-1 2-53 16,-2 1-75-16,-2-1-100 0,-4 2-99 0,-3 0-103 15,-6 0-172-15,-4 0 495 0</inkml:trace>
  <inkml:trace contextRef="#ctx0" brushRef="#br0" timeOffset="42724.6">25026 9023 1364 0,'0'0'252'0,"0"0"-38"15,0 0 0-15,0 0-8 0,0 0-21 0,0 0-43 16,0 0-55-16,0 0-37 0,0 0-14 0,0 0-1 16,0 0-6-16,0 0 0 0,0 0-6 15,131-13-11-15,-91 7-2 0,8 2-4 0,-1-2-8 16,4 2-5-16,-1 1-37 0,-2-1-92 0,0 2-153 15,-14 0-267-15,-10 0-880 0</inkml:trace>
  <inkml:trace contextRef="#ctx0" brushRef="#br0" timeOffset="43164.95">26016 8559 2120 0,'0'0'197'0,"0"0"-2"0,0 0-39 16,0 0-41-16,0 0-30 0,0 0-33 0,0 0-19 16,0 0-20-16,0 0-11 0,0 0 4 0,0 0 5 15,0 0 8-15,0 0 6 0,1 130 0 0,0-94 3 16,1 0 1-16,0 2-3 0,2-2-3 0,-2 1-3 15,2-1-3-15,1-3-4 0,-1-2-4 16,0 1-1-16,1-3-7 0,1-1-2 0,0 0 4 16,1-4-1-16,1-1-7 0,-2-3-16 0,1-1-34 15,0-4-64-15,0-4-89 0,0-2-179 16,-3-3-346-16,-1-3-850 0</inkml:trace>
  <inkml:trace contextRef="#ctx0" brushRef="#br0" timeOffset="43715.4">26296 8740 1350 0,'0'0'207'0,"0"0"17"0,0 0-18 0,0 0-25 16,0 0-8-16,0 0-33 0,0 0-40 0,0 0-34 15,0 0-25-15,0 0-18 0,0 0-7 16,0 0-1-16,0 0-10 0,4-19-5 0,-4 20-3 16,0 1-7-16,0-1 5 0,1 0 1 0,0 0 2 15,0 1 3-15,0 0 2 0,1 0 1 0,-1-1-1 16,2 0 4-16,-2 0-3 0,0 1 2 16,0-1 3-16,0-1-2 0,2 1 0 0,-3-1 1 15,0 1 3-15,0-1 0 0,0 0 7 0,0 0 2 16,0 0 0-16,0 0-1 0,0 0 2 15,0 0-3-15,0 0-7 0,0 0 6 0,0 0-10 16,0 0-2-16,0 0 3 0,0 0-9 0,0 0-6 16,0 0-9-16,-3 0-12 0,3 0-14 0,0 0 1 15,0 0 0-15,-1 0 2 0,1-1 13 0,0 0 4 16,0-2 7-16,0 1 11 0,-1-1 4 16,1-1 0-16,-1 1 5 0,0-1 3 0,1 1 3 15,-2 0 11-15,2 0 9 0,-1 2 2 0,0-1 3 16,1 1 4-16,0 1-6 0,0 0-5 15,0 0-6-15,0 0-19 0,0 0-10 0,0 3-4 16,0 4-1-16,0 3 6 0,0 4 5 0,0 3 9 16,0 5-7-16,0 1 6 0,0 2-2 0,0 0-2 15,0 1 5-15,0-2-1 0,2 0 1 0,2 0-3 16,1-1-1-16,-1-3-5 0,-1 0 2 16,1 1 1-16,2-5-5 0,-2 0-20 0,2-1-36 15,2-3-62-15,-2 0-106 0,1-2-179 0,-1-4-317 16,-3-3-724-16</inkml:trace>
  <inkml:trace contextRef="#ctx0" brushRef="#br0" timeOffset="44132.42">26489 8621 1873 0,'0'0'167'0,"0"0"-2"16,0 0-4-16,0 0-24 0,0 0-24 16,0 0-39-16,0 0-35 0,0 0-26 0,0 0-8 15,0 0 1-15,0 0 1 0,0 0 3 0,0 0 1 16,0 0-2-16,51 68 0 0,-36-54 3 16,2 0-2-16,1 0-4 0,0-2 5 0,3-1-3 15,-1 1-1-15,1-2 3 0,2 0-5 0,-2 0-3 16,3-2-5-16,1 0-1 0,-2 0-9 0,-1-1-2 15,-1 1 1-15,-3 0-6 0,-1 2 4 16,-1-1 3-16,-4-2 0 0,-1 4 1 0,-3-2 3 16,-2 2-2-16,-2 0-2 0,-2 1 9 0,0 1 0 15,-2 0 1-15,-2 2 9 0,-4 2-2 0,-3-2 4 16,-4 4 8-16,-1 2 5 0,-6-2 4 16,-5 3 8-16,0-2 4 0,-4 2 0 0,-2 1 2 15,1-5-7-15,1 0-10 0,0-2-4 0,3 0-8 16,4-4-2-16,3-1-3 0,1 0 1 15,1-1-8-15,6-1-4 0,1-4-20 0,4-2-44 16,1 0-81-16,3-2-163 0,2-1-265 0,0 0-951 0</inkml:trace>
  <inkml:trace contextRef="#ctx0" brushRef="#br0" timeOffset="44379.84">27585 8731 2582 0,'0'0'102'15,"0"0"-27"-15,0 0-21 0,0 0-16 0,0 0 7 16,0 0 1-16,0 0-11 0,0 0-3 16,0 0-6-16,0 0-9 0,0 0 3 0,-79 120 1 15,68-96-1-15,0 2-5 0,-2 1 0 0,4 0-10 16,0-1-2-16,0 3 4 0,3-2-3 0,-1 0 1 15,0-1-4-15,2-1-15 0,1-3-29 16,3-4-31-16,-1-3-51 0,0-3-96 0,2-1-181 16,0-4-362-16,0-2-761 0</inkml:trace>
  <inkml:trace contextRef="#ctx0" brushRef="#br0" timeOffset="44786.31">27225 8608 2167 0,'0'0'141'0,"0"0"1"0,0 0-9 0,0 0-17 16,0 0-13-16,0 0-25 0,0 0-17 0,0 0-16 16,0 0-9-16,0 0-5 0,-97 131-2 15,88-100 0-15,-1 3-1 0,2 4 4 0,2 1-6 16,1 3-4-16,4-2-1 0,1 0-8 0,0 0-2 15,6 0-4-15,4-4-3 0,5-1-3 0,0-4-2 16,5-3 3-16,2-3-5 0,6-4 3 16,3-4 3-16,5-2-6 0,0-1 6 0,1-5-3 15,2-3-8-15,1-2 2 0,2-3-4 0,-1-1-3 16,3-3 4-16,-4-5 5 0,0-2-2 16,-3-4 5-16,0-4 6 0,-3-1-6 0,-4-4 3 0,-7-4 0 15,1-4-3-15,-7-2 2 0,-3-5 3 16,-2-2 2-16,-5-4-4 0,-3-2 1 0,-4-2 3 15,-7 0-5-15,-10 1 7 0,-8 4 2 0,-8 3-10 16,-10 2 1-16,-9 7-4 0,-6 5-9 16,-9 4 3-16,-1 6-2 0,-1 4-8 0,3 4-4 15,9 7-36-15,10 1-74 0,11 10-173 0,13 1-434 16,12-3-897-16</inkml:trace>
  <inkml:trace contextRef="#ctx0" brushRef="#br0" timeOffset="45733.51">27122 8867 0 0,'0'0'229'0,"0"0"44"15,0 0-3-15,0 0-24 0,0 0-15 0,0 0-20 16,0 0-27-16,0 0-20 0,0 0-19 0,0 0-17 15,0 0-17-15,0 0-19 0,0 0-20 16,0 0-15-16,-3-41-6 0,8 40-15 0,0 0 3 16,6 1 4-16,3 0-4 0,2 2 8 0,4 6-9 15,3 4-11-15,5 3-6 0,-2 5-3 16,3 3-4-16,1 0 2 0,-3 3-1 0,2-3-7 16,-1 0-1-16,0 1 0 0,-1-4 0 0,3 1 0 15,-3 0-2-15,0-3 0 0,-1 1-15 16,-3-2-20-16,1-1-46 0,1-2-85 0,-4-2-164 15,-4-5-302-15,-5-2-900 0</inkml:trace>
  <inkml:trace contextRef="#ctx0" brushRef="#br0" timeOffset="46337.72">28296 8539 460 0,'0'0'380'16,"0"0"-85"-16,0 0-73 0,0 0-55 0,0 0-52 15,0 0-15-15,0 0 2 0,0 0 10 16,0 0 6-16,0 0 0 0,0 0-9 0,4 143-10 16,-1-105-10-16,0 0-17 0,1 3-13 0,1-1-6 15,0 0-15-15,2 0-13 0,-3-1-2 0,3-1-10 16,1 1-4-16,0-3-1 0,-1-1 0 16,3-1-3-16,0-3 2 0,-1-2-11 0,1-4-32 15,2-4-49-15,0-1-72 0,-1-4-134 16,3-4-214-16,-5-3-282 0,-3-5-154 0</inkml:trace>
  <inkml:trace contextRef="#ctx0" brushRef="#br0" timeOffset="46715.46">28742 8917 1903 0,'0'0'178'0,"0"0"-10"15,0 0-26-15,0 0-20 0,0 0-30 16,0 0-20-16,0 0-24 0,0 0-18 0,0 0-8 16,0 0-8-16,0 0-4 0,0 0 1 0,0 0 0 15,0 0-10-15,-40 98 1 0,40-84 0 0,0-1-2 16,2 3 1-16,3-2 0 0,1 2-4 16,4-2-6-16,-1 1 6 0,1 0-8 0,2-1-12 15,2-3-5-15,1-1-14 0,-2-2-4 0,3-2 4 16,-4-2 4-16,0 0-1 0,2-2 8 15,-2-2 9-15,-1 0 0 0,-1-1 17 0,0-4 3 16,1-2 1-16,-1-1 6 0,-1-1 0 0,-2-1-3 16,0-2 3-16,0-2 3 0,-5 0-3 0,0 0 1 15,-2-1 1-15,0 1-1 0,0 0-1 16,-2 1 4-16,-3 1-1 0,-1-1-6 0,-3 0 3 0,-1 2-5 16,-1 0-12-16,-1-1-13 0,1-1-41 15,-4 1-67-15,3-1-118 0,-1-1-185 0,3 4-311 16,2 4-124-16</inkml:trace>
  <inkml:trace contextRef="#ctx0" brushRef="#br0" timeOffset="47056.85">28979 8676 1498 0,'0'0'130'16,"0"0"-6"-16,0 0-5 0,0 0-7 0,0 0 1 15,0 0-9-15,0 0-13 0,0 0-17 16,0 0-22-16,0 0-8 0,119 60-12 0,-97-48-9 0,-1-2-1 16,6 0-6-16,-3 2-5 0,4-2 1 15,-1 2-2-15,0-1-4 0,1-2 4 0,0 2-4 16,-3-3 1-16,1 1-1 0,-2-2 1 0,-3 0-4 16,1-2-5-16,-1 1 4 0,-4 0-4 15,-4 0 2-15,-3 0 0 0,-2-2-8 0,0 2-1 16,-6 0-1-16,-2 1-3 0,0 2 1 0,-3 1 9 15,-7 3 3-15,-3 2 0 0,-3 3 10 0,-4 3-5 16,-8 5-1-16,1 0 4 0,-2 4-3 16,-7 2 0-16,2 1-1 0,-7 0 1 0,2 1-4 15,-1-1 2-15,1-1-1 0,2 1-2 0,2-1-3 16,1-2-28-16,2 2-67 0,-1-1-112 0,7-3-206 16,6-6-350-16,4-6-337 0</inkml:trace>
  <inkml:trace contextRef="#ctx0" brushRef="#br0" timeOffset="47532.5">27897 10065 1236 0,'0'0'193'0,"0"0"-36"0,0 0-8 0,0 0 17 0,0 0 6 15,0 0-25-15,0 0-37 0,0 0-33 16,140-35-34-16,-111 28-20 0,4 1-7 0,2 0-5 15,-2 3-8-15,4 0 2 0,-3 1-4 0,4-1-7 16,-6 2-19-16,-1 0-31 0,-1 1-43 0,-4 0-53 16,-1 0-61-16,-5 0-95 0,-1 1-141 15,-8 0-164-15,-1 0 25 0</inkml:trace>
  <inkml:trace contextRef="#ctx0" brushRef="#br0" timeOffset="47718.42">28074 10288 1277 0,'0'0'282'15,"0"0"-76"-15,0 0-47 0,0 0 10 0,0 0-4 16,0 0-12-16,0 0-23 0,0 0-39 0,0 0-19 16,138-23-16-16,-103 16-22 0,4-2-8 15,3 0-8-15,-1 1-10 0,4-2-8 0,-3 3-26 16,1-1-79-16,-1 1-137 0,-2 1-267 0,-13 2-540 15,-7 0 134-15</inkml:trace>
  <inkml:trace contextRef="#ctx0" brushRef="#br0" timeOffset="48803.44">29291 9851 599 0,'0'0'221'0,"0"0"-47"15,0 0-5-15,0 0-7 0,0 0-17 16,0 0-21-16,0 0-29 0,0 0-24 0,0 0-12 16,0 0-5-16,0 0-2 0,0 0 5 0,0 0-9 15,0 0-5-15,-128 105 5 0,116-77-3 0,-1 4 7 16,1 4 6-16,-2 4 20 0,4 4 2 16,1 3 6-16,0 4-6 0,3 1-22 0,-1 3-6 15,4 1-5-15,-3 1-3 0,4 3-1 0,1 0 0 16,0-3-5-16,1 2-2 0,1-4 3 0,4-3-8 15,3-3-6-15,4-3-2 0,2-3-8 16,-1-4-1-16,2-2 2 0,-1-4-3 0,-2-3-1 16,0-4-1-16,2-3-4 0,-2-2-2 0,-2-5 0 15,-1-2 0-15,1-2-5 0,-4-4 0 0,2-1-20 16,0-1-47-16,-1-1-80 0,-1-3-168 16,-2-1-390-16,0 1-924 0</inkml:trace>
  <inkml:trace contextRef="#ctx0" brushRef="#br0" timeOffset="50347.85">29710 10017 840 0,'0'0'295'0,"0"0"-19"0,0 0-35 0,0 0-24 16,0 0-29-16,0 0-33 0,0 0-41 0,0 0-38 15,0 0-34-15,0 0-25 0,0 0-11 0,0 0 0 16,0 0 3-16,0 0 2 0,-36 26 3 0,31-16-2 16,1 2-3-16,-1-1 0 0,2 2-3 15,1 1 0-15,2-2-6 0,0 2 1 0,0-1-2 16,3-1 1-16,0 1 7 0,5 0-6 0,2-2 3 16,0-1-2-16,1-1-2 0,1-4 2 15,4 1 3-15,-1-1 2 0,2-3-2 0,0 1 5 16,-3-3-3-16,5 0 0 0,-6 0-1 0,5 1-6 15,-5-4 0-15,5-1 2 0,-5-3 1 0,1 0 3 16,-4-1 4-16,-2-2-5 0,-1 0 1 0,0-2 4 16,-4-2-4-16,-2-1 0 0,-1-2-1 15,0-1-3-15,0 1 0 0,-3-1 4 0,-4 3 1 16,-1-3 0-16,-2 3-3 0,-2 3 1 0,0 3-11 16,-4 0-5-16,0 5-5 0,-2 1-13 15,-1 2-4-15,-2 5-22 0,2 6-54 0,2 4-105 0,0 3-197 16,3-3-357-16,6-3-284 0</inkml:trace>
  <inkml:trace contextRef="#ctx0" brushRef="#br0" timeOffset="50572.49">29750 10667 2393 0,'0'0'24'0,"0"0"11"0,0 0 23 16,0 0 16-16,0 0 4 0,0 0-4 0,0 0-12 16,0 0-18-16,-5 130-15 0,5-105-7 15,0 5-9-15,0-2-4 0,0 3 1 0,0 1 0 0,0-1-8 16,0 0-6-16,2-2-26 0,-1-2-46 16,0 0-64-16,0-3-106 0,0-3-209 0,1-7-344 15,0-6-388-15</inkml:trace>
  <inkml:trace contextRef="#ctx0" brushRef="#br0" timeOffset="50900.74">30210 10066 2103 0,'0'0'31'0,"0"0"-19"0,0 0 1 0,0 0 17 16,0 0 25-16,0 0 36 0,0 0 6 15,0 0-19-15,0 0-22 0,128 100-16 0,-96-68-20 16,-1 5-10-16,0 3 0 0,0 3-7 0,-2 4 4 16,-3 2 6-16,-3 2-4 0,-8 3 1 0,-1 1 0 15,-8-5 1-15,0 0-4 0,-5-6 4 0,-1-1-2 16,-3-4-5-16,-5-1 5 0,-4-4-1 0,-4 0-1 15,-3-4-1-15,-2-4 0 0,1-3-7 16,-2-3-1-16,-2-3-1 0,-1-4-18 0,2-2-19 16,-5 0-31-16,5-3-41 0,-4-2-62 0,3-2-101 15,2-3-186-15,4-1-297 0,7 0-100 0</inkml:trace>
  <inkml:trace contextRef="#ctx0" brushRef="#br0" timeOffset="51249.43">31215 10313 425 0,'0'0'421'0,"0"0"-250"0,0 0 7 0,0 0 21 16,0 0-4-16,0 0-25 0,0 0-56 0,0 0-52 15,0 0-31-15,0 0-3 0,0 0 22 16,0 0 9-16,0 0 8 0,0 0 3 0,-12 107 7 16,5-80 4-16,3-1-6 0,-3 2-6 0,2-1-25 15,-2 0-14-15,2 0-8 0,-1-1-9 0,-2-2 2 16,3-1-4-16,-1-1-6 0,-2-2-8 0,3-1-36 15,-2-2-66-15,-3-1-104 0,4-4-180 16,0-2-273-16,3-4-613 0</inkml:trace>
  <inkml:trace contextRef="#ctx0" brushRef="#br0" timeOffset="51465.43">30921 10385 1578 0,'0'0'98'0,"0"0"-11"16,0 0 22-16,0 0 25 0,0 0 2 0,0 0-26 15,0 0-32-15,121 66-21 0,-94-49-19 0,2-2-15 16,-2 3-8-16,3 0-4 0,0-1-8 0,0 1 2 16,0-1-11-16,-3 0-36 0,-2-2-49 15,3-2-90-15,-5-3-138 0,-3-1-201 0,-6-5-472 0</inkml:trace>
  <inkml:trace contextRef="#ctx0" brushRef="#br0" timeOffset="51849.41">31161 10186 1291 0,'0'0'155'0,"0"0"41"0,0 0 29 15,-129-3 0-15,98 5-30 0,1 5-37 16,-1 1-44-16,3 5-37 0,4 1-22 0,0 4-14 16,4 4-7-16,2 4-7 0,-1 2 3 0,6 4-4 15,-2 3 3-15,8 2 8 0,1 2-9 0,4 1 2 16,2 3-3-16,8-2-7 0,5 2-2 16,1-4 0-16,10-4-4 0,-1-2-4 0,4-3 7 15,6-4-7-15,1-3-2 0,5-2 3 0,0-5-9 16,4 0 7-16,3-6-3 0,0-1 3 0,2-5 2 15,1-1-3-15,-4-2-3 0,0-1 2 0,-2-5 1 16,-4-3 3-16,1-5 2 0,-3-1-4 16,1-5-6-16,-4-3 3 0,0-2 2 15,-8-3 7-15,-5-1 8 0,-6-5-9 0,-5-1-2 0,-5-6-10 16,-5-3-12-16,0-4 6 0,-11-4-6 16,-4 2 0-16,-7 1 3 0,-6 2-6 0,-7 5-2 15,-1 5-11-15,-4 7-25 0,-1 4-48 0,1 8-78 16,3 5-164-16,12 6-335 0,7 4-928 0</inkml:trace>
  <inkml:trace contextRef="#ctx0" brushRef="#br0" timeOffset="52370.23">32169 10036 1195 0,'0'0'146'0,"0"0"-4"15,0 0-13-15,0 0-41 0,0 0-22 16,0 0-8-16,0 0-4 0,0 0 5 0,0 0 7 15,0 0 1-15,0 0-8 0,-97 143 12 0,73-97 11 16,-1 4 5-16,-2 4 2 0,2 5-11 16,-1 2-21-16,6 1-15 0,0 2-4 0,7 0-12 15,1-2-4-15,5-1 1 0,4-5-8 0,3 1 2 16,1-6 1-16,9-2-7 0,4-3 0 16,6-5-1-16,1-2-1 0,0-3-2 0,6-4 2 15,-5-4-1-15,4-3-5 0,-2-4 4 16,-3-3-13-16,-1-3-25 0,2-3-44 0,-1-4-68 0,1-2-123 15,3-5-212-15,-9 0-361 0,-6-1-192 0</inkml:trace>
  <inkml:trace contextRef="#ctx0" brushRef="#br0" timeOffset="53481.52">32487 10146 56 0,'0'0'337'16,"0"0"-3"-16,0 0-33 0,0 0-34 0,0 0-46 16,0 0-49-16,0 0-54 0,0 0-37 0,0 0-4 15,0 0-2-15,0 0 11 0,0 0 20 16,0 0-4-16,-7 59-5 0,1-40-12 0,1 2-15 16,0 2-19-16,2 2-10 0,-1-1-8 0,1 1-14 15,2-1-4-15,0-1-4 0,1 1-2 0,0-2 4 16,0 0-5-16,0 0-22 0,1 1-55 15,0-1-107-15,4 0-185 0,-3-5-299 0,0-5-845 0</inkml:trace>
  <inkml:trace contextRef="#ctx0" brushRef="#br0" timeOffset="53904.93">32434 11096 2105 0,'0'0'162'0,"0"0"-172"0,0 0 16 0,0 0 29 16,0 0 34-16,0 0 12 0,0 0-8 0,0 0-16 15,0 0-13-15,0 0-10 0,0 0-23 0,0 0 1 16,0 0-3-16,-52 121-5 0,52-106 11 15,0-1 0-15,0 0-8 0,0 1 0 0,0-1 18 16,2 1-20-16,4-1 17 0,-2-2 0 0,3-1-19 16,0-1 13-16,-2-3-8 0,6-1-10 0,-2 1 2 15,7 0 2-15,-2-1-10 0,1-1 5 16,1 0 1-16,4-1 0 0,-3 0 2 0,2-3 1 16,-4-1 0-16,5 0 0 0,-5-2 5 0,-1-4-2 15,-2-1 2-15,1-2-3 0,-2-1 1 0,-4-4-1 16,1 1-3-16,-6-2 1 0,3-1-10 0,-5-1 0 15,0-2-2-15,-4 1-2 0,-3 1-4 16,-2-2 0-16,-4 1-7 0,-3 1-11 0,-1-1 1 16,-1 3-24-16,-1-2-35 0,-2 3-54 0,1 2-95 15,3 1-148-15,0 4-225 0,8 1-523 0</inkml:trace>
  <inkml:trace contextRef="#ctx0" brushRef="#br0" timeOffset="54184.52">32921 10334 1948 0,'0'0'29'0,"0"0"13"0,0 0 14 0,0 0 3 16,0 0-9-16,0 0-10 0,0 0-11 15,0 0 9-15,0 0 13 0,0 0 2 0,0 0 0 16,0 0-10-16,61 135-11 0,-40-95-8 0,2 5 1 16,2 3-15-16,-4 0-1 0,-1 2 3 0,-6 2-11 15,-6-1 7-15,-1 0-1 0,-8 1-14 0,-3-1-25 16,-8-2-29-16,-3 0-51 0,-4 0-77 16,-5-2-97-16,0-1-186 0,4-11-289 0,7-13 62 0</inkml:trace>
  <inkml:trace contextRef="#ctx0" brushRef="#br0" timeOffset="54754.07">28767 12440 1798 0,'0'0'85'0,"0"0"37"0,0 0 22 0,0 0 9 16,0 0-14-16,0 0-30 0,0 0-30 0,0 0-31 16,0 0-25-16,0 0-13 0,0 0-2 0,0 0-1 15,0 0 0-15,0 0-1 0,75-48-7 16,-49 40 0-16,11-1-1 0,1 0-1 0,6 1-1 15,0 2-2-15,4 0-21 0,-2-1-40 0,0 1-67 16,3 2-96-16,-6 0-119 0,2 2-153 0,-14 1-228 16,-12 1 48-16</inkml:trace>
  <inkml:trace contextRef="#ctx0" brushRef="#br0" timeOffset="54964.93">28821 12645 1557 0,'0'0'121'0,"0"0"-14"0,0 0-15 0,0 0-50 15,0 0-19-15,0 0 7 0,0 0 18 0,0 0 15 16,0 0-4-16,0 0-9 0,125 20-11 0,-83-24-14 16,2 1-7-16,3-1-7 0,-3 1-16 15,4-1-46-15,2 1-80 0,-4 0-134 0,3 2-197 16,-12-2-222-16,-13 2-3 0</inkml:trace>
  <inkml:trace contextRef="#ctx0" brushRef="#br0" timeOffset="55365.03">30209 12198 1530 0,'0'0'133'0,"0"0"26"0,0 0 22 0,0 0-18 16,0 0-24-16,0 0-31 0,0 0-37 16,0 0-27-16,0 0-33 0,0 0-7 0,0 0-1 15,0 0-4-15,0 0 8 0,0 0 1 0,-64 85-3 16,48-57 1-16,2 7 1 0,-5 6 3 0,-1 7 3 16,-3 7 10-16,-3 6 4 0,3 8 4 15,-5 5 3-15,6 1-1 0,-1 7-4 0,-5 2 1 16,5 4 2-16,-5 1-2 0,4 2 3 0,-1-2 1 15,3 1-4-15,2-3-2 0,4 0-1 0,2-3 1 16,5-2 4-16,7-2 4 0,2 1 3 16,2-2-1-16,10 0-5 0,5-1 0 0,4-2-7 0,-1-3 1 15,6-1-1-15,-2-4-8 0,3-5-2 16,-2-5-6-16,1-5-2 0,-3-5-4 0,-1-6 4 16,2-2-2-16,-2-6-4 0,-2-4 2 0,0-5-7 15,-4-6 0-15,1-3 3 0,-5-5-2 16,1-4-9-16,1-4-13 0,0-3-13 0,-2 0-30 15,4-6-41-15,2-6-72 0,1-3-180 0,-4 3-486 16,-4 1-789-16</inkml:trace>
  <inkml:trace contextRef="#ctx0" brushRef="#br0" timeOffset="57458.48">30840 12277 695 0,'0'0'146'16,"0"0"26"-16,0 0 6 0,0 0-21 0,0 0-20 15,0 0-24-15,0 0-31 0,0 0-29 0,0 0-23 16,0 0-19-16,0 0-3 0,0 0 1 0,0 0 8 15,-54 28 4-15,43-10 4 0,1 2 1 16,1 5 2-16,-1 0 1 0,1 1-2 0,5 1 2 16,-1 0-4-16,4-1-5 0,1-2-1 0,0 0-3 15,0-2 1-15,7-2 0 0,1-2 0 0,3-2-3 16,-1 0 0-16,1-3 4 0,2 0 0 0,-1-3 1 16,4-2 4-16,-2 0 0 0,5-3 5 15,0-3 0-15,2-2 1 0,1 0-3 0,-2-2-1 16,0-5 4-16,1-1 0 0,-4-2 3 15,-3-3 0-15,0-2-3 0,-3-2 0 0,-4-4-1 16,1 1-5-16,-3-5-3 0,-3 0-5 0,-2-3-7 16,-1 1-4-16,-6 0-4 0,-4-2-6 0,-3 4-3 15,-2 2-4-15,-4 4-5 0,-3 3-4 0,-3 5-3 16,3 4-7-16,-6 2-3 0,4 5 0 16,-2 3-11-16,0 5-17 0,4 4-43 0,3 4-67 15,1 2-91-15,5 1-140 0,3-2-202 0,4-6-204 16</inkml:trace>
  <inkml:trace contextRef="#ctx0" brushRef="#br0" timeOffset="57851.04">30737 13284 1711 0,'0'0'36'0,"0"0"-3"0,0 0 19 0,0 0 11 0,0 0 15 16,0 0 2-16,0 0-13 0,0 0-10 0,0 0-19 16,-39 118-7-16,39-102-8 0,5-2-4 15,-1 0-3-15,5 0-3 0,1 0-2 0,0-1-1 16,1 0 2-16,7-2 0 0,-4 0 0 0,5-3-1 15,-1-2 1-15,1-1 0 0,0-3 5 0,0-1 0 16,2-1-3-16,1 0 1 0,-1 0-3 16,-2-4 3-16,1-1 1 0,-6-2 6 0,2-1 6 15,-5-1 6-15,-2-1 7 0,-3-2 5 0,-1-1 4 16,-3-1 0-16,-2 0-6 0,-1-1-9 0,-6-3-11 16,-4 0-11-16,-2 0-13 0,-6-2-7 15,-3 0-9-15,-4 2-12 0,-2 1-20 0,0 0-32 16,-1 5-44-16,-1 3-66 0,2 2-113 0,3 3-195 15,7 3-482-15,6 1 352 0</inkml:trace>
  <inkml:trace contextRef="#ctx0" brushRef="#br0" timeOffset="59267.02">30867 13909 798 0,'0'0'291'16,"0"0"17"-16,0 0-38 0,0 0-60 0,0 0-34 15,0 0-14-15,0 0-24 0,0 0-26 16,0 0-34-16,0 0-31 0,0 0-23 0,0 0-12 0,0 0-2 16,0 0 3-16,23 20 4 0,-17 1 7 15,-3 2-4-15,5 4-3 0,-4 0-5 0,4 1-7 16,-1 0 0-16,1 1 1 0,-1-3-1 15,2 0 1-15,-1 0-2 0,2-2-8 0,-1 2-20 16,2-1-31-16,0 0-62 0,-1-1-86 0,1-1-141 16,-1-3-266-16,-3-9-803 0</inkml:trace>
  <inkml:trace contextRef="#ctx0" brushRef="#br0" timeOffset="59631.32">30910 14834 1390 0,'0'0'507'16,"0"0"-442"-16,0 0 16 0,0 0 20 0,0 0 14 15,0 0-2-15,0 0-10 0,-73 128-13 0,65-108-28 16,7-1-15-16,0 1-13 0,1-1-9 0,0-1-3 15,6-2-5-15,-1-1-3 0,5 0-6 0,0-4 0 16,1-1 4-16,6-2-1 0,-3-1 2 16,7-2-1-16,-1-2-1 0,1 0-4 0,4-2 4 15,-3-1-3-15,1 0-3 0,-4 0 2 0,2-3-1 16,-4-2 2-16,-3 1 4 0,1-3-1 16,-3 0 1-16,-2-3 5 0,-1-2 2 0,-4-2-1 15,1-2 2-15,-5-1-5 0,-1-2-11 0,0 2-7 16,-7 0-13-16,-4-1-13 0,-1 0-12 0,-6 0-21 15,-1 0-34-15,-3 1-48 0,-8 1-72 16,-1 1-136-16,-7 4-182 0,11 2-390 0,6 3 300 0</inkml:trace>
  <inkml:trace contextRef="#ctx0" brushRef="#br0" timeOffset="59917.23">30168 14755 649 0,'0'0'207'0,"0"0"-9"0,0 0 1 16,0 0-21-16,0 0-24 0,0 0-30 15,0 0-37-15,0 0-21 0,0 0-10 0,0 0 12 16,0 0 11-16,0 0-1 0,0 0-7 0,10 129-7 15,-10-90 2-15,5 1 10 0,-2 4-7 0,4 0-14 16,2 1-22-16,4-4-17 0,1 1-8 16,4-1 1-16,2-3 1 0,3 1-7 0,-1-3-15 15,6 0-21-15,-1-7-63 0,4 0-90 0,0-7-135 16,-6-6-277-16,-7-6-779 0</inkml:trace>
  <inkml:trace contextRef="#ctx0" brushRef="#br0" timeOffset="60348.38">31596 12939 1840 0,'0'0'-79'0,"0"0"12"0,0 0 56 0,0 0 41 15,0 0 22-15,0 0 17 0,126 102 13 0,-99-57 12 16,3 13 1-16,1 14-6 0,3 17-12 0,4 14-14 15,4 16-19-15,0 16-5 0,3 11-6 0,-3 12-14 16,-7 10-1-16,-1 7-2 0,-4 3-1 16,-6-2 2-16,-10-8 0 0,-5-13 0 0,-9-19-7 15,-10-17 5-15,-10-16-1 0,-9-13-6 0,-2-11 1 16,-5-9 0-16,0-7-1 0,-1-8-1 16,1-2 4-16,-1-7-7 0,5-2 2 0,1-4 4 15,2-2-4-15,5-5 0 0,2-6-5 0,2-3-13 16,1-3-29-16,1-4-51 0,4 0-121 0,4-6-251 15,2-4-721-15</inkml:trace>
  <inkml:trace contextRef="#ctx0" brushRef="#br0" timeOffset="61801.41">18654 6506 1161 0,'0'0'221'0,"0"0"-74"16,0 0 37-16,0 0 4 0,0 0-14 0,0 0-11 15,0 0-20-15,39-131-24 0,-36 121-26 0,2 1-19 16,-2 2-20-16,-1 1-13 0,3 3-9 16,-4 2-14-16,0 0-12 0,1 1-12 0,-2 0-14 15,2 0-11-15,3 4 2 0,2 5 5 0,1 7 6 16,7 9 10-16,0 5 3 0,5 9 0 0,1 6 7 15,4 4 1-15,-3 5 1 0,1 1 0 0,1 3 1 16,-4-4-6-16,-1-2 4 0,0-6 0 16,-2-6-3-16,0-9 4 0,-4-6-2 0,0-9-1 15,-3-4 2-15,-2-4 4 0,-1-4 5 0,-1-4 13 16,3 0 14-16,-1-7 9 0,6-6-1 16,5-5-8-16,4-8-16 0,6-5-8 0,5-6-2 15,2-5-4-15,9-3 2 0,-1-6-6 0,7 1-1 16,1-8-1-16,6 0-1 0,1-5 2 0,2 0-2 15,0-1 1-15,0 2 1 0,-5 3-4 16,-3 2 2-16,-4 5 0 0,-4 5-2 0,-7 7 0 0,-3 8 0 16,-6 7-2-16,-3 6-3 0,-7 5 3 15,-6 4-6-15,-2 3-8 0,-1 3-23 16,-2 4-45-16,1 0-59 0,0 3-81 0,0 7-139 0,-1 0-275 16,-3-1-845-16</inkml:trace>
  <inkml:trace contextRef="#ctx0" brushRef="#br0" timeOffset="162449.79">4361 15266 1009 0,'0'0'281'0,"0"0"1"0,0 0 22 0,0 0-65 16,0 0-47-16,0 0-24 0,0 0-24 15,0 0-24-15,0 0-17 0,30-119-16 0,-29 109-14 16,-1 2-4-16,0 0-8 0,0 1-13 0,0 2-3 15,0 1-7-15,0 1-4 0,-1 1-1 16,-2-1-5-16,2 3-6 0,0 0-12 0,0 0-10 16,1 0-17-16,-1 4-9 0,-1 3 4 0,1 6 1 15,0 9 13-15,-1 9 7 0,2 11 5 0,0 7 1 16,-1 10-1-16,2 3 2 0,-1 6-6 16,2 2 3-16,-2 3-1 0,1 0-1 0,2 0 0 15,0-5 2-15,6-5-2 0,-3-3 2 0,4-6 6 16,1-4-2-16,-1-2 0 0,-1-3 0 15,1-5 2-15,0-2-3 0,-4-3 7 0,2-3-1 16,-2-3-7-16,-1-2 6 0,-3-3-3 0,2-3-2 16,0-1 1-16,-3-3-1 0,1 0-6 0,0-3-1 15,-1 0 9-15,-1-3-10 0,1-1 5 0,-1 0 5 16,0-2-9-16,0 0 3 0,0-3-12 0,0 0-35 16,0 1-60-16,2-2-87 0,-1-1-166 15,0-1-569-15,0 0-729 0</inkml:trace>
  <inkml:trace contextRef="#ctx0" brushRef="#br0" timeOffset="164584.9">6752 17521 0 0,'0'0'0'0,"0"0"83"0,0 0 67 0,0 0 28 16,0 0-19-16,0 0-17 0,0 0-14 0,0 0 4 16,0 0 0-16,0 0-4 0,0 0 4 0,0 0-7 15,74-56-20-15,-74 56-23 0,0 0-24 16,0 0-33-16,1 0-17 0,-1 0-3 0,2 0-14 15,1 0 8-15,-1 0 8 0,3 2-4 0,0 1 2 16,2 1 0-16,1 1 2 0,0-1-9 0,2 1 10 16,3-1-1-16,0 2-12 0,0-1 6 0,1 0-4 15,2 2-9-15,2-1 9 0,-1 2 5 0,1 1-9 16,3 2 7-16,3-1-2 0,-2 1-6 16,1 1 6-16,3 1 4 0,-2 0-2 0,-1-1-7 15,3-2 7-15,-1 3-7 0,2-2 1 0,1-2 7 16,-2-1-2-16,1 0-7 0,1-3 1 0,-3 0 9 15,4 0-6-15,2-4 9 0,0-1 7 16,6 0-9-16,-3 0 6 0,3-4 4 0,-1-1-11 16,3-2 1-16,1-1 4 0,-1 2-9 15,1-1 1-15,-1 0 11 0,2 0-9 0,-2 0 2 0,2-1 7 16,1 1-9-16,0 1 1 0,1-1 6 16,4 0-3-16,-4 0-11 0,8 0 12 0,-2 1-4 15,1 0-4-15,2-1 9 0,-2 1-4 16,0 1-3-16,1-2 2 0,0 1 4 0,-1-1-9 15,1 0 3-15,-1 0 4 0,1 2-5 0,1-2 5 16,-1 0 6-16,3 1-3 0,-1-2-7 0,3-1 7 16,-3 1-5-16,2 0-2 0,0-2 11 15,-2 2-7-15,2-2 0 0,-1-1 4 0,-1 1 0 16,-1 1-2-16,1-1 6 0,1 3-2 0,0-2-3 16,-2 0 9-16,2-1 7 0,0 2 2 0,1-2 3 15,1-1 7-15,-3 0-6 0,3-3-1 16,0 0 9-16,0 3-12 0,1-1 0 0,-5 0-1 15,5 3-7-15,-4-1-5 0,0 0 6 0,0 2-1 16,-2-1-11-16,-1 0 10 0,-3-1-6 0,-1 5-3 16,-2-5 8-16,0 3 0 0,-1-1-3 15,-2 3 11-15,0-1 3 0,-1 1-13 0,-3 1 5 0,0 2-13 16,-5-2 0-16,-1 2 1 0,-5-1 1 16,-2 2 1-16,-4 1-4 0,-5-1 8 0,-3 1-11 15,-3 0 6-15,-4 1 10 0,-3-1 5 0,0 0 11 16,-2 0 8-16,0 0 2 0,0 0-6 0,0-1-1 15,1 1-11-15,-1 0-9 0,0 0 5 16,0 0 0-16,0 0-1 0,0 0-2 0,0 0 0 16,0 0-9-16,0 0 5 0,0 0-1 0,0 0-8 15,0 0 0-15,0 0-3 0,1 0-1 16,-1 0-4-16,0 0 10 0,0 0-8 0,0 0-2 16,0 0 5-16,0 0-8 0,0 0-4 0,0 0-26 15,0-1-42-15,0 1-80 0,0 0-100 16,0 0-155-16,0 0-325 0,0 0-496 0</inkml:trace>
  <inkml:trace contextRef="#ctx0" brushRef="#br0" timeOffset="167482.32">9160 15434 0 0,'0'0'0'0,"0"0"0"0,0 0 0 16,0 0 4-16,0 0 68 0,0 0-2 0,0 0 11 15,0 0 14-15,0 0 12 0,0 0 10 0,0 0-4 16,0 0-23-16,0 0-19 0,59-69-28 0,-57 66-21 16,3-1-9-16,0 2-6 0,-2 0-1 0,3-1-1 15,-3 1 6-15,4 0 0 0,-4-1 3 0,5 1 3 16,0-2 3-16,-1 2 0 0,4 0 1 16,1-1-1-16,1-1-3 0,2 0 2 0,1 0-3 15,3-2-2-15,-2 0-4 0,0 0 1 16,4-1 2-16,2 0 0 0,0 0 5 0,0 0-4 15,1-1-2-15,3 1 3 0,0 1-5 0,-3-2 2 16,4 1 0-16,-2-1-5 0,1 1 4 0,3 1-2 16,-1-1-2-16,1 0-2 0,-3 2-2 15,1-2-3-15,1 1 2 0,0 1 2 0,-1-2 0 16,2 1-1-16,-2 0 0 0,4 2-3 0,-1-2 2 16,2 1 1-16,-1 1-2 0,3-1-3 0,1 1-2 15,1-1 2-15,1 3 2 0,0-1 2 16,6 0 1-16,0 0-3 0,2 0 0 0,0 2 2 15,4-3 0-15,-3 2 0 0,4-2 1 0,-3 3-2 16,2-3 0-16,3 1 3 0,-1-1-2 0,-2 2 1 16,2-3 0-16,1 2 4 0,-1-1 4 0,-1 2 4 15,3-2 6-15,-1 1-1 0,1-1 2 0,-1 3 5 16,0-2 0-16,-1-1 1 0,0 1-2 16,-1-1-6-16,1 2-3 0,2-1-2 0,1 0-1 15,-2-1-3-15,1 2-1 0,2-2-4 0,2 1-1 16,1 2 1-16,-1-3-2 0,2 3 1 0,0 0-2 15,-2 1 1-15,0 0-3 0,-2 0 4 16,-2 0-2-16,3 1-1 0,-4-1 1 0,-1 2-2 16,-1 0 0-16,2 1-1 0,-1-2 2 0,-1 2-3 15,-1 0 1-15,-3 2 2 0,2-1 1 16,-3 0 0-16,0 1-1 0,0 1-2 0,0-2-2 16,-1 0 5-16,1 1-3 0,0-1-1 0,0 2 3 15,2-2-5-15,0 0 3 0,-1 1 0 0,2 1 1 16,2-2 1-16,-1 0-2 0,-1 1 1 15,-2 1-2-15,1-1 2 0,1 0 1 0,-5 1 0 16,3 2-2-16,-5-2 0 0,3 1-2 0,0-1 0 16,-3 1 3-16,0 2 0 0,-2-1-1 15,2-2 0-15,4 1 0 0,-3 1 0 0,1-1 0 16,3-1 2-16,-3 1 0 0,4 1 1 0,0 0 0 16,-2-1-2-16,4 1 4 0,-1 1-1 0,1-3 1 15,1 1-1-15,-1-1 0 0,2 1-3 0,0-1 0 16,-1-1 0-16,2 1-1 0,2 0 2 15,-3 0 0-15,-1 0 3 0,0 1 2 0,-2-1 5 16,-2 0 4-16,1 0 1 0,2 1 2 0,-1-3-1 16,-4 2 1-16,4 0 1 0,-3 1 0 0,0-2-3 15,-1 1 2-15,0 0 4 0,-3-2-3 0,0 3 3 16,3-3-2-16,-5 0-2 0,1 1-1 16,1 1-3-16,-2-3-5 0,-1 2-3 0,-1 0 0 15,0-2-4-15,2 2 2 0,-3-1 0 0,0 1-1 16,1-1 0-16,-5 0 1 0,2 2 0 15,-2-3-1-15,-1 1 2 0,-1-1-2 0,0 0-1 16,-1 0 1-16,0 0 2 0,-3 0-3 0,-3-2 1 16,-4 0-2-16,1 0 0 0,-2-1-2 0,-3 1 6 15,-4-1 0-15,-2 0-3 0,-2 0 0 16,-3 0 2-16,1 0-1 0,-4 0 6 0,0 0-1 0,-2 0-2 16,0 0-1-16,0 0-5 0,0 0-5 15,0 0-10-15,0 0-8 0,0 0-13 0,0 0-10 16,-1 0-3-16,0 0-20 0,-1 0-10 0,-4-2-6 15,3-2-1-15,-3 1 16 0,2-3 22 16,-3 0 13-16,-3 1 8 0,1-2 10 0,-1-2 1 16,-2 1 12-16,1-2 4 0,-1 0 1 0,-5-3 0 15,3-2-7-15,-3 1-10 0,-3 0-17 0,1-2-9 16,-2-1-14-16,-1 0-5 0,0-1 6 0,-6-1-1 16,3 2 3-16,-3-2 4 0,-1 3 6 15,-1-2 10-15,0 3 10 0,-1 0 11 0,1 1 7 16,1 1 5-16,3 2 8 0,1 1 13 0,4 0 16 15,5 3 16-15,2 3 8 0,5-1 0 16,4 2-1-16,0 0 3 0,4 2 0 0,0 1-3 16,1 0-3-16,0 0-17 0,0 0-9 0,0 0-9 15,0 0-8-15,0 0 2 0,2 0-4 0,5 0 5 16,-1 0-1-16,0 2 3 0,5 2-3 16,4-1-5-16,-2 2 1 0,6 0-8 0,0 3 2 15,2-1-2-15,1 0 2 0,2 1-3 0,3-1 4 16,1 3 1-16,2-2 1 0,0 2 4 0,2 0 1 15,0 0 1-15,1 0 1 0,3 1 3 16,-5 1 0-16,-1 0-2 0,-6 0 3 0,2-3-4 16,-6 3 1-16,-5-1 0 0,1-1-4 0,-6 0-1 15,-3 0-3-15,0 0-3 0,-5-1-4 0,-2 1 3 16,0 1 7-16,-2 2 2 0,-8 1 8 16,-2 4-1-16,-8 1 1 0,-9 3-3 0,-3 2-2 15,-7 3-1-15,-2-2-4 0,-2 2-2 0,2 0-5 16,2 0-23-16,5 1-34 0,4 1-47 0,5 2-105 15,5 2-179-15,8-7-323 0,3-7-117 0</inkml:trace>
  <inkml:trace contextRef="#ctx0" brushRef="#br0" timeOffset="168464.88">22210 17328 1013 0,'0'0'472'0,"0"0"-355"0,0 0 11 16,0 0 8-16,0 0-42 0,0 0-25 0,0 0-15 15,0 0-15-15,0 0-2 0,0 0 2 0,0 0-13 16,0 0-13-16,-30-40 2 0,31 40-28 0,4-1-3 16,2 0 9-16,6-2-4 0,3-1 14 15,8 0 0-15,3-3 1 0,9-1-5 0,7-3 12 16,6 2 1-16,6-4-7 0,10 1 10 0,6-3-7 15,3 1 1-15,7-2 1 0,3 0 6 0,6-2-5 16,4-1 1-16,1 2 7 0,-1-2-15 16,-4 4 5-16,-4-1 0 0,-1 2-4 0,-9 2 1 15,-4 1 2-15,-6 3-4 0,-10 4-3 0,-6-1 3 16,-2 2-5-16,-9 1 1 0,-5 1 0 0,-3 1-2 16,-3 0-10-16,-3 0-18 0,-4 0-26 15,-4 3-45-15,-4 1-32 0,-3 2-44 0,-3 2-57 16,-4 0-63-16,-1-1-100 0,0 0-123 0,-2-3 88 0</inkml:trace>
  <inkml:trace contextRef="#ctx0" brushRef="#br0" timeOffset="169136.57">22572 17428 1113 0,'0'0'133'0,"0"0"-47"0,0 0 12 0,0 0 19 15,0 0-5-15,-118 6 0 0,112-4-7 0,2-1-6 16,3 0-18-16,0-1-15 0,1 0-7 0,0 0-9 16,0 0-24-16,0 0-13 0,0 0-7 0,2 0-16 15,2 0 12-15,2 0 11 0,4 0 0 16,6 0 14-16,5-2 13 0,3-1-3 0,8-4-5 15,9 0 11-15,7-4-16 0,5-3 3 0,8 0 11 16,7-4-8-16,6 0-3 0,6-2-2 0,4 1 4 16,5-1-10-16,3 1 12 0,4-2-1 15,1 2-21-15,3 4 4 0,1-3-6 0,-5 4-6 16,1-2 6-16,-8 4 3 0,-7 0-6 0,-7 2-7 16,-7 3 10-16,-7 0-12 0,-7 2-4 0,-9 1 13 15,-7 3-7-15,-3 1 1 0,-10 0 6 0,0 0-2 16,-9 0-7-16,-1 0 6 0,-4 0-6 15,-6 0-4-15,1 0 5 0,-4 0 5 0,-2 0-5 16,0 0 4-16,0 0 6 0,0 0-9 0,0 0 5 16,0 0 0-16,0 0-4 0,0 0-1 15,0 0 11-15,-1 0-9 0,1 0 0 0,-1 0 9 16,1 0-7-16,0 0-1 0,0 0 1 0,0 0-1 16,0 0-11-16,0 0 8 0,0 0 1 0,0 0-12 15,0 0 13-15,0 0-5 0,0 0-3 16,0 0 4-16,0 0-2 0,0 0 1 0,0 0-7 15,0 0 15-15,0 0-10 0,0 0-2 0,0 0 10 16,0 0-12-16,0 0 4 0,0 0 2 16,0 0-7-16,0 0 2 0,0 0 3 0,0 0 7 15,0 0-5-15,0 0 6 0,0 0 3 0,0 0-8 16,0 0 3-16,0 0 2 0,0 0-10 0,0 0 1 16,0 0 8-16,0 0-9 0,0 0 0 0,0 0 3 15,0 0-1-15,0 0-5 0,0 0 7 16,0 0-9-16,0 0-11 0,0 0 3 0,0 0-5 15,0 0-5-15,0 0-5 0,0 0-8 0,0 0-18 16,0 0-22-16,0 0-34 0,0 0-52 0,1 0-61 16,0 0-97-16,-1 1-214 0,1 2-554 0</inkml:trace>
  <inkml:trace contextRef="#ctx0" brushRef="#br0" timeOffset="-201945.65">22474 3319 29 0,'0'0'274'0,"0"0"48"0,0 0-34 16,0 0-40-16,0 0-26 0,0 0-22 0,0 0-25 16,0 0-17-16,0 0-22 0,0 0-22 0,0 0-12 15,0 0-17-15,-3-120-8 0,3 114-10 0,0 2-6 16,0 2-5-16,0 2-17 0,-1-1-13 16,1 1-14-16,0 0-21 0,-4 0-16 0,4 5 1 15,0 4 14-15,0 4 8 0,0 9 21 0,0 5 0 16,5 4-10-16,-2 3 2 0,0 1-7 15,2 1-1-15,-3-2-3 0,1 1 0 0,3-4-1 16,-4-1 2-16,5-1 3 0,-4-2-4 0,1-3 2 16,0-1-2-16,-1-2-1 0,3-3-6 0,-3 0-5 15,3-2-26-15,-2 0-57 0,-1-2-79 0,4-2-120 16,-4-1-169-16,3-3-270 0,-5-3-142 0</inkml:trace>
  <inkml:trace contextRef="#ctx0" brushRef="#br0" timeOffset="-201562.89">22828 3287 647 0,'0'0'409'0,"0"0"-274"15,0 0-15-15,0 0-67 0,0 0-24 16,0 0 19-16,0 0 16 0,0 0 9 0,0 0 11 16,0 0-14-16,0 0-13 0,0 0-13 0,0 0-9 15,-3 137-12-15,3-115-4 0,1 0 1 0,3-1-8 16,3-1 1-16,-3-1-4 0,3-4-1 16,1 1 3-16,-2-5 2 0,5 1 8 0,2-3 0 15,1-2 9-15,3-2 5 0,-1-2 6 16,3-2 6-16,1-1-1 0,1 0-3 0,0-5-3 0,6-4-3 15,-3-1-3-15,2-2-8 0,-2-2-5 0,1 1-5 16,-3-2 2-16,-2-1 3 0,-5-2-2 16,3-2-3-16,-5 0-6 0,2-2-11 0,-5-3-10 15,-1-1-10-15,-2 1-17 0,-1 0-21 0,-5 2-35 16,-1 5-42-16,-1 1-50 0,-8 6-67 16,-2 1-81-16,-2 4-138 0,-1 1-93 0,8 4 197 0</inkml:trace>
  <inkml:trace contextRef="#ctx0" brushRef="#br0" timeOffset="-201368.49">22981 3280 531 0,'0'0'191'0,"0"0"-18"0,0 0-25 0,0 0 6 16,0 0 33-16,0 0 3 0,0 0-17 16,0 0-39-16,0 0-41 0,-40 142-29 0,39-116-22 15,2 2-6-15,-1 1-7 0,0 0-6 0,0-2-4 16,1 1-1-16,0-2-3 0,5 2 0 15,-2-4-4-15,4-1-12 0,0-1-18 0,-2-2-40 0,7-1-85 16,-1-3-108-16,1-2-166 0,-3-5-228 16,-2-3-61-16</inkml:trace>
  <inkml:trace contextRef="#ctx0" brushRef="#br0" timeOffset="-200964.21">23471 3380 806 0,'0'0'643'0,"0"0"-535"15,0 0 2-15,0 0-22 0,0 0-26 0,0 0-11 16,0 0-10-16,0 0-7 0,0 0-6 16,0 0 0-16,0 0-2 0,0 0-7 0,0 0-3 15,37 74 0-15,-24-60-7 0,3 1-1 0,0-2 5 16,4 3 0-16,0-3 3 0,1-1 0 0,-1-1-4 15,1-2-3-15,4 1-2 0,-4-1 1 16,-1 0-4-16,1-1-1 0,0 1-2 0,-4-3-2 16,-3 2-1-16,-2-1 1 0,-3 1-3 0,1-1-3 15,-4 0-1-15,-2 1-2 0,-3 0 4 0,-1 2 6 16,0 2 9-16,-4 1 4 0,-5 2 10 16,-3-1 7-16,-4 4 11 0,-4-2 17 0,-1 1 10 15,-1-1 5-15,-6 2-1 0,3 0-7 0,-2-1-13 16,-2 0-6-16,3-1-7 0,0-1-12 0,3-1-5 15,2-2-7-15,3-1-8 0,2-2-4 0,4-2-4 16,3-1-4-16,4 0-16 0,0 0-25 16,3-2-50-16,2 3-72 0,1-2-95 0,7 0-118 15,0-2-213-15,-4-2-650 0</inkml:trace>
  <inkml:trace contextRef="#ctx0" brushRef="#br0" timeOffset="-200744.45">24048 3864 1007 0,'0'0'363'15,"0"0"-149"-15,0 0-49 0,0 0-34 0,0 0-8 16,0 0-16-16,0 0-36 0,0 0-24 0,0 0-22 16,0 0-18-16,132-68-4 0,-105 64-1 15,0 1-5-15,3 1-2 0,0 0 2 0,0 1-7 16,-1 0-10-16,-1 1-13 0,-3 0-25 0,4 0-26 15,0 0-35-15,0 0-35 0,-2 0-43 0,-1 0-47 16,-4 0-58-16,-2 0-105 0,-4 1-34 0,-6-1 256 16</inkml:trace>
  <inkml:trace contextRef="#ctx0" brushRef="#br0" timeOffset="-200530.44">24189 3943 761 0,'0'0'263'0,"0"0"-57"0,0 0-29 0,0 0-12 0,0 0 10 15,0 0 7-15,0 0-38 0,0 0-35 0,0 0-39 16,0 0-22-16,0 0-11 0,0 0-10 16,0 0-8-16,80-1-8 0,-56 0-1 0,2 0-6 15,1-1-3-15,1-1-14 0,4 1-29 0,3-1-79 16,-2-1-116-16,1 2-159 0,-6-1-245 0,-10 1-318 0</inkml:trace>
  <inkml:trace contextRef="#ctx0" brushRef="#br0" timeOffset="-197148.47">25523 3545 0 0,'0'0'0'0,"0"0"57"0,0 0 159 16,0 0-21-16,0 0 17 0,0 0-25 0,0 0-19 16,0 0-35-16,0 0-30 0,0 0-12 15,0 0-11-15,0 0-4 0,0 0-1 0,0 0-7 16,20-51-15-16,-20 51-15 0,0 0-15 0,0 0-14 15,0 0-9-15,0 0-8 0,0 0-13 0,0 0-6 16,0 4 10-16,0-1 9 0,0 4 11 16,0 1 11-16,0 3-4 0,0 1-1 0,-2 2 2 15,0 2-3-15,-2 0 2 0,1 1 1 0,-1-1 7 16,-2 4-2-16,-2-1 1 0,2-1 1 0,-2 2-4 16,-2 1 2-16,-1-3 2 0,0 0 0 15,-2 1-5-15,-1-1 1 0,2-1-2 0,-3 0-3 16,2-2 5-16,-1-1 0 0,1 1-1 0,-1-3 3 15,2-1 3-15,-1-2-6 0,-4 1 3 0,2-3-6 16,0 0-4-16,-1-2 1 0,-1 0-2 0,1 0-2 16,0-3-9-16,1-1 5 0,4-1-5 0,1 0 4 15,1 0 5-15,3-4-3 0,0-1-1 16,3-1-3-16,-2-2 0 0,4-1-7 0,1-1 1 16,0-1-4-16,0 0-5 0,6-2 4 0,-2 1 3 15,5-1 4-15,0 2 4 0,2 1 10 16,1-1 4-16,3 1 8 0,-1 2 8 0,3 0-6 15,-3 0 1-15,0 3-1 0,-2 2-2 0,-1 1-5 16,-4-1-3-16,0 3-8 0,-1 0-9 0,-2 0 4 16,3 2-4-16,-3 2 3 0,4 3 6 0,-3 3 0 15,2 2 3-15,1 2-1 0,-2 2 1 0,1 1-2 16,0 3 2-16,1-2-3 0,-3 0 0 16,1-2-2-16,0 3 2 0,-1-4 1 0,-2-1-3 15,3-1 3-15,-2 1-11 0,0 0-20 0,1-1-38 16,-1-2-60-16,2 1-75 0,1-2-125 0,-3-2-173 15,-1-3-412-15</inkml:trace>
  <inkml:trace contextRef="#ctx0" brushRef="#br0" timeOffset="-196927.16">25727 3911 1410 0,'0'0'424'0,"0"0"-263"0,0 0-72 0,0 0-55 16,0 0-14-16,0 0-4 0,0 0 9 0,0 0 8 16,0 0-2-16,0 0-4 0,0 0-5 0,0 0-3 15,0 0-4-15,26 137 1 0,-23-113-1 16,4 2-3-16,-3-1 0 0,1 0-3 0,-1 1-12 16,0-2-27-16,2-1-53 0,-2-2-95 0,2-2-152 15,-2-6-282-15,-1-5-542 0</inkml:trace>
  <inkml:trace contextRef="#ctx0" brushRef="#br0" timeOffset="-196580.16">26141 3591 929 0,'0'0'216'16,"0"0"46"-16,0 0-23 0,0 0-33 0,0 0-38 16,0 0-54-16,0 0-54 0,0 0-52 0,0 0-20 15,0 0-6-15,0 0 7 0,0 0 22 16,0 0 7-16,0 0 5 0,0 118-1 0,0-83 0 0,0 2-7 15,0 2-2-15,0-1 0 0,0 2-6 0,3-3 4 16,-1 1-3-16,2-4 0 0,0 1 0 16,-2-3 3-16,2 1 1 0,1-5-10 0,1 1-20 15,-2-2-57-15,1-3-91 0,0-3-143 16,-1-4-239-16,-1-8-701 0</inkml:trace>
  <inkml:trace contextRef="#ctx0" brushRef="#br0" timeOffset="-196197.81">26464 3998 1555 0,'0'0'191'0,"0"0"3"0,0 0-37 0,0 0-24 0,0 0-32 16,0 0-39-16,0 0-31 0,0 0-17 15,0 0-14-15,0 0-5 0,0 0 1 0,0 0-3 16,0 0 0-16,0 0 3 0,-49 56-1 0,49-45-2 16,1 1 5-16,2-1 0 0,4 2 0 0,0 0 5 15,0-3-3-15,2 1-2 0,1-1-5 0,-1-1-6 16,2-2-7-16,-1 1-2 0,0-3 1 0,1-1 2 16,-1-2 3-16,0-1-4 0,1-1-2 15,-1 0-1-15,-1 0 1 0,2-2 6 0,-4-3 0 16,1-1 5-16,-3-2 3 0,1 0 3 0,-4-2 3 15,0 0-4-15,-2-3-4 0,0 1 1 0,-2-4 5 16,-2-1 1-16,-4 3 5 0,1 0-3 16,0 1-3-16,0 1-6 0,-3 3-5 0,1 1-10 15,-1 3-34-15,-1 0-62 0,1 2-96 0,1 3-151 16,1 0-207-16,4 0-131 0</inkml:trace>
  <inkml:trace contextRef="#ctx0" brushRef="#br0" timeOffset="-195831.58">26855 4018 1471 0,'0'0'314'0,"0"0"-246"15,0 0-39-15,0 0-6 0,0 0 2 16,0 0 11-16,0 0 2 0,0 0-6 0,0 0-6 15,0 0-11-15,0 0-6 0,0 0-1 0,0 0-2 16,0 0-2-16,-54 122-3 0,54-110 1 16,0 0-5-16,4 2 3 0,3-1 2 0,1-2 1 15,2 1-5-15,-1-2 1 0,3-2-2 0,-1 1-10 16,2-3 6-16,-3-1-6 0,1-2-5 0,4-1 0 16,-5 0 0-16,2-2 5 0,-2 0 7 15,-1 0 14-15,0-5 2 0,-1-1 9 0,0 0 7 16,-3-3 1-16,0 0 8 0,-3 0 2 0,0-1 0 15,-2-2-7-15,0 1-1 0,-4 0-5 16,-1-3-7-16,-1 3 2 0,-2-1-8 0,0 1-9 16,-1 0-4-16,1 0-7 0,2-1-29 0,-3 4-42 15,3 0-85-15,0 1-155 0,1 3-279 0,2 2-516 16</inkml:trace>
  <inkml:trace contextRef="#ctx0" brushRef="#br0" timeOffset="-195498.09">27261 4042 1974 0,'0'0'140'0,"0"0"-23"16,0 0-33-16,0 0-16 0,0 0-10 15,0 0-21-15,0 0-14 0,0 0-7 0,0 0-10 16,0 0-3-16,0 0-3 0,0 0 2 0,0 0-1 15,0 0-5-15,-64 98 7 0,64-86-6 0,0-1 0 16,0 2 2-16,3-2-1 0,2 0 3 16,1 0-1-16,0 0 3 0,0-1-8 0,2 1 1 15,2 0-6-15,-1-2-12 0,-1-1-6 0,1-1-9 16,2-1 0-16,-1-2 7 0,0 1 5 0,0-4 4 16,-2 0 7-16,-1-1 5 0,3 0 3 15,-4-2 5-15,-1-3-2 0,0-1-1 0,0-3-2 16,-1 0-8-16,0 0-13 0,-2-4-21 0,-2 2-30 15,0-3-45-15,0 0-35 0,0-1-43 0,-2-3-87 16,1 5-146-16,-2 5-456 0</inkml:trace>
  <inkml:trace contextRef="#ctx0" brushRef="#br0" timeOffset="-195113.15">27335 3831 1280 0,'0'0'225'0,"0"0"-17"16,0 0-12-16,0 0-27 0,0 0-34 16,0 0-39-16,0 0-43 0,0 0-42 0,0 0-14 15,0 0-4-15,0 0 0 0,0 0 10 0,0 0 1 16,0 0-2-16,57 57 1 0,-41-42 1 0,-1-1-2 16,3 1 4-16,2-2-1 0,2 0 1 15,0 0 2-15,0 0 0 0,3-3-5 0,-4 1 2 16,3-2 2-16,-3 1-2 0,3-1 2 0,-3 1-2 15,3 0-1-15,-2-1-4 0,-1 1 2 0,2 0 0 16,-1 1-4-16,-2 2 2 0,-4-1-6 0,2 1 1 16,-5 1 1-16,-3 1 0 0,0 0 0 15,-3 2-5-15,-4 0 6 0,0 1-4 0,-3 0 6 16,0 1 8-16,-4 0-5 0,-4 1 8 0,-3 2 0 16,-1-2 4-16,-8 1 8 0,2 1 10 0,-3-3 3 15,-1-1-2-15,1 1 1 0,-2-2-8 0,2-1-7 16,2-2-2-16,-2-1-5 0,4 0-4 15,2-1-3-15,0 0-1 0,5-3-5 0,-1-1-14 16,2-1-32-16,4-1-65 0,0-1-88 16,4-1-140-16,1-3-221 0,0 0-855 0</inkml:trace>
  <inkml:trace contextRef="#ctx0" brushRef="#br0" timeOffset="-194863.95">28342 4087 1847 0,'0'0'100'0,"0"0"-15"16,0 0-39-16,0 0-10 0,0 0 3 16,0 0-11-16,0 0-2 0,0 0 1 0,0 0-10 15,0 0-1-15,0 0-3 0,0 0-3 0,0 0-2 16,6 135 1-16,-1-116 2 0,2 2-3 15,1-1 2-15,0-2 0 0,0 2-16 0,-1-4-22 16,1-2-36-16,-2-1-60 0,1-1-85 0,0-3-114 16,-4-1-193-16,2-3-560 0</inkml:trace>
  <inkml:trace contextRef="#ctx0" brushRef="#br0" timeOffset="-194685.89">28073 4283 1510 0,'0'0'310'0,"0"0"-47"0,0 0-91 16,0 0-41-16,0 0-28 0,0 0-14 15,0 0-4-15,0 0-18 0,0 0-25 0,126-34-21 0,-90 30-7 16,-1 1-10-16,4 1-1 0,0 0-19 16,2 0-68-16,0 1-135 0,-12 1-318 0,-10 0-1043 0</inkml:trace>
  <inkml:trace contextRef="#ctx0" brushRef="#br0" timeOffset="-194027.92">29223 4037 1533 0,'0'0'224'0,"0"0"10"0,0 0-33 0,0 0-29 16,0 0-26-16,0 0-29 0,0 0-43 16,0 0-33-16,0 0-36 0,0 0-31 0,0 0-1 15,0 0 2-15,0 0 10 0,0 0 8 0,-45 31 8 16,30-6 0-16,3 0-1 0,-4 2 7 15,3-3-5-15,1 1 0 0,1-2 1 0,-1-1-2 16,0 0 1-16,1-2 1 0,1-2 1 0,0 0-3 16,0 0 2-16,-1-4-2 0,-1-1-2 0,1-1-3 15,0-3-2-15,-1 0-11 0,1-3-13 16,-3-1-4-16,2-3-9 0,0-1 1 0,0-1 9 16,2 0 7-16,-1-1 8 0,3-5 9 0,-1 0 5 15,2-3-3-15,2 0 3 0,-2 0-1 0,5-1 2 16,0 0 4-16,-2 1 2 0,4 1-4 15,0 1-6-15,1 0 2 0,5 2 0 0,2 1 10 16,2 0 11-16,1 1 7 0,1 0 8 0,5 2 7 16,2 0 4-16,-4 1 2 0,4 0 0 15,0 0-9-15,1 5-9 0,-1 1-11 0,-4 3-9 0,3 1-6 16,1 3 2-16,-5 0 0 0,3 3-2 16,-2 0 1-16,1 2 1 0,-1 0-2 0,0 2-3 15,1 2-26-15,-1-2-52 0,4-1-85 0,-5 1-149 16,5-2-195-16,-3-5-302 0,-6-5 18 0</inkml:trace>
  <inkml:trace contextRef="#ctx0" brushRef="#br0" timeOffset="-193628.11">29383 4435 1472 0,'0'0'205'15,"0"0"27"-15,0 0-3 0,0 0-27 0,0 0-43 16,0 0-42-16,0 0-37 0,0 0-38 15,0 0-23-15,0 0-19 0,0 0-10 0,0 0 3 16,0 0 1-16,0 0 4 0,52-79-4 0,-41 79 1 16,2 0-3-16,2 3 2 0,0 2-2 0,1 1-1 15,-4 4 2-15,3-1-5 0,-3 4 7 0,1-1-1 16,-4 2 4-16,-1 1 0 0,-3 2-5 16,2-1 1-16,-4 0-3 0,-2 1-2 0,-1-1 1 15,0-2 1-15,0 0 0 0,0-1 4 0,-3-1-1 16,-4 1-2-16,2-2 2 0,-2 0 2 15,-1-1 3-15,0-1 0 0,0-3 3 0,-4 1-4 0,4 0 4 16,-2 0 3-16,1-2-1 0,0-2 7 16,-1 0-4-16,1-1 3 0,3-2 0 0,1 0 2 15,2 0 4-15,1 0 0 0,0 0 6 0,2 0-4 16,0 0-2-16,0 0-7 0,4 0-13 16,0-4-10-16,5 1-11 0,2-2 2 0,7-2 3 15,1 0 8-15,3 0 4 0,1 2-4 0,6-2 2 16,2 1 2-16,0 1 1 0,6 0-17 15,-4 0-39-15,6 1-68 0,-6 0-95 0,-1 2-122 16,-2 1-153-16,-6-1-413 0,-10 2 542 0</inkml:trace>
  <inkml:trace contextRef="#ctx0" brushRef="#br0" timeOffset="-193272.41">30216 4082 1418 0,'0'0'212'0,"0"0"-52"16,0 0-3-16,0 0-20 0,0 0-46 0,0 0-34 15,0 0-36-15,0 0-16 0,0 0-5 16,0 0 3-16,0 0 12 0,0 0 0 0,-14 132 6 16,11-92-3-16,2 2 8 0,1 5 3 0,0-1 3 15,0 2 3-15,6-1-4 0,-2 0-6 0,2-3-7 16,-1 1 1-16,2-4-4 0,2-3-2 0,-4-1 3 16,4-5-4-16,-1 0-1 0,0-4 1 15,-2 0 2-15,2-4-5 0,0-1-13 0,0-1-45 16,-3-2-93-16,1-3-179 0,-2-5-327 15,-3-4-835-15</inkml:trace>
  <inkml:trace contextRef="#ctx0" brushRef="#br0" timeOffset="-191920.03">30574 4359 108 0,'0'0'363'16,"0"0"-61"-16,0 0-21 0,0 0-12 0,0 0-18 15,0 0-41-15,0 0-54 0,0 0-65 0,0 0-52 16,0 0-29-16,0 0-8 0,0 0 3 0,0 0 11 16,0 0 13-16,2 49 3 0,-3-30 4 15,0-1-1-15,1 1-6 0,0 0-2 0,0-2-7 16,0 1-4-16,0-1 0 0,0-1-1 0,0 1-3 16,0-2 5-16,1 2-4 0,3-3-10 0,-2 0-34 15,0-3-74-15,-1 0-144 0,1-2-242 16,2-4-731-16</inkml:trace>
  <inkml:trace contextRef="#ctx0" brushRef="#br0" timeOffset="-191525.06">30849 4492 1807 0,'0'0'223'0,"0"0"-30"0,0 0-59 16,0 0-30-16,0 0-31 0,0 0-29 0,0 0-25 16,0 0-20-16,0 0-9 0,0 0 2 0,0 0 3 15,0 0 2-15,0 0 4 0,-19 43-1 16,17-33-2-16,1 2 1 0,0-1-1 0,1 1-3 16,0 1 2-16,1 0 1 0,1 0-3 0,5 0-1 15,-3-3-13-15,5 0-7 0,-1-1-4 0,0-3-1 16,0 1 14-16,-1-2 1 0,2 0 6 15,0-2 3-15,1-1 0 0,1 0 5 0,-1-2 4 16,0 0 4-16,-1-3 6 0,-1-1 6 0,-3-3-1 16,4-2 6-16,-6-1-1 0,2-3-5 15,-3 0-1-15,-2-2-4 0,0-3-6 0,-1-1-1 16,-5-1 0-16,2 2-3 0,-5-1-1 0,4 2 0 16,-3 3-5-16,-2 3-6 0,-1 0-4 0,0 3-6 15,0 1-9-15,1 1-24 0,2 3-40 0,0 2-69 16,-2 1-105-16,5 0-130 0,0 4-235 15,3-2-232-15</inkml:trace>
  <inkml:trace contextRef="#ctx0" brushRef="#br0" timeOffset="-191131.99">31231 4506 1737 0,'0'0'172'0,"0"0"22"16,0 0-27-16,0 0-20 0,0 0-37 0,0 0-31 15,0 0-32-15,0 0-22 0,0 0-23 0,0 0-13 16,0 0-6-16,0 0-2 0,0 0 3 0,0 0 7 16,-27 17 4-16,23-5 3 0,-3 1 8 15,3 2-7-15,-1-1 4 0,2 2-1 0,3 1-11 16,0-2 6-16,0-2-1 0,2 2-2 0,1-2 1 15,5 0 2-15,0-1-5 0,1-1-3 16,2 0 6-16,1-3-10 0,-1 1 3 0,0-4 2 16,0 0-4-16,3-2 6 0,-4 0 3 0,1-2 0 15,1 0 1-15,-2-1 4 0,1 0 0 0,0-1 3 16,-3-4 6-16,1-1 1 0,-3 0-1 16,0-3-1-16,-3 0 3 0,2-4-7 0,-4 2 0 15,-1-2-2-15,0 1-5 0,-1-5-7 0,-5 3 2 16,2-2-6-16,-4-1-19 0,-1 1-6 15,-2 1-26-15,-2 2-38 0,-2 0-61 0,0 2-126 16,3 3-185-16,4 3-560 0</inkml:trace>
  <inkml:trace contextRef="#ctx0" brushRef="#br0" timeOffset="-190731.26">31479 4313 2044 0,'0'0'132'0,"0"0"1"0,0 0-22 15,0 0-24-15,0 0-21 0,0 0-27 0,0 0-25 16,0 0-22-16,0 0-10 0,0 0 2 16,0 0 6-16,0 0 13 0,0 0 1 0,37 63 1 15,-24-46 2-15,2 4-1 0,0-1-1 0,1 1 4 16,0-1-2-16,3-2-1 0,0 1 1 0,0-2-2 15,0-1-3-15,2 0 3 0,0-1-1 0,1 1 0 16,1-2 2-16,4 0-3 0,-4-2-3 16,1 0-1-16,-2 0-1 0,-6-3-2 0,0-1 0 15,-5-1 2-15,-2 0-2 0,-6-2 1 16,2 1-1-16,-3 0-4 0,-2 2 1 0,0-1 0 16,0 1 3-16,-7 0 0 0,-2 3 3 0,-2-1 6 15,-3 2 1-15,-6 1 6 0,-7 1 2 0,2-2 2 16,-11 2 0-16,3 1 0 0,-6 1 0 15,-1-3-4-15,0 2 1 0,-1 0-6 0,1 1-1 16,4-1-1-16,-3 0-4 0,6 1-8 0,-1 1-43 16,7-2-95-16,0 2-172 0,9-5-358 0,6-2-859 15</inkml:trace>
  <inkml:trace contextRef="#ctx0" brushRef="#br0" timeOffset="-190097.39">27010 5104 480 0,'0'0'523'0,"0"0"-287"0,0 0 21 0,0 0-17 15,0 0-18-15,0 0-22 0,0 0-28 16,0 0-37-16,0 0-37 0,0 0-44 0,0 0-29 16,0 0-27-16,0 0-31 0,0 0 3 0,18-58 6 15,-17 74 11-15,2 7 20 0,0 5 5 16,1 2-4-16,2 1 0 0,-1 2 1 15,4-2-5-15,-2 2 0 0,2-1 3 0,0 0 0 0,2-1-1 16,0-2 1-16,2-1-2 0,-3-5-24 0,0-1-32 16,1-2-57-16,-1-3-81 0,0-3-97 15,0-2-150-15,-4-4-221 0,-2-4-221 0</inkml:trace>
  <inkml:trace contextRef="#ctx0" brushRef="#br0" timeOffset="-189898.19">26748 5374 1440 0,'0'0'228'0,"0"0"-29"0,0 0-14 0,0 0-43 15,0 0-40-15,0 0-5 0,0 0-14 0,0 0-3 0,0 0-11 16,118-53-23-16,-81 48-14 0,1-1-12 16,2 1-5-16,3 3-10 0,1 1-3 0,-3-1-7 15,1 2-24-15,-1 0-46 0,2 0-77 0,-2 4-140 16,0-1-210-16,-11 1-337 0,-11-2-12 0</inkml:trace>
  <inkml:trace contextRef="#ctx0" brushRef="#br0" timeOffset="-189512">27862 5195 1492 0,'0'0'392'0,"0"0"-360"0,0 0-1 0,0 0 17 15,0 0 15-15,0 0-1 0,0 0-4 0,0 0-9 16,0 0-13-16,0 0-8 0,0 0-9 0,-60 130-5 16,50-110-3-16,2 0 4 0,-1 0-4 0,-5-1 0 15,3-2 1-15,0 0-7 0,-3-1-3 16,0 2-4-16,-1-3-4 0,-2 0-11 0,1-3-7 16,1-1-3-16,2-2 0 0,0-4 7 0,-2-1 9 15,5-1-1-15,-1-2-4 0,-2-1 7 0,3 0 0 16,3-1 3-16,-3-5 6 0,5-2-3 0,0 0 1 15,0-3-3-15,2 1 2 0,2-2-5 16,1 0-3-16,0 0-11 0,5-1-11 0,4 4-2 16,3 0 10-16,0 1 15 0,1 1 21 0,4 2 17 15,-3-1 8-15,4 1 9 0,-1 3 6 16,-2 1-5-16,1 1-6 0,-3 0-7 0,3 1-14 16,-3 5-5-16,-2 1-4 0,1 2-5 0,1 1-4 15,0 3 2-15,1 2-3 0,-2 0-1 16,5 0 2-16,-5 2-21 0,4 1-42 0,-1-1-73 15,3-3-134-15,-5 2-192 0,0-5-376 0,-6-3 231 0</inkml:trace>
  <inkml:trace contextRef="#ctx0" brushRef="#br0" timeOffset="-189046.99">28105 5509 1612 0,'0'0'212'0,"0"0"12"15,0 0-30-15,0 0-36 0,0 0-50 16,0 0-21-16,0 0-23 0,0 0-25 0,0 0-11 16,0 0-14-16,0 0-5 0,0 0-2 0,0 0-4 15,0 0-7-15,128-83-2 0,-115 83-3 0,-1 0-1 16,-1 0 0-16,-1 3-2 0,0 3 2 16,-1 1-3-16,-3 0 1 0,-2 1-1 0,0 1-4 15,-3 0-7-15,-1 2-7 0,0 0-5 0,-5 3-3 16,-5-1-1-16,0-1-5 0,-2 1 0 15,-4-2 7-15,1 1 7 0,-1-2 15 16,-1 1 7-16,2-3 3 0,-1 0 2 0,3-1 3 0,2-2-1 16,4 1 2-16,0-1-1 0,2-1-6 0,3 0 0 15,1 1-4-15,1-1-1 0,0 1 5 16,0 0 7-16,1 0 7 0,3-1 10 0,3 1 9 16,1 1 8-16,2 0 4 0,1 1-2 0,0 0-4 15,4 0-7-15,0 1-4 0,1-1 1 0,-2 4-3 16,2-2-3-16,-2 2-5 0,1-2-5 15,-3 0 2-15,-1 0-4 0,-3 0 2 0,-2 0-1 16,1-2 0-16,-5 0 1 0,0-1-1 0,-2 0 5 16,0-1 2-16,0 1 4 0,-2-2 9 0,-5 1 3 15,-3 0-4-15,-3 1 1 0,-3-1-12 0,-6-1-6 16,0 1-11-16,1-2-25 0,-5 0-36 16,2 0-58-16,2-4-94 0,-3 1-172 0,10 0-318 15,4 0-499-15</inkml:trace>
  <inkml:trace contextRef="#ctx0" brushRef="#br0" timeOffset="-188798.19">28600 5273 2341 0,'0'0'5'0,"0"0"-11"0,0 0 3 0,0 0 11 15,0 0 17-15,0 0 26 0,0 0 5 0,0 0 5 16,14 124 1-16,-8-87-10 0,-2 1-8 0,4 3-11 16,-5 2-9-16,3 3-4 0,-3 2-5 0,1 2 0 15,0 0-4-15,-2 1 0 0,5-3 0 0,-4-1-4 16,4-1 1-16,-3-4-5 0,5-2-13 16,0-1-27-16,1-4-42 0,1-4-59 0,2-2-87 15,0-6-164-15,-2-7-300 0,-5-6-598 0</inkml:trace>
  <inkml:trace contextRef="#ctx0" brushRef="#br0" timeOffset="-187676.09">29143 5653 359 0,'0'0'308'0,"0"0"-32"0,0 0-40 0,0 0-32 15,0 0-44-15,0 0-36 0,0 0-40 16,0 0-33-16,0 0-14 0,0 0-9 0,0 0 1 15,0 0 7-15,0 0 5 0,0 0 2 0,-53 39-1 16,47-27-9-16,2 0-10 0,2-1-7 16,1 0-8-16,-1-1 2 0,2-1-3 0,0 3 0 15,0-3 0-15,2 1-1 0,1-1 2 0,1 2 3 16,3-3 4-16,0 0 2 0,-2-1 3 0,3 1 7 16,2-4-2-16,0 1-1 0,0-1-2 15,2-2-5-15,4-1-2 0,-3 0-1 0,-1-1 0 16,2 0-1-16,-1 0 2 0,-2 0 5 0,0-4 4 15,-4-1 8-15,-3-1 1 0,0 0-5 0,-2-2-6 16,-1-1-11-16,-1 0-3 0,0 0-8 0,0 0-2 16,-6-2-7-16,2 2-2 0,-4 0-6 0,-3 0 0 15,1-1-1-15,-3 2-4 0,0 0-4 16,0 1-15-16,1-2-16 0,0 4-33 0,-1-1-43 16,3 1-57-16,4-1-82 0,-1 4-103 15,5 1-174-15,1 0-232 0</inkml:trace>
  <inkml:trace contextRef="#ctx0" brushRef="#br0" timeOffset="-187450.98">29436 5536 1533 0,'0'0'238'0,"0"0"-1"0,0 0-44 15,0 0-50-15,0 0-32 0,0 0-41 0,0 0-39 16,0 0-18-16,0 0-7 0,0 0 7 0,0 0 8 15,0 0 8-15,0 0 2 0,0 0 1 0,49 126-6 16,-43-100-2-16,0 1-5 0,0 0-6 16,-2 1 3-16,2-1-6 0,-2 3 1 0,4-2-1 0,-5 0-7 15,3 0-21-15,-2-1-42 0,3-1-66 16,-3-4-105-16,5 0-161 0,-3-7-271 0,-3-4-680 16</inkml:trace>
  <inkml:trace contextRef="#ctx0" brushRef="#br0" timeOffset="-187097.91">29872 5839 1908 0,'0'0'199'0,"0"0"-9"16,0 0-57-16,0 0-33 0,0 0-30 0,0 0-24 15,0 0-22-15,0 0-15 0,0 0-11 16,0 0-6-16,0 0-1 0,0 0 5 0,0 0 2 15,-21 42-1-15,19-31 3 0,2 1-1 0,0 1-4 16,0 1 0-16,0 1 1 0,4 0-4 0,4-1-3 16,1-1-9-16,-2 1-6 0,4-1-8 15,1-3-10-15,-1 1 2 0,2-3-3 0,-2-1 9 16,0-1 12-16,3-3 8 0,-3 0 10 0,-2-2 5 16,0-1 4-16,-2 0 6 0,2 0 6 0,-1-3 2 15,-3-2 5-15,1-1 3 0,-3-1-4 0,2-2 2 16,-3-2-2-16,-1 1-3 0,-1-4-3 15,0 3-2-15,0-2-8 0,-3 0-6 0,-4 0-3 16,0-2-9-16,2 1-8 0,-5 0-23 0,0 0-33 16,0 0-53-16,-2-1-76 0,1 2-108 0,2 4-187 15,1 3-718-15</inkml:trace>
  <inkml:trace contextRef="#ctx0" brushRef="#br0" timeOffset="-186731.76">30023 5641 1407 0,'0'0'165'15,"0"0"-15"-15,0 0-34 0,0 0-17 0,0 0-31 16,0 0-3-16,0 0-10 0,0 0-8 16,0 0-1-16,0 0-7 0,0 0-2 0,0 0-7 15,0 0 1-15,103 79 0 0,-82-64-4 0,2-2-1 16,5 0-2-16,0 0-8 0,1-1-4 15,1 1 3-15,-3-3-4 0,2-1-2 0,-1 1 4 16,-5-3-7-16,3 0-1 0,-6 0-1 0,-1 0 1 16,-3-2-4-16,0 1 0 0,-4-3 2 15,-1 2-11-15,-3-1 7 0,-3 0-1 0,1 1-2 16,-4 0 0-16,1 1 0 0,-3 2-2 0,0 2 1 16,0 2 6-16,0 1-2 0,-6 1 5 0,-1 1 5 15,-3 4 1-15,-3-1 4 0,-2 2 3 0,0-1 3 16,-4 3 1-16,0-1 3 0,-2 0-5 15,1 0-4-15,0-2-5 0,-1 0-1 0,2-4-4 16,0 3-5-16,3-3-20 0,-2 1-67 0,-1 0-102 16,1-1-206-16,6-1-426 0,1-7-374 0</inkml:trace>
  <inkml:trace contextRef="#ctx0" brushRef="#br0" timeOffset="-185684.34">28167 6474 1336 0,'0'0'273'0,"0"0"-15"15,0 0-43-15,0 0-42 0,0 0-38 0,0 0-45 16,0 0-38-16,0 0-28 0,0 0-19 0,0 0-8 15,0 0 1-15,0 0 7 0,0 0-1 0,0 0 8 16,-19 62 1-16,19-42-5 0,0 0 4 16,3 0-5-16,2 2-1 0,2-1 1 0,0 0 3 15,1 0-1-15,1-1 2 0,2-1-2 0,-1-3-12 16,2-2-27-16,0 0-41 0,1-3-52 0,-1-1-88 16,-2-2-110-16,1-1-151 0,-3-2-211 15,-2-3-72-15</inkml:trace>
  <inkml:trace contextRef="#ctx0" brushRef="#br0" timeOffset="-185496.74">27981 6653 880 0,'0'0'449'0,"0"0"-91"0,0 0-64 16,0 0-48-16,0 0-60 0,0 0-48 16,0 0-41-16,0 0-38 0,0 0-24 0,0 0-21 15,0 0-9-15,0 0 4 0,0 0 3 0,0 0 4 16,-18-13-3-16,47 15-2 0,3 2-2 0,2 0-5 15,6 2 2-15,2 1-9 0,4 1-32 0,0 0-55 16,1 3-93-16,2-4-162 0,-14 0-264 0,-11-2-907 16</inkml:trace>
  <inkml:trace contextRef="#ctx0" brushRef="#br0" timeOffset="-185079.58">28979 6603 1340 0,'0'0'689'0,"0"0"-602"0,0 0-26 0,0 0 4 16,0 0 6-16,0 0-12 0,0 0-11 15,0 0-14-15,0 0-10 0,0 0-8 0,0 0-2 16,0 0 2-16,0 0-6 0,-93 135 2 0,83-117 0 16,-1 1-3-16,1 1 2 0,-3-2 2 15,-1 0-1-15,2 0-1 0,-3-2 0 0,0 3-4 16,-5-1-1-16,4-3 0 0,-1-3-1 0,-2-2-3 15,3-3 0-15,-1 0 1 0,1-2-5 0,4-3 3 16,0-1 3-16,3-1-1 0,-1 0 4 0,0-2 1 16,2-4-3-16,4 0-1 0,-4-2 1 15,6-1-3-15,-1-1-3 0,2 1 0 0,1-2-8 16,0 1-5-16,5 1-2 0,1 0-2 0,1 2 2 16,2 2 9-16,1 1 12 0,2-1 7 0,1 1 13 15,2 2 3-15,0 1-3 0,2 1-5 16,2 0-6-16,-1 0-8 0,0 5-4 0,-2 0 1 15,3 4-3-15,-3 2-1 0,0-1 1 0,1 3-2 16,-2 0 0-16,0-1 3 0,-1 3-3 16,0-1-11-16,1 0-26 0,-2 0-48 0,3 2-63 15,-4 0-88-15,2-2-107 0,1-2-157 0,-4-3-202 16,-3-3 37-16</inkml:trace>
  <inkml:trace contextRef="#ctx0" brushRef="#br0" timeOffset="-184643.85">29166 6892 1662 0,'0'0'298'15,"0"0"-37"-15,0 0-44 0,0 0-41 0,0 0-42 16,0 0-38-16,0 0-34 0,0 0-33 0,0 0-20 16,0 0-8-16,0 0-6 0,0 0 0 0,0 0 2 15,3 1 2-15,-2 5 3 0,0 2 8 0,2 2-7 16,2-2-1-16,-1 2 0 0,2-1-6 15,-2 0 8-15,4 1 1 0,1-1 1 0,1-2 2 16,-1 4-5-16,2-3 0 0,1-1-3 0,-1 0-8 16,4-1-12-16,0 0-16 0,3-2-16 15,-4 0-11-15,3-2-2 0,-3-2-8 0,2 0-1 16,-5 0-5-16,1-1-13 0,-1-5 5 0,0-1 3 16,4-1 3-16,-4-1 21 0,-2-2 12 15,-2 1 16-15,0-1 17 0,-4-2 10 0,2 1 9 16,-3 1 8-16,-1 0 9 0,-1 2 9 0,0 3 11 15,0 1 12-15,0 3 14 0,-1 0 9 0,1 2-6 16,0 0-13-16,0 0-24 0,0 0-23 0,0 3-5 16,0 1 1-16,-1 3 5 0,1 1 13 15,0 2 0-15,0 2 3 0,0 1 3 0,0 2-3 16,1-2-3-16,4 2-1 0,0 3-7 0,2 2 0 16,-1 1-5-16,2 1-2 0,0 3 1 0,2 0-3 15,0 0 3-15,0 1-6 0,1-1-12 16,1-3-35-16,-2 2-53 0,1-6-66 0,0-1-100 15,-1-3-179-15,0-5-306 0,-4-2-253 0</inkml:trace>
  <inkml:trace contextRef="#ctx0" brushRef="#br0" timeOffset="-184181.13">29903 6653 1455 0,'0'0'233'0,"0"0"-46"0,0 0-67 15,0 0-40-15,0 0-28 0,0 0-10 0,0 0 0 16,0 0 8-16,0 0 8 0,0 0-1 15,0 0 6-15,27 136 3 0,-24-102-2 0,-2 6 3 16,4-4-10-16,-2 2-8 0,-1-1-4 0,5-1-7 16,-3-2-11-16,1 1-3 0,-1-3-6 15,3 0-6-15,-2-1 0 0,4-2-2 0,-1 1-3 16,0-3-1-16,-2-2 1 0,4-2-2 0,-1-2-16 16,0-1-35-16,1-1-75 0,0-4-130 0,-3-4-272 15,-3-3-1002-15</inkml:trace>
  <inkml:trace contextRef="#ctx0" brushRef="#br0" timeOffset="-182431.32">30393 7018 0 0,'0'0'178'0,"0"0"-4"0,0 0 4 0,0 0 9 16,0 0 0-16,0 0-3 0,0 0-22 0,0 0-22 15,0 0-26-15,0 0-22 0,0 0-21 0,0 0-14 16,0 0-7-16,0 0-9 0,-46 115-3 16,46-107-7-16,0 0-3 0,3 0-8 0,0-1 1 15,3 0 3-15,-2-3 0 0,4 3 0 0,0-3 0 16,1 0 0-16,0-1-3 0,2 0 3 0,1-2-7 16,-1 2-3-16,-1-2 2 0,3-1-6 0,1 0 6 15,-2 0 3-15,-1 0 0 0,-2-2 5 16,1-2 8-16,-5-1 5 0,2 0-2 0,-5-1 6 15,2-1-2-15,-4-4-7 0,0 2-1 0,0-2-10 16,-5-1-10-16,0 1-2 0,-4-2-4 16,-5 0-6-16,3 0 1 0,-1-1 1 0,-1 1-4 15,-2 0 3-15,3 2 1 0,1 1-4 0,-1 2-4 16,1 1 2-16,2 1-8 0,0 2-25 0,2 1-48 16,4 1-101-16,1 2-161 0,1 0-229 15,0 0-703-15</inkml:trace>
  <inkml:trace contextRef="#ctx0" brushRef="#br0" timeOffset="-182062.26">30844 7005 2083 0,'0'0'141'0,"0"0"-15"0,0 0-29 0,0 0-8 15,0 0-19-15,0 0-24 0,0 0-17 0,0 0-12 16,0 0-8-16,0 0-4 0,0 0 1 0,0 0-6 16,0 0 3-16,-24 49-1 0,24-38-1 0,0 2 0 15,0-3 1-15,4 1 1 0,0 0-6 0,3-1 5 16,-3-1-2-16,6 2-4 0,-2-2 4 16,0-1-9-16,2-1-8 0,-4 0-1 0,3-1-2 15,0-1 2-15,1-1 6 0,-1-1-1 0,0 0 0 16,1-2 3-16,-5 0 3 0,3-1 5 15,-2 0 0-15,-2 0 7 0,2-4-3 0,-1-1 0 16,-3-2 0-16,3-1-3 0,-3-2 0 0,-2 0 0 16,0 0 3-16,0-2-8 0,-3 1-4 15,-4 0-5-15,-3 2-18 0,0 0-11 0,0 0-24 16,-3 1-32-16,-2-2-41 0,2 3-104 0,1 0-164 16,3 4-253-16,0-1-199 0</inkml:trace>
  <inkml:trace contextRef="#ctx0" brushRef="#br0" timeOffset="-181840.29">31069 6974 1675 0,'0'0'166'0,"0"0"-52"15,0 0-83-15,0 0-9 0,0 0 12 16,0 0 15-16,0 0 14 0,0 0-3 0,0 0-14 0,0 0-14 15,0 0-9-15,0 0-10 0,3 138 0 16,-1-114-2-16,2-1-2 0,-1 0 1 0,-1 2-1 16,2-4-19-16,-2 0-27 0,1 0-47 0,-2-3-71 15,1 0-116-15,2-3-185 0,-2-3-244 16,-1-5 33-16</inkml:trace>
  <inkml:trace contextRef="#ctx0" brushRef="#br0" timeOffset="-181429.57">31229 6797 1876 0,'0'0'86'0,"0"0"-14"0,0 0-30 15,0 0 1-15,0 0 3 0,0 0 6 0,0 0-1 16,0 0-10-16,0 0-9 0,0 0-9 0,0 0-5 16,0 0-2-16,0 0-2 0,104 131 1 0,-84-116-2 15,1 0-1-15,1 1-2 0,0-2 0 16,3-2-2-16,0 1 1 0,2-1-1 0,-3-3-5 16,1-1 1-16,-4 0-2 0,1-1 0 0,-7-1 2 15,4-1-1-15,-4 0-1 0,0 0-1 0,-5-2 2 16,-1 0-3-16,-1 0 3 0,-4-1-4 15,-1 2-3-15,0-2-1 0,-2 1-2 0,0 2 3 16,-1 2-1-16,0 1 2 0,0 2 5 0,-1 4 0 16,-6 2 2-16,-3 3 5 0,-1 0-4 0,-2 4 3 15,-5 0 1-15,-3 1-1 0,-1 3 2 16,-5 0-1-16,-4-1-1 0,0 3 0 0,-1-2-1 16,-1 0-6-16,-1 0-39 0,1 0-71 0,4-1-139 15,6-5-257-15,9-7-870 0</inkml:trace>
  <inkml:trace contextRef="#ctx0" brushRef="#br0" timeOffset="-180841.56">29285 7790 235 0,'0'0'522'0,"0"0"-233"0,0 0-14 16,0 0-31-16,0 0-27 0,0 0-35 16,0 0-57-16,0 0-49 0,0 0-45 0,0 0-24 15,0 0-8-15,0 0 1 0,0 0 8 0,0 0 5 16,13 44 3-16,-9-22 4 0,2 2-1 15,0-1-1-15,1 0 1 0,-2 1-6 0,5-1 0 16,-1-2 5-16,-1 0 3 0,0 0-2 0,0-1 1 16,-2-2-26-16,2 1-38 0,-2-5-49 0,0 0-67 15,3-4-77-15,-3 0-99 0,-1-4-161 0,-3-2-549 16</inkml:trace>
  <inkml:trace contextRef="#ctx0" brushRef="#br0" timeOffset="-180654.26">29112 8029 452 0,'0'0'546'0,"0"0"-211"0,0 0-47 15,0 0-53-15,0 0-63 0,0 0-44 0,0 0-44 16,0 0-21-16,0 0-7 0,0 0-2 0,0 0-6 16,0 0-14-16,150-29-8 0,-114 28-11 15,2-1-9-15,1 1-9 0,0 1-44 0,-3 0-71 16,1 0-141-16,1 1-225 0,-9-1-362 0,-14 0 61 0</inkml:trace>
  <inkml:trace contextRef="#ctx0" brushRef="#br0" timeOffset="-179561.43">30236 7786 764 0,'0'0'289'16,"0"0"-23"-16,0 0-43 0,0 0-33 0,0 0-56 16,0 0-50-16,0 0-45 0,0 0-26 15,0 0-9-15,0 0 5 0,0 0 4 0,0 0-3 16,0 0 3-16,0 0 1 0,-19 97-4 0,14-82 1 16,0 0-1-16,-2 1 0 0,1-2 3 15,-2 1 4-15,-1-1 1 0,0-1-3 0,-1-2 0 16,1 1 1-16,1-3-3 0,-1 0 0 0,-4 0 1 15,1-1-8-15,0-1 0 0,-1-1 3 0,-3-1-8 16,3-1 2-16,-5-1-6 0,5 0 0 0,-3-1-2 16,4-2 6-16,0 0 4 0,-4 0-4 15,6 0 8-15,-1-2 0 0,2-3 1 0,3 1 4 16,-1-1 2-16,-1-1-5 0,5 0 0 0,-2 0-2 16,1-1-10-16,4-1 3 0,0 2-6 0,0 0-10 15,0 2-8-15,7-1-6 0,-3 2-2 0,6 0 11 16,-1 1 18-16,0 1 8 0,3 1 12 15,-1 0 7-15,6 0 4 0,-4 0-1 0,-1 1-3 16,4 3-1-16,-4 3-10 0,6 0-1 0,-5 4-1 16,4-1-9-16,-4 3 4 0,0 2-1 15,3 1-4-15,-3 0 1 0,3 1 1 0,-2-1-2 16,4 3 0-16,0-3-12 0,-4 0-30 0,4 0-58 16,-5-2-96-16,4 1-136 0,-7-6-201 15,-5-3-546-15</inkml:trace>
  <inkml:trace contextRef="#ctx0" brushRef="#br0" timeOffset="-178962.5">30635 8051 1225 0,'0'0'209'0,"0"0"-93"0,0 0-64 0,0 0-8 16,0 0 5-16,0 0 8 0,0 0-1 15,0 0-10-15,0 0-13 0,0 0-15 0,0 0 4 16,0 0-2-16,0 0 2 0,0 0 0 0,-61 37-6 16,52-35-6-16,4 1-9 0,-3-2-9 0,0 0-21 15,0-1-14-15,0 0-13 0,0-1-22 16,1-1-8-16,2-2-4 0,-2-1 1 0,1 1 14 16,4-3 21-16,-1 1 20 0,1 0 9 0,-2 0 16 15,3 1 3-15,0 2-1 0,1 0 11 0,-1 1 6 16,1 2 5-16,-1 0 7 0,1 0-1 15,-1 0-8-15,0 0-5 0,-2 0-4 0,0 0-1 16,2 4 7-16,-2 0 9 0,-3 1 5 0,4 1 7 16,-1-1 7-16,-2 2 0 0,2-1-4 0,-2 1-2 15,1-2-5-15,1 1-9 0,-2 0-3 16,3 0-4-16,-1 0-4 0,-1 1 1 0,3-2-3 16,1 1-1-16,-1 1 1 0,1-1-2 0,0 0-2 15,0 0-1-15,1 1 1 0,1-1-4 0,4 1 2 16,-3-2 4-16,4 0-1 0,0 1 6 15,-2-2 2-15,4 0 1 0,2 1-1 0,0-1 4 16,0 0 0-16,4 0-1 0,-2 1 8 0,1 0-4 16,1 0 1-16,-4 1 2 0,1 0-2 0,-2 2 1 15,0-3-1-15,1 2 2 0,-2-1-2 16,-2 1-1-16,2 0 1 0,-4 0-6 0,1 0-2 16,-2 1 1-16,1 1-4 0,-2-2 0 0,-1 1-2 15,-2 0 0-15,0 0 2 0,0 0 7 0,0-1 5 16,0 0 4-16,-5-1 8 0,-2-2 1 15,-2 1 3-15,-3 0 1 0,-3-2-5 0,0 1-6 16,-3-3-7-16,-2 1-2 0,-1-1-7 0,0-2-11 16,-1 1-29-16,1 0-47 0,0 0-63 0,1 0-101 15,1-1-159-15,7-1-280 0,3-1-141 0</inkml:trace>
  <inkml:trace contextRef="#ctx0" brushRef="#br0" timeOffset="-177882.18">31285 7815 1111 0,'0'0'284'0,"0"0"-26"0,0 0-37 0,0 0-33 16,0 0-21-16,0 0-29 0,0 0-44 0,0 0-35 0,0 0-32 16,0 0-16-16,0 0-9 0,0 0-6 15,0 0-4-15,0 0-8 0,1-15-7 0,-1 15 0 16,-1 2 6-16,1 1 2 0,-2-1 8 0,0 1 5 16,-1-1 2-16,2 0 1 0,0-1 0 15,1 1 0-15,0-1-2 0,0-1 6 0,0 0 1 16,0 0-1-16,0 0 3 0,0 0-1 0,0 0 3 15,0 1 3-15,0-1 1 0,0 0 0 16,0 0-1-16,0 0 1 0,0 0-3 0,0 0 0 16,0 0 2-16,0 0-5 0,0 0 2 0,0 0-1 15,0 0-2-15,0 0-3 0,0 0-1 0,0 0 0 16,0 0-2-16,0 0 5 0,0 0-3 16,0 0 1-16,-2 0 0 0,2 0-1 0,0 0 3 15,0 0-2-15,0 0 2 0,0 0-1 0,0 0 0 16,0 0 3-16,0 0-1 0,0 0 1 15,0 0 1-15,0 0-5 0,0 0-2 0,0 0 2 16,0 0 0-16,0 0-5 0,0 0 1 0,0 0-5 16,-2 0-5-16,1 0 1 0,-4 2 1 0,1 1-1 15,-3 0 4-15,3 2 1 0,-4-1-2 0,0 0 3 16,2 1 1-16,-1 0-1 0,0-1 4 16,2 0 0-16,-1-2 0 0,4 1 0 0,-1-1 0 15,-1-1 0-15,3 0 0 0,1 0 0 0,-1-1 3 16,1 2-4-16,-1-2 0 0,1 1 3 0,0-1-4 15,0 0 3-15,0 0 3 0,0 0-3 0,0 1 0 16,0-1 2-16,0 0-2 0,0 0-1 16,0 0 4-16,0 0-5 0,0 0 0 0,0 0 0 15,0 0-5-15,0 0-5 0,0 0-5 0,0 0-2 16,0 0-3-16,0 0-1 0,0-1-1 16,0 1-6-16,0 0 2 0,1-1 3 0,-1 1 3 15,0 0 2-15,1-2 1 0,-1 1-4 0,0-1 0 16,2 1 6-16,1-3 3 0,-1 2 3 0,0-2-1 15,-1 1 1-15,1-1-2 0,2 1 7 16,0-2 2-16,-2 2-1 0,2-2 5 0,-1 0-1 16,-2 0 0-16,4-1 2 0,-3 2 1 0,0-3-2 15,-1 2 3-15,1 2 2 0,2-2 3 16,-2 2 7-16,-1 0 7 0,1 1 6 0,-2 0 3 0,1 1 4 16,-1 1-5-16,0 0-1 0,0 0-3 0,0 0-9 15,0 0-6-15,0 0-11 0,1 0-8 16,-1 2-9-16,0 2 2 0,0 2 5 0,0 4 5 15,0 2 8-15,0 3 2 0,0 3 0 0,3 3-1 16,-3 4 3-16,1 0 2 0,1 3 4 16,0 0 5-16,-1 1 6 0,3 1 2 0,-2-1-2 15,-1 1 0-15,1 1-13 0,-2-1 2 0,1-1-1 16,-1 2-9-16,0-3 9 0,1 0-6 0,3-2-1 16,-3 0-1-16,0-2 2 0,2-2-2 15,-2 0 1-15,3-5 7 0,-2-2-12 0,0-1-14 16,0-4-32-16,3-1-58 0,-3-3-65 0,-1-2-94 15,0-2-173-15,0-2-317 0,2 0-380 0</inkml:trace>
  <inkml:trace contextRef="#ctx0" brushRef="#br0" timeOffset="-177448.26">31561 7896 1098 0,'0'0'325'0,"0"0"-35"0,0 0-40 16,0 0-56-16,0 0-49 0,0 0-54 15,0 0-54-15,0 0-24 0,0 0-13 0,0 0 4 16,0 0 8-16,0 0 8 0,0 0 6 0,0 0 0 15,16 104 3-15,-14-85-3 0,-1 0-8 0,3 0-4 16,0-1-1-16,-2 1-4 0,0-2 2 16,2 0 5-16,-1 0-12 0,-2-4-17 0,1 1-37 0,3-1-59 15,-3-1-90-15,-1-2-156 0,1-3-265 16,2-4-705-16</inkml:trace>
  <inkml:trace contextRef="#ctx0" brushRef="#br0" timeOffset="-177234.52">31791 7892 1541 0,'0'0'260'16,"0"0"-20"-16,0 0-57 0,0 0-42 0,0 0-43 16,0 0-38-16,0 0-31 0,0 0 0 15,0 0 2-15,0 0 0 0,0 0 5 0,0 0-3 16,0 0-5-16,2 102-2 0,-2-86-7 0,1 1-5 15,1 2 0-15,1-1 0 0,-3 0-2 0,0 1-1 16,1 1-23-16,-1-2-42 0,0-1-69 0,0-1-104 16,1 1-178-16,-1-6-291 0,0-4-637 0</inkml:trace>
  <inkml:trace contextRef="#ctx0" brushRef="#br0" timeOffset="-176881.08">32096 8026 1663 0,'0'0'188'0,"0"0"-34"15,0 0-19-15,0 0 0 0,0 0-28 0,0 0-32 16,0 0-22-16,0 0-19 0,0 0-12 0,0 0-1 16,0 0-7-16,0 0-1 0,0 0 3 0,0 0-3 15,-12 78-2-15,12-68-1 0,0 0-1 16,3 0 0-16,1 1 3 0,3-2-1 0,0 0-2 15,0-1-3-15,0-1-1 0,-1 0-3 0,0 0-2 16,1-2-8-16,-1 0-8 0,0 0-3 0,3-3 2 16,2-2 7-16,-2 1 6 0,-2-1 6 15,-1 0 3-15,-2-3-2 0,0-2 0 0,2-4-2 0,-3 1-4 16,-1-2 1-16,3-2 0 0,-4-1-2 16,0 1-5-16,0-3 3 0,-1 2-10 15,0 0-4-15,-1 1-3 0,-4 0-10 0,2 0-13 16,-1-1-23-16,-2 0-34 0,-4 3-52 0,0-1-71 15,-1 3-92-15,-6-1-149 0,4 1-207 0,5 5 183 0</inkml:trace>
  <inkml:trace contextRef="#ctx0" brushRef="#br0" timeOffset="-176529.44">32248 7840 720 0,'0'0'426'0,"0"0"-208"0,0 0-57 16,0 0-21-16,0 0-14 0,0 0-22 0,0 0-13 16,0 0-15-16,0 0-18 0,0 0-13 0,0 0-11 15,0 0-7-15,0 0-1 0,117 49-4 16,-100-40-2-16,1 1-5 0,-2-3 13 0,-3 0 0 16,-2-1-4-16,0-1 1 0,-1 1-18 0,3-2-6 15,0 2 5-15,1-2-1 0,-1 3 0 16,1-2 4-16,0 0-6 0,-3-2-4 0,-2 2 1 15,1-2-1-15,-6 1-6 0,2-2 3 0,-2 1-1 16,-1 2-5-16,-1 0 5 0,-1 2-1 0,-1-1 0 16,0 5 6-16,0-1 6 0,-4 2 0 15,-1 2 1-15,-2 0-1 0,2 5-1 0,-5-1-1 0,0 2 7 16,-3 2 2-16,-5 8-4 0,-7 5 6 16,1 4-3-16,-4 0-16 0,7-2 2 0,0-6-3 15,2 0-40-15,4-4-48 0,-3 0-107 0,4-1-198 16,6-6-333-16,2-9-290 0</inkml:trace>
  <inkml:trace contextRef="#ctx0" brushRef="#br0" timeOffset="-175912.93">29991 8627 137 0,'0'0'469'0,"0"0"-70"16,0 0-46-16,0 0-29 0,0 0-40 0,0 0-46 15,0 0-53-15,0 0-61 0,0 0-47 16,0 0-36-16,0 0-27 0,0 0-14 0,0 0-7 16,0 0-1-16,23-21 4 0,-20 36 8 0,4 2 4 15,-2 2 0-15,1 0 0 0,3 3 0 0,-1-1-3 16,-3-1 3-16,4-1 2 0,0 2-2 16,0-1 0-16,0-2-2 0,-2-1-8 0,2 0-22 15,-1-1-42-15,1-4-67 0,-2-2-103 0,-1 0-139 16,0-2-207-16,-4-5-506 0</inkml:trace>
  <inkml:trace contextRef="#ctx0" brushRef="#br0" timeOffset="-175725.07">29956 8861 482 0,'0'0'562'15,"0"0"-210"-15,0 0-85 0,0 0-44 0,0 0-52 16,0 0-49-16,0 0-29 0,0 0-25 0,0 0-18 15,0 0-9-15,0 0-15 0,0 0-12 0,127-43-1 16,-101 39-6-16,3 2-8 0,1 1-3 16,4 1-31-16,0 0-53 0,0 1-99 0,2-1-169 15,-10 0-246-15,-8 0-616 0</inkml:trace>
  <inkml:trace contextRef="#ctx0" brushRef="#br0" timeOffset="-175330.96">30789 8705 1576 0,'0'0'73'16,"0"0"-9"-16,0 0 21 0,0 0 29 0,0 0 6 15,0 0-2-15,0 0-22 0,0 0-32 0,0 0-23 16,0 0-18-16,0 0-13 0,0 0 6 16,0 0-1-16,-81 120-4 0,75-105 2 0,-3 1 2 15,-1 0-6-15,-1 1 4 0,-4-2-1 0,4 2-6 16,0-4 2-16,-1 1-1 0,0-2-2 0,-5-1-2 15,6-1-7-15,-2-1-8 0,-3 1-11 0,4-3-2 16,-2-1 2-16,1-3 6 0,6-1 11 0,-2-1 10 16,2-1 6-16,0 0 8 0,3-3 1 15,1-3-6-15,-3-1-2 0,5 0-2 0,0 0-6 16,1-1-1-16,0 2 3 0,0-1-6 0,2 2 1 16,4-1 1-16,-1 3-1 0,1-2-1 15,0 2 3-15,3 0 8 0,2 1 1 0,3 0 11 16,1 2 4-16,0 0-2 0,0 0 4 0,3 0-6 15,1 1-7-15,-4 3-4 0,3 3-1 16,-1 2-8-16,-2 0-1 0,2 3 3 0,-4-1-4 16,-1 1-2-16,3 1 2 0,-3 1-17 0,-1 1-37 15,-1-1-51-15,0 0-98 0,1 1-155 0,-3-4-242 16,-5-3-749-16</inkml:trace>
  <inkml:trace contextRef="#ctx0" brushRef="#br0" timeOffset="-174963.82">31123 9003 1542 0,'0'0'224'0,"0"0"-55"0,0 0-35 0,0 0-9 16,0 0-6-16,0 0-17 0,0 0-28 0,0 0-16 15,0 0-16-15,0 0-15 0,0 0 6 16,0 0 2-16,-127 53-11 0,117-39-4 0,2 0-5 15,0 2-11-15,0 0 0 0,4 1 9 0,-2 1-13 16,4 1 1-16,1-1 6 0,1-1-10 16,0 0 2-16,0-1 2 0,1 2-10 0,5-3-11 15,-2 0-6-15,2-1-16 0,-1 0-22 0,4-3-6 16,-1 0-3-16,3-3-5 0,-1-1 21 16,1-1 21-16,1-3 7 0,-2-2 21 0,0-1 8 15,2 0 0-15,-2 0 4 0,3-3 4 0,-5-2 1 16,1-1-3-16,-1-1 9 0,-2 0 3 0,-2 0-2 15,-3 0 12-15,-1-1-5 0,0-2 1 0,0 2-4 16,-4-2-5-16,-3 2-12 0,-2 1-11 16,-1 0-2-16,-1 2-11 0,-2-1-15 0,-3 1-42 15,3 0-53-15,-5 1-134 0,7 1-226 0,2 0-878 16</inkml:trace>
  <inkml:trace contextRef="#ctx0" brushRef="#br0" timeOffset="-174687.68">31353 8746 1795 0,'0'0'145'0,"0"0"-19"0,0 0-54 0,0 0-1 16,0 0-1-16,0 0 11 0,0 0 1 0,0 0-18 15,0 0-9-15,0 0-13 0,22 130-11 0,-18-103-2 16,3-2-2-16,-1 1-9 0,-1-2 3 16,2 1-6-16,-3 3-7 0,4-2 3 0,-2 1-5 15,-2-1 2-15,0-3-1 0,3-2 1 0,-4-1-10 16,3-5-21-16,-3-3-34 0,2 0-73 0,-2-3-124 16,0-1-233-16,1-1-549 0,-3-4 233 0</inkml:trace>
  <inkml:trace contextRef="#ctx0" brushRef="#br0" timeOffset="-174080.24">31661 8822 314 0,'0'0'583'0,"0"0"-240"0,0 0-61 15,0 0-46-15,0 0-45 0,0 0-44 0,0 0-51 0,0 0-33 16,0 0-23-16,0 0-12 0,0 0 8 15,0 0 1-15,0 0 1 0,0 0-1 0,16 97-6 16,-14-77-5-16,0-2-5 0,-1 2-1 16,2-1-6-16,1-1 2 0,-2-1 2 0,0 0-19 15,2 2-33-15,-1-4-73 0,-1-1-127 0,5 1-203 16,-4-4-317-16,-1-3-296 0</inkml:trace>
  <inkml:trace contextRef="#ctx0" brushRef="#br0" timeOffset="-173712.95">31955 8962 1152 0,'0'0'314'0,"0"0"-25"16,0 0-42-16,0 0-38 0,0 0-57 0,0 0-52 16,0 0-43-16,0 0-36 0,0 0-27 0,0 0-1 15,0 0 0-15,0 0-1 0,0 0 9 16,-11 17 0-16,10-9-1 0,1 2 2 0,0 1 2 15,0 0-4-15,0 0-3 0,2-1 6 0,0-1-3 16,5 2-2-16,-4-2 2 0,4 1-1 16,-2 1-7-16,2-2-1 0,2-1-6 0,-1-2-12 15,2-1 3-15,-1 0-6 0,1 0 2 0,-4-2 12 16,3-2 5-16,0 0 9 0,-2-1 5 0,-2 0 10 16,4-1 1-16,-3-2 8 0,0-4 4 0,1 0-4 15,-2-2 3-15,-1-3-3 0,-2 0-2 16,-1-1-9-16,-1-2-3 0,0 0-5 0,-1 1-7 15,-2 0-1-15,-3 0 0 0,-1 0-8 0,-1 2 0 16,-1 1-10-16,-1 0-26 0,-2 1-24 0,0 0-46 16,0 5-63-16,0 0-89 0,1 2-109 0,3 2-197 15,2 1-246-15</inkml:trace>
  <inkml:trace contextRef="#ctx0" brushRef="#br0" timeOffset="-173506.56">32308 8895 1392 0,'0'0'162'0,"0"0"-41"0,0 0-25 0,0 0 28 16,0 0 17-16,0 0-13 0,0 0-26 0,0 0-26 16,0 0-26-16,0 0-18 0,0 0-6 0,24 119-8 15,-18-102-10-15,-2 1 11 0,1 0-7 16,-1-1-4-16,0 0-8 0,1 0-35 0,-2-2-50 0,2-2-87 15,-1-2-132-15,2 0-194 0,-4-3-275 16,0-5 125-16</inkml:trace>
  <inkml:trace contextRef="#ctx0" brushRef="#br0" timeOffset="-173140.36">32546 8747 1498 0,'0'0'138'0,"0"0"-11"0,0 0-42 0,0 0-6 15,0 0 2-15,0 0-10 0,0 0-15 16,0 0 1-16,0 0-16 0,0 0-8 0,0 0-8 16,0 0-6-16,0 0-5 0,0 0-1 0,29 74 2 15,-20-60-5-15,0-1 5 0,3 2-5 16,-1-3-5-16,2 1 0 0,2-1-4 0,-2-1 1 15,3 2-6-15,-2-3 0 0,3-1-5 0,-4 1-4 16,3-1 5-16,-2-1-2 0,-2 1-4 0,1-1 4 16,0-1-4-16,-3 0-1 0,-3 0 8 15,0 0-2-15,0-1-2 0,-5 1 8 0,0 0-3 0,-2 0 3 16,0 1 4-16,0 2 2 0,-3-1-1 16,-5 3 2-16,-2-1 5 0,0 1-5 0,-4 3 7 15,-2-1-3-15,-4 2 1 0,1-2 2 0,-3 1-4 16,0 0-22-16,-1 2-52 0,-1-1-80 0,0 1-152 15,5-4-211-15,8-5-515 0</inkml:trace>
  <inkml:trace contextRef="#ctx0" brushRef="#br0" timeOffset="-172493.7">29933 9340 829 0,'0'0'261'0,"0"0"25"16,0 0-21-16,0 0-34 0,0 0-26 16,0 0-40-16,0 0-49 0,0 0-52 0,0 0-38 15,0 0-19-15,0 0-14 0,0 0 1 0,0 0 6 16,0 0-1-16,32 20 7 0,-25 1 3 16,-1 2-4-16,1 1 1 0,1 0 4 0,0 2 2 15,-2-3-5-15,3 1 5 0,0-2-8 0,-2 0-8 16,2-2-9-16,-4-1-28 0,2-2-44 0,-4-3-53 15,2-2-49-15,-3-2-49 0,-1-3-37 16,-1-1-37-16,0-1-59 0,-1-3-61 0,-1-1 4 16,-2 0 426-16</inkml:trace>
  <inkml:trace contextRef="#ctx0" brushRef="#br0" timeOffset="-172353.89">29912 9622 0 0,'0'0'0'0,"0"0"132"0,0 0 179 0,0 0-20 15,0 0-49-15,0 0-35 0,0 0-37 16,0 0-46-16,0 0-41 0,0 0-27 0,0 0-20 15,0 0-19-15,0 0-8 0,16-55-5 0,2 53-6 16,7 1 3-16,-1-1-15 0,6 2-48 0,1-1-73 16,0 1-108-16,6-1-130 0,-12 1-120 15,-6 0 132-15</inkml:trace>
  <inkml:trace contextRef="#ctx0" brushRef="#br0" timeOffset="-171981.13">30655 9393 1149 0,'0'0'293'15,"0"0"-33"-15,0 0-50 0,0 0-57 16,0 0-46-16,0 0-38 0,0 0-30 0,0 0-10 16,0 0-5-16,0 0-3 0,0 0 3 0,0 0-4 15,0 0 1-15,0 0-3 0,-41 106-1 0,37-90-9 16,-1 2-2-16,1-1 1 0,-3 0-4 16,3 1 5-16,-3-1 3 0,0 0-2 0,1-1 0 15,-2-1 4-15,0-1-5 0,-2-2-8 0,-1 0-6 16,1 0-21-16,0-4-13 0,-1-2-2 0,3-3-1 15,2-2 5-15,-2 0 6 0,0-1 11 0,-1 0-4 16,0-4 9-16,3-4 4 0,-3 0-4 16,2-2 8-16,-1 0 4 0,5-1 0 0,-1-2 2 15,-2 0 6-15,5 0-6 0,1 2 1 16,0 2 7-16,0 1-2 0,3 1 1 0,3 1 6 0,-1 3 0 16,3 0 3-16,1 3 8 0,2 0 4 15,1 0-4-15,3 0 0 0,-1 0-2 0,4 3-9 16,-1 2-2-16,0 1 1 0,1 2-11 0,2 2 0 15,0 1 1-15,-1-1-15 0,2 1-21 0,2 0-46 16,3 0-74-16,-2 0-110 0,4-1-144 16,-7-3-218-16,-9-1-171 0</inkml:trace>
  <inkml:trace contextRef="#ctx0" brushRef="#br0" timeOffset="-171664.76">30894 9620 452 0,'0'0'427'0,"0"0"-168"0,0 0-27 0,0 0-12 16,0 0-17-16,0 0-41 0,0 0-59 16,0 0-41-16,0 0-29 0,0 0-22 0,0 0-7 15,0 0 2-15,0 0-5 0,27-18 1 16,-17 17 3-16,1 1-5 0,3 0 0 0,-2 0-2 0,0 0 2 16,0 0 0-16,4 0 2 0,-2 0 0 15,2 0-2-15,-4 0 0 0,0 0 0 0,-2 1 3 16,-1 0-7-16,1 2 2 0,-6-1-9 0,2 0-5 15,-4 1 4-15,2 3-2 0,-2 1 4 0,-1 2 4 16,-1 3 6-16,0 3 3 0,0 1 10 0,-1-1 0 16,-5 1 3-16,3-1 2 0,-4 1-5 15,2 0 4-15,-2 0-8 0,0-1 1 0,4-1-4 16,-1 1-3-16,-1-1 5 0,1-1-4 0,2 0 3 16,-2-2-4-16,3-2-15 0,0-1-40 15,0-1-77-15,0-1-140 0,1-2-230 0,0-1-795 0</inkml:trace>
  <inkml:trace contextRef="#ctx0" brushRef="#br0" timeOffset="-171402.79">31467 9480 1805 0,'0'0'68'0,"0"0"-9"0,0 0 11 0,0 0 32 16,0 0 18-16,0 0-4 0,0 0-17 15,0 0-29-15,11 123-17 0,-9-98-18 0,3 1-6 16,-2-2-1-16,3 2-4 0,-2 1-5 0,-2 0-3 16,3 2 0-16,-2 0-5 0,-1 1 6 0,3-2-4 15,-3-5-17-15,0 1-24 0,2-5-42 16,-1-2-68-16,-2 0-111 0,0-2-209 0,0-5-379 15,-1-4-149-15</inkml:trace>
  <inkml:trace contextRef="#ctx0" brushRef="#br0" timeOffset="-170314.95">31813 9701 0 0,'0'0'0'16,"0"0"279"-16,0 0-2 0,0 0-4 0,0 0-4 15,0 0-16-15,0 0-26 0,0 0-32 16,0 0-34-16,0 0-31 0,0 0-19 0,0 0-21 16,0 0-27-16,0 0-27 0,7-26-20 0,-10 27-16 15,0 3-2-15,1-1 6 0,-1 3-4 0,-2 2 3 16,0 3 5-16,-1-2-8 0,1 1 4 15,0 0 3-15,2 1-4 0,-2-1-2 0,3 2 4 16,1-1-2-16,0 0-3 0,1-1 7 0,0-1-4 16,0 2 1-16,2-1 3 0,4 0-1 0,-2-1-2 15,4 1-1-15,1-3 5 0,0-3 0 0,-1 1-2 16,5-1 2-16,-2-1-4 0,0-1-4 0,2 1 8 16,-2-3-2-16,4 0-5 0,-5 0 3 15,0 0-2-15,-3-2 2 0,1-1 3 0,-1-2 4 16,-4 0-4-16,2-2-2 0,-3-2 10 0,-1 0-7 15,-1-1 3-15,0-3-2 0,-2 2-11 16,-4-1-1-16,-1-1 1 0,-2 1-2 0,-1-1-2 16,-3-2 5-16,0 2-5 0,1 2-5 0,-3 0 1 15,2-1-13-15,2 1-18 0,-2 2-28 0,0 1-35 16,2 2-65-16,3 1-93 0,0 2-147 16,2-1-235-16,5 3-172 0</inkml:trace>
  <inkml:trace contextRef="#ctx0" brushRef="#br0" timeOffset="-170081.21">32169 9573 1763 0,'0'0'198'0,"0"0"-21"16,0 0-41-16,0 0-21 0,0 0-32 15,0 0-32-15,0 0-29 0,0 0-17 0,0 0 2 16,0 0-2-16,0 0 3 0,0 0 4 0,0 0-6 15,0 0 3-15,8 106 0 0,-5-89-2 0,-1-1 5 16,2 3 4-16,-2-4-7 0,0 0-17 16,4 0-31-16,-2-2-58 0,3 0-78 0,-3-3-142 15,3 2-207-15,-4-5-258 0,1-1 74 0</inkml:trace>
  <inkml:trace contextRef="#ctx0" brushRef="#br0" timeOffset="-169877.98">32408 9582 738 0,'0'0'432'0,"0"0"-72"0,0 0-9 0,0 0-69 15,0 0-76-15,0 0-77 0,0 0-73 0,0 0-33 16,0 0-23-16,0 0-4 0,0 0 2 16,0 0 9-16,0 0-1 0,0 0-4 0,-7 80 11 15,7-57-5-15,0-2 2 0,0-1 3 0,0 1-5 16,1 1-2-16,0-1-16 0,2-1-38 0,0 1-62 15,-1-4-79-15,0-2-80 0,2-2-85 0,0-3-143 16,-2-3-198-16,-1-1 223 0</inkml:trace>
  <inkml:trace contextRef="#ctx0" brushRef="#br0" timeOffset="-169514.56">32596 9494 788 0,'0'0'572'0,"0"0"-422"0,0 0-25 0,0 0-7 0,0 0-17 15,0 0-27-15,0 0-18 0,0 0-18 0,0 0-2 16,0 0 2-16,0 0-13 0,0 0 3 16,0 0-3-16,30 48-5 0,-19-37 1 0,1 2 1 15,3 0 0-15,-2 0-6 0,6-1 0 0,0-1-7 16,1 3-5-16,0-3 3 0,2-1-5 0,-1 0 0 15,0-2 0-15,-1-1 1 0,0 1 1 0,-2-1-1 16,-2-2-2-16,-3 0-7 0,-2-2 2 16,-2 1-4-16,-4-1 3 0,2 1-5 0,-5-2 3 15,-1 1 5-15,-1 2-5 0,0-1 13 0,0 4 0 16,-7-1-2-16,-1 3 8 0,-2 1 1 16,-5 2 1-16,-2 2 0 0,-2 1 4 0,-3 2-8 15,-1-1 2-15,-1 2 6 0,-1 1-10 0,1-1 1 16,3 1-11-16,-1-1-65 0,2 1-117 0,3-1-198 15,4-4-321-15,4-4-382 0</inkml:trace>
  <inkml:trace contextRef="#ctx0" brushRef="#br0" timeOffset="-167709.63">28968 11492 1001 0,'0'0'259'0,"0"0"-12"16,0 0 30-16,0 0-27 0,0 0-37 0,0 0-53 15,0 0-48-15,0 0-49 0,0 0-40 0,0 0-20 16,0 0-8-16,0 0 3 0,-20 13 6 0,20 12 8 15,0 2 3-15,1 1 2 0,3 0 3 0,1 1-8 16,3-2-2-16,-3 0 0 0,4-2-4 16,0 0 1-16,1-2-4 0,0-2-26 0,-1 1-35 15,1-5-50-15,-3-1-74 0,-1-2-106 0,1-4-147 16,-4-1-238-16,0-6-277 0</inkml:trace>
  <inkml:trace contextRef="#ctx0" brushRef="#br0" timeOffset="-167514.14">28845 11764 949 0,'0'0'361'0,"0"0"-22"0,0 0-54 0,0 0-67 15,0 0-75-15,0 0-48 0,0 0-33 16,0 0-10-16,0 0-9 0,0 0-12 0,0 0-7 16,138-45-7-16,-102 39-6 0,5 1-3 15,0 1-2-15,1-1-5 0,5 2-14 0,0 0-25 16,0 1-57-16,2 0-88 0,0-2-135 0,2 2-157 15,-16 1-203-15,-8-2-167 0</inkml:trace>
  <inkml:trace contextRef="#ctx0" brushRef="#br0" timeOffset="-167162.75">29934 11446 913 0,'0'0'544'16,"0"0"-310"-16,0 0-23 0,0 0-33 15,0 0-54-15,0 0-34 0,0 0-32 0,0 0-23 16,0 0-16-16,0 0-9 0,0 0 5 0,0 0 4 15,0 0 4-15,0 0-4 0,-112 89-2 0,106-71-5 16,2 0-7-16,0 3 2 0,-2-1-2 16,2 0 0-16,-3 0 3 0,1 0-1 0,-1 1-2 15,-1-1-1-15,-2-2-2 0,-1-2-9 0,0-1-8 16,-1-2-9-16,-2 1-10 0,1-4-12 0,1-1-7 16,-4 0-9-16,4-4 2 0,1-1 18 15,-1-3 15-15,1-1 19 0,2-4 9 0,0-4 3 16,0 0-3-16,4-2 0 0,1-2 1 0,2 0-6 15,0-2 9-15,2 1 2 0,0-1 4 16,2 2 3-16,2 2-1 0,3 1 2 0,2 1-4 0,2 2 3 16,1 1 1-16,4 1 0 0,-3 3 7 0,5 0 0 15,-3 1-3-15,4 0-3 0,0 2-7 16,2 4-5-16,0 2-1 0,-2 0 1 0,2 3-2 16,0-1-2-16,-2 1-13 0,4 1-37 0,1-3-68 15,-1 0-93-15,0 1-120 0,4-3-151 16,-7-1-191-16,-8-4 134 0</inkml:trace>
  <inkml:trace contextRef="#ctx0" brushRef="#br0" timeOffset="-166713.11">30271 11667 257 0,'0'0'291'0,"0"0"-47"0,0 0-27 16,0 0-22-16,0 0-7 0,0 0-3 15,0 0-11-15,0 0-28 0,0 0-42 0,0 0-33 16,0 0-32-16,0 0-15 0,0 0-3 0,0 0-7 15,-116-41 1-15,116 50 5 0,0-1 1 0,0 2 1 16,1 4 3-16,1-2-2 0,7 2-6 0,-3 1-2 16,0 2-2-16,4-3-3 0,1 4-2 0,3-1 5 15,-2 2-6-15,2 2 1 0,1-1 3 16,-2-2-8-16,-2-1 0 0,0 2-5 0,-3-4-11 16,-4-2-8-16,0 0-10 0,-3-1-5 15,-1-2 0-15,0-1 6 0,-7-2 6 0,-1 0 7 0,0-2 6 16,-2-3 5-16,-3-3 4 0,0 1 4 15,1 0 3-15,-5-4 1 0,5-1 5 0,0-2 1 16,2-1-1-16,2-2-2 0,0-1-3 0,6-1-4 16,-1 0-5-16,3-1 1 0,0 1-6 0,1-1-4 15,7-1-2-15,-2 1-2 0,4 0-2 16,6-2 0-16,-3 1 5 0,5 0-1 0,-4 0 5 16,5 2 6-16,-1-1-1 0,-3-1 2 0,2 3 6 15,-1-2-1-15,-5 0 4 0,-1 2 5 16,-4-1 1-16,1 2 3 0,-5 0 9 0,0-2 5 0,-2 2-4 15,0-1 1-15,-1 1-5 0,-3-3-15 16,-4 4 2-16,-2-1-8 0,0 0-8 0,-2 2 0 16,-4 1-11-16,3 3-9 0,-2 1-24 0,0 0-43 15,1 2-78-15,-1 1-100 0,4 0-138 0,0 0-197 16,8 2-33-16</inkml:trace>
  <inkml:trace contextRef="#ctx0" brushRef="#br0" timeOffset="-166315.08">30885 11346 854 0,'0'0'311'0,"0"0"10"16,0 0-35-16,0 0-43 0,0 0-50 16,0 0-54-16,0 0-50 0,0 0-47 0,0 0-34 15,0 0-10-15,0 0 1 0,0 0 11 0,0 0 11 16,0 0 10-16,23 110 0 0,-21-77 3 0,-1-4 1 15,4 4-5-15,-2-2-2 0,2 0 0 16,-1 1-6-16,-1-2-6 0,5-1 3 0,-2 0-9 16,-1-2-4-16,1-2 4 0,-1 1-5 0,3-4 3 15,-5-2 1-15,4 0-10 0,-1-3-17 16,-2-3-35-16,-1-2-49 0,1-2-73 0,0-2-107 16,-3-2-151-16,0-3-270 0,-1 0-366 0</inkml:trace>
  <inkml:trace contextRef="#ctx0" brushRef="#br0" timeOffset="-166002.75">31148 11587 790 0,'0'0'368'0,"0"0"-93"16,0 0-74-16,0 0-42 0,0 0-29 0,0 0-17 15,0 0-5-15,0 0-7 0,0 0-6 0,0 0-22 16,0 0-10-16,0 0-7 0,0 0-14 16,1 118-3-16,0-100-16 0,3 1-8 0,-2-2-3 15,3 0-5-15,-2 0 1 0,2 1 0 0,-1-2-1 16,2-2-2-16,-1 0-4 0,2-2-21 15,-3 0-38-15,3-4-54 0,0 1-83 0,-1-2-130 16,3-2-184-16,-3-1-333 0,-2-2 204 0</inkml:trace>
  <inkml:trace contextRef="#ctx0" brushRef="#br0" timeOffset="-165764.93">31458 11660 1501 0,'0'0'264'0,"0"0"-61"0,0 0-35 16,0 0-32-16,0 0-25 0,0 0-18 0,0 0-12 15,0 0-11-15,0 0-13 0,0 0-14 0,0 0-7 16,0 0-5-16,0 0-6 0,0 0-3 0,4 125-4 16,0-111-5-16,-2 2-3 0,3 1 2 15,-2-3-3-15,-1 0-1 0,5 0-3 0,-3-1-17 16,4 0-30-16,-4-2-45 0,3-1-64 0,-1-2-91 15,-1-1-145-15,2-3-193 0,-5-1-769 0</inkml:trace>
  <inkml:trace contextRef="#ctx0" brushRef="#br0" timeOffset="-165514.11">31702 11703 1425 0,'0'0'295'0,"0"0"-36"16,0 0-50-16,0 0-54 0,0 0-65 16,0 0-37-16,0 0-14 0,0 0 1 0,0 0 0 15,0 0 1-15,0 0-7 0,0 0-17 0,0 0 3 16,5 107-7-16,-3-89-3 0,-1 2 1 0,0 0-3 16,0 0-2-16,0-1-5 0,3 2-4 15,-1-2-31-15,-1-2-33 0,4-2-37 0,-2-3-67 16,4 0-87-16,-2-4-138 0,-1-3-254 0,-3-2-433 0</inkml:trace>
  <inkml:trace contextRef="#ctx0" brushRef="#br0" timeOffset="-165131.21">31870 11568 828 0,'0'0'616'0,"0"0"-371"0,0 0-23 0,0 0-23 0,0 0-39 16,0 0-50-16,0 0-43 0,0 0-35 0,0 0-18 16,0 0-2-16,0 0 7 0,0 0 2 15,0 0 8-15,27 51 2 0,-14-34-7 0,1-1 0 16,1 0-6-16,1 0-5 0,-2 0 1 0,4 1-2 16,1-4-1-16,2 0-2 0,0 1 0 15,3-2-1-15,-2-1 0 0,1 0-2 0,2 1 1 16,0-2-4-16,0 0-1 0,1-1 1 0,-3-1-6 15,0 0 4-15,-5 3 0 0,2-1-4 0,-6 0-2 16,-3 0 2-16,-6-1-1 0,0 3 1 16,-5 1 7-16,0 3-1 0,-6 1 3 0,-6 3 9 15,-5 5 1-15,-4 2 6 0,-4 2 1 0,-6 1 1 16,-5 2-2-16,-3-1 2 0,-2 1-2 0,-1-3-5 16,1 1 1-16,1-2-4 0,1-4-2 15,6-3 2-15,3-4 0 0,3-1-4 0,4-3-2 16,4-3-4-16,4-1-1 0,0-1-3 0,5-1-20 15,3-1-48-15,-1 0-94 0,2-2-190 0,4-2-467 16,0-1-772-16</inkml:trace>
  <inkml:trace contextRef="#ctx0" brushRef="#br0" timeOffset="-56247.82">379 11282 68 0,'0'0'486'0,"0"0"-185"0,0 0 14 16,0 0-23-16,0 0-30 0,0 0-30 0,0 0-43 16,0 0-46-16,0 0-41 0,0 0-21 0,0 0-21 15,0 0-15-15,0-22-11 0,0 22-16 16,0 0-19-16,0 0-10 0,0 0 3 0,0 0 6 15,0 0 8-15,0 0 11 0,0 0-1 0,0 2-2 16,0 5 5-16,0 5-1 0,-1 2 6 0,1 1 3 16,-1 0 5-16,1 4-2 0,0 7-2 15,-1-2 0-15,-2 8-9 0,2-3-2 0,1 1 2 16,-1 1-8-16,0 1 3 0,1 0-1 0,0 2-6 16,0-3 0-16,0 2 1 0,0-1-2 0,0-2-3 15,0 1 2-15,0-3-1 0,0-1-2 16,1-2 2-16,-1-7-2 0,2 6-13 0,2-9-21 15,-2 4-38-15,0 1-55 0,4-5-80 0,-3 2-106 16,-1-5-185-16,3 2-330 0,-4-8-104 0</inkml:trace>
  <inkml:trace contextRef="#ctx0" brushRef="#br0" timeOffset="-53831.64">858 11269 1217 0,'0'0'220'0,"0"0"-61"15,0 0 42-15,0 0-5 0,0 0-25 0,0 0-33 16,0 0-49-16,0 0-38 0,0 0-26 16,0 0-18-16,0 0 2 0,0 0 14 0,0 0 3 15,0 0 4-15,-61 36 3 0,60-18-11 0,0 1-2 16,1 3-2-16,0 0-3 0,0 0-4 15,1-1 1-15,-1-1-5 0,1 1-2 0,0-1 5 16,4-2-2-16,-3 0-4 0,0-1 1 16,0-2-6-16,3 2-25 0,-2-2-41 0,-2-1-65 0,1-1-99 15,-1 1-129-15,3-3-203 0,-4-5-789 0</inkml:trace>
  <inkml:trace contextRef="#ctx0" brushRef="#br0" timeOffset="-53436.24">1156 11535 1415 0,'0'0'226'0,"0"0"-29"0,0 0 25 0,0 0-34 15,0 0-37-15,0 0-44 0,0 0-54 0,0 0-39 16,0 0-19-16,0 0-5 0,0 0 3 0,0 0 10 15,0 0-3-15,-24 15-2 0,15-9 0 16,6 2-1-16,-4 1-5 0,3 2 3 0,-2 1-3 16,4-1-8-16,0 0 0 0,1 1-3 0,1 0-3 15,1 0-1-15,-1-1 4 0,4 0 2 16,4-2 1-16,0 0 7 0,3 0 1 0,-1-4 6 16,1 1 8-16,2-1 3 0,2-2 1 0,0 0 2 15,-3-3 4-15,4 0 0 0,-2 0 3 0,5 0-10 16,-3-6 2-16,-1 0 6 0,-6-2 9 15,-1 1 21-15,-6-2 1 0,0-1 0 0,-2 1-9 16,0-1-14-16,-2-2-5 0,-2 2-9 0,-2 1 5 16,2-1-15-16,-2 3 6 0,-2-1-13 15,2-2-6-15,-2 2 3 0,-2 0-26 0,-1 1-16 16,0 0-44-16,1 1-71 0,0 2-103 0,2 2-136 16,1 1-175-16,5 1-227 0,0 0 470 0</inkml:trace>
  <inkml:trace contextRef="#ctx0" brushRef="#br0" timeOffset="-53079.56">1562 11502 985 0,'0'0'527'0,"0"0"-255"16,0 0-47-16,0 0-53 0,0 0-58 0,0 0-45 15,0 0-46-15,0 0-25 0,0 0-5 0,0 0 2 16,0 0 6-16,0 0 1 0,0 0 1 15,0 0-2-15,0 73-2 0,6-63 4 0,-3 1-3 16,3 0 1-16,-2-1 3 0,5-1-4 0,-2 2 2 16,0-3 0-16,0 1 0 0,3-2-4 0,-2-1 3 15,1-1-2-15,0-1-1 0,2 0 5 16,-2-1-2-16,-1-1 3 0,1-1 2 0,-2-1-5 16,1 0-1-16,-2 0-2 0,2 0 1 0,-1-1 4 15,-3-1 5-15,3-2 9 0,-5 0 2 0,1-1 2 16,0 0-5-16,-3-2-6 0,0-1-6 15,0 0-3-15,-1-2-1 0,-1 1-3 0,-2 0-2 16,1 1-3-16,-4 0-8 0,1 0-5 0,-2 1-8 16,0 0-11-16,-1 1-14 0,-1 0-25 0,-3 2-30 15,0-1-43-15,-2 1-48 0,4-1-51 0,0 2-87 16,0-2-112-16,3 3-110 0,3-1 375 0</inkml:trace>
  <inkml:trace contextRef="#ctx0" brushRef="#br0" timeOffset="-52730.69">1792 11310 987 0,'0'0'235'16,"0"0"19"-16,0 0-43 0,0 0-35 0,0 0-40 16,0 0-35-16,0 0-39 0,0 0-18 0,0 0-6 15,0 0 2-15,0 0 9 0,0 0-4 0,0 0-2 16,0 0 0-16,41 72-6 0,-28-58-6 15,5 1-7-15,0 0-4 0,3-1-3 0,-1 0-2 16,2 0 0-16,0-2-4 0,-2 1-2 0,1-2 3 16,-1 0-5-16,-1-3 0 0,1 0 2 15,0-1-5-15,-5-1 2 0,1 0-2 0,-5-2 0 0,-1 0-3 16,-1 2 3-16,-5-1-6 0,-1-1-2 0,-3 3 3 16,0 2-1-16,-5 0 10 0,-2 4 4 15,-4 0 7-15,-3 3-2 0,-3 2-5 0,2 0-2 16,-5 0-7-16,-2 1-2 0,2 0 0 0,-6 1-2 15,2 1-3-15,-3-2-3 0,3 3-18 16,-3 0-29-16,3 0-48 0,-4 0-89 0,3-1-130 16,3-3-237-16,9-7-905 0</inkml:trace>
  <inkml:trace contextRef="#ctx0" brushRef="#br0" timeOffset="-52409.06">437 12512 207 0,'0'0'504'0,"0"0"-347"0,0 0 25 16,0 0 19-16,0 0 7 0,0 0-30 0,0 0-50 15,0 0-40-15,0 0-32 0,0 0-43 0,0 0 0 16,0 0-18-16,126-51-3 0,-97 43 20 0,2 2-14 16,-2 2-24-16,-3 1-40 0,2 2-48 15,-2 0-61-15,-2 1-42 0,-3 0-52 0,-1 1-76 16,-4 3-108-16,-4-2 186 0,-7 0 267 0</inkml:trace>
  <inkml:trace contextRef="#ctx0" brushRef="#br0" timeOffset="-52216.64">485 12647 0 0,'0'0'158'0,"0"0"121"15,0 0-33-15,0 0-7 0,0 0-22 0,0 0-5 16,0 0-5-16,0 0-25 0,0 0-20 0,0 0-24 15,0 0-25-15,0 0-39 0,0 0-17 0,0 0-25 16,77-27-22-16,-48 19 10 0,-3 1-10 16,5-1-4-16,-2 2-22 0,2 0-48 0,-2 2-68 15,1 1-87-15,0-1-140 0,-8 2-208 0,-6 1-438 0</inkml:trace>
  <inkml:trace contextRef="#ctx0" brushRef="#br0" timeOffset="-51948.03">1172 12251 953 0,'0'0'312'0,"0"0"15"0,0 0-24 15,0 0-53-15,0 0-47 0,0 0-65 0,0 0-64 16,0 0-44-16,0 0-21 0,0 0 0 0,0 0 5 15,0 0 7-15,0 0 4 0,-2 38 2 0,1-23-6 16,-2 5-2-16,2 1-4 0,1 2-10 16,0 0-1-16,1 0-3 0,-1 1-2 0,0 0-3 15,0-1-3-15,5 0-18 0,-2-1-39 0,4-1-51 16,0-3-70-16,1-1-103 0,0-2-139 0,0-3-258 16,-5-5-274-16</inkml:trace>
  <inkml:trace contextRef="#ctx0" brushRef="#br0" timeOffset="-51723.03">1425 12379 1836 0,'0'0'282'0,"0"0"-26"16,0 0-62-16,0 0-61 0,0 0-48 15,0 0-31-15,0 0-23 0,0 0-10 0,0 0 3 16,0 0 1-16,0 0-7 0,0 0-1 0,0 0-6 15,0 0-7-15,2 107 0 0,-1-89-3 0,0-2-2 16,1 1-8-16,2 0-21 0,-2-2-31 16,-1-1-52-16,3-1-53 0,1-3-61 0,-3-2-96 0,4-1-112 15,-4-2-170-15,0-3-421 0</inkml:trace>
  <inkml:trace contextRef="#ctx0" brushRef="#br0" timeOffset="-51331.36">1668 12248 1139 0,'0'0'257'15,"0"0"3"-15,0 0-27 0,0 0-41 0,0 0-57 16,0 0-55-16,0 0-45 0,0 0-23 0,0 0-2 16,0 0 10-16,0 0 9 0,0 0 5 15,0 0-2-15,7 29-5 0,1-21-4 0,0 0-3 16,1 1-5-16,1-1-4 0,1 0-3 0,0-1 1 15,1 0-2-15,3 1 0 0,-1-1-2 0,2 0-1 16,0-1 0-16,2 0 1 0,1 1-2 16,-3-1-2-16,2 0 0 0,-1 0-2 0,-1-1 0 0,-1 0-1 15,-3 0-1-15,1 1-3 0,-2-1 2 16,-2 2-1-16,-2 0-2 0,-1 0 2 0,-1 0-1 16,-2 1 0-16,0 0 5 0,-2 2 3 0,-1-2 2 15,0 3 1-15,0-1 1 0,-1 1 1 16,-4-2 2-16,0 1 8 0,-3-1 1 0,0 0 0 15,-2 1 1-15,-1-2-1 0,0 1-2 0,-5 1 0 16,2-2-2-16,-3 2-6 0,1-2-4 0,-1 0 0 16,3 0-5-16,-3-2 0 0,5 1-17 15,-1-2-34-15,4 1-54 0,-1-2-100 0,3 1-137 16,0-1-236-16,4-2-871 0</inkml:trace>
  <inkml:trace contextRef="#ctx0" brushRef="#br0" timeOffset="-51076.68">2427 12431 1739 0,'0'0'156'0,"0"0"-43"15,0 0-16-15,0 0-2 0,0 0 0 0,0 0-20 16,0 0-27-16,0 0-17 0,0 0-13 15,0 0 3-15,0 0-1 0,0 0 3 0,0 0 0 16,-78 120-6-16,70-104-3 0,2 0-8 0,-1 0 0 16,-2 1-4-16,1 0 0 0,-1-2-5 0,6 2-22 15,-5-2-36-15,6-2-60 0,-1-2-84 16,1-1-92-16,0-4-129 0,2-1-210 0,0-2-191 0</inkml:trace>
  <inkml:trace contextRef="#ctx0" brushRef="#br0" timeOffset="-50781.13">2228 12373 1810 0,'0'0'167'0,"0"0"-30"0,0 0-37 0,0 0-14 15,0 0 5-15,0 0-6 0,0 0-10 0,0 0-15 16,0 0-15-16,0 0-13 0,0 0-13 0,0 0-5 15,0 0-6-15,0 0-4 0,58 121-1 16,-52-105-2-16,4-1-3 0,0-2 1 0,0 1-2 16,3-2-15-16,-1-2-13 0,0-1-11 0,-1-1-16 15,1-1-10-15,2-1-7 0,0-1-21 0,0-1-18 16,2-1-19-16,-2 0-24 0,-1-3-9 16,2 0-20-16,-3 0-26 0,2-1-37 0,0-3-52 15,-3-2-29-15,1-1-1 0,-2 0 167 0,-2 3 164 16,-5-1 0-16</inkml:trace>
  <inkml:trace contextRef="#ctx0" brushRef="#br0" timeOffset="-50328.28">2610 12323 454 0,'0'0'314'15,"0"0"-41"-15,0 0-17 0,0 0-12 0,0 0-14 16,0 0-26-16,0 0-41 0,-123-21-38 0,105 20-20 15,0-2-10-15,-2 1-15 0,-1-2-17 16,3 3-13-16,-4 0-16 0,1 0 3 0,1-1 2 16,1 1-2-16,-1 1-2 0,2 0-7 0,3 0-7 15,-1 1-4-15,4 4 4 0,1 2-11 0,0 2-1 16,1 2 1-16,1 3-10 0,0 3 8 16,0-1 4-16,4 4-3 0,-2-1 2 0,2 1-1 15,0 3-2-15,-1 0-1 0,1 3-1 0,0-1 2 16,2-1-2-16,1 1-2 0,0-3 2 0,1 0-5 15,1-1-1-15,1-2 0 0,-1 0-1 16,3-2 0-16,4-2-1 0,1-1 0 0,2-1-5 16,0-3 4-16,5 1 0 0,-1-4 0 0,3 0 3 15,2-1 0-15,3-2-2 0,3-2 4 16,1-2 0-16,3 1 0 0,1-4 0 0,1-3 1 16,1-2-1-16,-1-2 3 0,-1-1 1 0,-2-2 1 15,-6-1 1-15,-1 1 3 0,-1-4 4 0,-4-2 0 16,-2-1 4-16,-3 0-2 0,-2-1-3 15,-2 0 1-15,-3-2-4 0,-3 2-2 0,-1 1-3 16,0 0-6-16,-5 1-3 0,-3 1-7 0,-2 0-1 16,-3 1-6-16,-2 2-2 0,2 1-1 0,-4 3-14 15,4-1-24-15,-4 4-42 0,3 2-63 0,-1 1-76 16,3 4-120-16,4 1-197 0,3 0-849 0</inkml:trace>
  <inkml:trace contextRef="#ctx0" brushRef="#br0" timeOffset="-49996.5">2820 12240 829 0,'0'0'300'0,"0"0"26"0,0 0-3 0,0 0-41 16,0 0-38-16,0 0-59 0,0 0-66 0,0 0-53 15,0 0-39-15,0 0-12 0,0 0-5 0,0 0 6 16,0 0 12-16,-1 65 0 0,-5-37-2 16,2 2-6-16,2 1-1 0,-3 0-1 0,2 1 1 15,0-3 1-15,-3 1-6 0,4-1-3 0,-1 0-5 16,0-2-3-16,0 0-16 0,2-1-25 0,0-1-41 15,0-4-48-15,1-1-50 0,1-1-96 0,0-5-113 16,2-5-224-16,0-3-641 0</inkml:trace>
  <inkml:trace contextRef="#ctx0" brushRef="#br0" timeOffset="-49662.07">2999 12468 1860 0,'0'0'211'0,"0"0"-38"0,0 0-26 0,0 0-21 0,0 0-37 16,0 0-35-16,0 0-35 0,0 0-22 15,0 0-11-15,0 0 1 0,0 0 4 0,0 0-4 16,0 0-2-16,0 0-4 0,-17 62-1 16,17-52 1-16,6 2 3 0,-2-2 0 0,4 2-10 0,1-1-15 15,-2-3-16-15,2 2-13 0,1-4-2 16,-2 1 5-16,2-2 8 0,0 0 14 0,-1 1 13 15,1-4 16-15,-2 0 12 0,2 1 6 0,-4-3 8 16,1 0 4-16,-2 0 11 0,1 0 14 16,0-3 12-16,-3 0 9 0,-1-2-2 15,3 0-4-15,-3-2-7 0,0 0-6 0,-2-1-8 0,2 0-9 16,-2 0-9-16,0-1-5 0,0 1-1 0,0 0-8 16,0 1-10-16,-3 0-16 0,-2 0-24 15,1 1-33-15,-2 1-33 0,-1-2-78 0,-1 1-144 16,2 1-236-16,2 1-570 0</inkml:trace>
  <inkml:trace contextRef="#ctx0" brushRef="#br0" timeOffset="-49298.04">3259 12293 539 0,'0'0'445'0,"0"0"-332"0,0 0 0 15,0 0 39-15,0 0 10 0,0 0-19 0,0 0-39 16,0 0-30-16,0 0-15 0,0 0-14 0,0 0-2 16,0 0-3-16,0 0-1 0,129 78-5 15,-112-71-4-15,-3 0-1 0,4-1-6 0,-3-1-3 16,2-1-8-16,-2 1-4 0,1 0 0 16,1-2 0-16,-3 1-2 0,0 1-1 0,1-2-2 0,-4 1-3 15,-1 0 0-15,-1 0-4 0,-4-1-3 16,0 1 3-16,-2-1-4 0,-3 0 11 0,0 0 13 15,0 2 12-15,0-1 15 0,-3 2 4 0,-3 1 8 16,-3 0-3-16,1 2-5 0,-4 0 1 16,-1 3-7-16,-2 1-6 0,-5 1-1 0,1 1-11 15,-2 2-9-15,-3-2-3 0,1 2-3 0,-1 0-4 16,-2 2-3-16,2-1-18 0,-3-1-41 0,1 3-51 16,-1 0-99-16,-3 2-130 0,9-4-208 15,5-7-890-15</inkml:trace>
  <inkml:trace contextRef="#ctx0" brushRef="#br0" timeOffset="-48924.09">2472 13176 1135 0,'0'0'754'0,"0"0"-460"16,0 0-58-16,0 0-58 0,0 0-36 15,0 0-40-15,0 0-37 0,0 0-30 0,0 0-27 16,0 0-2-16,0 0 0 0,0 0 2 16,0 0 4-16,-64 54 5 0,56-36 0 0,-2 1-3 0,1-1 0 15,0 1-9-15,5-2-3 0,-3 0 0 0,-1 2-7 16,3-2-21-16,-1-1-32 0,5-1-46 16,-1-1-54-16,1-3-52 0,1 0-80 0,0-5-99 15,0 0-172-15,0-4-595 0</inkml:trace>
  <inkml:trace contextRef="#ctx0" brushRef="#br0" timeOffset="-48716.16">2136 13219 1136 0,'0'0'270'0,"0"0"-51"15,0 0-43-15,0 0-48 0,0 0-15 16,0 0 1-16,0 0-10 0,0 0-4 0,0 0-19 15,0 0-22-15,0 0-14 0,115 11-13 0,-87-4-11 16,1 1-11-16,-1 0-4 0,-1 0-8 16,3 0-22-16,0 0-28 0,0-1-45 0,-1-1-56 0,-4 0-65 15,2-3-83-15,-5-2-115 0,-3-1-164 16,-8 0-191-16</inkml:trace>
  <inkml:trace contextRef="#ctx0" brushRef="#br0" timeOffset="-48361.73">2549 13112 494 0,'0'0'396'0,"0"0"-13"0,-117-34-28 0,71 22-33 16,2 5-43-16,3 3-56 0,1 3-54 0,3 1-40 15,3 0-26-15,3 7-17 0,4 2-22 16,2 3-12-16,3 3-6 0,3 2-9 0,4 1-4 16,4 2-12-16,7-1-11 0,2 4-4 0,2 1-2 15,0 4 1-15,4-1-2 0,5 1 2 16,5 0-2-16,1-2-2 0,5-1 0 0,3-3-5 15,5 1-4-15,2-6-4 0,1-2-6 0,1-4-8 16,2-4-5-16,2-3-5 0,-1-3-8 0,1-1-2 16,-1-1 0-16,2-4 12 0,-6-2 9 15,0-1 8-15,-1-3 6 0,-6 0 2 0,1-4 3 16,-5-1 8-16,-4-1 0 0,-1 0 2 0,-6-2 2 16,-3 0 4-16,-3-1 1 0,-3 0 0 0,0-1-2 15,-9 2-3-15,-1-1 1 0,-7 3-6 16,4 3-2-16,-6-2-3 0,3 4-7 0,-2 0-9 15,2 1-17-15,1 2-23 0,0 0-34 0,5 1-51 16,3 3-85-16,3 1-146 0,2 1-242 0,1 1-712 0</inkml:trace>
  <inkml:trace contextRef="#ctx0" brushRef="#br0" timeOffset="-48160.17">2827 12954 1584 0,'0'0'317'0,"0"0"-145"0,0 0-58 16,0 0-9-16,0 0 15 0,0 0 1 0,0 0-7 16,0 0-21-16,0 0-20 0,-3 123-8 0,1-92-6 15,0 0-5-15,1 1-12 0,1 1-8 16,1-1-14-16,-1 0-8 0,0 0-4 0,0 0-4 16,4-2-5-16,0-1-16 0,0-2-32 0,0-2-40 15,0-2-50-15,2-2-58 0,-1-3-104 0,2-2-187 16,-5-5-365-16,2-6-124 0</inkml:trace>
  <inkml:trace contextRef="#ctx0" brushRef="#br0" timeOffset="-47731.16">3072 13199 1925 0,'0'0'233'0,"0"0"-29"16,0 0-43-16,0 0-34 0,0 0-25 16,0 0-29-16,0 0-19 0,0 0-18 0,0 0-11 15,0 0-5-15,0 0-4 0,0 0-7 0,0 0-4 16,0 0-1-16,-49 104-7 0,49-93 1 0,5 0-2 15,-1-3 0-15,3 0-1 0,-3-1 1 16,4 0 0-16,0-1-3 0,2-1 2 0,0 0-5 16,0-1-3-16,1-2-5 0,-1 1 1 0,1-2-9 15,0 0 0-15,0-1 9 0,-2 0-3 0,2 0 16 16,-2-1 6-16,-2-4 0 0,3 1 5 0,-4-3 2 16,1 0 3-16,-4-3-1 0,0 1 3 15,0-2-11-15,-3-2-5 0,0 1-4 0,0-2-8 16,-3 0-4-16,-1 0-9 0,-2 1-14 0,0-1-15 15,-3 2-7-15,1-2-18 0,1 2-34 16,1 0-57-16,-2 0-97 0,1 1-127 0,1 0-165 16,0 2-146-16,4 5 370 0</inkml:trace>
  <inkml:trace contextRef="#ctx0" brushRef="#br0" timeOffset="-47414.75">3264 13071 814 0,'0'0'201'0,"0"0"1"15,0 0 14-15,0 0-21 0,0 0-25 0,0 0-46 16,0 0-35-16,0 0-14 0,0 0-15 16,0 0-5-16,0 0-4 0,0 0-9 0,0 0-6 15,0 0-5-15,94 111-1 0,-81-104-5 0,3 0 2 16,-1-2-3-16,4 0-4 0,-1 0-1 0,0-3-3 16,2 1-3-16,0-1-3 0,-3 1-3 15,2-1-1-15,-3-1 0 0,-2 1-3 0,-2 1 0 16,-2-1-5-16,-1 1-2 0,-3 0-2 0,-3-1 0 15,-2 3 8-15,0-1 9 0,-1 2 10 0,0 2 9 16,-1 2 14-16,-5 1 3 0,-1 2-1 16,-5 0-4-16,0 3-13 0,-3-2-7 0,-3 4-7 15,-2-1-6-15,-2 3-3 0,2 2-5 0,-3 2 0 16,4-2-9-16,-2 2-14 0,0-1-19 16,7 0-29-16,-2-1-31 0,2-2-42 0,0 1-87 15,1-1-140-15,2-5-289 0,5-4-575 0</inkml:trace>
  <inkml:trace contextRef="#ctx0" brushRef="#br0" timeOffset="-46824.2">187 13822 790 0,'0'0'391'16,"0"0"-243"-16,0 0-2 0,0 0-18 0,0 0-6 15,0 0-18-15,0 0-30 0,0 0-23 0,0 0-16 16,0 0-8-16,0 0-9 0,0 0-5 16,0 0-2-16,0 0 0 0,22-5 1 0,-10 2-2 15,3 1-15-15,-3 0-29 0,1 0-52 0,4 1-85 16,2-2-130-16,-1 2-109 0,-7 0-158 0,-1 1 52 16</inkml:trace>
  <inkml:trace contextRef="#ctx0" brushRef="#br0" timeOffset="-46614.55">208 13962 351 0,'0'0'307'0,"0"0"-17"16,0 0-51-16,0 0-32 0,0 0-49 0,0 0-37 16,0 0-22-16,0 0-2 0,0 0-4 0,0 0 0 15,0 0-17-15,0 0-20 0,0 0-4 16,0 0-18-16,19 9-2 0,-7-7-9 0,5-2-7 15,-2 0-6-15,4 0-83 0,7 0-71 0,1 0-107 16,13 0-166-16,-10 0-136 0,-4 0-363 0</inkml:trace>
  <inkml:trace contextRef="#ctx0" brushRef="#br0" timeOffset="-46385.28">908 13626 1576 0,'0'0'286'0,"0"0"-23"0,0 0-57 0,0 0-46 15,0 0-57-15,0 0-37 0,0 0-20 16,0 0-9-16,0 0 7 0,0 0-4 0,0 0-4 16,0 0-9-16,0 0-1 0,2 120-4 0,-1-94-7 15,-1 2-3-15,0 1-6 0,0 0 1 0,0 0-10 16,4 1-21-16,-2-1-37 0,0-3-46 15,0 0-61-15,4-2-79 0,-3-1-146 0,2-7-242 16,-2-5-705-16</inkml:trace>
  <inkml:trace contextRef="#ctx0" brushRef="#br0" timeOffset="-45967.8">1210 13804 1017 0,'0'0'778'16,"0"0"-526"-16,0 0-36 0,0 0-47 0,0 0-30 15,0 0-41-15,0 0-44 0,0 0-29 16,0 0-14-16,0 0-5 0,0 0 6 0,0 0 1 15,0 0-5-15,0 0 1 0,0 68-2 0,0-49-4 16,1 0-3-16,-1 0-5 0,0-1-25 0,0 0-44 16,0-1-51-16,0-1-74 0,1-2-85 0,0-1-94 15,1-1-150-15,3-4-206 0,-4-3 274 0</inkml:trace>
  <inkml:trace contextRef="#ctx0" brushRef="#br0" timeOffset="-45597.38">1378 13656 574 0,'0'0'566'0,"0"0"-277"0,0 0-26 16,0 0-38-16,0 0-54 0,0 0-57 0,0 0-37 16,0 0-23-16,0 0-16 0,0 0-1 0,0 0-8 15,0 0-5-15,0 0-3 0,0 0-3 0,18 77-4 16,-7-63-5-16,1-2-3 0,3 2 0 15,-2-1-3-15,1-1 0 0,1 2-1 0,-1-2-4 16,4 1-2-16,-1-1 0 0,-2 0-3 0,3-1-3 16,-1 2 0-16,-1-2-1 0,1-2-2 15,-2 3 4-15,2 0-4 0,-4-1 4 0,2 1 3 16,-4-1 4-16,-2-1 4 0,-5 2-4 0,2-1 0 16,-4-2 1-16,-2 0 2 0,0 0 10 0,0-1 7 15,-8 0 7-15,3 1 7 0,-9 0 7 16,1-4 5-16,-5 4 2 0,4-3 1 0,-5 1-9 15,0 1-7-15,0-1-11 0,4 0-10 0,-4 0-3 16,0 1-5-16,4-1-4 0,2-1-6 16,2-1-23-16,1 1-45 0,2 0-67 0,1 0-108 0,0-2-150 15,6 0-285-15,-1-2-527 0</inkml:trace>
  <inkml:trace contextRef="#ctx0" brushRef="#br0" timeOffset="-45331.8">2160 14040 1260 0,'0'0'804'0,"0"0"-559"16,0 0-52-16,0 0-35 0,0 0-24 0,0 0-39 15,0 0-41-15,0 0-27 0,0 0-21 0,0 0-6 16,0 0 0-16,0 0 1 0,0 0 2 15,-59 29-3-15,55-20 1 0,-4 2-1 0,3-1 0 16,-3 2 1-16,1-2-2 0,3 1-4 0,-3 1-15 16,4-1-27-16,-5 1-37 0,5 0-44 0,-1-1-43 15,0-2-74-15,-1 0-96 0,1-2-149 16,3-2-261-16,0-2 52 0</inkml:trace>
  <inkml:trace contextRef="#ctx0" brushRef="#br0" timeOffset="-45131.07">1990 14052 0 0,'0'0'207'0,"0"0"21"16,0 0-3-16,0 0-40 0,0 0-46 16,0 0-36-16,0 0-34 0,0 0-19 0,0 0-11 15,117 34-9-15,-98-29-17 0,1-2-37 0,0 2-35 16,1-3-29-16,-1-1-73 0,0 1-73 15,0-2-53-15,-2 0-66 0,-2 0 271 0,-7-3 82 16,-2 2 0-16</inkml:trace>
  <inkml:trace contextRef="#ctx0" brushRef="#br0" timeOffset="-44814.53">2253 13955 0 0,'0'0'0'0,"0"0"89"0,0 0 339 16,0 0-32-16,-124-71-55 0,101 63-70 15,1 3-38-15,-1 2-25 0,0 1-32 0,1 1-25 16,0 2-18-16,0 6-18 0,1 4-20 0,-1 3-15 15,4 2-11-15,-2 4-8 0,2 4-4 0,2 2-3 16,2 3-6-16,2 2-9 0,4 0-9 16,2 0-3-16,6 0-7 0,0-1-7 0,4 0-3 15,4-1-5-15,4-4-6 0,1-1 2 0,5-4-1 16,1-4-2-16,4-2 9 0,2-5-8 16,2-3 3-16,3-2-1 0,2-3 0 0,4 1 5 15,-2-2-2-15,3-5 0 0,-2-2 0 0,2-3-3 16,-4-3 1-16,-3 1 4 0,-2-6 0 0,-5-2 2 15,3-1 3-15,-5-6-3 0,1 0 1 16,-3-3-1-16,2-2-1 0,-4-2-3 0,-1 0 6 16,-6 0-9-16,-6 3-10 0,-4 1-1 0,-4 2-19 15,-6 2-4-15,-10 2-18 0,-1 3-27 0,-9 5-46 16,-2 3-77-16,-6 6-124 0,13 4-231 0,5 2-950 16</inkml:trace>
  <inkml:trace contextRef="#ctx0" brushRef="#br0" timeOffset="-42028.14">2949 13694 19 0,'0'0'389'0,"0"0"-127"0,0 0-8 16,0 0-27-16,0 0-30 0,0 0-27 0,0 0-25 15,0 0-31-15,0 0-42 0,0 0-32 0,0 0-28 16,0 0-16-16,0 0 0 0,0 0 15 0,-16 10 14 16,11 3 10-16,-2 3 2 0,-2 5-6 15,1 2 1-15,0 4 2 0,-3 5 14 0,2 2 20 16,-3 5 17-16,4 4 3 0,-5 3-3 0,3 4-3 15,-1 4 1-15,0 5 6 0,-1 3-2 16,1 3-11-16,0-2-21 0,3 1-14 0,6-6-5 16,2-1-3-16,0 0-4 0,2-4-5 0,7-1-1 15,1-4-8-15,0-1-2 0,1-4 4 0,3-3-4 16,0-3 4-16,-1-4-1 0,3-3-5 16,-1-3-4-16,1-5-2 0,-1-5-10 0,1-5-18 15,0 0-24-15,-1-5-45 0,-1-1-53 0,3-3-84 16,-1-3-183-16,-3 0-412 0,-7 0-643 0</inkml:trace>
  <inkml:trace contextRef="#ctx0" brushRef="#br0" timeOffset="-41712.66">3326 13741 1568 0,'0'0'212'16,"0"0"-7"-16,0 0 24 0,0 0-27 16,0 0-32-16,0 0-20 0,0 0-33 0,0 0-35 15,0 0-33-15,0 0-27 0,0 0-20 0,0 0-6 16,0 0 0-16,0 0 1 0,-5-4 4 0,5 22 3 15,0 3-4-15,0 1 3 0,0 2-6 0,0 0 0 16,5 1-6-16,-1 1-24 0,2 0-33 16,2 1-56-16,-2-1-63 0,2 2-91 0,1-1-105 15,-2-6-141-15,-3-7-883 0</inkml:trace>
  <inkml:trace contextRef="#ctx0" brushRef="#br0" timeOffset="-41330.88">3236 14311 1681 0,'0'0'191'15,"0"0"-2"-15,0 0-15 0,0 0-26 0,0 0-30 16,0 0-25-16,0 0-29 0,0 0-20 0,0 0-11 15,0 0-15-15,0 0-9 0,0 0 0 16,0 0-2-16,-51 99-3 0,59-91 2 0,-2 0-3 16,2-1-2-16,0 1 4 0,3-4-1 0,-1 1 2 15,2-1-1-15,3-2 2 0,-3 0-4 0,2-2 2 16,0 0 3-16,0 0-3 0,-2-2 6 0,-1-3-1 16,0-1 3-16,-1 0-1 0,-1-1 1 0,-1-2 1 15,-1 2-2-15,-4-1 0 0,-1-3-3 16,-1 1-1-16,-2-1-8 0,1 0-6 0,-5 0-7 15,-2-1-4-15,-3 0-1 0,0 2-6 0,0 1-5 16,-3 0-8-16,1 3-8 0,-4 1-3 0,3 1-14 16,-2 1-25-16,2 2-40 0,3 1-71 15,0 0-79-15,3 4-114 0,3 0-221 0,2-1-351 0</inkml:trace>
  <inkml:trace contextRef="#ctx0" brushRef="#br0" timeOffset="-40944.99">3360 14649 399 0,'0'0'519'0,"0"0"-337"16,0 0 21-16,0 0 12 0,0 0-10 0,0 0-27 15,0 0-38-15,0 0-32 0,0 0-34 0,0 0-25 16,0 0-6-16,0 0-5 0,0 0-8 16,-84 121-6-16,84-114-8 0,0-1-7 0,3 0-2 15,3-1 5-15,-1 0-3 0,2 0 4 0,0-3 4 16,2 0-3-16,-3 1 3 0,2-2-2 0,2-1-3 16,0 0-1-16,-1 0 0 0,0 0-1 15,1 1-2-15,0-3 2 0,-3-3 0 0,-1 0 1 16,3-1 1-16,-3 0 2 0,-1-3 3 0,-2 1 4 15,-1 0 4-15,0-1 0 0,-2 0-1 0,0-1-4 16,-4 0-6-16,-1 1-6 0,-2-1-2 16,-1 1-7-16,-1 0-9 0,2 0-7 0,-3 1-12 15,0 2-13-15,1 2-17 0,0-1-30 0,-1 3-47 16,3-1-52-16,1 2-99 0,-1 1-175 0,5 0-296 16,0 0 31-16</inkml:trace>
  <inkml:trace contextRef="#ctx0" brushRef="#br0" timeOffset="-40579.36">3313 15050 1347 0,'0'0'575'0,"0"0"-490"0,0 0 24 16,0 0 27-16,0 0-3 0,0 0-5 0,0 0-19 15,0 0-30-15,-118 125-29 0,111-110-15 0,0-1-13 16,1 0-5-16,2-3-6 0,2 1-3 0,2-3-2 16,2 0-4-16,2 0 0 0,5-3-4 15,0-1 1-15,1-2 0 0,0-1 1 0,3-2 2 16,0 0 1-16,3 0 3 0,-3 0-4 0,4-2-2 16,-3-3 0-16,3 1-5 0,-4-1 0 0,2-2 1 15,-3 1-2-15,0-2 3 0,0-2 3 16,-4 2 0-16,0-2 6 0,-3 1 0 0,0-3 1 15,-3 1 1-15,-2-1-1 0,0-1 0 0,0 1-1 16,-3 0 0-16,-4 0-5 0,1 0-11 0,-1 2-6 16,-3-1-14-16,-1 0-12 0,-1 1-16 0,-1 0-22 15,0 0-34-15,0 1-45 0,-3-2-75 16,3-1-133-16,2 1-194 0,4 6-662 0</inkml:trace>
  <inkml:trace contextRef="#ctx0" brushRef="#br0" timeOffset="-40211.25">3699 14000 595 0,'0'0'528'0,"0"0"-412"0,0 0 44 0,0 0 41 0,0 0-3 16,0 0 2-16,0 0-21 0,0 0-39 16,0 0-40-16,0 0-41 0,0 0-31 0,0 0-5 15,0 0 3-15,0 0 9 0,28-32 12 0,-14 50 10 16,3 10 4-16,6 9 6 0,1 12-2 0,2 12-2 16,1 8-10-16,2 5-10 0,-7 2-17 0,-5-1-14 15,-2 0-8-15,-7-3-3 0,-6-1 7 0,0 0 1 16,-7-3 1-16,-5-5 0 0,-3-6-6 15,-3-2 0-15,1-7-2 0,0-8 0 0,2-3-1 16,2-5 3-16,3-3-2 0,-2-2-2 0,0-2-4 16,0-1-12-16,0-1-12 0,-1-2-20 0,1-3-25 15,0 0-37-15,0-4-57 0,2-1-116 16,3-5-223-16,2-3-795 0</inkml:trace>
  <inkml:trace contextRef="#ctx0" brushRef="#br0" timeOffset="-39185.24">47 15413 0 0,'0'0'0'0,"0"0"0"0,0 0 0 0,0 0 0 0,0 0 0 16,0 0 0-16,0 0 0 0,0 0 44 16,0 0-16-16,0 0-36 0,0 0-8 0,0 0-19 15,0 0 22-15,0 0 13 0,0 0 0 0,0 0 0 16,0 0 0-16,0 0 0 0,0 0 0 16,0 0 0-16,0 0 0 0,0 0 0 0,0 0 0 15,0 0 0-15</inkml:trace>
  <inkml:trace contextRef="#ctx0" brushRef="#br0" timeOffset="-38591.18">82 15152 383 0,'0'0'301'0,"0"0"-17"16,0 0-31-16,0 0-15 0,0 0-27 16,0 0-12-16,0 0-39 0,0 0-46 0,0 0-35 15,0 0-33-15,0 0-6 0,0 0-2 0,0 0 4 16,0 0 0-16,0 0-8 0,4-5-5 0,3-1-11 15,-3 0-3-15,8-1-5 0,-4 6-3 0,4-1 4 16,4-1-1-16,-3 1-1 0,4 1-21 16,1-3-37-16,-1 2-43 0,3 0-69 0,7-2-86 15,-5 3-85-15,6-1-194 0,-13 2-232 0,-1 0 362 16</inkml:trace>
  <inkml:trace contextRef="#ctx0" brushRef="#br0" timeOffset="-38398.07">118 15326 498 0,'0'0'199'0,"0"0"12"0,0 0 20 16,0 0 5-16,0 0-46 0,0 0-48 0,0 0-34 16,0 0-35-16,0 0-16 0,0 0-19 15,0 0-11-15,0 0-13 0,121-25-47 0,-100 20-61 16,8-1-86-16,-3 2-169 0,-8-1-218 0,-4 3-234 0</inkml:trace>
  <inkml:trace contextRef="#ctx0" brushRef="#br0" timeOffset="-37724.6">990 15038 0 0,'0'0'0'0,"0"0"5"16,0 0 289-16,0 0-12 0,0 0-20 0,0 0-38 16,0 0-26-16,0 0-29 0,0 0-21 0,0 0-19 15,0 0-23-15,0 0-9 0,0 0-16 16,0 0-10-16,-7-11-5 0,5 11-16 0,1 0-13 16,-1 0-9-16,0 0-12 0,-3 0-8 0,1 1-2 15,-2 3-2-15,2 1 1 0,-3 1 4 16,-2 4 4-16,-1 2-8 0,1 3 0 0,-1 5-5 15,-3 2-1-15,3 7 24 0,-3 6 13 0,-2 2 11 16,2 10 10-16,-1 5-6 0,-3 4-2 16,0 5-2-16,4 4 2 0,-1 3-4 0,-1 0 2 15,4 0-1-15,3 0-5 0,3-3-2 0,4-4-10 16,1-4-2-16,1-4-5 0,2-3 0 0,6-7-2 16,2-3-6-16,-1-4 5 0,5-6-2 15,-2-2-3-15,-1-4-1 0,1-3 1 0,1-4-11 16,-2-3 3-16,0-3 6 0,0-1-8 0,0-2 7 15,1-2-7-15,-2-3 0 0,-1 0-5 0,-1-1 1 16,-3-2-4-16,1 0-29 0,-2 0-26 16,2 0-58-16,-4-3-77 0,3-1-141 0,-5 0-263 0,1 2-903 15</inkml:trace>
  <inkml:trace contextRef="#ctx0" brushRef="#br0" timeOffset="-35861.79">1145 15270 0 0,'0'0'274'0,"0"0"-8"15,0 0-13-15,0 0-44 0,0 0-38 0,0 0-35 16,0 0-32-16,0 0-17 0,0 0-15 0,0 0-18 16,0 0-19-16,0 0-18 0,0 0-9 0,0 0-3 15,-73 53-6-15,72-42 2 0,-1 0-2 16,2 1-1-16,0-1 2 0,0-2 1 0,1 0 2 15,2-1 1-15,4 0 7 0,-3-2 0 0,3-2 5 16,2 1 2-16,-1-2-3 0,-2 0 5 16,3-2-1-16,1 0-2 0,0-1 1 0,0 0 4 15,2-2-4-15,2-3 9 0,-2 0 2 0,-2 0-2 16,1-2 8-16,0-3-2 0,-1 2 3 0,-2-4 7 16,-3 0-8-16,3 1 15 0,-6-3-4 15,3 2-5-15,-4-2 2 0,-1 0-21 0,0 0-7 0,0 2-4 16,-6-1-4-16,4 2-5 0,-6 2-10 15,3 2-17-15,-2 2-18 0,0 3-44 0,0 2-66 16,-3 2-82-16,0 7-131 0,2-1-264 16,0-3-206-16</inkml:trace>
  <inkml:trace contextRef="#ctx0" brushRef="#br0" timeOffset="-35669.12">1129 15606 1409 0,'0'0'182'0,"0"0"-9"0,0 0 17 16,0 0-12-16,0 0-9 0,0 0-13 16,0 0-40-16,0 0-27 0,0 0-27 0,0 0-11 15,0 0-14-15,0 0-14 0,-28 123-3 0,26-104-14 16,2 1 1-16,0 0 0 0,0-1-5 0,0 1-10 16,0-2-28-16,0-1-41 0,2 1-54 0,1-2-57 15,3-1-76-15,-4-3-113 0,1-2-195 16,2-5-652-16</inkml:trace>
  <inkml:trace contextRef="#ctx0" brushRef="#br0" timeOffset="-35346.38">1468 15143 1221 0,'0'0'215'0,"0"0"7"0,0 0-28 0,0 0-44 16,0 0-38-16,0 0-32 0,0 0-19 15,0 0-11-15,0 0 6 0,0 0 12 0,0 0-4 16,0 0-5-16,0 0-11 0,33 130-9 0,-20-101-5 16,1 2-8-16,-2 4-7 0,-1 2-3 0,0 6-1 15,-4 3 2-15,0 3 2 0,-4 0-6 16,-2-1 0-16,-1-2-6 0,1-2-3 0,-3-2-6 15,-2-5-12-15,-2-3-19 0,-3-4-13 0,-1-6-12 16,0-2-14-16,-1-5-5 0,0-1-24 16,1-3-35-16,0-2-50 0,-2-1-74 0,2-3-111 15,2-3-219-15,4-1-286 0</inkml:trace>
  <inkml:trace contextRef="#ctx0" brushRef="#br0" timeOffset="-35096.96">2220 15384 1726 0,'0'0'227'0,"0"0"2"0,0 0-11 15,0 0-52-15,0 0-27 0,0 0-33 0,0 0-32 16,0 0-21-16,0 0-26 0,0 0-4 0,-112 117-2 15,95-92-2-15,-3 1-2 0,3 0-1 0,0 1-6 16,3-1-8-16,-2-1 1 0,4 0-14 0,-3 0-19 16,1 1-29-16,2-2-56 0,-1-1-76 0,3-5-124 15,1-4-234-15,2-7-672 0</inkml:trace>
  <inkml:trace contextRef="#ctx0" brushRef="#br0" timeOffset="-34897.52">1976 15426 1345 0,'0'0'246'0,"0"0"-50"0,0 0-45 0,0 0-3 0,0 0-29 16,0 0-30-16,0 0-29 0,0 0-28 16,0 0-9-16,0 0-7 0,0 0-8 0,0 0-26 15,98 121-34-15,-84-108-47 0,-1-1-24 0,2 0-55 16,-2-2-65-16,3-3-78 0,-2 0-154 15,-4-2-163-15,-1-3 352 0</inkml:trace>
  <inkml:trace contextRef="#ctx0" brushRef="#br0" timeOffset="-34564.59">2108 15391 325 0,'0'0'491'0,"0"0"-193"15,0 0 56-15,-124-43-22 0,92 36-49 16,1 6-50-16,1 1-53 0,1 0-44 0,1 8-30 0,3 3-23 15,0 2-20-15,5 3-16 0,6 3-19 16,-2 1-2-16,10 3-11 0,0 2-3 0,3 1 0 16,3 3-8-16,1 0 0 0,1 2-1 0,8-3 3 15,1 2-4-15,2 0-1 0,4-1 0 0,1-3-7 16,2-1 2-16,2-3-11 0,0-4-14 16,4-5-3-16,-1-3-5 0,4-4 4 0,-1-3 3 15,-3-3 9-15,3 0-1 0,-3-5 2 0,1-1 7 16,1-5-1-16,-3 0 7 0,1-4 8 0,-2-4 5 15,0-1-2-15,1-3 4 0,-1-4-4 16,-1-1-3-16,-1-3-1 0,-1 1-1 0,-5 1-7 16,-1-1-3-16,-9 1 0 0,-2 3-8 0,-3 0 3 15,-1 5 3-15,-5 1-15 0,-3 5-17 16,0 2-26-16,-1 3-38 0,-1 4-60 0,1 3-98 16,1 2-184-16,1 1-338 0,4 0 11 0</inkml:trace>
  <inkml:trace contextRef="#ctx0" brushRef="#br0" timeOffset="-34229.56">2775 15385 1262 0,'0'0'305'0,"0"0"-63"15,0 0-24-15,0 0-18 0,0 0-38 0,0 0-25 16,0 0-31-16,0 0-24 0,0 0-12 0,-116 101-3 15,98-67-2-15,-1 8 7 0,-2 7-10 16,0 3-9-16,2 5-6 0,2 4-6 0,-2 2-3 16,5 1-7-16,1 1-5 0,2 0-10 0,5 1-6 15,1-2-1-15,5-6-2 0,0-1 1 0,7-6-4 16,3-2 2-16,1-6-7 0,6-2 4 16,-1-4 3-16,2-7-9 0,1-2 6 0,0-4 0 15,1-3-5-15,1-1 2 0,-1-4 4 0,1-1-11 16,0-3 6-16,-1-1 3 0,2-2-7 15,-1-3-6-15,-2 1-12 0,-2-4-28 0,-1-1-32 16,1 1-20-16,-5-2-47 0,2-1-70 0,-4 0-126 16,-2 0-251-16,-3 0-863 0</inkml:trace>
  <inkml:trace contextRef="#ctx0" brushRef="#br0" timeOffset="-33847.69">3179 15322 1220 0,'0'0'408'0,"0"0"-81"15,0 0-49-15,0 0-40 0,0 0-47 0,0 0-34 16,0 0-23-16,0 0-37 0,0 0-30 0,0 0-27 16,0 0-19-16,0 0-14 0,0 0-4 15,0 0-1-15,-17-5-4 0,17 22 7 0,1 4-1 16,3 2 1-16,1 1 1 0,1-1-6 0,1 1 4 15,1-1-6-15,0 0-11 0,0-1-21 0,2-1-34 16,-1 1-55-16,-1-2-63 0,2 2-69 16,-1 2-59-16,-4 2-161 0,-1-6-332 0,-2-8-128 0</inkml:trace>
  <inkml:trace contextRef="#ctx0" brushRef="#br0" timeOffset="-33498.28">3045 15842 1725 0,'0'0'234'0,"0"0"-56"16,0 0-42-16,0 0-11 0,0 0-21 16,0 0-18-16,0 0-16 0,0 0-22 0,0 0-23 15,0 0-12-15,0 0-2 0,0 0-9 0,0 0-1 16,0 0 1-16,-66 109-8 0,68-99 3 0,2-1 3 15,2 0-4-15,1-2 6 0,1 0 0 0,-1-2 2 16,2 0-2-16,-1-2 3 0,2 0-1 0,-1-1-2 16,-1-1 4-16,2 0-1 0,-1-1 2 15,-2 0 3-15,1 0 1 0,-1-1 0 0,-1-3 1 16,0-1 5-16,-3-1-4 0,0-1-5 0,-1 0 5 16,0-1-2-16,-2-1-1 0,0 0 3 15,-2-3-10-15,-2 2-9 0,-3-2-5 0,0 1-9 16,-2 1-13-16,-1 2-12 0,-1 0-15 0,-3 2-23 15,3 1-14-15,-2 4-22 0,3 0-73 16,1 1-106-16,2 0-166 0,1 2-297 0,2 0 32 0</inkml:trace>
  <inkml:trace contextRef="#ctx0" brushRef="#br0" timeOffset="-33180.37">3043 16134 1005 0,'0'0'318'0,"0"0"-168"0,0 0 27 0,0 0 22 0,0 0-10 16,0 0-13-16,0 0-31 0,0 0-35 15,-109 125-32-15,104-112-21 0,0-2-26 0,2-3-6 16,2-1-10-16,1-1-8 0,0-1-3 16,0-2 2-16,4 1 3 0,2-1 2 0,1 0 11 15,2-2-9-15,0 0 2 0,3-1 1 0,-3 0-4 16,0 0-4-16,0 0-1 0,-1-2-2 0,1-2-3 15,-2 2 10-15,-2-3-1 0,2 0 0 0,-1 0-3 16,-2-1 1-16,-2-1 0 0,-1-1-3 0,-1-1 10 16,0-1-10-16,0-2-1 0,-6 2 5 15,-1-2-10-15,-1 1-4 0,-2-1-9 0,-2 2-11 16,0 1-22-16,-1 1-12 0,0 3-18 0,3 1-40 16,0 2-53-16,1 1-96 0,3 1-157 15,0 0-310-15,5 0-258 0</inkml:trace>
  <inkml:trace contextRef="#ctx0" brushRef="#br0" timeOffset="-32850.87">2968 16519 969 0,'0'0'699'0,"0"0"-578"15,0 0 27-15,0 0 27 0,0 0-9 16,0 0-31-16,0 0-33 0,-94 128-31 0,88-114-39 15,1-1-13-15,3-3-11 0,1 1-11 0,1-1 3 16,1-2 4-16,6 0-1 0,-1-1-1 0,3-1 5 16,-1 0-9-16,1-3 3 0,0 1 4 15,2-2-8-15,-2-2-1 0,1 1-9 0,2-1-2 16,-2 0-5-16,-1 0 7 0,1 0 5 0,-2-1-3 16,-1-3 7-16,0 0 1 0,2-1 2 0,-4-1 4 15,-1-1 6-15,-2 0-2 0,-1 0 9 16,-1 0-1-16,0-4-3 0,-1 2-4 0,-1-3-11 15,-3 0-2-15,0 1-16 0,-3 0-2 0,0-1-19 16,0 2-30-16,0 0-27 0,-2-1-61 16,0 1-72-16,-3 0-116 0,1-2-123 0,3 3-210 15,4 2 201-15</inkml:trace>
  <inkml:trace contextRef="#ctx0" brushRef="#br0" timeOffset="-32544.92">3489 15737 2215 0,'0'0'151'0,"0"0"21"16,0 0 4-16,0 0-33 0,0 0-30 0,0 0-35 15,0 0-31-15,0 0-34 0,0 0-11 16,0 0 1-16,0 0 2 0,0 0 14 0,0 0 4 15,0 0 0-15,60 117-3 0,-35-75 2 0,1 2-7 16,-4 3-6-16,-2 4 1 0,-6 5-2 0,-6 4 0 16,-5 2-1-16,-1 1 1 0,-6 1-5 0,-5 0-4 15,-3-1-5-15,-3-4-27 0,-3-5-25 0,-1-3-25 16,1-6-21-16,0-3-22 0,1-4-13 16,-2-4-29-16,5-3-58 0,-4-1-80 15,0-4-159-15,4-8-269 0,5-7-110 0</inkml:trace>
  <inkml:trace contextRef="#ctx0" brushRef="#br0" timeOffset="-31930.9">320 17033 0 0,'0'0'0'0,"0"0"0"0,0 0 0 15,0 0 44-15,0 0 232 0,0 0-6 0,0 0-9 16,0 0-32-16,0 0-27 0,0 0-11 16,0 0-3-16,0 0-13 0,0 0-25 0,0 0-14 15,-23-2-31-15,23 2-31 0,0 0-14 16,0 0-28-16,0 0-13 0,0 0 11 0,0 0 7 0,0 0 5 15,0 0 8-15,0 0-2 0,0 0-22 16,0 0-3-16,2-2-1 0,5 0-11 0,6-1-21 16,7 1 7-16,2-1-27 0,9-3-4 0,6 1 44 15,5-2-27-15,2 0 9 0,1-2-24 0,-2 0-48 16,-5 2-47-16,-4 0-64 0,-4 2-84 16,-7 2-134-16,-3 1-148 0,-3 1-200 0,-9 1 576 0</inkml:trace>
  <inkml:trace contextRef="#ctx0" brushRef="#br0" timeOffset="-31731.1">149 17306 739 0,'0'0'509'0,"0"0"-256"15,0 0-56-15,0 0-37 0,0 0 16 0,0 0 17 16,0 0-12-16,0 0-39 0,0 0-40 0,0 0-44 15,0 0-19-15,0 0-7 0,0 0-21 16,139-4-43-16,-81-1-34 0,6-1-68 0,-1-1-136 16,-11 3-226-16,-16 1-890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6:35:36.778"/>
    </inkml:context>
    <inkml:brush xml:id="br0">
      <inkml:brushProperty name="width" value="0.05292" units="cm"/>
      <inkml:brushProperty name="height" value="0.05292" units="cm"/>
      <inkml:brushProperty name="color" value="#FF0000"/>
    </inkml:brush>
  </inkml:definitions>
  <inkml:trace contextRef="#ctx0" brushRef="#br0">4877 4432 1551 0,'0'0'162'0,"0"0"7"0,0 0-4 0,0 0-9 16,0 0-3-16,0 0-9 0,0 0-36 0,0 0-28 15,0 0-24-15,0 0-10 0,0 0 5 16,0 0-2-16,7-65 1 0,-6 60-5 0,-1-1-7 15,0 2-7-15,0 0-3 0,0-1-6 0,-2 0-5 16,-3 1-3-16,0-1-4 0,0 0-1 0,-1 1-2 16,-3-1 0-16,-2 1-8 0,1 2 0 15,-3 0-2-15,-2 2-4 0,2 0 3 0,-6 0-8 16,0 2 3-16,0 5-2 0,-2 1-3 0,-1 3 6 16,2 2-4-16,0 0 2 0,0 4 6 15,4-2-3-15,0 1-2 0,5-1 3 0,1 0-3 16,0 1 1-16,1-2 3 0,3 1 1 0,1 0-5 15,5 0 3-15,0-1 4 0,0 0-2 0,0 0 7 16,5-2-4-16,1 2 1 0,3 0 1 16,2 0-2-16,-2 2 4 0,1-1-4 0,2 2 1 15,-1 0 2-15,1 3 0 0,0-1 1 0,-3 1 2 16,-2 1-2-16,2-1-2 0,-4 1 4 16,-1 1-1-16,-3-1 0 0,-1 0 1 0,0 0 2 15,-4-1-3-15,-1 0 2 0,-2 0 1 0,-1-1 1 16,-1-2 1-16,-2 0 0 0,0-2 0 0,0-1 0 15,-3-2 4-15,2 0-1 0,-2-3-1 0,-2-1 4 16,2-1-4-16,-2-1-2 0,1-1-1 16,-2-1 2-16,-2-1-3 0,3-2-4 0,-2-1 3 15,3 0-8-15,2 0-2 0,3-2 2 0,1-3-3 16,1 0-4-16,5-2-2 0,0 2-5 0,3-2-4 16,0 0-4-16,-1 0 5 0,5 0-1 15,4 0 3-15,1 0 9 0,0 0-1 0,4 0 6 16,-1 1 6-16,1 0 1 0,4 0 1 0,0 0 1 15,0 2-2-15,2 2-4 0,0 2 2 0,0 0 0 16,-4 2-2-16,-1 5-1 0,-2 3 1 16,-1 2-3-16,-1 4 3 0,-1 2 4 0,-4 4 0 15,1 4 2-15,-5 4-3 0,-1 4 2 0,0 4-3 16,-3 1 2-16,-4 2 3 0,-1 2-5 0,0-1 2 16,-3 2 0-16,1-2 1 0,-3-1-5 0,2-4 4 15,3-2-2-15,2-2-4 0,1-5 4 16,3-1 1-16,2-3 3 0,1-2 1 0,1-1 3 15,5-1-1-15,2-2 0 0,2-2 2 0,-1-2 0 16,2-1 2-16,3 0-3 0,-1-3 6 0,1 1-8 16,0-2-1-16,1-2 3 0,-1-2-6 15,-2 0 0-15,1-1 0 0,0-2-9 0,-1 0-30 16,2 1-43-16,-1-2-115 0,-4 0-319 0,-1-1-1167 16</inkml:trace>
  <inkml:trace contextRef="#ctx0" brushRef="#br0" timeOffset="700">5330 4784 2015 0,'0'0'172'0,"0"0"-5"0,0 0-4 16,0 0-30-16,0 0-13 0,0 0-9 0,0 0-22 15,0 0-26-15,0 0-15 0,40-126-16 16,-23 111-6-16,3 2 4 0,1-1-4 0,3-2-6 16,1 6-3-16,1 0-2 0,1 2-6 0,-2 3-1 15,0 2-2-15,-2 3 0 0,-1 1-6 16,-2 7-1-16,0 4 3 0,0 3-8 0,-3 5 7 15,-1 1-1-15,-2 2-2 0,0 0-1 0,-5 0 3 16,-4 0-3-16,1 0-2 0,-6 0 6 16,0 0-5-16,-6 1 2 0,-2 2 2 0,-3-3 4 15,-3 1-6-15,-1-2 4 0,-1-1 1 0,-2 0-5 16,1 0 4-16,-6-2-2 0,-1 1-1 0,-4-2-3 16,-4 2 4-16,-1-2-3 0,-4 1-1 0,0-2 5 15,1-3 0-15,2-4 2 0,3-1 1 16,4-4-1-16,6-3 0 0,3-1 4 0,9-1 1 0,3 0-2 15,3-4-5-15,3-3-7 0,0 0-8 16,0-3-3-16,7-1 2 0,3 1 2 0,5-1 6 16,0 0 5-16,3 2 5 0,1 1 3 0,0 1 1 15,3 1 3-15,3 3-2 0,-3 1 2 16,5 2 0-16,-3 0-4 0,4 6-3 0,-1 4 2 16,-1 2-2-16,2 2-2 0,-6 2 1 0,2 1-2 15,-3 3 1-15,-2-1-1 0,-2 2 3 0,1 2-3 16,-5 0-5-16,1 0-5 0,0 0-14 15,-4-1-17-15,-3-1-26 0,-1-4-37 0,1-2-49 16,-5-4-87-16,0-3-191 0,1-5-378 0,-3 0-597 0</inkml:trace>
  <inkml:trace contextRef="#ctx0" brushRef="#br0" timeOffset="1302.33">5972 4072 2440 0,'0'0'84'0,"0"0"34"16,0 0 20-16,0 0 7 0,0 0-16 16,0 0-27-16,0 0-31 0,0 0-34 0,0 0-24 15,0 0-17-15,0 0-13 0,0 0-5 0,0 0 3 16,0 0 5-16,-10 5 8 0,10 20 6 15,3 4 2-15,1 3-3 0,0 4 1 0,3-1 3 16,-2 1-4-16,1-1 4 0,0-2 1 0,-1-2-2 16,0-1-3-16,-1-4 2 0,-3-2-6 0,1-5 1 15,2-3 3-15,-3-2-5 0,0-3 4 0,1-6-1 16,-2 0 3-16,0-4 0 0,1-1 3 16,-1 0 1-16,1 0 0 0,1 0 0 0,1-2-1 15,-1-4 1-15,0-3-4 0,4-3 2 16,-3-3-1-16,4-1-2 0,-2-2-1 0,2-3-4 0,-1-2-3 15,1-4-3-15,4 0 1 0,1-2-2 0,-1-2 5 16,4-3 2-16,0 1 1 0,0 1 2 16,0 0-1-16,1 4 1 0,-2 4-1 0,-2 3 3 15,0 4 2-15,-2 1-1 0,-2 3-1 0,-2 3 2 16,0 2-2-16,-3 2 1 0,-2 2 1 0,0 3-1 16,-1 0 0-16,0 1-1 0,0 0-1 15,0 0-10-15,0 0-6 0,0 0-12 0,-1 0-4 16,0 3 3-16,-4 3 7 0,0 2 12 0,-2 2 5 15,1 2 5-15,-3 2 5 0,0 1 0 16,-1 2 8-16,0 3 2 0,-1-1-1 0,0 2 1 16,1 0-2-16,1 2-2 0,1-3-1 0,3 0-1 15,0 0 0-15,5-2-3 0,0 1 5 16,5-1 0-16,1-2-5 0,4 2 6 0,3-4-3 0,2 3 2 16,2-1 0-16,2-1-1 0,1-2-1 15,2 0-1-15,1-1 2 0,-2-1-9 0,1-1-14 16,-1 0-40-16,0-1-66 0,-3 0-120 15,-2-2-284-15,-8-2-1027 0</inkml:trace>
  <inkml:trace contextRef="#ctx0" brushRef="#br0" timeOffset="1934.21">6725 4159 2756 0,'0'0'65'0,"0"0"17"16,0 0 15-16,0 0 1 0,0 0-14 16,0 0-15-16,0 0-15 0,0 0-23 0,0 0-12 15,39-117-10-15,-18 107-5 0,6-1 1 0,-3 3-4 16,4 1 0-16,1 1-3 0,1 2-3 16,1 3 3-16,0 1 0 0,-1 0-3 0,0 6 3 15,-4 2-5-15,0 4-3 0,-5 2-1 0,-3 3 1 16,-5 1-3-16,-3 1-2 0,-3 4 1 0,-4-1-2 15,-3 1 4-15,-1 1 6 0,-8 2 2 16,-1-1-1-16,-1 2 3 0,-4 0 3 0,-2 1-3 16,-4 1 4-16,0-1 1 0,-3 4-1 0,1-4 0 15,0 1 2-15,1 0-2 0,-1-1-1 0,2-2 4 16,5-1-2-16,-1 0-1 0,6-1 0 16,1-4-2-16,2-1-1 0,5-1-1 0,3-3 4 15,0 0-4-15,2-1 2 0,5-2 0 0,2-1 2 16,3-1-2-16,0-1 3 0,3-1 5 0,1-2-5 15,3 0 3-15,-1-1 1 0,-2-1-4 0,2 1 0 16,-1-1 0-16,-2-2-1 0,0 1-3 16,-3-1 3-16,-1 0-3 0,-3 1-2 0,-4-1 0 15,1 0 1-15,-3 1-5 0,-2 1 1 0,0 1 2 16,0 2-4-16,-5 1 3 0,1 1 4 0,-5 2 3 16,1 1-3-16,-4 1 3 0,1 2-1 15,-2 0-7-15,-2 2 7 0,3 0-2 0,0 2-1 16,1 0 1-16,1 3 2 0,2-1-6 0,1 0 2 15,4 2 5-15,3 1-5 0,0 1 4 16,3 0 3-16,4 2 0 0,4-1 3 0,-1 0 6 0,0-2 0 16,2 0 0-16,-3-1 0 0,0 0-2 15,-2 0-2-15,-3 0-5 0,-4-1 8 0,0-1 2 16,-3-1 1-16,-6-2 7 0,-3-1-1 0,-6-1 0 16,-3 0-3-16,-3-1 7 0,-3-2-12 15,-2 0 1-15,-1-4-1 0,-1 0-7 0,0-2 0 16,1-1 0-16,0-3-7 0,6-2-11 0,-1-1-23 15,10 0-35-15,-1-7-51 0,9-3-128 0,3 0-357 16,3 3-1107-16</inkml:trace>
  <inkml:trace contextRef="#ctx0" brushRef="#br0" timeOffset="3790.77">7313 5532 1876 0,'0'0'145'0,"0"0"-41"0,0 0-68 16,0 0-25-16,0 0 11 0,0 0 24 0,0 0 4 15,0 0-2-15,0 0-8 0,0 0-5 0,0 0-7 16,18 129-2-16,-17-104-4 0,1-1-6 15,-1 1 0-15,3 2 0 0,-3 0-4 0,0 1-5 16,0 2 1-16,-1-1-5 0,0-2 1 0,1 0 1 16,-1-2-1-16,0-1-2 0,0-1 3 0,0-4-1 15,0-4 0-15,0-2 2 0,0-3 0 16,0-3 2-16,0-3 1 0,0-2 8 0,0 0 10 16,0-1 9-16,1-1 13 0,-1 0 5 0,3 0 4 15,-1 0 0-15,-1 0-3 0,1-5-9 16,-1-1-14-16,4-4-9 0,-1-2-12 0,3-2-4 15,-1-1-4-15,5-3-3 0,2-3 1 0,-1-1 1 16,1-2-1-16,6-2-1 0,-1 0-1 0,1-1-2 16,2 0 0-16,0-1-1 0,1 3 3 0,-2 1-3 15,0 2 1-15,-1 2 3 0,-4 2-1 0,0 3 2 16,-4 2 2-16,-3 4-1 0,-3 3-2 16,-3 4 2-16,-1 1-1 0,-1 1-3 0,0 0 2 15,0 0-9-15,0 0-9 0,-1 0-7 0,-1 4 1 16,0 5 7-16,-5 0 12 0,4 3 12 0,0 3 8 15,-3 1 1-15,-1 0 3 0,3 2 5 16,-4-1-3-16,5 0 3 0,-4-1 0 0,5 3-6 16,0-3-3-16,-3 2-1 0,4 0-3 0,0-2-4 15,1-1 0-15,0-2-1 0,0 1-2 16,2-1 1-16,4-1-1 0,-2-1-2 0,3-1 0 16,2-1-2-16,-3-2 2 0,6 0 1 0,0-2-7 15,0-1-18-15,2-3-32 0,4 0-44 0,2-1-62 16,1-6-111-16,4-2-246 0,-7 2-528 15,-5 3-27-15</inkml:trace>
  <inkml:trace contextRef="#ctx0" brushRef="#br0" timeOffset="4000.87">8042 5752 2185 0,'0'0'295'0,"0"0"-130"0,0 0-26 0,0 0-5 16,0 0-8-16,0 0-18 0,0 0-34 0,0 0-33 15,0 0-18-15,0 0-14 0,0 0 2 16,0 0-5-16,0 0-3 0,72-49 2 0,-50 44-7 16,3-2 3-16,0 1-2 0,3 0-2 0,1 0-6 15,-4 0-19-15,5 1-26 0,-1 0-33 0,-2 1-38 16,-3 1-45-16,-1 1-70 0,1 1-153 16,-10 1-231-16,-4 0-446 0</inkml:trace>
  <inkml:trace contextRef="#ctx0" brushRef="#br0" timeOffset="4219.33">8011 5860 1691 0,'0'0'180'0,"0"0"-54"16,0 0-20-16,0 0 27 0,0 0 33 15,0 0 10-15,0 0-32 0,0 0-46 0,0 0-38 16,0 0-21-16,124-22-13 0,-98 19-6 0,-1-2-4 15,4 2-6-15,-1-2 0 0,4 1-4 0,1 1-4 16,0-1-4-16,4 2-18 0,1 0-33 16,-2 1-46-16,3-1-61 0,1 2-93 0,-3 0-136 15,-11 0-224-15,-7 0-578 0</inkml:trace>
  <inkml:trace contextRef="#ctx0" brushRef="#br0" timeOffset="4408.82">9045 5620 2484 0,'0'0'86'16,"0"0"-23"-16,0 0-5 0,0 0 22 0,0 0 21 15,0 0 1-15,0 0-19 0,0 0-25 0,0 0-13 16,0 0-8-16,1 144-8 0,-1-112-8 0,0 3-4 16,0 0-10-16,1 0-1 0,0-1-5 15,0-2-26-15,0-2-35 0,5-4-53 0,-2-4-97 16,5-3-197-16,-2-8-473 0,-3-4-703 0</inkml:trace>
  <inkml:trace contextRef="#ctx0" brushRef="#br0" timeOffset="5084.52">8299 3881 1975 0,'0'0'145'0,"0"0"-47"16,0 0 10-16,0 0 13 0,0 0 3 0,0 0 6 16,0 0-15-16,0 0-17 0,-134-78-16 15,114 70-22-15,0 2-15 0,-1 1-17 0,2 4-10 16,-1 1-8-16,0 1-7 0,4 7-3 0,-1 4 0 16,0 3 1-16,4 3-4 0,2 3 5 0,2 2-4 15,4 0-1-15,2 0 2 0,3-2 2 16,0-2-2-16,8 0 0 0,1-2 2 0,1-2-4 15,2-2 3-15,-1-2-1 0,4-1 0 0,-1-5-2 16,2 0 0-16,-1-2 1 0,0-2-3 16,0-1 0-16,-2 0 0 0,5-3-3 0,-3-3 0 15,0-3 2-15,-3 0-3 0,4-3-2 0,-5 1 1 16,-2-3 1-16,0 0 3 0,-5 0 4 0,-2-3 3 16,2-1-5-16,-4-3 4 0,1-4-3 15,0-2-1-15,0 0 0 0,0 2-3 0,0 0 6 16,1 3-4-16,3 3 6 0,-2 3-1 0,5 4-5 15,-4 2 5-15,4 2 1 0,1 1 2 0,3 0 6 16,3 1 0-16,1 2-1 0,3 2-1 16,2 2-3-16,4 0 0 0,0 6-4 0,4 4 0 15,-1 4 2-15,-2 3-2 0,2 4 2 0,0 1 1 16,-5 2-3-16,-2 0 2 0,-4 1 0 0,-3 2 0 16,-5-2-1-16,-7 1-2 0,-2-4-3 0,-1-3-3 15,-9 0 2-15,-5 0 1 0,-5-1 4 16,-7 1 1-16,-4 0 5 0,-3-1-2 0,-4-1 0 15,0 2-3-15,-2-2-9 0,-3 0-11 0,3-1-21 16,-2 1-30-16,2-2-48 0,3-1-63 0,11-2-144 16,9-4-359-16,6-2-852 0</inkml:trace>
  <inkml:trace contextRef="#ctx0" brushRef="#br0" timeOffset="5351.08">9324 4524 3167 0,'0'0'41'0,"0"0"-9"0,0 0-12 0,0 0-1 0,0 0 7 15,0 0 11-15,0 0-6 0,0 0-5 0,0 0-9 16,0 0-13-16,0 0 1 0,138-49-3 15,-93 42-2-15,3 1-4 0,3 1 6 0,1-3-6 16,0 1-13-16,4 0-14 0,-2 0-28 0,-1 1-30 16,-4 0-36-16,0 1-39 0,-6 2-78 15,-1 2-139-15,-13 1-254 0,-11 0-809 0</inkml:trace>
  <inkml:trace contextRef="#ctx0" brushRef="#br0" timeOffset="5534.58">9282 4881 2174 0,'0'0'133'0,"0"0"-47"0,0 0-63 15,0 0-3-15,0 0 32 0,0 0 37 16,0 0 22-16,0 0-17 0,0 0-33 0,145-42-38 16,-80 26-16-16,8-2-8 0,6 2-15 0,8 0-34 15,5 2-85-15,4 1-205 0,-23 3-414 0,-23 4-810 0</inkml:trace>
  <inkml:trace contextRef="#ctx0" brushRef="#br0" timeOffset="6401.49">11817 4025 1739 0,'0'0'42'0,"0"0"11"15,0 0 15-15,0 0 25 0,0 0 21 0,0 0 5 16,0 0-17-16,0 0-23 0,0 0-23 16,0 0-21-16,-125-82-10 0,106 81-12 0,0 1-9 15,-1 0-6-15,-1 4-2 0,-1 1 0 0,2 3-1 16,-1 0-3-16,2 3-2 0,3 0-4 15,0 3 1-15,3 1-1 0,2-1 4 0,2 2 1 16,2 0 1-16,1 1 3 0,0 2-1 0,2 0 2 16,-1 3 2-16,1 0 0 0,0 1 1 0,2-1 1 15,2 1 2-15,0-2-4 0,0 0 0 16,0-2 3-16,0-1 1 0,4-1 3 0,2-2 3 16,1-2-3-16,1 0 3 0,2-3 7 0,1 0 2 15,0-1 4-15,0-2 1 0,1-1 0 0,-1 1-5 16,-1 0-1-16,-2-1-3 0,-3 0-4 15,0-3-1-15,-2 2 3 0,-1 0-5 0,0-1 0 16,0 2 3-16,-2 2-5 0,0 0 6 0,0 2 0 16,-2 2 1-16,-4 2-2 0,-1 0-1 0,-3 4 1 15,-1-1-2-15,-1 3 2 0,-3-1-3 0,1-1 0 16,-1-1-2-16,1-2 1 0,2-3 0 16,2-2-5-16,1-2 2 0,4-2-3 0,-2-2 0 15,5-2 0-15,0-1-1 0,2 0-3 0,0-1-7 16,0 0-6-16,0 0-12 0,0 0 1 0,4 0 10 15,2-1 8-15,1 0 12 0,3-1 5 16,4 1 0-16,0-1-1 0,3 1 4 0,-2 0 2 16,5 1-3-16,-4 0-1 0,1 2 0 0,0 3-6 15,0 4-1-15,-2 3 2 0,2 2-4 16,-3 3 1-16,0 3 2 0,-3 3 1 0,0 2-3 16,-3 4 3-16,-3 2 0 0,0 1 0 0,-3 3 4 15,-2 0 1-15,0 1 5 0,-1-2 0 0,-5 0 6 16,2-1 3-16,-5 2 0 0,-1-3 7 15,-1-2 2-15,-2 0-1 0,1-4-5 0,2 1-1 16,0-5-8-16,5-3-1 0,0-2 1 0,3-2-6 16,2-3-5-16,0-1 0 0,1 0 0 0,5-3-3 15,3 0 6-15,1-2 1 0,4 0 0 0,2-2 2 16,5 1 0-16,1-3-6 0,5 0-6 0,3-1-18 16,2 1-32-16,3-2-44 0,1 0-69 15,2 0-126-15,2 0-238 0,-10-2-414 0,-9 1 13 0</inkml:trace>
  <inkml:trace contextRef="#ctx0" brushRef="#br0" timeOffset="6903.69">12660 4498 2404 0,'0'0'46'0,"0"0"34"0,0 0 17 0,0 0 10 16,0 0 8-16,0 0-15 0,0 0-19 0,0 0-24 16,0 0-23-16,-3-120-19 0,12 109-15 0,2 0 5 15,0 1-1-15,0 2-6 0,4 0 5 0,-1 2-4 16,4 0-5-16,0 3 1 0,2 1 3 0,1 2-4 16,-1 0 1-16,2 4 0 0,1 6-3 0,-2 1 0 15,-1 4 5-15,0 2 1 0,-4 3 0 16,0 0 0-16,-1 5-4 0,-2-2-1 0,-5-1-4 15,-2 1 5-15,0-2-5 0,-3 0-2 0,-3 2 1 16,0-2-13-16,-6 0-1 0,-1 1-4 16,-3-1 8-16,-4 0 3 0,-1 1 8 0,-1-4 3 15,0 0-8-15,-3-3 1 0,0-3 2 0,-1-1 4 16,-1-2 2-16,0-2 7 0,-4 0-4 16,-1-2-1-16,-1-2 4 0,2 1 0 0,-2-4 2 15,4 0 1-15,0 0 6 0,2 0-4 0,5 0 3 16,5-5 1-16,2 0-5 0,5 1 4 0,2 0 1 15,2 1-1-15,0-1-5 0,1 1 4 16,5-1 3-16,2 1 9 0,5-2 12 0,2 0 8 16,5 1 0-16,1-1-3 0,2 2-1 0,0 2-7 15,2 0-5-15,-1 1-4 0,1 0-1 0,0 2-12 16,2 2 1-16,-1 2-2 0,2 1-8 0,-2 1 5 16,0 0-6-16,1 0-22 0,-2 3-46 15,2-1-68-15,-3 4-150 0,-5-4-356 0,-7-3-965 16</inkml:trace>
  <inkml:trace contextRef="#ctx0" brushRef="#br0" timeOffset="7075.01">13522 5123 2318 0,'0'0'91'16,"0"0"25"-16,0 0 26 0,0 0 16 15,0 0 4-15,0 0-33 0,0 0-31 0,0 0-30 16,-121 122-25-16,94-103-13 0,-3 3-8 0,-1 3-11 15,-5-1-2-15,0 2-7 0,-3-1-9 16,-2 0-26-16,3-2-53 0,0-4-93 0,5-1-212 0,7-5-599 16,11-6-669-16</inkml:trace>
  <inkml:trace contextRef="#ctx0" brushRef="#br0" timeOffset="7693.81">14133 4223 2279 0,'0'0'138'0,"0"0"7"0,0 0-38 0,0 0-23 15,0 0-19-15,0 0-26 0,0 0-18 16,0 0-5-16,0 0-5 0,0 0 11 0,0 0 9 15,0 0 0-15,0 0-1 0,19 123-4 0,-10-100-10 16,-1-2-2-16,1-1 0 0,0-1-5 0,1 1 0 16,2-5-2-16,1 1 0 0,-3-4-4 15,1 0 5-15,2-3-1 0,0-2-5 0,0-2-1 16,-1 0-6-16,3-3-4 0,0 0-8 0,2-2-1 16,-4 0-6-16,3-2 1 0,-1-2 4 0,-3-3 1 15,4-1 0-15,-4-2-3 0,-1-2 3 16,-2-1-1-16,-2-2 11 0,-2 0-1 0,1-5 4 15,-3 0 1-15,-3 1 0 0,0-2 4 0,0 1 0 16,0 3 5-16,0 2 2 0,0 4 0 0,0 2 8 16,0 6 11-16,0 2 4 0,0 1-1 15,-1 0-5-15,0 0-14 0,0 3-7 0,-4 7 7 16,3 6 5-16,0 2 7 0,-2 4 8 0,1 5-1 16,3 1-5-16,-1 6 2 0,1-1-7 15,0 2 0-15,0 0-4 0,4 0-4 0,1 0-6 16,3-1-1-16,-4 0 0 0,4 1-10 0,-4-2-16 15,3 1-32-15,0-2-50 0,-3 0-82 0,3-2-133 16,-3-2-263-16,1-10-391 0,-2-6-73 0</inkml:trace>
  <inkml:trace contextRef="#ctx0" brushRef="#br0" timeOffset="7873.99">14690 4984 1953 0,'0'0'219'0,"0"0"-96"0,0 0-44 15,0 0 13-15,0 0 34 0,0 0 14 0,0 0-11 16,0 0-39-16,0 0-33 0,0 0-20 0,0 0-11 16,0 0-10-16,-74 118-2 0,53-95 2 15,-5 4-9-15,3 0-5 0,-1 0-15 0,-1-2-41 16,4-2-60-16,1-4-98 0,4-2-208 0,3-7-460 16,6-4-553-16</inkml:trace>
  <inkml:trace contextRef="#ctx0" brushRef="#br0" timeOffset="8705.42">15493 4288 1561 0,'0'0'124'0,"0"0"8"0,0 0-17 0,0 0 10 16,0 0 1-16,0 0-13 0,0 0-24 15,0 0-19-15,-132-11-19 0,109 17-18 0,1 1-3 16,3 1 1-16,0 0-2 0,2 1 1 0,4 3 0 16,4-2-9-16,-2 2-4 0,6 1-2 0,-1 1-5 15,3 1 0-15,-1 0 1 0,4 1 5 16,0 3-1-16,7-1 3 0,1-1-2 0,3 2-4 16,1 0 0-16,7 2-2 0,0 3 0 0,3 1-6 15,0 2 4-15,-1 0 1 0,4 1 0 0,-3-3 2 16,-2-3-1-16,-1 0-4 0,-3-1-1 15,-1 1 5-15,-2-4-8 0,-2 2 1 0,-3-3-1 16,-3 0-2-16,1-1 0 0,-4-2 1 0,-2 0-2 16,0-3-3-16,0-2 4 0,0-3-2 0,-8 0 5 15,3-2 4-15,-5-2 4 0,-2 0 2 16,-4-2 0-16,3 0 2 0,-5 0-6 0,0-4-5 16,3-2-2-16,-3-1-1 0,1-1-4 0,3-1 2 15,1-2 0-15,3 2-2 0,2 1 0 0,2-1-5 16,6 1-12-16,0-1-11 0,4-1-3 15,3-1-3-15,3-1 8 0,4 1 10 0,0-2 8 16,3-3 3-16,2 1 4 0,1-1 6 0,1-1-5 16,1-2 3-16,1-1 3 0,-2-1-2 0,0-3 1 15,0 2 3-15,-2 0 1 0,-1 0-3 0,-7 2 9 16,0-1-1-16,-3 0-1 0,-5-1 4 16,-2 1 1-16,-1 0-1 0,-2-1 5 0,-3 1 3 15,-5 1-1-15,-5 1 2 0,1 1-1 0,-3 1 0 16,2 1-6-16,-3 2-1 0,-1 2-5 0,-1 2-5 15,-1 1-7-15,-1 4-6 0,1 1-6 16,-4 3-9-16,4 1-10 0,0 1-50 0,6 7-79 16,-1 4-142-16,7-2-272 0,6-1-927 0</inkml:trace>
  <inkml:trace contextRef="#ctx0" brushRef="#br0" timeOffset="8908.57">16115 4979 2399 0,'0'0'59'0,"0"0"41"0,0 0 17 0,0 0 20 0,0 0 6 16,0 0-22-16,0 0-29 0,-103 121-33 0,80-100-24 16,-4 0-15-16,0 1-11 0,-7 4 2 15,1 0-7-15,-2 3-5 0,-4 0-23 0,0 1-52 16,0 1-118-16,8-8-273 0,13-8-968 0</inkml:trace>
  <inkml:trace contextRef="#ctx0" brushRef="#br0" timeOffset="9283.31">16547 4243 2786 0,'0'0'54'0,"0"0"-5"16,0 0-17-16,0 0-11 0,0 0 12 16,0 0 27-16,0 0 13 0,0 0-5 0,-2 139-10 15,5-99-21-15,4 2-9 0,-3 1-2 0,2 1-4 16,-1-3-5-16,1 1-6 0,-3 2 0 16,6-4-4-16,-3-1-1 0,0 0-1 0,2-3-4 15,1-3-20-15,-3 0-27 0,2-5-46 0,1-1-79 16,-1-4-147-16,-4-6-405 0,2-8-922 0</inkml:trace>
  <inkml:trace contextRef="#ctx0" brushRef="#br0" timeOffset="9688.09">17317 4256 2933 0,'0'0'68'0,"0"0"-9"0,0 0-8 0,0 0-8 16,0 0-7-16,0 0 2 0,0 0-4 16,0 0-6-16,0 0 0 0,0 0-3 0,-96 128-4 15,79-91-3-15,0 1-4 0,0-1-1 0,3-1-5 16,3 2-3-16,1-2 2 0,3 0-6 0,4 0 2 16,2-3-2-16,2-2 1 0,1-3-5 15,5-4 1-15,4-2 2 0,0-4-7 0,3-2-1 16,1-2-4-16,1-4-5 0,2-3-6 0,3-2 4 15,-1-3-3-15,2-2 4 0,4 0 4 16,-2-2 0-16,3-4-1 0,-4-1 4 0,-1-2 0 16,1-2-3-16,-6 0 5 0,2 0 3 0,-6-1 1 15,-2-1 5-15,-4 0 3 0,0-1 1 0,-4-1-3 16,-3-1 6-16,0 0-1 0,-3 1 1 0,-5 1 1 16,-2 2 3-16,-3 0-4 0,-3 3 0 0,-2 2 4 15,-5 1-9-15,-1 4-1 0,-4 2-3 16,-3 0-5-16,-2 6-3 0,-4 4 0 0,2 1-25 15,-2 4-48-15,-1 1-55 0,5 3-104 0,1-1-181 16,10-2-447-16,8-7-591 0</inkml:trace>
  <inkml:trace contextRef="#ctx0" brushRef="#br0" timeOffset="9882.36">17967 5028 2796 0,'0'0'23'0,"0"0"11"0,0 0-10 16,0 0 30-16,0 0 20 0,0 0 10 0,0 0-2 15,-128 93-25-15,98-75-25 0,-1 3-18 0,-3 3-5 16,-3 1-6-16,-3 2-8 0,-1 0-23 0,1 3-53 16,-1 0-107-16,3-1-215 0,11-8-537 0,8-5-693 15</inkml:trace>
  <inkml:trace contextRef="#ctx0" brushRef="#br0" timeOffset="10489.96">18419 4535 2059 0,'0'0'159'16,"0"0"10"-16,0 0-41 0,0 0-16 15,0 0-11-15,0 0-16 0,0 0-21 0,0 0-20 0,0 0-15 16,0 0-18-16,0 0-2 0,0 0-3 15,103-128 1-15,-73 114-4 0,1 2 1 0,4-1 0 16,-3 1-6-16,0 4 4 0,-1-2-4 0,-3 6-3 16,-3 1 0-16,-3 3-2 0,-3 0-5 15,-4 0-4-15,-3 6-2 0,-4 1-9 0,-3 2-1 16,-4 0 0-16,-1 4 5 0,0 1 6 0,-7 2 7 16,-4 2 3-16,-3 4 1 0,-2-3-2 0,-3 2 2 15,-1-1-3-15,0-1-8 0,0 1 2 16,0-3-7-16,2-1 2 0,4-2 3 0,0 0 1 15,1-2 3-15,5-1 0 0,2 2 1 0,2-4-5 16,0 0 0-16,3-1 1 0,1 0 0 0,0 2 1 16,1-2 6-16,4 2-1 0,1 0 3 15,2 1 5-15,-1 1-3 0,5 0 7 0,-1-1-1 16,3 0 3-16,-2 0 0 0,0 1 1 0,3 0 1 16,-2 1-1-16,0 0 3 0,-1 1 3 0,0 0 0 15,-2-2-1-15,-2-1 1 0,-2 0 1 16,-1-2 4-16,-3-1 10 0,-2 0 10 0,0-1 8 15,0 1 5-15,-7-1 1 0,-1 0-7 0,-2 0-2 16,-3 0-7-16,-2 0-7 0,-3 1-8 16,-1-2-4-16,-2 1-6 0,-3 2-3 0,-2-4-1 15,-1 1-8-15,1-1-25 0,-2-2-47 0,1 1-76 16,1-3-155-16,7-1-357 0,8 0-898 0</inkml:trace>
  <inkml:trace contextRef="#ctx0" brushRef="#br0" timeOffset="10884.27">18930 4462 2812 0,'0'0'54'0,"0"0"21"0,0 0 8 0,0 0 12 16,0 0 1-16,0 0-14 0,0 0-24 0,90-118-19 15,-69 104-19-15,1 2-11 0,3 2-3 16,-1 2-10-16,0 1 6 0,2 3-2 0,-5 0 0 15,3 3 0-15,-4 1-7 0,1 0 4 0,0 5-5 16,-2 1-3-16,-2 4 0 0,2 2-1 0,-6 3-5 16,0 3-1-16,-3 2 0 0,-4 2-5 15,-2 2-5-15,-4 2-4 0,0 2-10 0,-7 1-3 0,-5-1 2 16,-3 2 1-16,-5-4 12 0,-1 2 10 16,-3-1 7-16,-2-1 9 0,0-2 2 15,-1-2 4-15,1-2 0 0,-2-2 3 0,2-2 1 16,2-1-2-16,1-3 1 0,2-2 0 0,5-2 4 0,4-3 0 15,5 0 4-15,3-3 0 0,3 0-4 16,1-2 0-16,0 0-3 0,2 0 2 0,2 0 8 16,6 0 6-16,1 0 6 0,8-3-3 0,1 0-7 15,3-3-4-15,7 0-8 0,3-1-5 16,3 1-4-16,4 0-12 0,3 1-27 0,3 2-48 16,1 2-84-16,2 1-147 0,-9 0-274 0,-17 0-795 0</inkml:trace>
  <inkml:trace contextRef="#ctx0" brushRef="#br0" timeOffset="11053.01">19873 4928 1804 0,'0'0'173'0,"0"0"-30"15,0 0 33-15,0 0 30 0,0 0-7 16,-131 95-22-16,101-76-38 0,-2 2-38 0,-4 2-29 16,-2 1-24-16,-3 2-16 0,0 0-6 0,0 1-8 15,-2 1-4-15,-1 0-2 0,0 0-4 16,-1-1-7-16,3 2-7 0,1-2-28 0,6-4-47 0,3-2-71 15,6-4-141-15,8-6-320 0,7-5-1027 0</inkml:trace>
  <inkml:trace contextRef="#ctx0" brushRef="#br0" timeOffset="11433.9">20515 4480 3172 0,'0'0'40'0,"0"0"2"0,0 0-6 16,0 0-2-16,0 0 3 0,0 0 2 0,0 0-6 15,-124 34-7-15,98-10-2 0,0 3-13 0,-3 1-5 16,5 3-2-16,0 2-1 0,2-2-3 0,5 4 4 16,-2-2-2-16,4 3-5 0,-2 2 4 15,3-2-1-15,3 1-3 0,1 0-2 0,5-2-2 16,1-2-13-16,4-2-11 0,0-2-15 15,0-4-17-15,6-1-10 0,0-4-8 0,2-3 1 0,4-3-1 16,0-3 14-16,4 0 18 0,-1-6 18 16,2-2 17-16,3-3 10 0,0 0 5 0,-1-1-1 15,1-5 9-15,-3-2 3 0,-3 1 1 0,-4 0 7 16,1-1 2-16,-5 0 2 0,-2 0 5 0,-3 0 6 16,-1-1-6-16,0-1-2 0,-5 1-7 15,-2-1-13-15,-5 0-10 0,-4 2-8 0,-1 0-8 16,-3 2-19-16,-5 0-28 0,2 1-65 0,-5 2-129 15,1-2-217-15,5 2-604 0,8 0 63 0</inkml:trace>
  <inkml:trace contextRef="#ctx0" brushRef="#br0" timeOffset="11884.22">20664 4538 2965 0,'0'0'48'0,"0"0"-5"16,0 0-20-16,0 0-9 0,0 0 8 16,0 0 4-16,0 0 2 0,0 0-2 0,0 0 4 15,0 0-6-15,0 0-4 0,0 0-3 0,0 0 0 16,0 0-9-16,37 122 1 0,-31-108 0 0,4-1-7 16,-1-2 5-16,0-2-3 0,2 2-1 15,0-2-4-15,1-2 2 0,5 0-6 0,-1 0-4 16,4-2-4-16,1 0-10 0,0 0-8 0,2-3-8 15,-1 0-1-15,-1-2-11 0,-1 0-2 0,-1 0-6 16,-2 0-9-16,-2-4 1 0,-1-2 2 16,-3-2 9-16,-3-2 11 0,-1-2 19 0,-5-2 11 15,1-2 7-15,-3 1 11 0,0-2 1 0,-2 0 5 16,-1 0 5-16,-1-1 5 0,-1 4 10 16,2 1 9-16,0 4 9 0,0 2 10 0,2 2 1 15,1 1 8-15,0 3 1 0,0 1-11 0,0 0-5 16,0 0-13-16,0 0-12 0,0 0-9 15,0 0-4-15,0 1-11 0,0 4 0 0,0 2 4 16,0 5-2-16,1 3 6 0,2 4 0 0,1 1 2 16,-2 1-4-16,-2 0 0 0,2 0 1 0,1 1-6 15,-1-1 1-15,0 0 1 0,-1 1-4 0,1 3-10 16,1 0-24-16,1-1-51 0,-3 1-76 16,1 2-140-16,-1-8-363 0,1-5-980 0</inkml:trace>
  <inkml:trace contextRef="#ctx0" brushRef="#br0" timeOffset="12071.51">21612 5203 2632 0,'0'0'38'16,"0"0"28"-16,0 0 36 0,0 0 32 0,0 0 2 16,0 0-17-16,0 0-37 0,0 0-25 15,-122 109-9-15,91-85-16 0,-3 1-10 0,-7 2-7 16,-5 1-5-16,-4 1-4 0,-1 1-4 0,-1-1-11 15,0 1-27-15,2-4-48 0,4 0-71 16,3-3-127-16,11-7-273 0,14-5-743 0</inkml:trace>
  <inkml:trace contextRef="#ctx0" brushRef="#br0" timeOffset="12327.5">21879 4600 3030 0,'0'0'78'0,"0"0"-1"0,0 0-16 0,0 0-23 16,0 0-10-16,0 0-9 0,0 0-2 15,0 0 2-15,0 0 1 0,0 0 0 0,0 0-4 16,18 145-1-16,-9-112-7 0,1 0 3 0,0-2-2 15,-1-1-3-15,1 0-6 0,0-2-15 0,1-1-32 16,1 1-48-16,3-2-70 0,0-1-143 16,-4-5-375-16,-2-8-982 0</inkml:trace>
  <inkml:trace contextRef="#ctx0" brushRef="#br0" timeOffset="12701.48">22323 4704 2655 0,'0'0'169'0,"0"0"-78"0,0 0-2 16,0 0-9-16,0 0-1 0,0 0-8 0,0 0-15 15,0 0-20-15,135-113-18 0,-109 106-9 16,2 3-5-16,-2 2-4 0,1 2-1 0,-4 0 0 16,1 7-5-16,-5 4 0 0,-3 2-1 0,2 2 0 15,-5 2-2-15,2 0 1 0,-8 3-5 16,0-1-4-16,-6 3-3 0,-1 0-4 0,0 1-4 15,-9 1-2-15,-2-1 4 0,-1 1 8 0,-5 0 5 16,1-2 9-16,-4-1 0 0,-4-2-4 16,3 0 6-16,-1-2 0 0,3-1 1 0,-1-3 5 15,4-3 0-15,-2 0-3 0,5-2 4 0,-3-2 0 16,6-1 0-16,1 0 2 0,6-3 6 0,0 0-1 16,-1-1-2-16,4 0 0 0,0-1-6 0,0 0-3 15,4 0-4-15,1 0 7 0,7 0-3 16,6-1 3-16,9-2 4 0,6-2-8 0,8-1-3 15,9-2-9-15,4-1-25 0,8 1-47 16,5-2-64-16,4 0-111 0,-1-2-181 0,-16 3-280 16,-17 3-774-16</inkml:trace>
  <inkml:trace contextRef="#ctx0" brushRef="#br0" timeOffset="13151.1">23456 4705 1896 0,'0'0'183'0,"0"0"-19"0,0 0-11 0,0 0-1 16,0 0-3-16,0 0-11 0,0 0-23 15,0 0-28-15,-126-55-37 0,121 55-27 0,-1 0-20 16,4 2-13-16,-1 4 0 0,-2 3 2 0,4 1 7 16,0 2 2-16,0 3 5 0,1 1 2 15,0 2-4-15,2 0 3 0,5 3-1 0,-2 0-1 16,2-1-1-16,3 2 1 0,-1 2-4 0,0-1-1 16,1 3 2-16,-1 0 1 0,-3 2-2 0,3-1 1 15,-1 0 2-15,-5 0-3 0,2 0 0 16,-4-1 4-16,-1 1-1 0,0-3-6 0,-1-2 2 15,-5-1-3-15,2-5-9 0,-4-3 11 0,0-2 1 16,3-5 3-16,-3-3 8 0,-1-2 2 0,0-1 6 16,-1-1-2-16,-3-4 8 0,3-3-9 0,0-1-7 15,1-4-2-15,1 0-9 0,5-5-4 16,1 0-2-16,2 0-7 0,1-3-5 0,7-4-10 16,4 2-8-16,2-3-6 0,6-3-12 0,1 0 4 15,5 1-1-15,0-3 2 0,3 1 9 16,1 0 3-16,0 0 12 0,0 1 14 0,-3 3 11 15,-4-1 6-15,-5 4 7 0,-3 1 4 0,-5 1 8 16,-2 1 8-16,-5 1 10 0,-2 1 7 0,-1 2-4 16,-2-1 5-16,-6 1-11 0,-3 4-11 0,-3-1-3 15,-5 4-7-15,-8 1-7 0,0 2-3 16,-8 3 1-16,-4 3-11 0,-3 0 0 0,0 1-2 16,-1 7-9-16,1 3-13 0,3 1-35 0,3 5-67 15,11 3-130-15,7-3-241 0,9-5-713 0</inkml:trace>
  <inkml:trace contextRef="#ctx0" brushRef="#br0" timeOffset="13337.44">23927 5235 1992 0,'0'0'154'0,"0"0"3"0,0 0 14 0,0 0-6 16,-142 113-6-16,104-87-19 0,0 0-39 0,-2-1-30 15,0 0-25-15,0-2-20 0,2-1-9 0,0-1-6 16,5-3-2-16,6-3-5 0,5-3-12 0,7-1-31 16,3-4-84-16,5-1-186 0,1-4-502 0,4-1-846 15</inkml:trace>
  <inkml:trace contextRef="#ctx0" brushRef="#br0" timeOffset="13516.49">24637 5193 2825 0,'0'0'646'16,"0"0"-575"-16,0 0-4 0,0 0-6 0,0 0-4 15,0 0-6-15,0 0-21 0,0 0-11 16,0 0-10-16,0 0-11 0,0 0-10 0,0 0-23 16,0 0-33-16,0 0-59 0,28-79-88 0,-16 79-259 15,-1 0-1288-15</inkml:trace>
  <inkml:trace contextRef="#ctx0" brushRef="#br0" timeOffset="13677.21">25398 5066 3444 0,'0'0'98'0,"0"0"-14"0,0 0-12 0,0 0-14 15,0 0-21-15,0 0-16 0,0 0-16 0,0 0-18 16,0 0-11-16,0 0-19 0,0 0-39 15,0 0-58-15,0 0-110 0,137-74-273 0,-117 74-1191 0</inkml:trace>
  <inkml:trace contextRef="#ctx0" brushRef="#br0" timeOffset="13812.95">26044 5009 2513 0,'0'0'452'0,"0"0"-313"16,0 0-20-16,0 0-21 0,0 0-31 15,0 0-30-15,0 0-38 0,0 0-40 0,0 0-62 0,0 0-138 16,0 0-461-16,0 0-1005 0</inkml:trace>
  <inkml:trace contextRef="#ctx0" brushRef="#br0" timeOffset="13980.84">26819 5048 3454 0,'0'0'85'0,"0"0"-20"16,0 0-28-16,0 0-17 0,0 0-13 0,0 0-8 16,0 0-9-16,0 0 2 0,137-91-20 0,-106 87-31 15,3 0-48-15,4 3-107 0,2 1-204 0,-10 0-568 16,-9 0-711-16</inkml:trace>
  <inkml:trace contextRef="#ctx0" brushRef="#br0" timeOffset="14719.27">28846 4092 1936 0,'0'0'10'0,"0"0"35"0,0 0-7 16,0 0-2-16,0 0 3 0,0 0 14 15,0 0 14-15,122-83-2 0,-89 74-17 0,6 1-12 0,0 2-18 16,-3 1-5-16,2 4-7 0,-1 1-2 16,-4 0 2-16,-3 0-5 0,-2 2-1 0,-5 3 0 15,-4 2-2-15,-6 1-6 0,-3 1 1 0,-2 1 0 16,-3 4-5-16,-3 4 7 0,-2 3 3 16,0 5 3-16,-6 2 7 0,2 4 5 0,-4 2 1 15,-2 1 5-15,1 0 3 0,-2 1 5 0,0 0 8 16,0-2 4-16,1 1 6 0,-1-3-8 0,2 0-2 15,1-3-7-15,2 0-6 0,2-3-5 0,1-1-2 16,3 1 0-16,0-3-5 0,3 0 6 16,6-1-1-16,3-2 1 0,5 0 4 0,2 1-1 15,3-4-4-15,3-1-2 0,4 0 0 0,2 1-6 16,2-4 1-16,0 0-1 0,-3 0-4 0,-4-3-4 16,1 1 1-16,-7-5-8 0,-1 1-4 15,-6-4 0-15,-3 1-2 0,-7-2 0 0,-1-2 0 16,-2 0 1-16,-3 0 1 0,-4 0 1 0,-8 0 4 15,2-1 1-15,-6 0 0 0,-3 0 3 0,-5 1 2 16,4 0-4-16,-5 2 4 0,0 4 2 16,4 1-2-16,1 3 3 0,2 3 3 0,4 2 1 15,5 2-4-15,1 2 9 0,5 2-2 0,6 7 12 16,0 3 22-16,13 8 20 0,6 4 14 0,9 6 2 16,4 3-3-16,5 1-27 0,3 1-9 0,-5-3-11 15,-4-2-14-15,-4-2 1 0,-6-6-6 16,-9-3 0-16,-3-3-3 0,-8-2 5 0,-1-2 4 15,-12-1 6-15,-8-1 8 0,-10 0 3 0,-8-1-5 16,-11-3-4-16,-9 2-1 0,-12-5-10 0,-12-3-1 16,-10 0-6-16,-14-6-17 0,-8 1-34 15,-9-3-76-15,27-4-229 0,30-3-1391 0</inkml:trace>
  <inkml:trace contextRef="#ctx0" brushRef="#br0" timeOffset="19267.4">4397 7579 1943 0,'0'0'81'15,"0"0"31"-15,0 0 16 0,0 0 5 0,0 0-13 16,0 0-16-16,0 0-21 0,0 0-15 15,-121-54-19-15,101 54-19 0,-3 0-7 0,0 3-14 0,-5 4-4 16,-1 3 1-16,-3 2-4 0,-2 3-1 16,0 4-1-16,-2 3 1 0,2 1-5 0,-1 1 4 15,1 0-1-15,0 2-3 0,2 0 2 0,2 1 0 16,4-1 0-16,2-1 0 0,6-1-1 16,4-1-2-16,4-2-4 0,4-3 0 0,2 0-2 15,4-1-4-15,0 0 2 0,4-2 2 0,4 0 2 16,4-1 7-16,2 1 4 0,3 1 3 0,3 0 1 15,3 2 3-15,2 0 0 0,2 3-1 0,1 2 5 16,0 1-4-16,-1 3 4 0,1 1 0 16,-3 1-3-16,1 1-3 0,-5 1-3 0,0 2 4 15,-2-1-3-15,-5 0 0 0,-1-1 1 0,-6-1-4 16,-2-1 8-16,-2 2 6 0,-3-2 2 16,-4 2 1-16,-2-2-1 0,-5 1-1 0,-1-1 0 15,-2-1 0-15,0-3-1 0,-1-1-7 0,-2-3-1 16,1-2-1-16,3-2 1 0,-2-3 1 15,0-5 0-15,2 0-1 0,0-4-1 0,3-1-3 16,1-3-4-16,0-1-4 0,0 0-6 0,5-3 3 16,-2-3-2-16,1 0-4 0,2-2-4 0,-1 0-3 15,3 1-4-15,0 0-1 0,1 1 2 0,0 2-7 16,0-1 0-16,3 2 6 0,1-2 1 16,2 0 9-16,2 1 8 0,-1 0 4 0,6 2 3 15,-1 1 5-15,2 1 2 0,3 0-8 0,1 6 8 16,0 4 0-16,5 4 0 0,-2 3 2 0,0 6-3 15,-1 3-2-15,-1 2-3 0,-4 1 6 0,-2 3 3 16,-3 2-3-16,-1 1 4 0,-3 3 1 16,-3 1-5-16,0-1 3 0,-1-2-2 0,-1-2-4 15,-1-6-1-15,1-3 1 0,0-4 0 0,2-3-12 16,3-5-11-16,2 0-30 0,3-5-38 0,1-3-55 16,4-4-98-16,3-1-195 0,-1-4-345 15,-8-1-495-15</inkml:trace>
  <inkml:trace contextRef="#ctx0" brushRef="#br0" timeOffset="19751.54">4726 8236 1954 0,'0'0'94'0,"0"0"22"0,0 0 27 0,0 0 12 0,0 0 2 16,0 0-12-16,0 0-27 0,56-126-38 15,-41 116-25-15,0 2-20 0,2 2-12 0,-2 2-6 16,4 3-5-16,1 1-3 0,0 1-9 0,-2 7 3 16,1 5-1-16,0 1-3 0,-1 3 4 15,0 3 0-15,1 2-5 0,-5-1 2 0,3 0 3 16,-6 1-2-16,0-2 2 0,-2 1-1 0,-3-1-2 16,-2 1-4-16,-2 0 6 0,-2-1-1 15,0 1-2-15,-2 1 3 0,-5 0-2 0,-3-1 4 16,-2 0-2-16,0 1 0 0,-7 0-6 0,0 1-6 15,-2-1 1-15,-1-1 0 0,0-2-4 0,-3 0 6 16,1-3 5-16,-3-1-3 0,3-1 8 16,-2-4-1-16,2-2-1 0,3-2 1 0,1-3 4 15,5-3 2-15,4 0-3 0,2-4 2 0,3-2-3 16,1-2-2-16,2 0-2 0,3 0-6 0,-1-2-10 16,2 2 2-16,7-3 6 0,1 1 8 0,2 0 5 15,1 1 3-15,5 1-1 0,-3 3-9 0,5 2 8 16,-2 3-4-16,3 0-2 0,-1 4 7 15,2 5-5-15,0 3-1 0,-2 1 1 0,-2 1 0 16,1 1-3-16,-2 0 1 0,-1 1 0 0,0 1-2 16,-1 0 1-16,-1 2 0 0,0-1 0 0,-1 1-16 15,-1 0-21-15,1 0-36 0,-1-2-45 16,-1-1-58-16,-1-3-96 0,2-4-195 0,-4-4-383 16,-3-1-241-16</inkml:trace>
  <inkml:trace contextRef="#ctx0" brushRef="#br0" timeOffset="20303.78">5388 7227 2551 0,'0'0'83'0,"0"0"0"15,0 0-13-15,0 0-32 0,0 0-20 16,0 0-13-16,0 0 0 0,0 0 0 0,0 0 1 15,0 0 0-15,0 0 5 0,0 0-2 0,-2 152-4 16,8-109 3-16,1 3-2 0,-2 0 1 0,3 1 2 16,0 1 2-16,-2 0 0 0,0-3-2 15,4-7 2-15,-1-3-6 0,-3-8-1 0,0-5-1 16,3-7 1-16,-6-3-3 0,3-3 0 0,-4-3 1 16,2-1-6-16,-2-2 1 0,0 0 1 0,-1-3 1 15,-1 0 0-15,0 0 8 0,0 0 1 16,0 0 3-16,1 0 0 0,-1-3-2 0,0-3-7 15,0-2-7-15,1-3 4 0,0-2-8 0,3-2 2 16,-1-3-1-16,-1-1-5 0,5-2-5 0,-2-2 0 16,4-2-2-16,0-2-5 0,2-2 4 15,2-5 1-15,-1 0 2 0,3-3-2 0,4 0 2 16,0 1-2-16,2 1-2 0,0 3 12 0,0 3-1 16,1 2 0-16,1 5 3 0,-5 3-1 15,0 4 2-15,-2 2 3 0,-3 4 6 0,-2 1-2 16,-5 3 4-16,-1 2 2 0,-4 2 0 0,-1 1-2 15,0 0 2-15,0 0-9 0,0 0-9 0,0 0 0 16,0 4 5-16,-1 3 7 0,0 2 12 0,-3 7 13 16,-1 1-3-16,-1 5 3 0,-1 4 4 15,-1 2-4-15,0 2-6 0,-1 0-2 0,4 0-3 16,-1-2-8-16,4 0 6 0,1-2-4 0,0 1-4 16,1-1 2-16,1-1 0 0,5-2-5 0,1-3 2 15,4 0 1-15,2-2-3 0,2-1 0 16,3-1-3-16,3-2-15 0,1-4-30 0,3-1-46 15,2-3-111-15,3-2-239 0,-6-3-427 0,-8 1-389 0</inkml:trace>
  <inkml:trace contextRef="#ctx0" brushRef="#br0" timeOffset="20917.29">6454 7375 2464 0,'0'0'58'0,"0"0"47"0,0 0 29 15,0 0 14-15,0 0-1 0,0 0-25 16,0 0-29-16,0 0-30 0,0 0-30 0,0 0-22 16,0 0-16-16,0 0-5 0,0 0-1 15,0 0-3-15,-5-55 7 0,21 55-2 0,0 2 0 16,6 5 1-16,-1 3 0 0,3 3 0 0,-3 2-1 16,1 1 6-16,0 5-3 0,-2 2 2 0,-1-1 4 15,-1 3-5-15,-5-3 0 0,-2 5 2 0,0-1-3 16,-4-1 1-16,-2 0 3 0,-2 0-1 15,-3 1 1-15,-1-2 7 0,-6 0-3 0,-2-1 0 16,-1-1 3-16,-1 0-6 0,-2 1 5 0,-4 2 0 16,3 0-1-16,-4 3 3 0,-2 0-4 0,0-2 3 15,0 1 0-15,0-2 2 0,1 0-6 16,2 0 0-16,1 0-2 0,-2-2-4 0,6 0 8 16,0-1-5-16,3-3 2 0,0 1 4 0,6-3-8 15,-2-1 3-15,5-2-3 0,0 0-4 0,5-1 4 16,1-2 1-16,3 1 1 0,4 0 0 15,2 1 1-15,3-3 1 0,0 1 1 0,5 1-1 16,-1-1 2-16,-2-1-4 0,1-1-2 0,-1 1 5 16,-7-2 1-16,2 2-3 0,-5-2 3 15,-5-1-4-15,0 1-2 0,-3-1 4 0,-1 0-1 16,-1-1-4-16,0 2 1 0,0-1 1 0,0 0-1 16,-2 0 1-16,-1 0 1 0,0 0-1 0,1 0 1 15,1 1 2-15,0-1 0 0,0 1-2 0,-3 0-2 16,3 1 5-16,0 1-3 0,0 1-1 0,1 0 3 15,0 3-2-15,0-1 0 0,0 2 6 16,0 0 2-16,0 0-4 0,0 2 5 0,0 0 1 16,0 2 2-16,-1 0 3 0,-4 2 1 0,0 1-3 15,-2 1 0-15,0-1 6 0,-6 2-2 0,0 0-3 16,-5 0-2-16,3 2-4 0,-8-1-1 16,-1-1 2-16,1 1 4 0,-5-1-9 0,-1-3-5 15,4 0 1-15,-3-2-18 0,5-3-25 0,3-3-46 16,2-1-108-16,7-4-232 0,1-2-588 15,8-3-553-15</inkml:trace>
  <inkml:trace contextRef="#ctx0" brushRef="#br0" timeOffset="21417.56">6995 8746 2932 0,'0'0'38'0,"0"0"-15"0,0 0-16 16,0 0 5-16,0 0 22 0,0 0 14 0,0 0-10 16,0 0-3-16,0 0-15 0,0 0-19 0,0 0 9 15,-18 142-2-15,15-108-1 0,-4 1 1 0,3 3-1 16,-5 4-1-16,-1 0-5 0,1 1 2 0,-2-2-1 16,0 0-1-16,1-3 1 0,1-4 0 15,0-5-5-15,0-4-1 0,5-5 5 0,1-5 2 16,0-4-5-16,2-4 3 0,1-4-5 0,0 0-11 15,0-3 10-15,0 0 2 0,0 0-2 16,4-7 5-16,1-2 3 0,2-4-2 0,2-4 0 16,1-4 4-16,2-2-14 0,1-5-4 0,-1-1-2 15,7-5-7-15,0-2-8 0,1 0-3 16,2-4 0-16,3 1 1 0,-2 4 5 0,0 1 4 16,-2 4 6-16,-2 5 3 0,-1 3 13 0,-6 5 5 15,-3 4-3-15,-6 4 12 0,-2 1-1 0,-1 5 3 16,0 2 8-16,0-1-2 0,0 2-8 15,0 0-4-15,0 0-1 0,-1 5-7 0,-1 3 2 0,-4 3 8 16,1 4 3-16,-2 3 5 0,3 1 8 0,-3 1 0 16,4 1 0-16,2-2 2 0,-3 0-1 15,4 0 0-15,0-1-5 0,0 2 1 0,1-1-9 16,5-1-1-16,-2-1-1 0,3-2-7 0,0-1 0 16,1-2-2-16,-1-1 2 0,4-2-4 15,4 0 2-15,-1 1-7 0,7-4-18 0,4-2-25 16,0-3-46-16,5-1-69 0,2 0-130 0,-6-1-310 15,-10-2-1038-15</inkml:trace>
  <inkml:trace contextRef="#ctx0" brushRef="#br0" timeOffset="21619.09">7656 8976 2850 0,'0'0'126'0,"0"0"-11"0,0 0-8 16,0 0-12-16,0 0-11 0,0 0-13 15,0 0-26-15,0 0-23 0,0 0-15 0,0 0-4 16,0 0-6-16,0 0 0 0,142-123 6 0,-110 111-10 16,1 2 2-16,4-1-6 0,-3 2-21 0,2 1-26 15,-2 1-31-15,2 3-45 0,-4 0-58 0,-3 3-64 16,-5 1-138-16,-7 0-281 0,-6 0-835 0</inkml:trace>
  <inkml:trace contextRef="#ctx0" brushRef="#br0" timeOffset="21808.28">7765 9057 1805 0,'0'0'229'0,"0"0"-48"0,0 0-33 15,0 0 5-15,0 0 1 0,0 0 1 0,0 0-21 16,0 0-34-16,0 0-34 0,0 0-31 0,0 0-20 16,0 0-17-16,0 0 3 0,0-11-2 15,24 2-5-15,3-2 7 0,3 1-11 0,2 0-22 16,1-2-29-16,0 1-39 0,3 3-49 0,-2-2-53 15,6 3-71-15,-1-1-179 0,-11 2-302 16,-9 2-381-16</inkml:trace>
  <inkml:trace contextRef="#ctx0" brushRef="#br0" timeOffset="22002.22">8532 8799 1529 0,'0'0'676'0,"0"0"-558"0,0 0-50 0,0 0 17 16,0 0 30-16,0 0 28 0,0 0-5 0,0 0-23 15,0 0-30-15,0 0-29 0,-5 118-13 0,5-86-10 16,3 6-7-16,1 3-7 0,3 1-4 0,2 2-7 16,-1-2-4-16,1 1-1 0,3-2-13 15,-2-3-22-15,1-2-37 0,1-4-50 0,-2-5-69 16,0-6-122-16,-2-7-266 0,-5-7-977 0</inkml:trace>
  <inkml:trace contextRef="#ctx0" brushRef="#br0" timeOffset="22635.29">7657 7278 1213 0,'0'0'892'15,"0"0"-815"-15,0 0 19 0,0 0 11 0,0 0 3 16,-24-126 6-16,17 108-9 0,-4-2-9 0,-2 2-14 16,-3 0-19-16,-3-1-11 0,-3 2-9 0,0 2-9 15,-5 1-10-15,2 4-5 0,-2 0-7 16,-1 5-8-16,3 3-5 0,-2 2-4 0,3 7-8 15,-3 7 2-15,6 6 2 0,-3 6 1 0,-1 3 4 16,5 4 0-16,5 2 2 0,3 1-3 16,4-1 1-16,6 0 0 0,2-2-6 0,0 0 5 15,6-1 1-15,4-5 0 0,5 0 3 0,0-4-4 16,3-4-3-16,3 0 0 0,0-5-3 0,0-2-3 16,4-4-6-16,-1-3-4 0,-2-3-4 15,2-2-3-15,-2-1 2 0,-1-5-1 0,-3-2-3 16,0-2-4-16,1-3-4 0,0-1-12 0,0-3-13 15,-6-2-6-15,3-2-3 0,-5-3-1 0,-2-4 11 16,-5 0-3-16,-3-5-2 0,0-2 13 16,-1-4 9-16,0-2 24 0,-2 1 22 0,1 3 15 15,0 6 22-15,1 5 12 0,0 9 13 0,0 4 2 16,3 3-14-16,5 4-3 0,-1 1-5 0,4 1-3 16,1 1 3-16,4 1 1 0,2 2-5 0,7 0-3 15,1 6-2-15,5 2-7 0,5 5-5 16,1 3-3-16,-2 4-4 0,5 2-1 0,-1 3-1 15,-4 4-2-15,1 0-2 0,-5-2-3 0,-7 1 0 16,-3-4-3-16,-6-2-3 0,-9-3 1 0,-6 2 2 16,-3-2 7-16,-11 0 9 0,-12 1 7 15,-7 1-1-15,-10-1-2 0,-10 1-3 0,-3-1-5 16,-10-1-3-16,0 1-2 0,-7-3-12 0,-2 0-23 16,0-1-40-16,1-1-88 0,-3-1-156 15,26-4-319-15,15-4-952 0</inkml:trace>
  <inkml:trace contextRef="#ctx0" brushRef="#br0" timeOffset="24302.37">9120 7857 2308 0,'0'0'143'0,"0"0"12"0,0 0-15 16,0 0-37-16,0 0-11 0,0 0-8 15,0 0-12-15,0 0-24 0,0 0-18 0,0 0-17 0,0 0-9 16,0 0-5-16,0 0-2 0,0 0-2 16,106-75-1-16,-91 90 4 0,1 5 0 0,-1 3 4 15,3 5 1-15,-5 2 2 0,-2 0-5 16,0 0 1-16,-2 1-1 0,-1-2-5 0,-5 1 2 15,3 0-2-15,-3-4-3 0,-3 1-9 0,0-3-6 16,0-2-8-16,0-2-1 0,0-3 9 0,-1-3 9 16,0-4 4-16,0-5 3 0,0-1 4 0,1-3 4 15,0-1 12-15,0 0 7 0,-2 0 1 16,2-3-11-16,-3-4-2 0,2-1-7 0,0-4-7 16,0 0 8-16,0-4-3 0,-1 0 1 0,0-3-1 15,2-2-1-15,0 1-2 0,0-4-3 0,-2 0 7 16,8-2-4-16,-2 1-2 0,5 3 4 15,-1 0 1-15,1 3-5 0,2 0 8 0,-2 4 3 16,2 1 0-16,0 3 6 0,0 1 1 0,-2 4 1 16,0 1-9-16,-5 3 2 0,3 0-7 15,-4 2-5-15,3 0 3 0,-2 5-4 0,5 4-1 16,-1 3 3-16,1 2 6 0,-1 4-2 0,4 2 2 0,-2 0 2 16,1 1-1-16,-1 2 1 0,0 0 2 15,1-1-2-15,-1 1-5 0,-1-2 4 16,-3 1-1-16,3-3 1 0,-2 1-4 0,-3-3 1 15,2-1-9-15,-4-2-8 0,-1-5 2 0,0-1-5 16,-1-3 6-16,0-2 10 0,0-2 10 0,0-1 9 16,0 0 8-16,0 0 1 0,-1-3-10 0,-1-3-5 15,-3-2-3-15,1-4-5 0,-1-3 2 0,1 0-1 16,0-4-4-16,-3-1 1 0,5-2 1 16,0-3 0-16,-2-1-2 0,4-2-12 0,4 1 0 15,1 0-3-15,5 1 3 0,0 5 8 0,0 1 1 16,2 4 0-16,0 5 8 0,-2 2 3 15,0 2 0-15,-2 3 3 0,1 3-3 0,1 1-2 16,-1 0 0-16,1 1-1 0,1 5-2 0,0 2 0 16,-1 4 4-16,4 1 1 0,-1 4 0 15,-1 1 3-15,-1 0-2 0,-2 2 0 0,0 1 5 16,-2-2-4-16,0-1-2 0,1 1 0 0,-1-3-3 16,1 0 0-16,-1 0 3 0,1-1-1 0,1-2-7 15,2-2-6-15,0 0-10 0,2-2-8 16,4-3-8-16,1-2-8 0,2-1-4 0,4-3-12 15,0 0-11-15,4-6-8 0,0-3-9 0,-1-1 2 16,-1-1 14-16,1-1 20 0,-4 0 20 0,-2-1 20 16,-3-2 9-16,-4 1 7 0,0 2 8 0,-3-1 12 15,-7 4 13-15,2-1 19 0,-5 5 24 0,-1-1 10 16,0 1 5-16,0 2-3 0,0 1-17 16,-3 1-13-16,2 0-16 0,-1 1-17 0,1 0-14 15,1 0-11-15,0 0-5 0,-1 0-6 0,0 2 4 16,0 3-4-16,0 1 0 0,-1 1 2 0,1 1-1 15,1 1 5-15,0 1 0 0,1-1-1 16,4 1 2-16,0-1-4 0,1 0 5 0,2 0 1 16,1-1 2-16,-1-1-1 0,0 0-1 0,0-1 0 15,2 0-4-15,-1 0 3 0,-1 0-1 16,0-2-2-16,0 1 7 0,0-3-5 0,0 0-2 16,1 0 1-16,-3-2-3 0,1 0 3 0,-1 0 4 15,-2 0 4-15,-2-3 2 0,1 2 3 0,-3-2 2 16,2-1 1-16,-2 0-3 0,0-3-8 15,0-3-3-15,0 3-5 0,-4-4-3 0,3 0 3 16,-1-2-7-16,1 0-5 0,0 1 1 0,0-1-7 16,1-1-3-16,0 1-3 0,3 2-10 0,7-2-2 15,1 2 3-15,6-1 2 0,2-1 9 16,6 4 2-16,3-3 8 0,1 3 3 0,3 0 1 16,1 1 5-16,4 1 0 0,-3 0 2 0,4 2 1 15,-5 0 1-15,-6 3 0 0,-1 1-3 0,-6 1 0 16,-3 0-4-16,-5 2-5 0,-4 2 1 0,-3 1-10 15,-1 1 7-15,-2 2 6 0,-2 0 5 16,0 3 12-16,-6 1 0 0,-1 1 4 0,-2 2 3 16,-2 1 3-16,0 0 6 0,-2 0-4 0,1-1 2 15,-1 1-3-15,3-2-1 0,0 1-2 0,4-2-4 16,1-2-2-16,3 1-7 0,2-2 2 16,0-1-3-16,0 0 0 0,4-1 6 0,4-2 4 15,0 0 5-15,3-2 1 0,0-2 1 0,1-1-5 16,1-1-1-16,1 0 0 0,0-2-7 15,0-4-3-15,3-2-5 0,0-1-4 0,2-3-5 16,-2 0-2-16,1-3-2 0,0-2-6 0,-3-1-1 0,1-2 2 16,-4-2 0-16,0-1-1 0,-4-4 1 15,0-3-2-15,-3-4 1 0,-1 0 6 0,-2-5 6 16,-3-4 5-16,1-3 5 0,-5-5 4 0,-1-4 3 16,-4 4 1-16,0 1 7 0,-1 8 8 15,-1 10 4-15,1 9 16 0,3 7 4 0,0 6 3 16,1 4 1-16,3 4-10 0,1 1-14 0,1 1-15 15,0 3-8-15,2 9-3 0,-1 5 8 0,0 7 17 16,1 8 12-16,2 8 6 0,6 6 1 16,4 2-4-16,1-1-4 0,4-1 0 0,-2-2-4 15,1-4-7-15,1-2-3 0,-3-1-3 0,2 0-3 16,0-4-1-16,-2-1-6 0,1-2-5 0,-2-2-4 16,3-1 2-16,-1-1 2 0,1-2-4 15,-1-2 1-15,3-1-8 0,0-2-28 0,2-2-31 16,0 1-53-16,1-3-86 0,3-2-167 0,-5-3-585 15,-7-5-708-15</inkml:trace>
  <inkml:trace contextRef="#ctx0" brushRef="#br0" timeOffset="24601.6">12047 7661 2480 0,'0'0'117'0,"0"0"22"0,0 0-7 0,0 0-8 16,0 0-1-16,0 0-28 0,0 0-30 0,0 0-23 16,0 0-23-16,0 0-10 0,0 0 3 15,0 0 5-15,0 0 12 0,1 104 3 0,5-67 2 16,0 3-4-16,2-1-9 0,1 0 2 0,-2-1-11 15,4 0-4-15,-1-2 0 0,1-3-4 16,2 1 0-16,2-2 0 0,0-1-1 0,-2-4-13 0,2 0-8 16,-2-3-30-16,3-3-40 0,-4-1-53 15,0-6-91-15,1-1-216 0,-5-3-581 0,-3-5-543 0</inkml:trace>
  <inkml:trace contextRef="#ctx0" brushRef="#br0" timeOffset="25267.52">13004 7639 2798 0,'0'0'49'16,"0"0"-9"-16,0 0-2 0,0 0 8 0,0 0 25 15,0 0 10-15,0 0-11 0,0 0-27 16,0 0-21-16,0 0-15 0,0 0-5 0,0 0 4 15,0 0 0-15,0 0 1 0,-51 47-5 0,39-37 9 16,-4-2-4-16,-1-1-1 0,1-1 1 16,-3-1-15-16,1-2-12 0,2 0-13 0,-2-2-10 15,5-1-14-15,-4 0-10 0,5 0-5 0,1-1-13 16,0-3 5-16,2 0 18 0,0-2 10 16,0 0 13-16,3 0 16 0,0 0-1 0,1 1 8 15,1 2 10-15,0-1 2 0,1 3 3 0,0 1-1 16,1 0 6-16,-2 0-3 0,-1 1 1 0,-3 4 3 15,2 2 1-15,-4 2 3 0,3 1 4 0,-2 0 2 16,0 2-4-16,4 0 6 0,-1-1 2 0,2 1-3 16,-1-1-3-16,3 1-1 0,-1-3-3 0,2 0-3 15,1 0 5-15,1 0-4 0,-1-3 0 16,2 1 0-16,0-1 3 0,3 1-4 0,-1-1 3 16,2-2 2-16,0 0-6 0,3 0 6 0,1 0 1 15,1-2-2-15,3 0-1 0,1 1 2 16,1 0-5-16,0 1-3 0,3-1 4 0,1 0-6 15,-1 2 2-15,3-1 10 0,-1 2 8 0,3 1 9 16,1 0 9-16,-2 1 3 0,2 3 0 0,0-2-4 16,-1 1-1-16,0 2-4 0,-3-2-7 15,-4 3-5-15,-2-1-6 0,-1 2-7 0,-2 0-5 16,-3-1 4-16,-2 1-5 0,0-1-1 0,-4-1 7 16,-2-1-5-16,-1 1 5 0,0-2 7 15,-7 0 0-15,-4 2 3 0,-3-2 2 0,-6 1-3 16,-2-1-6-16,-7 0 0 0,-2 0 0 0,-1-2-2 15,-5-1 6-15,3-1-6 0,-3-2-5 0,4 0 2 16,-1-1-4-16,2-2 5 0,3 0-2 0,2-1-1 16,3 0 1-16,6 0-5 0,2 0 3 15,4 0 0-15,5 0-3 0,2-1-9 0,2 0-6 16,2 0-12-16,1 1-21 0,0 0-25 0,0 0-52 16,4 0-42-16,3 0-77 0,-2 0-231 15,3 0-1051-15</inkml:trace>
  <inkml:trace contextRef="#ctx0" brushRef="#br0" timeOffset="32817.64">9705 9975 2280 0,'0'0'180'0,"0"0"5"0,0 0-31 0,0 0-42 16,0 0-10-16,0 0-15 0,0 0-16 0,0 0-19 15,0 0-17-15,0 0-10 0,0 0-9 0,0 0 8 16,39-23 5-16,-13 17-4 0,5-1 1 16,7-1-4-16,2 0-11 0,3-1-3 0,3 1-1 15,0-1-1-15,3-1-6 0,0 1 3 0,0 1-1 16,-2 0-7-16,0 1 5 0,-3 1-11 15,-1-1-21-15,-4 3-29 0,-1 1-39 0,-4 1-53 16,-3 2-86-16,-5 0-139 0,-9 4-294 0,-5-2-886 0</inkml:trace>
  <inkml:trace contextRef="#ctx0" brushRef="#br0" timeOffset="33018.84">9648 10374 1863 0,'0'0'155'0,"0"0"-48"16,0 0-40-16,0 0 11 0,0 0 31 0,0 0 42 15,0 0-8-15,0 0-34 0,146-19-30 0,-98 7-33 16,5-3-21-16,5 0-9 0,3-1-5 0,1 1-10 16,7-1-20-16,1 2-64 0,-2 2-147 15,-14 4-343-15,-21 2-1032 0</inkml:trace>
  <inkml:trace contextRef="#ctx0" brushRef="#br0" timeOffset="33954.97">11870 9480 2008 0,'0'0'89'0,"0"0"3"15,0 0-1-15,0 0-3 0,0 0 2 16,0 0 1-16,0 0-11 0,0 0-10 0,0 0-19 15,0 0-12-15,0 0-10 0,0 0-8 16,-117-88-6-16,101 86-1 0,0 1-5 0,-3 1-7 16,0 0 2-16,-1 1-4 0,-1 5-4 0,0 1 4 15,1 3-1-15,-3 2-3 0,2-1 2 0,0 3 6 16,1-1-3-16,3 0 1 0,0 0 2 0,3 1-9 16,4 0 1-16,-2 0 5 0,2 2-2 15,2-1 0-15,0 3-2 0,1-1 3 0,1 1-2 16,1 1 0-16,-1 0 3 0,0 0-4 0,4 1 0 15,-2-1 1-15,3 1 0 0,1-2-4 0,0 2 2 16,6-2 1-16,1 1-2 0,5-2 6 16,1 0 3-16,0 0-1 0,2-2 1 0,1-1 5 15,0 0-1-15,0 0-3 0,2-2 3 0,-4 2-1 16,0-1-3-16,-3-2 7 0,-3 2-2 0,-2-3-5 16,-2 2 2-16,-3 0 3 0,1-1 3 15,-2 2 3-15,0 2 6 0,-2 2-5 0,-3-1-2 16,-3 2 1-16,0 1-3 0,-2-1-7 0,-2 0 2 15,1-1-1-15,-2-1-3 0,-2 0 3 0,3-2-5 16,-3 0-6-16,0-2-2 0,0 1-3 16,-1-2-1-16,0 1-5 0,2-3-5 0,0 0 2 15,5-2-2-15,1-2 4 0,4-1 5 16,1-2-8-16,1-1-8 0,2-1-10 0,0 0-13 0,0 0-17 16,2 0 9-16,2 0 14 0,1 0 14 15,3 0 28-15,0-1 8 0,3 1-1 0,-1 0 7 16,5 0 7-16,-2 0 2 0,1 2 2 0,-1 3 4 15,1 1-7-15,1 3-1 0,0 3 2 0,1 4-4 16,0 3-5-16,0 3-2 0,-1 0 0 0,-2 5 0 16,-1 2 1-16,1 4 8 0,-2 4-1 15,-2 1 4-15,-3 1 3 0,1-1-4 0,-3 1-4 16,-1 0-6-16,0-1 2 0,-1-1-2 0,-2 1 7 16,1-2 2-16,1-1-3 0,2-1 5 15,-1-2-3-15,2 2 0 0,1-5-2 0,2 2-3 16,1-5-2-16,2-1-2 0,1-3-1 0,0-1 5 15,4-4-10-15,1-1-3 0,1-2 5 0,2-2-12 16,1-2-8-16,4-2-29 0,4-1-57 16,3-3-98-16,-7-1-230 0,-6-3-752 0</inkml:trace>
  <inkml:trace contextRef="#ctx0" brushRef="#br0" timeOffset="34871.63">12414 10227 1093 0,'0'0'229'0,"0"0"13"0,0 0-45 0,0 0-8 16,0 0-1-16,0 0-27 0,0 0-15 0,0 0-26 15,0 0-32-15,0 0-12 0,0 0-5 0,0 0-8 16,0 0-9-16,73-91-3 0,-56 80-15 0,0 3-5 16,0-2-3-16,3 1-8 0,2 1-4 0,1 1-5 15,1 0 0-15,-1 1-7 0,2 2 0 16,-2 2-2-16,0-1-1 0,0 3-1 0,-3 0 1 16,0 1 0-16,-2 4-5 0,0 2 0 15,-2 1 1-15,-2 0-1 0,0 1-3 0,-2 2 5 0,-5 0-7 16,2 0 0-16,-4 2 4 0,-4 2-2 15,-1 1 0-15,0 1 1 0,-4 2 3 0,-4 2-3 16,-3-1 4-16,-2 2-1 0,-2 1-8 0,-1-1 5 16,-1 1-5-16,-2-1 2 0,0 0 4 15,0-2 1-15,0-2 4 0,-1-2 1 0,0-3 0 16,2-3-2-16,4-2 4 0,0-4 2 0,5 0 7 16,3-3 6-16,2-1-1 0,4 0 2 0,0 0-5 15,0 0-10-15,0 0 2 0,4 0-3 16,5-2 1-16,-1-3 7 0,6 0 5 0,6-2 0 15,1-2-3-15,4 0 3 0,1-1-8 0,4 1 2 16,1-1-1-16,3 2-8 0,2 0 1 0,-2 1-1 16,2 1 0-16,-3 5-1 0,-2-2-7 15,-1 3-17-15,-1 0-29 0,-3 3-40 0,-3 2-64 16,-1 4-109-16,-8-1-239 0,-5-4-622 0</inkml:trace>
  <inkml:trace contextRef="#ctx0" brushRef="#br0" timeOffset="35108.46">13440 10709 1928 0,'0'0'107'15,"0"0"7"-15,0 0-3 0,0 0 14 0,0 0 13 16,0 0-8-16,0 0-25 0,0 0-21 15,0 0-23-15,0 0-18 0,-71 130-7 0,52-111-6 16,-1 1-10-16,-2 1-6 0,-3-1 2 0,-1 0-9 16,1-1 3-16,-2-1-4 0,-2-1-14 15,3 1-19-15,0-3-37 0,-2-1-54 0,4-3-99 16,-2-1-198-16,8-4-412 0,6-2-582 0</inkml:trace>
  <inkml:trace contextRef="#ctx0" brushRef="#br0" timeOffset="35719.59">13758 10089 2012 0,'0'0'219'15,"0"0"11"-15,0 0-73 0,0 0-39 0,0 0-34 16,0 0-23-16,0 0-17 0,0 0-15 0,0 0-3 15,0 0-4-15,0 0-2 0,0 0-1 16,0 0 1-16,0 0-4 0,-31 112-4 0,37-93 4 16,-2-2-5-16,4-1-5 0,2 0 1 0,0 0-1 15,0-3-4-15,1-1 3 0,0-1 0 0,2-3-3 16,2-1-2-16,-3 0 3 0,5-2-3 16,-4 0-5-16,4-4 1 0,-3 2-9 0,4-2-6 15,-5-1-1-15,5 0 0 0,-6 0-2 0,2 0 7 16,-2-4 5-16,-4-1-3 0,0-1 1 0,0-1-1 15,-3-2 1-15,0-1 1 0,-3-2 6 16,1-1 2-16,-1-1-4 0,-2-2 4 0,0 1 4 16,0-1 2-16,-2-1 0 0,-1 1 4 0,1 0-5 15,1 2-2-15,-1 3 9 0,0 3 1 16,0 2 2-16,1 2 9 0,0 3 2 0,1 1-6 16,0 0-3-16,0 0-12 0,0 4-6 0,0 4 8 15,0 3 12-15,0 6 11 0,0 2 4 0,1 5 1 16,4 4-5-16,-2 1-2 0,1 1 0 0,3 5 2 15,0 0-5-15,-2 0-4 0,4 2-1 0,1 0-9 16,1 0-2-16,1 1-1 0,2 2-5 16,-2-3-23-16,-1 0-31 0,0-3-66 0,-2-1-112 15,0-9-255-15,-5-9-1145 0</inkml:trace>
  <inkml:trace contextRef="#ctx0" brushRef="#br0" timeOffset="35958.05">14559 10784 2829 0,'0'0'86'0,"0"0"-40"0,0 0-22 16,0 0 14-16,0 0 16 0,0 0 1 0,0 0-3 15,0 0-22-15,0 0-14 0,-93 123 1 0,72-98-8 16,-2 2 1-16,-2-1-3 0,3 1-1 15,-4 0-5-15,3 0-1 0,0 0-8 0,2-2-19 16,-1-2-23-16,1-2-43 0,1-1-57 0,0-4-97 16,1-3-201-16,5-4-385 0,6-4-591 0</inkml:trace>
  <inkml:trace contextRef="#ctx0" brushRef="#br0" timeOffset="36540.67">15077 10128 2206 0,'0'0'119'0,"0"0"10"16,0 0-17-16,0 0 4 0,0 0-2 16,0 0-18-16,0 0-23 0,0 0-22 0,0 0-24 15,0 0-11-15,-123-45-8 0,115 47-4 0,5 3-6 16,0-1 5-16,1 3-2 0,2 2-4 0,2 2 7 15,0 1 1-15,2 5 3 0,6 0 3 16,4 3 6-16,0 0-7 0,2 2-1 0,0 0 3 16,3 1-8-16,1 0 4 0,1 2-2 0,-1 1-3 15,1-2 1-15,0 1 0 0,-2-1-1 0,1 1-3 16,-3-3 4-16,-3-3-2 0,-2 1 2 0,2-2-3 16,-7 1-3-16,0-1 3 0,-1 0 2 15,-4-2 0-15,-1-1 1 0,-1-1-6 0,0-2-5 16,-2-2 3-16,-5-1-1 0,0-1 3 0,0 0 2 15,-7-2 1-15,3-1 3 0,-1-3 4 0,1-1 0 16,-2 0-5-16,-3-1 3 0,2 0-6 0,-3-3 0 16,0-2-2-16,1-2-3 0,-1 0 1 15,2-3 2-15,0 1 2 0,1-2-2 0,3-1 1 16,1-1-2-16,2 0 0 0,2-1-1 0,5 1-6 16,1-1-9-16,1-1-8 0,7-1 3 15,2 0 0-15,2-3 5 0,6 1 6 0,0 0-2 16,4-3 3-16,1 0 6 0,4-2 1 0,-1 0 4 15,1-1 0-15,-1 0 2 0,-1 1 7 16,-6 0 1-16,0 2 0 0,-6 2-1 0,-1-1-1 16,-4 0 1-16,-1 2 3 0,-6 0 4 0,-1 0 0 15,-1 2 7-15,-7-1-4 0,-1 2-4 0,-3 0-3 16,-4 1-5-16,0 3-9 0,-2 0 0 16,-4 3-2-16,-4 2-9 0,3 4 5 0,-1 0-2 15,-1 2-4-15,4 0-8 0,3 4-40 0,3 6-68 16,1 2-107-16,2 5-188 0,7-4-324 0,0-3-727 15</inkml:trace>
  <inkml:trace contextRef="#ctx0" brushRef="#br0" timeOffset="36782.24">15754 10951 2272 0,'0'0'78'15,"0"0"-9"-15,0 0 21 0,0 0 29 0,0 0 21 16,-143 110-2-16,109-91-22 0,1-1-36 0,0 2-32 16,-5 1-24-16,2-1-14 0,-2 3-5 15,-2 0-4-15,0-1-11 0,0 1-33 0,2 0-70 0,2-2-136 16,7-5-380-16,10-5-1013 0</inkml:trace>
  <inkml:trace contextRef="#ctx0" brushRef="#br0" timeOffset="38200.87">16217 10045 0 0,'0'0'275'0,"0"0"21"0,0 0-18 0,0 0-10 15,0 0-7-15,0 0-12 0,0 0-17 16,0 0-32-16,0 0-27 0,0 0-24 0,0 0-18 16,0 0-10-16,0 0-16 0,0 0-24 0,-21-60-28 15,21 60-21-15,0 0-20 0,0 2-10 16,0 9 1-16,0 3 6 0,0 9 18 0,5 6 12 16,-1 5 6-16,2 3-1 0,-1 3-7 0,1-2-3 15,-2-1-9-15,3 1-5 0,-4 0-5 0,4-3-3 16,0 1-3-16,-3-3 1 0,-1-1-1 0,4-4-7 15,-4-1 3-15,4-3 0 0,-3-1-7 0,3 0-24 16,-3-1-49-16,1-1-94 0,0-2-203 16,-1-5-539-16,-2-6-717 0</inkml:trace>
  <inkml:trace contextRef="#ctx0" brushRef="#br0" timeOffset="40075.56">17218 10835 719 0,'0'0'321'15,"0"0"-21"-15,0 0-81 0,0 0-54 16,0 0-43-16,0 0-34 0,0 0-19 0,0 0-2 16,0 0 6-16,0 0 0 0,0 0 4 0,0 0-3 15,0 0-8-15,0 0-4 0,-127 130-6 16,105-111-15-16,2 0-10 0,1-1-11 0,1 1-8 15,1-1-5-15,-1 0-4 0,4 1-12 0,0-1-28 16,1 2-51-16,1-2-97 0,1-2-150 0,3-3-253 16,5-6-835-16</inkml:trace>
  <inkml:trace contextRef="#ctx0" brushRef="#br0" timeOffset="40550.96">17532 10460 1804 0,'0'0'135'0,"0"0"4"0,0 0-2 16,0 0-3-16,0 0 1 0,0 0 2 0,0 0-28 15,0 0-31-15,90-118-23 0,-75 108-26 0,1 0-7 16,-2 2-3-16,3 1-7 0,-3 1-8 15,-1 3 1-15,2 1-5 0,-3 1-6 0,1 1 4 16,1 0-3-16,-3 0 1 0,2 4-2 0,-3 2 1 16,2 3-5-16,-1 1 0 0,-1 2 5 15,0 1 0-15,-2 2-2 0,-1 1 0 0,-4 3 0 16,1 0-5-16,-2 0 7 0,-2 1 0 0,0-1-2 16,-6 2 2-16,-3 0 2 0,-2 1-2 0,0 0 1 15,-4 1 3-15,-1-1-2 0,-3-1 5 0,1-1 0 16,-4-1 1-16,1-2-2 0,1-1-1 0,-1-1 7 15,1-4 0-15,0 0 1 0,3-3 2 0,3-2 0 16,3-2-2-16,2-2 14 0,6-1 1 16,2-1-1-16,1 0-1 0,0 0-9 0,2 0-6 15,3-2 1-15,2-2 7 0,9-2 1 0,1-2 7 16,8 0 5-16,2-3-6 0,5 2-3 16,3-1-1-16,4 1-5 0,2 0-5 0,1 2 1 15,0 1-4-15,3 1-5 0,-3 4-5 0,2 0-15 16,-4 1-37-16,2 0-56 0,-3 0-81 0,-2 1-153 15,-12 1-288-15,-8 1-918 0</inkml:trace>
  <inkml:trace contextRef="#ctx0" brushRef="#br0" timeOffset="41086.26">18666 10220 1061 0,'0'0'552'0,"0"0"-257"0,0 0-21 16,0 0-47-16,0 0-25 0,0 0-25 15,0 0-39-15,0 0-35 0,0 0-34 0,0 0-34 16,0 0-16-16,0 0-6 0,0 0-9 0,0 0-4 15,0-33 2-15,0 42-1 0,3 2-1 16,2 4 11-16,1 2 4 0,1 1-3 0,3-2 3 16,-1 1-4-16,2-1-5 0,-1 2-3 0,4-2 3 15,-1-1-3-15,0 1 1 0,4-4 4 0,-3 0-3 16,2-2-1-16,0-1-4 0,1-1 1 16,0-2-11-16,-1 0-3 0,3-1-8 0,-2-2-9 15,1-1-1-15,-3 0 1 0,2-2 4 0,-4-2-4 16,2-2 6-16,-3-2-4 0,-2-3-3 0,1-1 2 15,-3-1 4-15,-2-1 3 0,0-1 7 0,-2-2 11 16,-3 1-1-16,-1-2 4 0,0 0 2 16,0-1-1-16,-1 4 3 0,0 0 7 0,-5 3 2 15,2 2 0-15,0 2 6 0,0 2 8 0,2 3 2 16,-1 0-1-16,2 1-1 0,0 0-17 0,-2 0-8 16,1 2 5-16,0 7-1 0,-2 1 7 15,0 5 7-15,1 1 4 0,2 4 0 0,0 0 3 16,1 3-3-16,0 2-7 0,0 0-3 0,2 1-2 15,2 2-2-15,1 0-5 0,3 2 4 0,-1 3-8 16,2 0-17-16,1 2-31 0,0-2-66 16,0 0-93-16,3-5-208 0,-3-6-488 0,-2-9-665 0</inkml:trace>
  <inkml:trace contextRef="#ctx0" brushRef="#br0" timeOffset="41335.25">19640 10845 2721 0,'0'0'182'0,"0"0"-120"16,0 0-51-16,0 0-7 0,0 0 14 0,0 0 19 16,0 0 7-16,0 0 1 0,0 0-11 0,0 0-16 15,0 0-6-15,-122 119-2 0,101-99 0 16,-4 2-3-16,0 0 1 0,2 1-4 0,-3-1-3 15,3-1-2-15,-2 0-8 0,1-2-21 0,4-3-41 16,2-2-59-16,4-4-104 0,0-2-214 16,7-3-437-16,0-3-535 0</inkml:trace>
  <inkml:trace contextRef="#ctx0" brushRef="#br0" timeOffset="41650.02">18509 10985 2036 0,'0'0'219'16,"0"0"-146"-16,0 0-9 0,0 0 7 15,0 0 8-15,-129 95 13 0,102-71-13 0,0-1-17 16,0 0-18-16,2-1-20 0,1 0-10 0,2-2-7 16,2 0-3-16,3 0-15 0,-1-1-54 15,3 1-102-15,1-1-247 0,4-5-483 0,6-5-417 0</inkml:trace>
  <inkml:trace contextRef="#ctx0" brushRef="#br0" timeOffset="42350.87">19964 10335 1923 0,'0'0'157'0,"0"0"3"0,0 0-12 15,0 0-15-15,0 0-3 0,0 0-18 16,0 0-35-16,0 0-21 0,0 0-22 0,0 0-13 15,0 0-9-15,0 0-3 0,0 0-4 0,-120-68-5 16,107 68 5-16,-4 5 1 0,5-1-7 0,2 2 5 16,-1 0-2-16,3 2-10 0,3 0 8 15,0 1-5-15,3 2-3 0,-1 0 4 0,3 2 2 16,0 0 3-16,1 4-3 0,4-1 7 0,3 0-1 16,2 3 2-16,5-1 3 0,0 0 1 0,2 0-3 15,2 2-3-15,2 0 3 0,0 0-4 0,3 0 1 16,-2 2 2-16,3-2-3 0,-1 3-4 15,1-4 8-15,-3-1-3 0,0 0-2 0,-1-1 5 16,-8-3-9-16,1-2-1 0,-7 0 2 0,1-1-1 16,-6-3-1-16,1 2 1 0,-3-3 2 15,0 1-3-15,0-3-2 0,-5 2-1 0,-3-1 5 16,-2-2 1-16,-2-1 7 0,1 0 1 0,-4-3-1 16,0 0-5-16,0 0 7 0,0-3-2 0,-1-3-8 15,1 1 5-15,-1-2-14 0,1 0-4 0,-1-3-3 16,2 1-7-16,-1-3-3 0,0 0-4 15,4-1 0-15,-2 1-5 0,3-1 6 0,2 1 3 16,0-2 3-16,6 0 1 0,2-1-8 0,0 1-8 16,2-2-9-16,7 0 0 0,1-1 11 15,2 1 10-15,3-2 10 0,-1-1 11 0,2 1 1 16,-1 0 4-16,3-3 5 0,-4 1 1 0,3-1 0 16,-5 0 3-16,2 0 3 0,-3 0 1 0,-1 2 6 15,-1-1 2-15,-3 0-2 0,0 2 8 16,-2 1 4-16,0 3 0 0,-2 3 2 0,-2 1 3 15,0 3-4-15,-1 0-2 0,-3 0-1 0,1 1-10 16,-3 1-13-16,1 1-5 0,-2 0-9 0,-3 1-10 16,-1 2 0-16,-3 1-11 0,-2 0-25 0,-3 7-54 15,-1 2-105-15,-2 4-158 0,2-2-257 0,9-2-794 16</inkml:trace>
  <inkml:trace contextRef="#ctx0" brushRef="#br0" timeOffset="42602.76">20644 10747 1339 0,'0'0'68'0,"0"0"14"0,0 0 39 16,0 0 28-16,0 0 27 0,0 0 18 0,0 0-23 15,-23 129-29-15,7-105-38 0,1 1-22 0,-5 0-20 16,-2 1-8-16,-2 2-12 0,-1 0-14 15,-1-1-5-15,-3 2-7 0,2-2 1 0,0-1-4 16,-2-2-4-16,-1-2 1 0,4-2-6 0,2-4 0 16,3 1-11-16,2-6-22 0,6 0-36 15,0-5-75-15,5-2-142 0,1-3-254 0,5 0-937 0</inkml:trace>
  <inkml:trace contextRef="#ctx0" brushRef="#br0" timeOffset="42825.47">21108 10317 2502 0,'0'0'481'0,"0"0"-420"16,0 0-22-16,0 0-10 0,0 0 4 0,0 0 21 15,0 0 13-15,0 0-2 0,0 0-4 0,0 0-21 16,5 134-15-16,-1-99-12 0,2 2-8 15,-1 1 5-15,0 2-3 0,-1-1-1 0,3 0-1 16,-2-1-23-16,1-1-30 0,2-1-52 0,3-1-111 16,-6-9-246-16,0-9-1053 0</inkml:trace>
  <inkml:trace contextRef="#ctx0" brushRef="#br0" timeOffset="43247.97">21826 11099 2327 0,'0'0'302'0,"0"0"-237"15,0 0-40-15,0 0-9 0,0 0 15 16,0 0 14-16,0 0 8 0,0 0-7 0,-133 106-8 16,103-79-6-16,-1 1-10 0,0 0-5 0,1-1-4 15,-1-1-6-15,2 0-1 0,5-5-7 0,2-1-23 16,4-5-46-16,7-2-81 0,3-5-159 0,3-1-358 16,4-3-913-16</inkml:trace>
  <inkml:trace contextRef="#ctx0" brushRef="#br0" timeOffset="43436.28">22412 11008 2903 0,'0'0'155'0,"0"0"-32"0,0 0-29 16,0 0-3-16,0 0-17 0,0 0-9 15,0 0-17-15,0 0-29 0,0 0-22 0,0 0-25 16,0 0-14-16,0 0-21 0,0 0-31 0,40-28-78 15,-27 29-208-15,-2-1-1009 0</inkml:trace>
  <inkml:trace contextRef="#ctx0" brushRef="#br0" timeOffset="43584.02">23447 10931 3105 0,'0'0'68'0,"0"0"-34"0,0 0-20 0,0 0-16 16,0 0 1-16,0 0-11 0,0 0-15 16,0 0-57-16,0 0-114 0,0 0-277 0,0 0-1150 0</inkml:trace>
  <inkml:trace contextRef="#ctx0" brushRef="#br0" timeOffset="43749.64">24703 10913 3080 0,'0'0'7'0,"0"0"-27"0,0 0-6 0,0 0 4 16,0 0 5-16,0 0-17 0,0 0-72 0,0 0-160 16,0 0-294-16,0 0-623 0</inkml:trace>
  <inkml:trace contextRef="#ctx0" brushRef="#br0" timeOffset="44550.93">12237 9472 1708 0,'0'0'64'0,"0"0"48"16,0 0 40-16,0 0 21 0,0 0 8 15,0 0-16-15,0 0-35 0,0 0-29 0,0 0-31 16,0 0-29-16,0 0-19 0,0 0-6 0,0 0 5 16,-28-9 8-16,51 6 23 0,12 2 5 0,12-2-7 15,12 1-6-15,12-1-7 0,16 1-4 16,10-1-2-16,14 1 1 0,10 1-7 0,4 0-1 15,7-2 0-15,8 3-3 0,2 0-6 0,3 0-1 16,3 0-2-16,-5 1-11 0,0-1 6 16,-3 0-3-16,-5 3-1 0,-4-3 5 0,-7 0 0 15,-2 1-2-15,-2-2-1 0,-5-3 2 0,0 0-5 16,-6-2 1-16,-1 2 2 0,-5-2-1 0,-5 0-1 16,-5-1 1-16,-9-1-2 0,-4 1-8 0,-10 1-3 15,-10 0-10-15,-10-1-9 0,-8 0-11 16,-9 0-6-16,-8 0-13 0,-8 0-19 0,-4 0-49 15,-8 1-132-15,-4 1-459 0,-1 4-945 0</inkml:trace>
  <inkml:trace contextRef="#ctx0" brushRef="#br0" timeOffset="45250.94">17695 9778 1625 0,'0'0'199'0,"0"0"38"0,0 0-2 0,0 0-27 15,0 0-41-15,0 0-37 0,0 0-35 0,0 0-21 16,0 0-12-16,0 0-8 0,0 0 3 16,0 0 4-16,162-60-6 0,-90 53-1 0,14-1-9 15,18-1-5-15,13 1-5 0,16 1-5 0,15 0 3 16,9 2-7-16,10 0-2 0,5 3-1 0,4-1-5 16,1 3-4-16,2-1 3 0,-4 0-9 0,0 2-1 15,-2-1 4-15,-4 1-3 0,-6-1-3 0,-7 0 1 16,-4 1 1-16,-7-1-7 0,-12 0 6 15,-14 2-3-15,-9-2-11 0,-18 0 6 0,-17-3 3 16,-14 1 2-16,-15-2 2 0,-16 2 2 0,-12 1 2 16,-10-1 1-16,-5 0 7 0,-3 0-4 0,-9 0-21 15,-2-1-14-15,-9 2-20 0,-8 0-33 16,-6 1-34-16,-6 5-83 0,8 1-280 0,7-2-1273 16</inkml:trace>
  <inkml:trace contextRef="#ctx0" brushRef="#br0" timeOffset="51334.83">25533 9551 1145 0,'0'0'653'16,"0"0"-502"-16,0 0 35 0,0 0 6 0,0 0-44 15,-27-132-28-15,33 116-31 0,5 1-31 0,4 1-13 16,2 0-13-16,1 0-8 0,8 3-7 16,-1 1-5-16,5 3 1 0,1 2-5 0,5 2 0 15,-1 1-2-15,3 4-5 0,-1-1-4 0,0 7 3 16,3 2 0-16,0 5-4 0,2 5 2 0,1 4 3 16,4 6-6-16,-2 4 5 0,4 4-1 0,-1 4-4 15,4 0 5-15,-1 2 0 0,-1-1 3 16,-1-2-5-16,-5 0 6 0,-2-2-4 0,-6-2 0 15,-7-2 2-15,-6-3-1 0,-8-4-3 0,-5-5-1 16,-1-4 7-16,-8 1-1 0,-1-3 1 0,-1 0 6 16,-5-1-1-16,-7 3 0 0,1 1 8 15,-8-2-1-15,-3 2-4 0,-1-1 0 0,-4 2-2 16,-4 0-2-16,1-1-1 0,-4 2 4 0,2-1-6 16,-3-1-2-16,1 1 4 0,-1 0-5 0,3-2-4 15,3 1-4-15,3 1-3 0,3-3-3 16,8 1-1-16,3-1-1 0,6 2-3 0,3-1-4 15,4 6 8-15,0-1 2 0,1 3-1 0,7 4 6 16,3 2-1-16,1 2 3 0,5 4 3 16,2 1 4-16,4 2-3 0,2 2 2 0,2 4 7 15,2 0 2-15,2 5-1 0,-4 2-2 0,2 0-3 16,0 1-5-16,-3 0 4 0,-1-2 4 0,-2 0-3 16,-5-1 0-16,-2 0 3 0,-4-2-3 0,-3-2 0 15,0-3 0-15,-7-4 0 0,0-1-1 16,-2-3 3-16,0-2 2 0,-6-1-5 0,-2-3 1 15,0-2-1-15,2-1-3 0,-2 1 1 0,-1-4-9 16,1 1-28-16,3-2-50 0,-1 2-94 0,1-4-205 16,1-6-431-16,1-6-707 0</inkml:trace>
  <inkml:trace contextRef="#ctx0" brushRef="#br0" timeOffset="52859.38">27502 9541 1410 0,'0'0'715'0,"0"0"-671"0,0 0-18 16,0 0-27-16,0 0-18 0,0 0 10 16,0 0 14-16,0 0 16 0,0 0 14 0,0 0 2 15,-5 149 14-15,4-91 16 0,-1 6 4 16,-1 6-7-16,0 0-11 0,2 0-17 0,-2 1-13 15,3 1-5-15,-1-1-6 0,1-2-3 0,-2 0 2 16,2-2 0-16,-1-3 0 0,1-5-6 16,0-5-4-16,0-8-6 0,0-7 1 0,0-9 1 15,3-8 2-15,-2-6-1 0,0-7 5 0,1-3 3 16,-2-3 13-16,0-3 23 0,0 0 19 0,0 0 4 16,-2-5-5-16,-2-4-21 0,-2-4-20 0,1 0-3 15,-1-5-6-15,-1-1 1 0,1-2 3 0,0-5-8 16,2 0-2-16,1-4-3 0,1-3-3 15,2-2 3-15,0 1 0 0,5-4-8 0,2-1 7 16,4-1-7-16,4 1-2 0,2 1 2 0,2 1-5 16,3 6-3-16,2 6 4 0,-3 2 1 0,3 7-8 15,-1 2 7-15,0 3-1 0,-3 1 2 16,1 4 6-16,-2 2-4 0,-5 3-6 0,1 1-9 16,-2 0 2-16,-4 5-2 0,1 4-1 0,-6 2 5 15,3 2 1-15,-5 1 1 0,-1 3 5 0,-1 0-3 16,-1-1-9-16,-5 3-11 0,-4-2-11 15,-4 0-17-15,-1 0-21 0,-4 1-18 0,-2-1-25 16,0-1-10-16,0-3 12 0,-1-3 29 0,2-2 41 16,0-3 32-16,0-2 24 0,3 0 5 15,-4-3 1-15,2 0 2 0,1 0 6 0,2-1 8 0,4-1 2 16,0 0 0-16,5 0-5 0,2-1 8 16,4 1 5-16,0 1-3 0,1 0-15 0,0 0-25 15,3-1-15-15,5 0-1 0,4 1 8 0,3-3 13 16,3 2 3-16,3-3 4 0,1 2 0 0,3-3 0 15,3 1 3-15,-1 1 1 0,3-1-3 0,1 0-3 16,0-1 4-16,3 0-2 0,-2-1-1 16,3 0 3-16,0-2-5 0,-3 0-2 0,3-2 3 15,-1-2 4-15,-2-1 0 0,-1-1 4 0,-2-1 5 16,-4-1-3-16,-1 0 3 0,-6 2 3 16,-3-3 0-16,-4 3 8 0,-3 1 15 0,-5 2 19 15,-2 0 14-15,-1 1 16 0,0 0 2 0,-3 2-8 16,-6-1-5-16,-1 2-9 0,0 2-10 15,-1 0-8-15,-1 3 1 0,-4 1-7 0,3 2-4 16,2 0-5-16,0 0-15 0,0 4-8 0,2 3-5 16,1 1-4-16,2 1-6 0,1 2 2 0,4 1 2 15,0 3 0-15,1 1 4 0,1-2 1 16,4 2-3-16,4 1-2 0,3-2 1 0,3 2 3 16,0-1-3-16,3-2 0 0,1-1 0 0,2 1-5 15,1-2-1-15,1-2-4 0,2-2-7 16,-2-1-10-16,4-3 2 0,-4 0 0 0,0-1 3 15,-3-3 11-15,-2 0 5 0,-1-2 2 0,-6-4 10 16,1-1-1-16,-2-4-3 0,1 0 0 0,-3-2 2 16,1-2-2-16,-3-2 0 0,-1-2 1 0,-2-2-1 15,1 2-2-15,-2-1 5 0,-1 2-3 0,0 0-3 16,1-1-2-16,1 4 2 0,2 0 1 0,-1 3-4 16,1 1 2-16,2 3-6 0,0 2-3 15,4 0 1-15,4 2 2 0,4 1-1 0,3 2 5 16,2 0 6-16,3 1-6 0,-1 1 0 0,-2 4-1 15,-2 2-7-15,3 3 2 0,-4 2 5 16,-2 3 1-16,-2 0-4 0,0 0 3 0,-4 0-2 16,-2 2-3-16,-1-1 7 0,-1-1 0 0,-4 1-4 15,0-1 0-15,-4 2 4 0,0 0-5 16,-1-1-1-16,0-1 2 0,-1 1-8 0,-4-2 0 16,0 0 3-16,-4-3-3 0,5-2-3 0,-4-2-2 15,3-1 4-15,0-3 5 0,0 0 5 0,0-2 10 16,2-1-5-16,-3 0-1 0,4-3 2 15,-3-1-2-15,1-3-3 0,-2-2 4 0,1-1 1 16,2-3-5-16,-2 0 3 0,3-3-6 0,0 0-4 16,-1-2 1-16,3-5 4 0,0 2 0 0,0-1-5 15,5 0 0-15,2 0-5 0,1 6-3 0,-1 3 1 16,3 3 1-16,-1 3-1 0,1 1 7 16,0 3 14-16,1 1 8 0,1 2 6 0,1 0 5 15,1 0-2-15,-3 4-4 0,0 3 3 0,1 2-1 16,0 3-5-16,1 2 8 0,-2 2-1 0,1 1 0 15,-1 3 0-15,-1 3-4 0,0-1-7 16,0 3-4-16,-3-1 2 0,-2-1 1 0,2-1-5 16,-2-2-2-16,1 0 3 0,-1-4-11 0,0-2-5 15,0-4-27-15,1-2-55 0,2-2-91 0,-2-3-164 16,0-1-373-16,-4-2-757 0</inkml:trace>
  <inkml:trace contextRef="#ctx0" brushRef="#br0" timeOffset="52998.98">28894 9929 2126 0,'0'0'98'0,"0"0"30"16,0 0 7-16,0 0-16 0,0 0-21 15,0 0-32-15,0 0-35 0,0 0-33 0,-39-119-34 16,41 119-26-16,6 2-42 0,1 8-76 0,2 3-118 16,-2 0-307-16,-2-5-891 0</inkml:trace>
  <inkml:trace contextRef="#ctx0" brushRef="#br0" timeOffset="53750.88">29389 10059 2279 0,'0'0'117'0,"0"0"-31"0,0 0 8 0,0 0 12 16,0 0 0-16,0 0-21 0,0 0-32 15,0 0-19-15,0 0-20 0,0 0-16 0,0 0 0 16,0 0 0-16,0 0 4 0,0 0-1 0,-73 42 0 15,80-29 0-15,-2-1-1 0,3 2 4 16,1-1 3-16,1 1-7 0,1-1-1 0,-2-1 6 16,1-1-6-16,-2-1 3 0,1-1 3 0,-4-2-6 15,2 1-1-15,-4-2 7 0,2-2-4 0,-3 0-4 16,-1-1 5-16,-1 0-4 0,3-1 1 0,-1-1-1 16,0-1 3-16,-2 0-2 0,1 0 1 0,-1 0 7 15,0 0 0-15,0-2-2 0,0-2-4 16,0-1-6-16,-3-2-10 0,-2-2 0 0,3-3-8 15,-2 1-10-15,1-1-6 0,1-1-8 0,1 2-4 16,0-2-14-16,1 1 1 0,0 0-8 0,3 1-9 16,5 2 6-16,4-1-5 0,0 1 6 15,7 1 12-15,1 0 13 0,3 1 8 0,4 0 6 16,1 3 6-16,-1 0 8 0,2 1 7 0,1 2 9 16,0-1 4-16,-2 2-4 0,-2 0 1 15,-2 0 3-15,-3 0 1 0,-5 0 3 0,-1 2 8 16,-6 0 2-16,-6-1 9 0,-1 0 8 0,-2 0 4 15,0 2-1-15,0 1 6 0,-2 0 8 0,-1 2 3 16,-4 2 9-16,3 2 0 0,-3-1-12 16,-3 1-4-16,4 0-9 0,-1 1-12 0,0-1-9 15,-1 0-4-15,4 1-5 0,0 1 0 0,2-2 3 16,1 1-4-16,1 0-1 0,0-2 2 0,1-1 3 16,4-1-1-16,-2-2 0 0,2 0 1 0,-1-3-2 15,-2 0 2-15,3-1 5 0,-2 0 1 16,0-1 3-16,3 0 7 0,0-1 1 0,1-6 4 15,2-3-7-15,-1-2-5 0,1-3-8 0,-4-2-3 16,1-3 3-16,-3-3-2 0,-2-2-2 0,0-3 2 16,-1-3-2-16,0-1-3 0,0-4 6 15,-2-4-2-15,-1-2-2 0,-1-5 5 0,3 1 4 16,0 3 6-16,1 3 15 0,0 11 19 0,0 7 4 16,-1 6 5-16,1 7-4 0,0 4-19 0,0 1-3 15,0 4-10-15,0 0-11 0,0 0-14 16,0 3-8-16,0 4-3 0,0 7 2 0,1 7 13 15,0 6 7-15,4 7-1 0,-2 4 0 0,4 4 0 16,-2 0-1-16,4 1 1 0,0-3 0 16,2-1 2-16,0-2-8 0,4 0 4 0,1 0-3 15,3-2-12-15,5 0-7 0,3-3-19 0,2-4-34 16,3-3-45-16,2-4-71 0,4-4-136 0,-8-4-364 16,-8-5-934-16</inkml:trace>
  <inkml:trace contextRef="#ctx0" brushRef="#br0" timeOffset="53953.24">30533 10039 2532 0,'0'0'119'16,"0"0"9"-16,0 0-11 0,0 0-26 0,0 0-30 15,0 0-33-15,0 0-18 0,0 0-4 0,0 0-8 16,120-72-4-16,-81 68 0 0,1 2 2 15,4 1-4-15,0 2 1 0,3-1-20 0,2 0-37 16,0 0-40-16,-2 3-69 0,3 3-96 0,-1 1-212 16,-16 0-394-16,-7-4-191 0</inkml:trace>
  <inkml:trace contextRef="#ctx0" brushRef="#br0" timeOffset="54153.1">30595 10167 1778 0,'0'0'165'16,"0"0"-11"-16,0 0 5 0,0 0 7 0,0 0-36 15,0 0-51-15,0 0-27 0,0 0-15 16,0 0-10-16,0 0-11 0,143-13-2 0,-96 13-5 16,-3 0-5-16,6 0-4 0,0 0-2 0,1 0-23 15,1 2-49-15,-2-2-98 0,2 0-201 0,-13 0-377 16,-13 1-644-16</inkml:trace>
  <inkml:trace contextRef="#ctx0" brushRef="#br0" timeOffset="54623.43">31570 9855 2274 0,'0'0'161'0,"0"0"21"0,0 0 13 16,0 0-12-16,0 0-46 0,0 0-29 15,0 0-36-15,0 0-33 0,0 0-20 0,0 0-7 16,0 0-8-16,0 0-9 0,0 0-1 0,-4-19-1 16,4 25 1-16,0 6 6 0,0 2 4 15,1 2-6-15,2 2 2 0,0 1 5 0,3 0-4 16,2 2 0-16,1 1 0 0,1 0-1 0,3-1-2 16,2 3 2-16,3-3 1 0,2 0-11 0,3 0-2 15,1-3-7-15,-1 1-7 0,-1-1-6 0,4-3 1 16,-2-1-6-16,3-1-2 0,-3-4 6 15,2-1 3-15,-3-4-3 0,-1-2 4 0,-2-2 6 16,-2 0-1-16,-2-5 13 0,-3-3 10 0,-3-1 1 16,-3-4 6-16,0-3 2 0,-4-1-3 0,-1-3-1 15,-2 0 3-15,0-5-1 0,0 1 4 16,0-1 7-16,0-1 8 0,-2 2 5 0,2 5 5 16,0 2 9-16,0 4-1 0,-2 5-1 0,2 3 0 15,0 3-2-15,0 1-12 0,0 1-1 0,0 0-10 16,0 0-19-16,-1 3-3 0,1 5 0 15,0 3 3-15,0 9 7 0,0 3 14 0,0 6-2 16,1 5 2-16,5 2 6 0,-2 3-3 0,4 3-9 16,0 2-4-16,1 0-1 0,0 2-7 15,2 1 6-15,2 2 2 0,1 0-9 0,2 0-16 16,2 0-21-16,-3 0-43 0,6-1-62 0,-1 0-123 16,-5-14-376-16,-5-13-1068 0</inkml:trace>
  <inkml:trace contextRef="#ctx0" brushRef="#br0" timeOffset="57358.7">4578 11915 1154 0,'0'0'178'0,"0"0"36"15,0 0 5-15,0 0-47 0,0 0-36 16,0 0-33-16,0 0-27 0,0 0-14 0,0 0-6 0,-121-98-1 16,91 91-13-16,-2 0-5 0,-9 3-1 15,-1 2-4-15,-4 2 7 0,-2 0 2 0,-3 6-3 16,3 3-5-16,-1 0 1 0,6 3-6 0,1 1-7 15,6 2-3-15,2 0-7 0,4 2-5 16,3 0-3-16,6-1 2 0,5 0-5 0,3-1-3 16,3 0-2-16,6 0-2 0,2 2-5 0,2 1 2 15,4 1-1-15,5 2-2 0,7 0 10 16,3 1 3-16,4 1 3 0,7 0 6 0,3 2-3 16,6 1 0-16,1 3 0 0,1 1-1 0,1 2 2 15,1 3-3-15,-2-2 0 0,-2 2 1 0,-7-2-1 16,-5-1-1-16,-6 0 1 0,-6 3 0 15,-4-1 0-15,-4 4 2 0,-6 1 5 0,0-2-1 16,-6 1 6-16,-5-1 1 0,-2-2 0 0,-4-3 2 16,-3-3 2-16,1-5-1 0,-3-2 0 15,-1-4 1-15,3-4-2 0,-2 0-3 0,2-4 1 16,1-2-2-16,0-1-2 0,1-2 0 0,2-2-4 16,2-2-3-16,2-1-6 0,1 0-2 0,3 0-6 15,0 0-4-15,1-1 1 0,1-2-5 16,2 0 0-16,1 1-2 0,1 0-4 0,1-2-7 0,0 2-14 15,0 0-10-15,1-1-9 0,4 1 4 16,0 0 13-16,3-1 10 0,-1 1 8 0,3 1 5 16,3 1 3-16,-1 0 8 0,5 0 9 0,2 3 9 15,2 4 1-15,3 4 3 0,5 3-4 0,-2 4-1 16,2 7 3-16,-4 3 0 0,-2 4 5 16,-2 4-1-16,-4 2 2 0,-4 1 1 0,-3 2-3 15,-3 1 4-15,-4-1 0 0,0 1 5 0,-3-1-1 16,1 2-1-16,-7-2-2 0,1-1-6 15,0-2 2-15,0-2-1 0,0-3-3 0,0-1 0 16,0-3-5-16,4-2-2 0,-2-4-2 0,2-3-4 16,1-5 3-16,0-3-5 0,0-3-16 0,4-1-31 15,2-3-46-15,1-1-66 0,5-3-120 16,-1-1-224-16,-5 0-556 0</inkml:trace>
  <inkml:trace contextRef="#ctx0" brushRef="#br0" timeOffset="57872.95">5062 12622 2409 0,'0'0'77'0,"0"0"25"0,0 0 20 16,0 0 3-16,0 0-3 0,0 0-18 15,0 0-29-15,0 0-26 0,0 0-26 0,-19-122-12 16,31 113-11-16,4-2 2 0,2 2-4 0,6 0-1 15,1 1 1-15,5 1 1 0,0 1 2 16,1 4-3-16,0 2-1 0,1 0-1 0,2 1 1 16,-4 6 0-16,0 3 2 0,-3 1-2 0,-2 1 1 15,-2 4 0-15,-2 1-3 0,-1 1 0 16,-6 2-1-16,2 2 1 0,-6-2-3 0,-3 2 0 16,-2 2-1-16,-4-1 0 0,-1 2 2 0,-2 0 4 15,-6 2 1-15,-3 0-1 0,-5 1 0 0,-3 0-1 16,-2 3 0-16,-5-3 4 0,0 0-4 15,-6-4 0-15,0-1 2 0,-1-2 1 0,-4-5 2 16,4-2 1-16,-2-2-3 0,-1-1 5 0,1-2-2 16,1-2 3-16,4-3 0 0,3-3 1 0,7-1 4 15,3 0 2-15,7-4-1 0,6-2-5 0,1-3-12 16,3-1-13-16,0-2-7 0,8-2 0 0,3 0 4 16,7-2 9-16,-2 0 11 0,6 1 4 15,3 2 6-15,0 1 4 0,2 3-2 0,1 3 1 16,2 2-1-16,-1 4 0 0,3 2-4 0,0 3-2 15,1 6 0-15,1 2-1 0,-2 1 1 0,-4 3-1 16,-3 0-1-16,0 2-3 0,-2 1 2 16,-1 2 2-16,-3-2-1 0,-1 2 2 0,-2 2-2 15,1-2-7-15,-6 3-12 0,1-4-25 0,-3 1-44 16,-1-3-61-16,-3-3-87 0,3-5-150 16,-6-4-322-16,2-2-821 0</inkml:trace>
  <inkml:trace contextRef="#ctx0" brushRef="#br0" timeOffset="58418.6">5778 11654 2107 0,'0'0'239'0,"0"0"-125"0,0 0 19 16,0 0-10-16,0 0-42 0,0 0-34 0,0 0-47 15,0 0-26-15,0 0-6 0,0 0 6 0,0 0 15 16,0 0 14-16,0 0 3 0,12 126-1 16,0-84-2-16,0 2 0 0,0 0 0 0,0 0-1 15,-2 0 3-15,0-2-1 0,1 0-1 0,-1-3 1 16,-2-4-1-16,-3-2-1 0,2 0 0 0,-5-4 2 16,-1-3-1-16,1-4 2 0,-2-7 1 0,0-5 0 15,0-4 7-15,0-4 14 0,-2-1 16 16,0-1 9-16,1 0 2 0,-6 0-6 0,4-4-14 15,-4-4-10-15,3-2-6 0,-3-2-11 16,2-3-6-16,0-3-3 0,3-2-5 0,1-3-3 16,1-3-1-16,1-2 1 0,8-4-4 0,1-2 4 15,1-4-2-15,4 0 2 0,0-2 2 16,6 1 0-16,0-1 3 0,0 3-2 0,3 2 3 16,-3 5 0-16,-2 7-1 0,-2 5 2 0,-4 5 2 15,-4 5 1-15,-2 3-2 0,-6 3 4 0,0 1-4 16,-1 1-1-16,0 0-9 0,0 0-11 0,0 0-10 15,-2 4 3-15,0 3 10 0,-4 5 8 0,-1 4 14 16,0 5 2-16,-3 4 2 0,-3 4 2 0,2 2 1 16,-1 1-1-16,1 1-3 0,4-3 2 15,1-1-4-15,0 0-1 0,5-1 0 0,1-3 0 16,3-1-1-16,3-2 2 0,4-1 1 0,4-3-1 16,2-2 1-16,5-2 1 0,4-1-2 15,5-3-6-15,4 1-11 0,3-5-45 0,6-1-100 16,1-2-207-16,-6-2-535 0,-14 1-554 0</inkml:trace>
  <inkml:trace contextRef="#ctx0" brushRef="#br0" timeOffset="59017.66">6560 11737 2374 0,'0'0'106'0,"0"0"26"0,0 0 12 0,0 0-23 15,0 0-30-15,0 0-29 0,0 0-25 0,0 0-19 16,0 0-14-16,0 0-5 0,0 0 2 0,0 0-6 16,0 0 5-16,121-79-1 0,-92 76-4 15,1 3 4-15,2 0-1 0,0 0-2 0,-1 0 0 16,0 3 2-16,-2 3 0 0,-6-1-3 0,-4 2-2 16,-1 2-4-16,-7 0-5 0,0 2 1 0,-4 2 4 15,-3 2-2-15,3 5 5 0,-6 5 4 16,0 2 1-16,-1 2 1 0,0 1 4 0,-1 1 2 15,-4 1 3-15,-1 0 9 0,-2-1 0 0,0 1-1 16,3-1-2-16,-3-3-3 0,1-1-3 16,1-3-2-16,-1-2 1 0,4-3-1 0,-4-1-3 15,5-1-1-15,0-2 1 0,2-2-4 0,0-2 2 16,0-1 2-16,3-1-4 0,4 1-1 0,-1-3 2 16,4 0 0-16,1-1-1 0,3-1 7 15,0 1-8-15,0-3-3 0,2 2-4 0,1-2-7 16,-2 1-4-16,1-2-2 0,-3 2-1 0,-1-2-2 15,-2 1 1-15,-1 2 1 0,-3 0 0 16,-4-1 0-16,-1 1 1 0,-1 1 6 0,-2 2 6 0,-5 3 8 16,-6 3 7-16,-4 1 0 0,-4 1 1 15,-2 3 0-15,-5 1-2 0,-2 2 1 0,-1 1 0 16,-2 0-1-16,2 2-2 0,4 1 3 0,3-1 2 16,3-1-1-16,5 1 6 0,2 1 0 0,5 0-2 15,2 1 6-15,6 1 2 0,1 0 10 0,5 1 9 16,3 0 7-16,6-1 5 0,0 1-4 15,2-1-2-15,-1 1-8 0,3 1-2 0,-6 1-5 16,-1 0-3-16,1-1 0 0,-5 1-8 0,-4-1-2 16,-3-1 2-16,0 1-2 0,-3-1 3 15,-5 1-2-15,-4 1-7 0,0 1 1 0,-6-3-2 16,0 0 0-16,1-3-5 0,-1-1-3 0,-1-6-15 16,3 1-26-16,2-3-42 0,3-2-80 15,1 0-148-15,2-5-427 0,5-4-920 0</inkml:trace>
  <inkml:trace contextRef="#ctx0" brushRef="#br0" timeOffset="59551.3">7507 13131 2629 0,'0'0'277'15,"0"0"-234"-15,0 0-19 0,0 0-2 0,0 0-2 16,0 0 8-16,0 0 7 0,0 0-10 0,0 0-4 16,0 0-8-16,-63 140-5 0,61-108 0 0,1 1-2 15,0 3 0-15,1-1 0 0,0 3-3 16,-4 0 1-16,2-1 1 0,1 0-1 0,1-5 0 16,0-3-2-16,-1-5 0 0,0-4-2 0,0-6 2 15,1-2 0-15,0-5-4 0,0-4 0 16,0 0-2-16,0-2 1 0,0-1 1 0,0 0 3 15,2 0 3-15,0-4 2 0,6-3 5 0,-3-2-1 16,4-3-1-16,1-3-2 0,5-4-2 0,-4-2-3 16,2-3 2-16,3 0-2 0,-2-2-3 0,-1-3 1 15,4-1-3-15,-4 1-1 0,2-1-1 16,-2 1-1-16,-2 1 1 0,1 1-2 0,-3 3 5 16,0 2-1-16,0 4 3 0,-5 3 2 15,2 3 0-15,-5 3 3 0,0 3 1 0,-1 3 0 0,0 2-1 16,0 1-2-16,0 0-3 0,0 0-5 15,-1 0-3-15,0 0 0 0,-1 3-2 0,-3 5 8 16,1 4 3-16,-4 2 7 0,0 4 3 0,3 3 0 16,-2 1 3-16,3-1-1 0,-3 2 2 0,4-2 2 15,-1 0 1-15,2 0-4 0,1-2-1 16,2 0-3-16,-1-1-4 0,1-1 0 0,5 1 0 16,-1-1-3-16,4-2-1 0,1-1-1 0,1-2-5 15,4-1-10-15,-1-2-11 0,5-1-24 0,1-1-37 16,1-3-62-16,7-1-117 0,-6-3-238 15,-9 0-1023-15</inkml:trace>
  <inkml:trace contextRef="#ctx0" brushRef="#br0" timeOffset="59777.34">8049 13343 2687 0,'0'0'141'16,"0"0"1"-16,0 0-15 0,0 0 0 0,0 0-13 15,0 0-23-15,0 0-35 0,0 0-18 16,0 0-20-16,0 0-12 0,0 0 3 0,0 0-7 16,0 0 0-16,95-79 0 0,-61 66-1 0,4 1 0 15,3-1-3-15,1 2 1 0,5 1-8 0,-4-2-4 16,3 2-8-16,-3 0-14 0,0 1-13 16,-3 0-18-16,0 1-29 0,-6 4-40 0,-4-1-45 15,-5 4-61-15,-10 1-92 0,-6 0-120 0,-5 2-186 16,-2 0-508-16</inkml:trace>
  <inkml:trace contextRef="#ctx0" brushRef="#br0" timeOffset="59968.11">8188 13420 842 0,'0'0'696'0,"0"0"-485"0,0 0-8 0,0 0 27 16,0 0 12-16,0 0 0 0,0 0-37 0,0 0-56 15,0 0-49-15,0 0-39 0,0 0-17 0,0 0-9 16,0 0-7-16,10-12-2 0,16 4-9 0,2-1-6 15,3-2-6-15,3 2 1 0,4-3-6 16,2 0-8-16,-4 1-14 0,5 0-32 0,0-1-46 16,4 2-64-16,-3 0-94 0,1 0-206 0,-12 2-437 15,-11 4-481-15</inkml:trace>
  <inkml:trace contextRef="#ctx0" brushRef="#br0" timeOffset="60150.64">9092 13141 2682 0,'0'0'107'0,"0"0"-38"16,0 0 9-16,0 0 16 0,0 0 8 0,0 0-11 16,0 0-14-16,0 0-20 0,0 0-16 0,0 0-8 15,-32 125-13-15,31-93-7 0,1 3-1 16,1 4-5-16,-1 0-3 0,6 1 1 0,-3 0-4 16,6 1-13-16,1-2-17 0,-1-2-26 0,3-3-28 15,-1-3-33-15,2-3-50 0,2-3-91 0,-6-7-228 16,-3-7-921-16</inkml:trace>
  <inkml:trace contextRef="#ctx0" brushRef="#br0" timeOffset="60836.54">8086 11393 2130 0,'0'0'58'0,"0"0"26"0,0 0 15 0,0 0 12 16,0 0 2-16,0 0-7 0,-5-128-9 15,-2 113-19-15,2 0-23 0,-4 1-16 0,-2 2-10 16,-2 0-3-16,-1 1-6 0,0 0-2 0,-5 3-5 16,-2 2-7-16,-4 5-9 0,3 1-5 0,-3 2-3 15,0 8-1-15,1 4 5 0,-1 3 5 16,3 3-5-16,3 5 2 0,2 0 2 0,2 3-3 15,2-1 5-15,3 1-1 0,2-4-2 0,3-1 1 16,2-2 1-16,3-2 1 0,0 0-3 16,6-3 3-16,-1 0 0 0,3-1-1 0,2-1 3 15,2-1 1-15,1-3-4 0,1-1 1 0,-3-2 3 16,0-2-2-16,1-2 3 0,-3-2 2 0,0-1 1 16,1 0-2-16,-2-1 6 0,-3-4-2 15,3 0-2-15,2-4-3 0,-1-2-6 0,-1-1-3 16,1-4-4-16,-3 1 2 0,2-4 0 0,-2-2-1 15,0 0 2-15,4-3-1 0,0 0-5 16,5 1 0-16,0 1 2 0,5 1-5 0,1 2 4 16,5 3 3-16,-1 1-2 0,4 4 6 0,2 0 9 15,1 4 4-15,-1 3 4 0,5 1 5 0,-3 3-1 16,3 0-2-16,-3 6-1 0,-2 5-5 16,-4 3-6-16,-4 1-2 0,-3 3-2 0,-8-1-2 0,-2 1 2 15,-1 0 3-15,-9-2 6 0,-1 2 8 16,-11 0 6-16,-8 3 8 0,-10 2-4 0,-9 0-2 15,-9 3 0-15,-5-2-8 0,-8 0-1 0,-3 1-3 16,-4 1-5-16,-1 0-4 0,0-1-15 0,3 2-34 16,0-1-66-16,8 2-130 0,15-7-322 15,17-6-1042-15</inkml:trace>
  <inkml:trace contextRef="#ctx0" brushRef="#br0" timeOffset="62590.39">10089 12441 1232 0,'0'0'686'0,"0"0"-503"15,0 0 21-15,0 0-17 0,0 0-23 16,0 0-20-16,0 0-29 0,0 0-30 0,0 0-29 16,0 0-23-16,77-116-14 0,-63 114-10 15,1 2-8-15,-2 0-3 0,6 6-3 0,-1 5 2 16,1 4 3-16,2 5 0 0,0 2 2 0,0 3-2 16,0 0-1-16,0 1 6 0,-2 1-6 0,0 0 2 15,-2-1 0-15,0-1-6 0,1-2 6 16,-5 2-1-16,3-4 1 0,-5 0-3 0,-2-3-1 15,-3-4-1-15,2-2-1 0,-5-3 4 0,-1-3-8 16,-2-3 1-16,0 0 1 0,0-2 5 0,0-1 11 16,0 0 8-16,-1 0 3 0,-2 0 2 15,0-4-9-15,-5-3-6 0,0 0-3 0,-3-2-7 16,0-1 5-16,0-1 1 0,-1-2-3 0,0-1 1 16,2-3-2-16,0 0-2 0,2-2-4 15,3-1 4-15,2 0-7 0,3-2-2 0,0 1-1 16,2 1-2-16,6 1 2 0,2 2 1 0,3 2 3 15,3 1 1-15,-1 2 5 0,1 3 4 0,-1 2 2 16,1 2-3-16,0 0 3 0,-1 3-1 0,-1 2-5 16,3 0 5-16,-2 0-4 0,-1 5-2 0,0 3 1 15,2-1 1-15,-2 3-1 0,2 0 1 0,-2 0 3 16,0 1-1-16,0-1 0 0,-2 1-1 16,-1 0 2-16,-3-1-4 0,1 0 3 0,-4-1 2 15,2 0-4-15,-4 0 0 0,0-1 2 0,-3 0 0 16,0 0 0-16,0-1 8 0,0 3-7 15,-1-2-3-15,-4 1 1 0,0-1-4 0,-1 0 1 16,0 0-3-16,0-2-5 0,0 0-4 0,2-3 4 16,-1-2 8-16,3-2 8 0,-1 1 6 0,1 0 1 15,-1-5-5-15,2-3-4 0,-1-1-3 16,2-4-5-16,0-1-3 0,0-1-1 0,0-4 1 16,5 0-1-16,-1-1 1 0,0 0 2 0,3-1 1 15,2 3-1-15,0 1 1 0,0 1 1 16,1 1-8-16,0 2 4 0,0 2 1 0,1 0 1 15,-2 3 5-15,1 0 4 0,0 3 3 0,-3-1-1 16,-1 2 5-16,-2 2-7 0,0 2-4 0,-1 0-3 16,0 0 1-16,-1 0-6 0,1 2 1 15,0 3 1-15,-1 2-7 0,2-1 11 0,-2 4 2 16,0-1 3-16,1 1 3 0,0 2-2 0,1-1 0 16,-3 1-2-16,5-2 2 0,-3 1-2 0,0-2 1 15,3 1-1-15,-2-1 2 0,4 2 0 0,0 0-2 16,1 1 2-16,2 1-1 0,1-1 2 15,0 1 1-15,4-1 0 0,-3 0-3 0,6-1 3 16,-2-3-1-16,2 3-2 0,0-2 0 0,0 0 1 16,2-1-1-16,0-1 0 0,-1-1 1 0,0-1-2 15,2-2 2-15,0-1 0 0,-1-1 0 16,-1 0-1-16,-3 1 1 0,2-2 2 0,-4-3 0 16,1-1-1-16,-4-2 3 0,2-1 0 0,-2 0 2 15,-3 0 2-15,1-1 0 0,-4 1 2 0,-1-1 0 16,-2 1 4-16,-1 0-1 0,0 0 0 15,-2-1-4-15,0-1-5 0,0 0-3 0,-6-2-3 16,3 1 0-16,-4-2-4 0,-1-1-1 0,-1 3-1 16,2-2-6-16,-2 2 5 0,-2-1 1 15,2 0 1-15,0 1 4 0,1-1 1 0,0 2-2 16,3 1 2-16,0 3 2 0,3 0-3 0,2 1-4 16,0 1-9-16,0-1-11 0,5 1-6 0,2-2 1 15,6-1 9-15,1 1 7 0,5-1 7 0,2 1 3 16,4-1-1-16,3 0 2 0,2 1 1 15,1 1 2-15,-1 0-2 0,-1 3 1 0,0 0-3 16,-4 0-2-16,-2 1-1 0,-1 0 1 0,-5 0-5 16,-2 4 0-16,-4 1 0 0,-3 0-1 0,-3 0 0 15,-1 1 1-15,-3 0 1 0,-1-1 2 0,0 1 6 16,-1 1 3-16,-4 1 1 0,-2 2 5 16,1-1-2-16,-3 1 1 0,-1 0-1 0,0 1-3 15,-1-1-1-15,0 1-2 0,1 0 2 0,0-1-4 16,3 1 3-16,-1-1 0 0,4-1-1 15,1-1 6-15,0 1-8 0,3-2 1 0,3 1 0 16,-3 0-3-16,5-1 7 0,2-1 0 0,1 0 1 16,1-1 2-16,2-2 3 0,-1 0 1 0,-2-2 3 15,3 0-3-15,-2-1 0 0,-1 0 6 16,2 0 7-16,-5-4 5 0,0-1 5 0,1-1-1 16,-2-2-4-16,1-3-1 0,1 0-9 0,-3-2-5 15,2-1-3-15,-2-2-6 0,1 0 3 0,0-1-2 16,-2-3 0-16,-1 0-1 0,1-2 0 15,-1-3-2-15,-1-1 3 0,0-3-1 0,0-1-2 16,-1-2 2-16,-4-1-1 0,-3-2 4 0,0-2-1 16,1 3 0-16,-3-1 1 0,1 7 0 0,1 3 3 15,-2 8 1-15,4 6 1 0,2 2-3 0,1 5 6 16,2 3-5-16,1 1-7 0,0 0-10 16,0 0-16-16,0 8 1 0,0 5 10 0,5 7 10 15,4 7 13-15,3 5 4 0,3 5 1 0,5 2 0 16,4 0-1-16,-2 1-1 0,7-2-3 0,-2 1 2 15,1-3-2-15,1 0-1 0,3-2-2 16,1 1-4-16,1-1 2 0,2 1-14 0,0-2-18 16,3-1-39-16,-1 2-64 0,5-3-110 0,-12-8-246 15,-8-8-1063-15</inkml:trace>
  <inkml:trace contextRef="#ctx0" brushRef="#br0" timeOffset="63285.85">12954 12357 1510 0,'0'0'233'0,"0"0"11"15,0 0-5-15,0 0-31 0,0 0-33 16,0 0-21-16,0 0-26 0,0 0-23 0,0 0-24 16,0 0-19-16,0 0-14 0,0 0-10 0,0 0-3 15,18-126-11-15,-1 114-5 0,1 2-6 16,3-1-4-16,1 2-5 0,3 2-3 0,-1 1 1 16,2 2-3-16,-3 3-1 0,0 1-1 0,-2 0-3 15,1 2-2-15,-3 5 2 0,0 2 0 0,-1 4-2 16,0 2 2-16,1 4-2 0,-5 2 0 15,1 2-2-15,-5 4 1 0,-4-1-4 0,-1 1-3 16,-5-2 0-16,0 1-2 0,-5-2-2 0,-3 0 6 16,-3-3 0-16,-4 0-3 0,1-1 8 0,-2-3 1 15,0-2 4-15,-1-1 8 0,-1-1-2 0,0-3 0 16,0-1-1-16,-3 0 2 0,-1-2 0 16,0 0 0-16,1-1 1 0,0-1 0 0,1-2 0 15,1 1 1-15,5-3 1 0,1-1 1 0,4 1 1 16,4-1 0-16,0 0 0 0,5 0-9 0,0 0 3 15,0 0-5-15,5 0-2 0,1 0 16 16,3-2 4-16,3-2 7 0,3 0 4 0,6-2-2 16,2-1-8-16,3 1-4 0,3-1 0 0,2 0-8 15,1 1 0-15,1-1-1 0,1 3-1 16,-1 0-2-16,3-1 2 0,-1 1-2 0,0 2-1 16,1 0-10-16,-3-1-13 0,3 1-22 0,-2 1-36 15,4-1-31-15,-3-2-58 0,3 1-90 0,-5-2-197 16,-5 1-409-16,-9 1-419 0</inkml:trace>
  <inkml:trace contextRef="#ctx0" brushRef="#br0" timeOffset="63507.07">13974 12194 1966 0,'0'0'403'0,"0"0"-248"0,0 0 26 15,0 0-10-15,0 0-28 0,0 0-34 0,0 0-42 16,0 0-32-16,0 0-25 0,0 0-4 0,0 0 4 15,0 0 10-15,0 0 12 0,0 0 3 0,24 147-6 16,-13-98-5-16,3 4-8 0,0 0-7 16,-2-2 1-16,4 1-3 0,0-4-3 0,5-2-1 15,1-4-1-15,3-2-5 0,-1 0-14 0,4-5-14 16,-2-3-23-16,0-3-34 0,-1-1-57 16,-3-4-120-16,-8-7-325 0,-4-6-1069 0</inkml:trace>
  <inkml:trace contextRef="#ctx0" brushRef="#br0" timeOffset="64419.96">10919 14321 2078 0,'0'0'125'15,"0"0"12"-15,0 0 7 0,0 0-27 0,0 0-21 16,0 0-5-16,0 0-9 0,0 0-7 16,0 0-3-16,0 0-13 0,0 0-14 0,132-38-11 15,-92 31-7-15,4 1-10 0,3-2-3 0,2 0-4 16,1 0-5-16,1 1-1 0,1 0 5 0,-2-2-10 16,2 4-18-16,-1 0-10 0,-1 0-29 0,0 4-18 15,-4-1-39-15,1 1-68 0,-4 1-86 16,-6 0-160-16,-11 1-284 0,-8 1-636 0</inkml:trace>
  <inkml:trace contextRef="#ctx0" brushRef="#br0" timeOffset="64618.94">11087 14746 1820 0,'0'0'339'0,"0"0"-321"0,0 0 32 0,0 0 53 15,0 0 30-15,0 0 4 0,135-53-37 0,-99 39-25 16,4 0-25-16,4-1-24 0,2 1-11 0,0 1-7 16,4-1-4-16,1 1-3 0,-1 2-6 15,-1-1-27-15,1 3-44 0,3-1-78 0,0-1-149 16,-3 2-268-16,-12 2-375 0,-10 4 154 0</inkml:trace>
  <inkml:trace contextRef="#ctx0" brushRef="#br0" timeOffset="65267.66">12637 13915 1317 0,'0'0'132'0,"0"0"-31"16,0 0 30-16,0 0 29 0,-18-140 16 16,7 114-1-16,-1 2-22 0,-4 2-18 0,-2 2-31 15,-3 5-27-15,0 1-15 0,-3 3-19 0,-1 3-12 16,-2 3-10-16,1 2-3 0,1 2-3 15,1 1-2-15,3 1 2 0,5 5-6 0,2 0-4 16,4 1-2-16,2 1-3 0,2 2-6 0,3 2-1 16,0 3 3-16,2 2-1 0,1 2 4 15,0 2 4-15,1 2-3 0,3 2 2 0,1 2-1 16,0 0 0-16,1 1 0 0,-1-1-4 0,1 1 4 16,-1 0 1-16,3-2 0 0,0 0 2 0,0-1-4 15,-1 1 0-15,4-1 0 0,-2-1 2 16,1-1-2-16,0-1 1 0,1 0 2 0,-3-2-2 15,1 1 1-15,-6 0 1 0,2 1 0 0,-5 0 1 16,0-2 4-16,-2 0 3 0,-5-2-5 0,-2-1 4 16,-4-1-1-16,-2 1 0 0,2-2 1 15,-6-2-2-15,1 1-2 0,0-2-2 0,1-3 2 16,-1-1-1-16,0-1 1 0,4-3-1 0,-1 0-2 16,3-3 2-16,2-1-3 0,3 0-2 0,2 0 2 15,3 0-5-15,0-1 6 0,1-2-4 16,1 2-7-16,0-1-8 0,0 1-13 0,0-1-9 0,4 0-2 15,-1 1 4-15,6-2 5 0,1 2 6 16,4 0 6-16,3 1 5 0,2 0 9 0,6 0 3 16,0 3 3-16,3 3 4 0,2 4-3 0,3 2-1 15,-2 3 0-15,0 5-5 0,-1 2 5 16,-3 5-1-16,-3 5 0 0,0 3 0 0,-6 3-4 16,1 2 4-16,-7 3 2 0,0 2 2 0,-5-1 0 15,-1-1 1-15,-4-2 2 0,-2-1 5 16,-3-3 6-16,-3-1 2 0,-4-4 2 0,3-3 2 15,0-2 2-15,1-4 3 0,-3 0 1 0,6-2 1 16,-1-2-3-16,2 0-4 0,2 1-5 0,2-3-6 16,3 1-4-16,6-2-3 0,-1-1 4 15,1-1-2-15,8 0 1 0,1-2-1 0,3 0-6 16,5-1-6-16,3-1-8 0,5 2-24 0,2-1-42 16,5 1-68-16,3-2-144 0,-14-3-330 15,-8-1-975-15</inkml:trace>
  <inkml:trace contextRef="#ctx0" brushRef="#br0" timeOffset="66901.04">13435 14360 550 0,'0'0'561'0,"0"0"-338"15,0 0-11-15,0 0-23 0,0 0-25 16,0 0 1-16,0 0-15 0,0 0-21 0,0 0-28 16,0 0-25-16,0 0-13 0,0 0-8 0,0 0-3 15,0 0-7-15,66-106-5 0,-50 98-5 0,-2-1 1 16,4 1-3-16,-3 0-3 0,4 1-3 16,1 1-3-16,-2 0-3 0,2 2-3 0,0 0-3 0,-2 1-5 15,2 3-5-15,-3 0-1 0,2 0-2 16,0 1-2-16,-5 4 1 0,2 0-4 0,-4 4 2 15,0 1-1-15,3 3 0 0,-5 0 0 0,-2 5-3 16,-1 1 4-16,-1-1-2 0,-4 2 1 0,-2 1-2 16,0-2 3-16,-2 1 1 0,-5 0 1 15,-4-1 4-15,1 1-5 0,-2 0 1 0,-5-2 2 16,4 0-3-16,-6 0 4 0,-1 0 1 0,1-1-2 16,-3 1 1-16,2-2 3 0,0-2-1 0,0-2 1 15,3-3 6-15,3-3 2 0,2-1 1 16,2-3 2-16,2-1-2 0,6-1 0 0,1 0 2 15,1 0-2-15,0 0-3 0,0 0-11 0,2-2-4 16,1-2-6-16,5 0 1 0,4-4 5 16,5-2 1-16,6 1 0 0,5-2-1 0,1-1 1 15,3 1 0-15,2-1 0 0,3 1-1 0,2 1-2 16,-4 0-4-16,3 2-15 0,-2 4-22 0,-1-2-28 16,-4 2-31-16,0 2-34 0,0 0-45 15,0 0-113-15,-1 2-209 0,-6 2-275 0,-10-2-232 0</inkml:trace>
  <inkml:trace contextRef="#ctx0" brushRef="#br0" timeOffset="67185.1">14697 14765 2284 0,'0'0'56'0,"0"0"-4"15,0 0-18-15,0 0 36 0,0 0 26 0,0 0 7 16,0 0-7-16,0 0-24 0,0 0-19 0,0 0-8 16,-77 126-7-16,58-108-8 0,3 1-6 0,-7 0-8 15,-2 2-5-15,-3-1-6 0,0 4 1 16,-3-2-8-16,-2 1-3 0,1-1-17 0,0-3-34 15,-2 1-51-15,1-4-87 0,2-1-167 0,9-6-343 16,9-4-855-16</inkml:trace>
  <inkml:trace contextRef="#ctx0" brushRef="#br0" timeOffset="67800.71">14845 14050 933 0,'0'0'334'0,"0"0"14"15,0 0-53-15,0 0-43 0,0 0-40 0,0 0-38 16,0 0-40-16,0 0-32 0,0 0-38 16,0 0-31-16,0 0-25 0,0 0-8 0,0 0-2 15,0 0 4-15,-21 15 11 0,28 4 2 16,-3 3 1-16,3 1-4 0,2-1-5 0,1 1 0 15,0-4 1-15,1-1-3 0,0-1 6 0,1-2-5 16,2-1-4-16,-2-3 1 0,0 0 1 0,0-3 0 16,0-1-2-16,3 0 1 0,-2-4-9 0,2-1 1 15,-1-1-4-15,-3-1-10 0,4 0 6 16,-3 0 0-16,-2-2 2 0,1-2 7 0,-2-3 2 16,-3 0-3-16,3 0 3 0,-4-1 3 0,-1 0 1 15,-3-2 2-15,1 0-2 0,-2-1 2 16,0-2-1-16,0 1 2 0,0-1-3 0,-2 1 2 0,1 2 0 15,-2-1 1-15,-2 3 2 0,4 1-2 16,-2 3 4-16,2 0 5 0,-2 3 7 0,1 0 2 16,2 1 2-16,0 0-11 0,0 0-6 0,0 0-7 15,0 2-2-15,0 5 3 0,0 4 3 16,4 0 8-16,-1 4 0 0,0 2 1 0,3 3 0 16,-2 2-5-16,3 2 0 0,2 3-4 0,2 2 0 15,1 3-1-15,1-2-1 0,2 2-14 16,-1-3-34-16,3 1-59 0,-2 0-120 0,-2-8-264 0,-7-6-1119 15</inkml:trace>
  <inkml:trace contextRef="#ctx0" brushRef="#br0" timeOffset="67985.76">15552 14700 2270 0,'0'0'151'0,"0"0"-36"0,0 0-17 0,0 0 13 15,0 0-5-15,0 0 0 0,0 0-15 0,0 0-32 16,0 0-19-16,0 0-20 0,-94 120-6 0,86-106-4 16,-1 0 3-16,1 0-7 0,2 1-2 15,-1 0-6-15,-2-2-29 0,1 1-35 0,3-2-77 16,-2 1-141-16,4-4-345 0,-1-4-999 0</inkml:trace>
  <inkml:trace contextRef="#ctx0" brushRef="#br0" timeOffset="68568.04">16062 14059 1985 0,'0'0'109'16,"0"0"21"-16,0 0 11 0,0 0 2 0,0 0-26 15,0 0-25-15,0 0-35 0,0 0-23 16,0 0-15-16,0 0-18 0,0 0-2 0,0 0-1 16,0 0 5-16,0 0 8 0,-50 19 8 0,60-4 7 15,7 3 1-15,-2 2 11 0,5 1-3 16,1 1-2-16,3 2 1 0,-1 1-4 0,-1 0-3 16,0 2-3-16,-2-1-6 0,0-2-7 0,-2-1-2 15,0-2-2-15,-6 0-2 0,3-1 0 16,-5-1-1-16,2-1-1 0,-7-1 2 0,3 0-2 15,-6-1-2-15,0-1-2 0,-2-1 0 0,0-1 1 16,0-1 0-16,-4-1 3 0,-4-2 0 0,-4 0-2 16,0-1 0-16,-5-1 1 0,-1-1-1 0,1-2 2 15,-2-1-2-15,-2-2-3 0,1-1 0 0,1-2-2 16,-1-4 1-16,2-2-1 0,-1-1-4 0,5-4 3 16,1 1-4-16,-1-2 2 0,4 2 0 15,5-3-4-15,0 1 2 0,3 0-5 0,2-1-4 16,0-1-4-16,2 0-4 0,5 0 3 0,2-1-1 15,2-2 8-15,1 1 5 0,-1-1 1 16,4-1 7-16,-2-1-1 0,-1-1 1 0,3 0 1 16,-3 3 3-16,-2 1 2 0,-3-1 0 0,-1 3 6 15,1 1 0-15,-5 0 4 0,-2 0 2 0,0 0 2 16,0-1 0-16,-2 1 0 0,-5 0-3 16,-2 2-1-16,0 1 0 0,-1 0-3 0,-2 2-5 15,1-1-3-15,-2 3-5 0,-2 1-3 0,1 3-4 16,-3-1-1-16,3 1-7 0,-3 1-19 15,2 2-31-15,-1 1-50 0,3 0-87 0,-2 5-166 16,8 1-312-16,0-3-853 0</inkml:trace>
  <inkml:trace contextRef="#ctx0" brushRef="#br0" timeOffset="68799.88">16905 14673 2233 0,'0'0'32'0,"0"0"-9"0,0 0 26 15,0 0 34-15,0 0 30 0,0 0 19 0,0 0-16 16,-135 116-27-16,109-97-31 0,3 3-20 0,-6 0-15 16,0 1-3-16,0 0-6 0,0 0-7 15,-1 0 3-15,1-1-7 0,1 0-3 0,0-1 0 16,6-1-6-16,-1-2-22 0,2-2-34 0,3-3-73 15,-1-2-145-15,9-3-298 0,1-5-988 0</inkml:trace>
  <inkml:trace contextRef="#ctx0" brushRef="#br0" timeOffset="69087.72">17256 14109 1618 0,'0'0'1000'0,"0"0"-893"16,0 0-21-16,0 0-29 0,0 0-9 0,0 0 10 16,0 0 0-16,0 0-6 0,0 0-7 15,0 0-11-15,0 0-5 0,0 0-6 0,35 127-4 16,-27-99-5-16,-3 2-4 0,0-2-1 0,-2 1 1 15,4 1-2-15,-4-1 1 0,3 0-8 16,-3 0-1-16,1-2-9 0,0-2-27 0,-1 0-41 16,0-2-76-16,1-3-110 0,-1-4-229 0,1-4-521 15,-1-5-239-15</inkml:trace>
  <inkml:trace contextRef="#ctx0" brushRef="#br0" timeOffset="69534.54">18011 13916 1461 0,'0'0'152'0,"0"0"30"0,0 0 0 16,0 0 8-16,0 0-13 0,0 0-22 0,0 0-46 15,0 0-36-15,0 0-37 0,0 0-22 16,0 0-11-16,0 0-1 0,0 0 7 0,0 0 5 15,-23 21 8-15,10-1 6 0,-1 2 2 0,1 4 3 16,-4 1-2-16,3 5-1 0,-4 0-3 16,2 3 0-16,-3 2 10 0,1 2 7 0,0 0 1 15,2 1-4-15,3-3-13 0,4-1-9 0,6-4-9 16,0-2-2-16,3-2 0 0,2-1-4 0,-1-2 2 16,5-2-2-16,3-3-1 0,4 0 0 0,2-2 1 15,5-2-1-15,0 1-3 0,4-5 4 16,1-1-5-16,-2-2 1 0,2-4 3 0,0 0-2 15,-4-1 2-15,2-2 0 0,-3-2-1 0,0 0-2 16,-2-1 3-16,-2-4 0 0,-4-2 5 16,0-2 0-16,-3-2 0 0,-4-2 2 0,-1-2-3 15,-4 0 0-15,0-2-1 0,-8-1-3 0,-1 0-6 16,-4 1-3-16,-5 0-7 0,-3 0-8 0,-1 3-10 16,-6 1-21-16,-2 1-19 0,1 5-14 0,-1 2-19 15,3 2-48-15,3 3-94 0,7 0-208 16,5 1-433-16,7 2-320 0</inkml:trace>
  <inkml:trace contextRef="#ctx0" brushRef="#br0" timeOffset="70890.66">18624 14715 1248 0,'0'0'164'0,"0"0"-85"0,0 0 27 0,0 0 35 16,0 0 12-16,0 0 1 0,0 0-13 16,0 0-32-16,-71 129-24 0,57-112-23 0,-2 0-13 15,0 2-5-15,-2-2-12 0,1 0-6 0,-2 0-4 16,3 1-10-16,-2-1-5 0,-1-1-8 0,3 0-27 16,-2 1-39-16,0-3-84 0,3 0-159 15,3-2-271-15,7-5-857 0</inkml:trace>
  <inkml:trace contextRef="#ctx0" brushRef="#br0" timeOffset="71734.3">18945 14057 1003 0,'0'0'300'0,"0"0"23"16,0 0-51-16,0 0-35 0,0 0-40 0,0 0-42 16,0 0-57-16,0 0-44 0,0 0-25 0,0 0-3 15,0 0 20-15,0 0 18 0,0 0 9 16,0 0-5-16,21 144-14 0,-17-108-10 0,3-4-12 15,0 0-3-15,-1-3-8 0,1-1-6 0,-2-2-1 16,2 0-6-16,0-4 1 0,1 0-2 0,-2-1-5 16,1 2 1-16,1-2-5 0,-1 1-17 15,1-4-31-15,-1-1-48 0,2-4-70 0,1-1-107 16,-3-4-232-16,-2-3-612 0</inkml:trace>
  <inkml:trace contextRef="#ctx0" brushRef="#br0" timeOffset="72001.26">19366 14039 2090 0,'0'0'191'0,"0"0"-1"0,0 0-64 15,0 0-33-15,0 0-10 0,0 0 1 0,0 0 3 16,0 0-2-16,0 0-14 0,0 0-12 0,11 130-12 15,-3-105-11-15,3 1-7 0,-2-2-8 0,-1 2-5 16,3 0-1-16,0-1-6 0,-1 1 1 0,2-3-4 16,-2 4 0-16,1-2-5 0,1-2-3 15,0 2-11-15,-1-4-25 0,-2 2-30 0,-1-2-57 16,-1-1-68-16,1-2-102 0,-2-2-221 0,-2-4-438 16,-1-5-197-16</inkml:trace>
  <inkml:trace contextRef="#ctx0" brushRef="#br0" timeOffset="72480.35">20116 14740 927 0,'0'0'749'0,"0"0"-502"15,0 0-81-15,0 0-28 0,0 0-6 16,0 0 14-16,0 0-20 0,0 0-31 0,0 0-25 15,0 0-22-15,0 0 4 0,-100 118-6 0,76-98-5 16,-3 0-11-16,0 1-10 0,-3-2-4 0,0 0-9 16,0 1-3-16,1 1-3 0,1 0-15 15,-1 0-25-15,3-2-52 0,2-2-95 0,2 0-197 16,6-8-438-16,4-2-706 0</inkml:trace>
  <inkml:trace contextRef="#ctx0" brushRef="#br0" timeOffset="73121.92">20645 14015 734 0,'0'0'753'0,"0"0"-488"0,0 0-57 15,0 0-55-15,0 0-27 0,0 0 11 0,0 0 7 16,0 0 0-16,0 0-7 0,0 0-29 15,0 0-18-15,25 139-17 0,-18-107-15 0,4-4-10 16,-3 1-18-16,1 0-10 0,-2-1-5 0,0 0-9 16,1-1 3-16,-1-1-3 0,0 0-2 0,1 0-3 15,1-1 1-15,0 0-9 0,2 0-21 16,-1-3-38-16,1 2-75 0,1-1-112 0,1-3-213 16,-4-5-451-16,-3-4-476 0</inkml:trace>
  <inkml:trace contextRef="#ctx0" brushRef="#br0" timeOffset="74419.64">21417 14797 1176 0,'0'0'310'0,"0"0"-20"0,0 0-38 16,0 0-25-16,0 0-56 0,0 0-44 16,0 0-47-16,0 0-41 0,0 0-6 0,0 0-7 15,0 0 9-15,0 0 2 0,0 0 3 0,0 0-2 16,-9 80-9-16,-1-59-3 0,-1-1-7 0,-2-1 0 16,-5 2-7-16,-1 0 0 0,-1-1-4 15,-2 3-8-15,2 0-12 0,-3 1-20 0,0-2-37 16,3-2-56-16,2-3-83 0,2-1-154 0,4-4-328 15,5-6-818-15</inkml:trace>
  <inkml:trace contextRef="#ctx0" brushRef="#br0" timeOffset="74972.3">21996 14306 842 0,'0'0'743'0,"0"0"-536"0,0 0-6 16,0 0-8-16,0 0-30 0,0 0-18 15,0 0-23-15,0 0-34 0,112-124-11 0,-97 111-18 16,2 2-12-16,3 0-1 0,-2 1-11 0,2 1-3 16,-1 1-4-16,2 1-8 0,-1 1-6 0,-3 1-5 15,0 2-3-15,-2 2-4 0,-3 1-2 16,-2 0-1-16,0 0-5 0,0 4-1 0,-1 3 0 16,-3 2-3-16,3 3 0 0,1 2-2 0,-3 2 3 15,-3 3 1-15,2 1 1 0,-3 2 4 16,-3 2-5-16,1 1 0 0,-1 1-4 0,-2-1-3 15,-6-1 0-15,-2-1-1 0,-2-1 2 0,0-2 4 16,-4-1-1-16,-2 0 3 0,-1 2 0 0,-4-3 4 16,0 0 2-16,0 1 2 0,-3-1 0 15,4-1 2-15,-2-1 1 0,1-4 0 0,0 1 3 16,4-4-1-16,0 0-3 0,4-4 3 0,2-1 2 16,4 0 1-16,3-3 3 0,5-1-2 15,1 0-3-15,0 0-2 0,0 0-1 0,2 0 7 16,6 0 5-16,2-2 7 0,6-2 2 0,4-2-6 15,3 0-4-15,3-3-7 0,3 1-2 0,5 1-2 16,0 2-2-16,-1-1 0 0,4 3-7 0,-5 0-12 16,1 2-24-16,-2 1-39 0,-2 0-54 15,0 0-85-15,-1 4-151 0,-8-2-309 0,-8 0-829 0</inkml:trace>
  <inkml:trace contextRef="#ctx0" brushRef="#br0" timeOffset="75198.27">22759 14747 1025 0,'0'0'434'0,"0"0"-323"15,0 0 36-15,0 0 38 0,0 0-4 16,0 0-3-16,0 0-22 0,0 0-48 0,-53 119-33 16,42-103-22-16,-3-1-9 0,1 1-8 0,2 0-7 15,-3-1-1-15,-2 1-9 0,2-1-1 16,-2 1-3-16,-4-1-8 0,1 0-3 0,3 0 0 15,-3-1 0-15,1-1-9 0,0-1-16 0,4-3-35 16,-3 0-57-16,5-2-90 0,-2-5-163 0,5 1-336 16,2-2-693-16</inkml:trace>
  <inkml:trace contextRef="#ctx0" brushRef="#br0" timeOffset="75767.54">22893 14132 1512 0,'0'0'204'0,"0"0"14"0,0 0-19 15,0 0-15-15,0 0-21 0,0 0-32 0,0 0-39 16,0 0-44-16,0 0-24 0,0 0-18 0,0 0-9 16,0 0 4-16,0 0-1 0,21-9 7 15,-17 20 5-15,-2 3 3 0,4 3 3 0,-2-1 0 16,0 1-1-16,3 1-4 0,-1-1 0 0,-1-2 3 16,6 2-5-16,-2-1-1 0,1-1 0 0,1-2-9 15,0 1 7-15,0-2 0 0,4-2-1 16,-4-1 2-16,1-2-4 0,-1-1-2 0,1-1-3 15,3-1 3-15,-2 0-6 0,0-1-7 0,1 0-5 16,0-2-8-16,-3-1 0 0,3 0-3 0,-3 0 0 16,-4-3 4-16,1 0-1 0,-1-2 3 0,-2-2 6 15,1 0-5-15,-4-3 4 0,1 0 3 0,0-3-4 16,-2-1 1-16,-1 0 0 0,0 1 2 16,0-1 2-16,-1-1 6 0,-3 1 3 0,2 3 0 15,-2 0 4-15,-1 3 1 0,3 1 0 0,0 4 2 16,1 0 6-16,1 2 3 0,0 1 5 15,0 0-1-15,0 0-6 0,0 1-5 0,0 4 5 16,0 3 10-16,0 4 13 0,0 4 12 0,3 3 1 16,0 3 2-16,3 3-1 0,-3 6-1 0,4-1 4 15,0 3-5-15,-1 0-3 0,3 3-11 16,0-1-12-16,-1-1-7 0,3 3-7 0,-5-1-5 16,3-1-14-16,-1 0-31 0,0 0-60 0,-4-1-92 15,3-2-142-15,-5-9-363 0,3-8-911 0</inkml:trace>
  <inkml:trace contextRef="#ctx0" brushRef="#br0" timeOffset="75965.38">23548 14870 1397 0,'0'0'702'0,"0"0"-527"15,0 0-56-15,0 0 5 0,0 0 9 0,0 0-11 16,0 0-30-16,0 0-36 0,0 0-22 0,0 0-14 15,-112 117-5-15,94-98 2 0,0 1-12 16,2 0-5-16,-1 0-7 0,-2 0-24 0,5-1-35 16,-2-4-62-16,4-3-106 0,1-3-238 0,3-5-441 15,6 0-247-15</inkml:trace>
  <inkml:trace contextRef="#ctx0" brushRef="#br0" timeOffset="76501.19">23999 14284 2049 0,'0'0'155'0,"0"0"19"0,0 0-10 16,0 0-4-16,0 0-31 0,0 0-34 15,0 0-32-15,0 0-35 0,0 0-21 0,0 0-22 16,0 0-3-16,0 0 4 0,0 0 3 0,0 0 10 15,-12 13 4-15,19 5 3 0,3 2-3 0,2 1 0 16,1 0-1-16,5 3-4 0,-2 0 5 16,1 0 1-16,1 1-4 0,0 3 5 0,-3 0-1 15,3-1 1-15,-4 2-2 0,1-3-3 0,-3 0-4 16,-1-3-5-16,-2 1-4 0,-4-5-8 16,0 0-7-16,-4-3-5 0,1-1-2 0,-2-3 2 15,-3-1 3-15,-5-3 9 0,-1-2 6 0,-1 0 6 16,-2-3 7-16,0-2 1 0,-5 0-2 15,3-1-2-15,-4 0 3 0,4-1-1 0,-4-5 2 16,0 1 1-16,4-2-3 0,-1-4 3 0,3 1 1 16,1-1-2-16,1-2-2 0,0-2-3 0,6-1-4 15,-1-1-1-15,4-3 0 0,1-1-1 0,0 2-4 16,7-2-1-16,3 0-1 0,2 1-1 0,0-3 4 16,6 3 2-16,-2-2 2 0,2-1 4 0,2 1 6 15,-1 0 3-15,-1 1 7 0,-5-1 3 16,4-2 4-16,-4 4 5 0,-2-2 5 0,-3 1 7 15,-6 3 1-15,0-1 1 0,-2 4 0 0,-1 1-3 16,-3 1 0-16,-5 0-5 0,0 3-4 16,0 0-3-16,-1 3-9 0,-1 0-2 0,1 2-12 15,-2 2-5-15,0 1-3 0,-1 2-9 0,-1 0-2 16,0 7-14-16,-2 5-35 0,5 3-60 0,-2 3-144 16,4-1-271-16,2-8-949 0</inkml:trace>
  <inkml:trace contextRef="#ctx0" brushRef="#br0" timeOffset="76718.56">24573 14838 1831 0,'0'0'84'0,"0"0"-6"0,0 0 20 15,0 0 29-15,0 0 0 0,0 0 6 0,0 0-10 0,-40 130-32 16,23-110-21-16,1 0-27 0,-2 2-13 15,-2 0-9-15,-1 1-5 0,-5 0-5 0,3-1-5 16,-3-1-4-16,2-2-8 0,-3 0-19 16,3-1-36-16,1-2-57 0,-2-1-107 0,6-3-196 15,6-4-406-15,4-4-381 0</inkml:trace>
  <inkml:trace contextRef="#ctx0" brushRef="#br0" timeOffset="76966.79">25220 14265 2140 0,'0'0'557'16,"0"0"-498"-16,0 0-12 0,0 0 16 15,0 0 19-15,0 0 14 0,0 0-4 0,0 0-16 16,0 0-17-16,0 0-18 0,17 145-14 0,-17-114-11 15,0 1-4-15,0 4-2 0,-4-1 5 0,-2 3-5 16,0 0-5-16,-1 0-3 0,-1-1-19 16,0-1-26-16,1-1-55 0,0-2-103 0,-2-5-193 15,3-7-501-15,2-8-754 0</inkml:trace>
  <inkml:trace contextRef="#ctx0" brushRef="#br0" timeOffset="77418.13">25966 14141 2566 0,'0'0'108'0,"0"0"5"0,0 0 1 0,0 0-9 16,0 0-25-16,0 0-16 0,0 0-22 15,0 0-21-15,0 0-12 0,0 0 3 0,0 0-1 16,0 0-1-16,-139 85 1 0,113-56-2 0,4 0-4 15,4 0-5-15,2 1 3 0,4-1-6 0,0 0 3 16,2 2 4-16,3 0-3 0,0 1-4 0,4-2 4 16,3-1-3-16,0-3-2 0,3-1 4 15,6-3-9-15,0-1-5 0,3-1-4 0,4-4-11 16,-3 0-3-16,4-4-9 0,-2-1 2 0,3-2 7 16,1-2 4-16,-1 0 10 0,-1-1 6 0,-1-1 0 15,0-3 5-15,-1 0 3 0,0-1 4 0,0-1-2 16,1 0 1-16,-1 0 5 0,1-3-1 15,-1-1 4-15,2-1 2 0,-5-2 2 0,0 1 2 16,-3-1 10-16,-4 1 2 0,0 0 1 0,-2 0 4 16,-3-1-8-16,0 2-1 0,0-2-5 15,-6 1-8-15,-1 1-3 0,-2 1-4 0,-3 1-2 16,-2 1 0-16,-2 1-1 0,-2 1-2 0,0 0-1 16,-3 5 0-16,1 2 2 0,-4 2-2 15,-2 2 1-15,-1 2-4 0,-4 1-3 0,2 1-22 0,-1 3-49 16,0 1-68-16,1 2-131 0,9-6-285 15,8-3-1020-15</inkml:trace>
  <inkml:trace contextRef="#ctx0" brushRef="#br0" timeOffset="77626.22">26420 15036 2536 0,'0'0'98'0,"0"0"-11"0,0 0-8 16,0 0 10-16,0 0 2 0,0 0-14 0,0 0-33 15,0 0-24-15,-120 27-15 0,107-18-6 16,2-1 2-16,3 0-19 0,1-1-51 0,2 0-87 16,1 0-192-16,2-1-512 0,1-2-755 0</inkml:trace>
  <inkml:trace contextRef="#ctx0" brushRef="#br0" timeOffset="77819.71">27016 14913 2424 0,'0'0'556'0,"0"0"-412"0,0 0-23 0,0 0-12 15,0 0-28-15,0 0-22 0,0 0-18 0,0 0-22 16,0 0-13-16,0 0-7 0,0 0-10 15,0 0-8-15,0 0-20 0,113-89-33 0,-99 89-65 16,2 0-98-16,1-1-218 0,-2 1-579 0,-5 0-529 0</inkml:trace>
  <inkml:trace contextRef="#ctx0" brushRef="#br0" timeOffset="77988.32">27922 14794 2669 0,'0'0'240'0,"0"0"-34"0,0 0-48 16,0 0-39-16,0 0-41 0,0 0-30 0,0 0-20 16,0 0-21-16,0 0-18 0,0 0-11 15,0 0-15-15,0 0-19 0,0 0-32 0,0 0-60 16,56-43-84-16,-42 46-163 0,-5 1-389 0,-5-3-836 0</inkml:trace>
  <inkml:trace contextRef="#ctx0" brushRef="#br0" timeOffset="78146.99">28557 14775 2115 0,'0'0'282'15,"0"0"-70"-15,0 0-55 0,0 0-62 0,0 0-51 16,0 0-31-16,0 0-35 0,0 0-24 16,0 0-21-16,0 0-42 0,0 0-57 0,0 0-96 15,0 0-139-15,0 0-153 0,81-14-127 0,-72 15 71 0</inkml:trace>
  <inkml:trace contextRef="#ctx0" brushRef="#br0" timeOffset="78240.87">28848 14764 0 0,'0'0'237'0,"0"0"125"0,0 0-71 16,0 0-77-16,0 0-85 0,0 0-68 0,132-6-38 15,-113 6-10-15,-4 0-6 0,2 0-17 16,1 0-59-16,1 1-161 0,-7-1-311 0,-1 3 54 0</inkml:trace>
  <inkml:trace contextRef="#ctx0" brushRef="#br0" timeOffset="78903.23">30422 13936 2773 0,'0'0'12'0,"0"0"17"0,0 0 12 0,0 0 9 15,-12-134 10-15,23 116 5 0,-1-1-1 16,3 1-6-16,3 1-9 0,-4 1-13 0,4 3-12 16,-3 3-11-16,-1 3-8 0,4 4-5 0,-1 2-7 15,2 1-1-15,2 1-4 0,1 5 0 0,1 3 1 16,0 2 3-16,1 1 2 0,-1 3-1 15,0 1 2-15,-1 0-1 0,-2 2 1 0,2 2 2 16,-1 2 0-16,-4 1-2 0,5 5 2 0,-3 0 0 16,-2 3-1-16,2 3-5 0,1 1 4 0,-4 1 0 15,6 1 1-15,-1 3 10 0,-1-3-7 0,-2 2 0 16,2 0 1-16,2 0-1 0,-1-4 4 16,0 1-1-16,2-4 2 0,-2-3-8 0,0-1 6 15,-1-5-2-15,0-4 1 0,1 1 3 0,-2-5-4 16,-2-1 3-16,1-4-3 0,-2-1-4 0,-2 0-7 15,-1-2-12-15,-1-2-11 0,-2 0-5 0,-1-3-7 16,-3 0 1-16,2-1 7 0,-6-1 2 16,0 0 10-16,0 0 4 0,-1 0 0 0,-6 0-11 15,-2-1 3-15,-1-2 1 0,-6-1 3 0,-3 2 14 16,-6 1-1-16,3 0 5 0,-2 1 5 16,-2 3 3-16,3 5 9 0,0 3 4 0,-3 2 4 15,6 5 7-15,-1 2-2 0,1 5 6 0,2 6 8 16,4 4 3-16,3 8 5 0,2 5-5 15,5 8-3-15,4 2-3 0,0 4-1 0,8 3 3 16,5-3-6-16,2 0-5 0,0-1-5 0,0-3-6 16,-2-3-5-16,0-2 4 0,-2-6-10 0,-2-3-2 15,-5-5 0-15,-2-5-6 0,-2-1 3 0,0-6-5 16,-5-1-6-16,-8-3-12 0,-3-2-21 16,-10 0-36-16,-5-4-38 0,-4-3-65 0,-11 0-124 15,-5-2-160-15,11-4-287 0,14-3-392 0</inkml:trace>
  <inkml:trace contextRef="#ctx0" brushRef="#br0" timeOffset="81134.92">13294 13597 134 0,'0'0'260'0,"0"0"2"0,0 0-17 16,0 0-29-16,0 0-32 0,0 0-33 0,0 0-26 16,0 0-35-16,0 0-27 0,0 0-21 0,0 0-16 15,0 0-7-15,0 0-2 0,12-9-6 16,-8 8-4-16,4 1-3 0,1 0 0 0,1 0-1 16,1 0 1-16,4 0 3 0,1 0-5 0,3 0 4 15,1 1 4-15,1-1-1 0,1 0 2 16,3 0 2-16,1 0-2 0,4 0 2 0,1 0 1 15,3-1-2-15,2 0-3 0,0-1 0 0,3 1-3 16,0-1-1-16,2 0 0 0,2-2 0 0,2 2-2 16,-1 0 5-16,4-2-3 0,-3 1 1 15,2-1 0-15,1 1-2 0,-2 0 3 0,0 0-2 0,-3 0 4 16,-2-1 1-16,0 2-3 0,0-1 3 16,-2-1 0-16,1 3-2 0,-1-3 3 15,-3 2 3-15,1 0-1 0,-4-1 2 0,4 1-1 16,-4 1-3-16,4 1 1 0,-3-1 5 0,3-2 8 15,1 2 7-15,7 0 1 0,-1-1 4 0,5-1-4 16,1 3-5-16,2-3 6 0,4 1-6 0,-1-1 4 16,4 2 3-16,3-4-7 0,0 1 3 0,6 0-3 15,-2-1-4-15,4 2-3 0,3-2-1 0,4 2-5 16,-3 1-2-16,5 0 0 0,-1 1-6 16,0 1 0-16,2 0-3 0,0 0 0 0,2 0 1 15,-1 1-2-15,2-1 0 0,-2 0 5 0,-1 1-5 16,1-1-1-16,-2 0 0 0,-4 1-4 15,4 1 4-15,-6-1 2 0,4 2-2 0,-3-3-2 16,-3 0 2-16,-1 1 1 0,-2-1-1 0,-4 0 4 16,-3 0-4-16,-2 1-1 0,-5-1 1 0,0 0 2 15,0 0-1-15,-4 0-1 0,1 2 2 16,-2-4-1-16,-2 1 1 0,1 0 4 0,-4 0 3 0,2 1 2 16,-5-1 4-16,0 0 0 0,0 0-2 15,-2-1 1-15,-1 2-1 0,0-1-4 16,3 2-1-16,-2-1-1 0,1 0-4 0,3 0 0 15,-1 0 1-15,-1 0-1 0,4 2-3 0,-2 0 0 16,1 0 1-16,0-1-1 0,0 2 0 0,-2 0 1 16,0-1-2-16,1 1 0 0,0-1 3 0,-2 0-2 15,2 0 1-15,-2 0 1 0,2-1-1 0,0 1-1 16,0 0 0-16,0-1 4 0,0 0 0 16,-2 1 4-16,1-2 6 0,-1 0-1 0,-1 0 2 15,0 0 1-15,-3 1-4 0,-1-1 0 0,0 0-1 16,-2 0-1-16,2 0-1 0,-1 0-1 0,-1 0 0 15,-1 0-3-15,1 1 1 0,1-1-1 16,1-1 0-16,0 1 0 0,1 0 0 0,2-1 1 16,-3-1-2-16,3 2 2 0,0-1 1 0,4 0-2 15,1-1 0-15,1 2-1 0,2-1-1 16,1 2-1-16,0-1 2 0,1 0 3 0,0-1-5 16,-7 0 1-16,-1 1-1 0,-2-1-5 0,-6 0 5 15,-3 0-2-15,-2-1 2 0,-7 1 0 0,-4 1 3 16,-4-1-1-16,-4 0 1 0,-5 0 2 15,0 0-1-15,-2 1 2 0,-2 0-4 0,1 0-2 16,-1 0-3-16,0 0-3 0,0 0 3 0,0 0-1 16,0 0 1-16,0 0 1 0,0 0-4 0,0 0 0 15,0 0 1-15,0 0-2 0,1-2-1 0,-1 2-3 16,0 0-21-16,1 0-33 0,2 2-52 16,-2 1-72-16,0 4-109 0,-1-2-286 0,2-1-1034 15</inkml:trace>
  <inkml:trace contextRef="#ctx0" brushRef="#br0" timeOffset="83967.67">14039 15974 1190 0,'0'0'566'0,"0"0"-369"0,0 0 55 16,0 0 6-16,-2-116-43 0,0 94-34 0,-1 4-36 15,1 1-32-15,-1 6-13 0,-1 2-13 0,0 3-17 16,2 4-12-16,-1 1-19 0,1 1-24 0,1 0-17 16,-1 9-12-16,0 9-3 0,-1 12 5 0,-1 15 13 15,3 12 5-15,1 10-3 0,0 7 4 0,3 4-7 16,5 2-1-16,2 0 0 0,4 3 1 15,-1 0-3-15,0 1-2 0,-1 1 6 0,0-4-8 16,2-6 3-16,-2-11 3 0,1-9 2 0,0-7-8 16,-3-12 6-16,0-6-4 0,-4-8-17 0,-2-7 8 15,0-6-3-15,-3-3 3 0,-1-4 7 16,0-2 13-16,0 0-5 0,0-1 4 0,0-6 11 16,0-3-14-16,-2-4 1 0,-3-3-4 0,1-5 4 15,-3-4-8-15,2-1 4 0,-2-4 4 16,0-1-13-16,3-1 7 0,-5-5 1 0,3 1-3 15,1-4 4-15,3-2 0 0,1-3-1 0,1-1-1 16,-2 0-5-16,7 2 5 0,6 5-8 0,0 5-3 16,5 9 4-16,-1 4-5 0,5 4 12 15,0 4 3-15,2 1 0 0,3 4 0 0,-3 2 0 16,-1 5 1-16,1 2-11 0,0 1 7 0,-3 8-2 16,1 4-5-16,-1 4 3 0,-2 2 1 15,-4 2-9-15,0 1 12 0,-4 3 1 0,-1 0-3 16,-7 1 0-16,0 1-11 0,-2 2-1 0,-9-1-16 15,-3 1-8-15,-5-2-24 0,-3-1-19 0,-1-2-4 16,-5-4 8-16,4-2 16 0,-3-4 24 0,3-3 25 16,3-3 11-16,1-4 12 0,5-5 4 0,-2 1 1 15,5-4-5-15,1-3 2 0,1 0 6 16,5-1-8-16,-2-1 2 0,4 0-8 0,2 0-11 16,0 0-5-16,0-1 3 0,7 3-6 0,0-3-8 15,2 2 5-15,5 0-8 0,-2 1 12 0,1 0 8 16,5 1 2-16,1-1 1 0,1 1-3 15,1 0 6-15,1-1-3 0,3 0 2 0,0 0 1 16,-2 0 1-16,4-1-1 0,-3-1 4 0,4-1-1 16,-1-1-5-16,-2 0 1 0,5-3 3 15,0-1 2-15,-1 0-1 0,1-1 2 0,-1-2-4 16,-3 0 1-16,2 1 3 0,-1 0 1 0,-4-1 0 16,-1 0-2-16,-5 2 10 0,-3 1-3 0,-5 1 8 15,-2 2 13-15,-5 1 1 0,-2 1 10 16,0 1 11-16,-6 2-2 0,0 1-10 0,-3 1 0 15,-3 2-14-15,-3 1-3 0,2 2-6 0,-4 2-3 16,2 6-8-16,-2 3-1 0,-1 3 8 16,4 2-7-16,1 1 6 0,3 0-5 0,2 0-4 0,2-1-3 15,3 1-1-15,3-2 3 0,0 1-6 16,0 0 5-16,3-3-1 0,5 1-1 0,-1-1-4 16,2 0 2-16,2 0-2 0,1-3-3 15,0 1 6-15,5-4-7 0,-2 0-10 0,4-3-4 16,3-1-5-16,2-3-7 0,0 0 5 0,5 0 2 15,-4-7 4-15,3-1 5 0,-1-2 6 0,-3 0 4 16,-4-1-6-16,1-1 7 0,-1-1-6 0,-3 1 1 16,-3-2 5-16,-2-1 1 0,1-1 3 0,-6 0 2 15,1-1 8-15,-1-2-2 0,-4-1 0 16,5 1-2-16,0-2-3 0,-2 1-2 0,2 4 6 16,0 0 2-16,0 5-3 0,-3 2 4 0,0 3-1 15,0 2-1-15,0 2-3 0,-1 1 7 16,0 2-9-16,3-1-1 0,0 6 2 0,-2 1-7 15,5 3 1-15,-1 3 2 0,1 0 8 0,0 1-5 16,2 3 5-16,2 0-1 0,-2 0-9 0,-2 1 4 16,1 1 2-16,0-1 1 0,-1 0-1 0,-1-1-4 15,0 0-11-15,-3 0-11 0,1 1-14 16,-1-2-17-16,-3-1-21 0,-2-2-16 0,-1 0-15 16,0-1-16-16,0-4 14 0,-3-3 39 0,-2-3 42 15,3-2 45-15,-2 0 15 0,-1-3-4 0,1-3-10 16,-3-1-5-16,3-3 3 0,-2-1-4 15,3-1-5-15,-3-1 2 0,4-1-7 0,0-1-4 16,1 0 1-16,1-1-3 0,0 0-5 0,2-2 5 16,1 1 9-16,6 0 0 0,0 2 18 15,3 0 6-15,-2 2 3 0,7 4 21 0,-4 1 13 0,3 2 14 16,-2 3 4-16,-1 2 1 0,4 1-7 16,-4 0-5-16,4 0 3 0,-5 4-11 0,5 3-5 15,-4 4-9-15,0-2 1 0,2 2-9 0,-2 2-4 16,-3 0 1-16,0 1-10 0,0-1-5 15,-3 2-5-15,-2 0-4 0,1-1-7 0,-3-1 4 16,3 1-2-16,-4-2-8 0,0 1-15 0,-2-3-35 16,0 0-71-16,0 1-108 0,0-2-105 15,0-2-294-15,0-2-932 0</inkml:trace>
  <inkml:trace contextRef="#ctx0" brushRef="#br0" timeOffset="84088.78">15656 16250 2272 0,'0'0'63'0,"0"0"-46"16,0 0-6-16,0 0 0 0,0 0-11 16,0 0-42-16,0 0-122 0,0 0-256 0,0 0-368 15,0 0-172-15</inkml:trace>
  <inkml:trace contextRef="#ctx0" brushRef="#br0" timeOffset="84852.05">16135 16299 2434 0,'0'0'105'0,"0"0"-2"15,0 0 9-15,0 0-4 0,0 0-19 16,0 0-16-16,0 0-28 0,0 0-21 0,0 0-6 16,0 0-11-16,0 0-3 0,0 0-3 0,0 0 1 15,0 0-6-15,-116 53-2 0,110-44 7 0,3 1-6 16,-1 0-4-16,-1 1 9 0,1-1-9 15,-2 1-8-15,4-2-7 0,-4 1-17 0,3 2-13 16,-1-2-11-16,-2 1-2 0,-2-1-13 0,3-1 1 16,-3 0 7-16,-1-1 3 0,0-1 5 0,5-1 1 15,-3-1-4-15,5-3 8 0,0-2 23 0,-2 0 22 16,3 0 16-16,0 0 5 0,0-2 1 0,-2-3-7 16,-2-1 1-16,3 0 4 0,1-1-4 15,-2 0 3-15,-1-1-6 0,2 1 2 0,1-3-4 16,-2 0 1-16,2 1 0 0,1-2-6 0,0 1-3 15,1-1-2-15,3-1-4 0,2-1-7 16,3 2 3-16,-1-2-8 0,5 2 3 0,-1-1 6 16,1 2 2-16,2 0 2 0,0 0 3 0,2 1 7 15,2 1-4-15,2 0 4 0,-1 0-1 0,0 1-4 16,-2 2 3-16,-1 1 3 0,0 1 7 16,-5 2 0-16,-2 2 7 0,-1-1-1 0,-5 0-5 15,2 1 0-15,-3 4 4 0,-1 2-1 0,3 1 6 16,-4 3 6-16,0 1-3 0,0 1 0 15,-1 2 0-15,0 1 2 0,0 1-2 0,0 1 5 16,0 0-4-16,0-1-6 0,0-1-2 0,0 0-4 0,0-1 0 16,0-1-4-16,6-3 5 0,-3-1-2 15,0-1-5-15,3-2 7 0,-2-1-5 0,3-3 0 16,1 1 7-16,-2-3 3 0,2-1-2 16,2 0 5-16,0 0-2 0,0-5-2 0,0 0 5 15,1-4 3-15,-1 0-1 0,0-3-4 0,1 0 5 16,-1-3-9-16,-1 0 5 0,1-2 3 0,-5-3-2 15,0 1 0-15,-3-5-7 0,-1-1 0 0,-1-1-8 16,0-3 6-16,-1-2 3 0,-3-2 3 16,-3-1-1-16,3-3 1 0,-3 2 2 0,3 1 4 15,-1 6 12-15,3 5 15 0,1 9 18 0,-1 6-3 16,-1 4 1-16,3 4-20 0,-1 0-22 16,1 3-4-16,-1 5 1 0,1 4 19 0,-1 8 13 15,0 4 18-15,0 6-3 0,1 3-6 0,0 3-5 16,0 1-19-16,3-1-3 0,3-1-8 0,-2 1-9 15,5-3-6-15,2-1 0 0,0 0-5 16,6-3-5-16,1 3 4 0,5-1-21 0,1-2-33 16,7-3-32-16,7-4-57 0,3-5-83 0,6-7-120 15,-12-4-333-15,-8-4-872 0</inkml:trace>
  <inkml:trace contextRef="#ctx0" brushRef="#br0" timeOffset="85085.29">17704 16288 2697 0,'0'0'114'0,"0"0"6"0,0 0 1 0,0 0 0 16,0 0-14-16,0 0-13 0,0 0-23 0,0 0-30 16,0 0-17-16,0 0-15 0,0 0-3 15,0 0-5-15,0 0 2 0,146-94-12 0,-110 87 7 16,-1 0-2-16,3 3 1 0,2-2-3 0,4 2-19 15,2 2-9-15,0 2-31 0,3 0-24 16,-2 0-28-16,-6 1-28 0,-6 4-30 0,-5 3-49 0,-4-1-115 16,-11-1-247-16,-6-1-718 0</inkml:trace>
  <inkml:trace contextRef="#ctx0" brushRef="#br0" timeOffset="85284.35">17823 16500 2656 0,'0'0'66'0,"0"0"-23"16,0 0 34-16,0 0 29 0,132-55 11 15,-98 43-15-15,-1 2-20 0,0 1-25 0,-1 1-23 16,2 0-7-16,-1 2-12 0,2-1-6 0,0 2-6 16,0 2-1-16,0 1-10 0,-2 2-13 0,0 1-17 15,-2-1-45-15,-3 0-57 0,2 2-77 16,-2 1-163-16,-7 0-453 0,-9-2-763 0</inkml:trace>
  <inkml:trace contextRef="#ctx0" brushRef="#br0" timeOffset="85901.3">20083 15827 659 0,'0'0'294'0,"0"0"-15"0,0 0-19 0,0 0-19 16,0 0-12-16,0 0-26 0,0 0-48 15,0 0-46-15,0 0-34 0,0 0-17 0,0 0-12 16,0 0 2-16,0 0 1 0,0 0 2 0,-109 10 0 15,84 7 6-15,-1 4-6 0,-4 4-8 0,-1 2-1 16,-2 4-11-16,1 4-8 0,1 2-3 0,0 5-4 16,2 1-4-16,2 4 10 0,-1 0 16 15,5 0 1-15,0-1 7 0,4-4-6 0,8-3-10 16,4-4-10-16,7-2-6 0,0-1-7 0,7-1-7 16,4-2 8-16,3-4-2 0,5-1 4 15,2-3-2-15,0-3 1 0,7-2-2 0,-1-3 1 16,3-3 1-16,2-1-5 0,-1-1-2 0,1-2 2 15,-4-3 3-15,-2-2 0 0,0-1 5 0,-2-1 0 16,-3-5-2-16,-2-1 3 0,0-3 6 0,-7-3-6 16,-1-3 0-16,-2-2 3 0,-8-6-5 15,-1-1 4-15,-1-3-6 0,-11 1-7 0,-6-2-12 16,-3 3-10-16,-10-1-7 0,-4 3-16 0,-10 3-12 16,-4 3-24-16,-6 4-36 0,-8 6-62 0,-3 5-97 15,-5 3-199-15,19 4-405 0,18 1-563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6:38:23.130"/>
    </inkml:context>
    <inkml:brush xml:id="br0">
      <inkml:brushProperty name="width" value="0.05292" units="cm"/>
      <inkml:brushProperty name="height" value="0.05292" units="cm"/>
      <inkml:brushProperty name="color" value="#FF0000"/>
    </inkml:brush>
  </inkml:definitions>
  <inkml:trace contextRef="#ctx0" brushRef="#br0">2961 3621 2471 0,'0'0'145'0,"0"0"-100"0,0 0-9 0,0 0 1 16,0 0 7-16,0 0 16 0,0 0 10 16,0 0-5-16,0 0-13 0,0 0-19 0,116-86-5 15,-76 73 0-15,5-1-7 0,0 2-1 0,4 1-2 16,2 2-11-16,2 0 3 0,2-1-1 15,2 2-3-15,1 0 2 0,1 0-1 0,-3 3 1 16,2-1-3-16,-7 1 3 0,0 2-3 0,-9 1-5 16,-5 0 4-16,-6 1-7 0,-7 0 5 0,-7 1-1 15,-4 0 1-15,-5 0 0 0,-4 0-2 0,-2 0 4 16,-2 1 2-16,0 0 2 0,-6 2 1 16,-2-1-4-16,-2 2-3 0,-9 0-1 0,-5 1 1 15,-2-1-3-15,-6 1-6 0,-3-1-7 0,-7-2-11 16,-6 1-8-16,-3-2-3 0,-7-1-4 15,-2 0-3-15,-6 0 2 0,-2-1 2 0,-4-4 7 16,3 1 4-16,2-1 9 0,-1 1 6 0,7 0 1 16,5 3 10-16,9 1 1 0,8 0-5 0,9 1 1 15,9 3-7-15,10 0-13 0,5 2-12 16,2 1-8-16,4 3-1 0,0 4 7 0,6 4 20 16,2 3 7-16,3 5 8 0,4 2 7 0,1 3-1 15,3 4 4-15,0 1-3 0,3 4 1 16,-2 0-4-16,0 4 4 0,-3 0 0 0,-2 4-3 0,-2 2 1 15,-3-1-2-15,-3-2 4 0,-4-1-2 16,-2-4 3-16,-1-4 2 0,-4-4-4 0,-3-3 4 16,-1-3 2-16,-1-4 0 0,-1-2-4 0,2-4 6 15,0-2 0-15,2-3 2 0,0-3 4 0,2-4 5 16,2-3-2-16,2-1-4 0,0-2 2 0,1 0-16 16,5 0 3-16,4 0 8 0,5-3 3 15,4-1 7-15,8-3-1 0,4-1-4 0,5-1-10 16,5-3 3-16,7 1-6 0,2-2-2 0,2 2 3 15,4-1-3-15,-1 0-4 0,0 2 2 16,-5 1 1-16,0 0-7 0,-7 1-1 0,-1 1-16 16,-6 0-19-16,-6 2-33 0,-4 1-43 0,-7 0-82 15,-4 2-158-15,-9 1-266 0,-1 1-647 0</inkml:trace>
  <inkml:trace contextRef="#ctx0" brushRef="#br0" timeOffset="973.23">3164 4164 1568 0,'0'0'50'0,"0"0"36"0,0 0 38 0,0 0 19 0,0 0-13 16,140-118-15-16,-107 98-31 0,1 0-25 0,3 3-18 16,0 1-19-16,-2 0-11 0,2 2-13 15,-2 1 4-15,2 1-1 0,-2 0-4 0,-3 3 2 16,-1 1-14-16,-1 3-7 0,-3 1-5 0,-1 1 6 15,-3 1-2-15,-3 1 6 0,-6 1 4 0,-2 0-6 16,-4 0 3-16,-4 1 0 0,-2 4 1 16,-1 0 4-16,-1 1 15 0,0 5 4 0,0 1 14 15,0 5 10-15,-1 0 9 0,-3 0 10 0,0 2 5 16,2-1 1-16,-3 0-11 0,2 0-7 16,-1 0-9-16,2-1-10 0,1-1-7 0,1 2-5 15,0-4-3-15,7 2-5 0,0-4 2 0,0 0 2 16,2-2-2-16,2-3-1 0,-1-1 5 0,3-3 0 15,0-2 4-15,0-1 2 0,2 0-1 0,0-2-2 16,-1-3 0-16,1-1 1 0,0-3-6 16,2-2 5-16,-4-2-2 0,2-2 1 0,-1 0 2 15,-3-5-1-15,3 1 1 0,-2-1 0 0,0 0 5 16,-6 1-1-16,0 3 9 0,-1 3 3 0,-3 2 7 16,-2 5 6-16,0 3 11 0,0 1 4 15,0 2-5-15,0 0-8 0,0 0-21 0,-1 0-11 16,0 1-8-16,-2 5 0 0,1 3-1 0,-2 4 1 15,1 1 6-15,0 4-1 0,2-2 0 0,0-1-2 16,1 0 1-16,0-1-6 0,6 0 4 16,0 1 1-16,3-3-2 0,1 1-2 0,2-1 4 15,2-1-2-15,0-3-2 0,3-1 5 0,-3-2-6 16,4-1 0-16,0-3-3 0,-1-1-2 0,1 0-4 16,-1-6 0-16,0-1-1 0,0-4-4 15,3-3 3-15,-4-3-4 0,-1-4 3 0,2-2-1 16,-3-3 1-16,1-4-2 0,0-5-5 0,-3-4 5 15,4-4 1-15,-2-5 5 0,0-1 6 16,-3-2 5-16,-4 1-1 0,1 0 7 0,-6 2 3 16,-3 8 4-16,1 8 11 0,-2 8 7 0,-7 9 8 15,3 4-2-15,-2 6 0 0,1 3-7 16,-4 2-14-16,1 0-1 0,0 5-8 0,-4 7 0 16,3 5-1-16,-4 6 3 0,1 5 0 0,-1 5 0 15,3 5 4-15,0 1 0 0,3 1-6 0,2 0 4 16,4-2-2-16,3-1-7 0,0 1 4 0,1-3-8 15,6-1 4-15,2-3 0 0,1-2-1 0,1-2-3 16,3-1-2-16,2-3 3 0,1 0-6 16,2-2 7-16,5-2-7 0,1-3-1 0,3-3-4 15,4-3-7-15,-1-2-2 0,1-5-9 0,0-2 1 16,-1-1 0-16,2-3 1 0,-3-5 1 0,-2-2 5 16,0-4 2-16,-3-1 3 0,0-4 2 15,-7 0-4-15,2-2-7 0,-5-1 4 0,0-1 3 16,-5 0 6-16,0-1 12 0,-1 0-2 0,-4 0 3 15,-3 1 2-15,-2 1 5 0,0 4 2 0,0 2 0 16,-2 5 7-16,-3 3-1 0,-2 2 5 16,0 2-1-16,1 3-3 0,-2 1-7 0,1 0-9 15,-3 7 1-15,1 4-4 0,-1 1 4 0,-1 5 3 16,2 1 3-16,2 4 0 0,2 0 2 16,0-1 1-16,2-1-4 0,2-2-1 0,1 0-1 15,0-2-3-15,5-2-5 0,2-1 2 0,3 0-3 16,2-1-3-16,3-2 1 0,2 1-13 0,3-3-9 15,4 1-11-15,3-4-18 0,3-1-34 0,0-2-50 16,2-2-67-16,1 0-110 0,-1 0-170 16,-7-1-260-16,-10 0-427 0</inkml:trace>
  <inkml:trace contextRef="#ctx0" brushRef="#br0" timeOffset="1349.67">5232 3859 1470 0,'0'0'194'16,"0"0"17"-16,0 0-34 0,0 0-8 0,0 0-23 15,0 0-30-15,0 0-30 0,0 0-28 0,0 0-25 16,0 0-18-16,0 0-1 0,0 0-2 0,0 0-1 16,0 0-2-16,46-34 1 0,-34 34-6 15,2 0-1-15,-1 1 0 0,1 4-4 0,2 0-2 16,-2 3 4-16,2 0-2 0,-2 3 0 0,2 1 0 15,-2 1 0-15,-2 2-8 0,3 0 0 0,-2 1 0 16,-1 1-5-16,-2-1 3 0,-1 1-1 0,1-1-2 16,-4-2 1-16,-2 2 0 0,-2-5 0 15,-1 1 0-15,-1-4 6 0,0-2 5 0,-1-1 4 16,-2-2 14-16,-3 0 11 0,3-3 11 0,-5 0 7 16,3 0 0-16,-1-1 1 0,1-4-12 0,0-2-4 15,3-1-9-15,-4-3-13 0,5-4-4 0,1-3-10 16,1-2-8-16,6-5-8 0,3-5-9 15,2-4-24-15,6-3-30 0,3-4-43 0,4-4-83 16,3-2-125-16,-3 11-241 0,-10 12-864 0</inkml:trace>
  <inkml:trace contextRef="#ctx0" brushRef="#br0" timeOffset="1516.97">5921 3334 2186 0,'0'0'83'0,"0"0"11"0,0 0 25 15,0 0 10-15,0 0 9 0,0 0-12 0,0 0-35 16,0 0-26-16,0 0-22 0,0 0-17 0,0 0-5 16,-72 120-5-16,69-99-8 0,-3 2 1 15,3 0-4-15,-4 1-7 0,5 0-23 0,-2 0-39 16,0-1-69-16,2 2-124 0,-2-8-251 0,1-5-690 16</inkml:trace>
  <inkml:trace contextRef="#ctx0" brushRef="#br0" timeOffset="1950.24">6415 3725 2374 0,'0'0'54'0,"0"0"-5"15,0 0 6-15,0 0 12 0,0 0 6 0,0 0-3 16,0 0-16-16,0 0-27 0,0 0-14 0,0 0-12 16,-120-16-1-16,100 24-3 0,-1 0 1 15,-1 3 1-15,-1 1-8 0,1 0 7 0,3 0-6 16,2 1 1-16,1-1-2 0,5 0-3 0,3-1-4 16,3 0-6-16,4-1 4 0,1 1-9 0,0 0 3 15,2-1 3-15,7 2 4 0,0 0 7 0,2 0 7 16,2-1 3-16,4 0 1 0,1-1 1 0,3 0-1 15,-1 1 0-15,4-1-5 0,-3 0 5 16,-1 1-2-16,1-1 1 0,-1 1 0 0,-3 1 1 16,-2 1 0-16,-2 0 6 0,-2-2 4 0,-5 0-4 15,1 0 3-15,-5-2-3 0,-1 2 2 16,0-2 3-16,-1 0 5 0,-2-1 5 0,-7 1-2 16,-2 0 8-16,-7-1-6 0,-4 1-3 0,-2-2-4 15,-5-2-6-15,-3 1-10 0,-3-2-18 0,1-1-39 16,-3-1-98-16,-1-2-230 0,10 0-471 15,8 0-510-15</inkml:trace>
  <inkml:trace contextRef="#ctx0" brushRef="#br0" timeOffset="2600.49">7637 3321 1314 0,'0'0'77'16,"0"0"6"-16,0 0 22 0,0 0 33 0,0 0 30 16,0 0 22-16,0 0-10 0,-124 104-27 0,94-67-28 15,-3 6-18-15,-1 5-21 0,1 4-20 0,2 3-10 16,0 3-17-16,3 0 0 0,6 0 5 16,2-1 1-16,9-1-4 0,2-4-8 0,8-3-9 15,1-3-8-15,5-3 1 0,8-2-1 0,3-2-2 16,3-6-4-16,5-2-5 0,1-6 1 0,2-3-5 15,0-4 0-15,3-4-12 0,4-4-19 0,-1-4-31 16,1-6-45-16,4 0-58 0,0-6-111 16,-13-2-250-16,-6 2-796 0</inkml:trace>
  <inkml:trace contextRef="#ctx0" brushRef="#br0" timeOffset="2801.76">8019 3580 2660 0,'0'0'89'0,"0"0"1"0,0 0-13 16,0 0-8-16,0 0-6 0,0 0 0 16,0 0 2-16,-48 117-7 0,42-75-11 0,4 4-7 15,1 1-12-15,1 1-10 0,1 0-3 0,0-2-4 16,4-1-6-16,-2-1 0 0,4-6-1 16,-2-4-12-16,4-5-13 0,0-6-20 0,2-7-25 15,2-4-32-15,4-5-38 0,2-6-70 0,0-1-175 16,-4-3-395-16,-4-3-816 0</inkml:trace>
  <inkml:trace contextRef="#ctx0" brushRef="#br0" timeOffset="3153.46">8376 3550 2246 0,'0'0'230'0,"0"0"-172"0,0 0-7 16,0 0-2-16,0 0-2 0,0 0 10 0,0 0 1 15,0 0-10-15,0 0-9 0,0 0-11 0,0 0-5 16,0 0-5-16,0 0-3 0,0 0-1 16,92 60-2-16,-69-55-7 0,-2-2 5 0,5 0-5 15,-3-3-4-15,4 0 4 0,-2 0-4 0,0-1-6 16,0-4-2-16,-2 3-2 0,2-1-5 0,-4 3 3 16,-3 0-1-16,-3 0-2 0,-4 5 1 15,-2 2-2-15,0 2 3 0,-6 3 0 0,1 3 6 16,-3 2 6-16,-1 3 2 0,0 3 6 0,-5 1 10 15,0 2 2-15,-2 1 1 0,-1 2 14 16,2-1-2-16,-4 2 9 0,0 2 4 0,0-1-6 0,-1-4-9 16,-3 1-7-16,3-3-7 0,-1-2-9 15,2 1 1-15,-1-2-2 0,-1 0-3 0,-3 1-2 16,2-1-1-16,2 1-24 0,0-2-47 0,0-3-65 16,2 0-117-16,1-7-246 0,6-4-702 0</inkml:trace>
  <inkml:trace contextRef="#ctx0" brushRef="#br0" timeOffset="3473.01">9379 3561 2813 0,'0'0'72'0,"0"0"3"0,0 0 2 0,0 0-10 16,0 0 3-16,0 0-8 0,0 0-12 0,0 0-15 15,0 0-8-15,-122 75-6 0,97-49-4 0,1 3 0 16,-3 0-2-16,3 1-2 0,-1 1-2 16,3 1-1-16,2 0-1 0,1 1-1 0,5-1-6 15,3 0 3-15,3-3-6 0,4-1 1 0,1-2 4 16,3 1-8-16,0-1 2 0,9-1-7 0,1-1 0 16,1-1-10-16,5 0-4 0,-2-4-6 0,5-1-15 15,0-3-1-15,2-2-14 0,0-1-9 16,-1-3 5-16,1-4 4 0,-1-1 2 0,-2-3-1 15,0-1-12-15,-4 0-24 0,1 0-12 0,-3-5-39 16,-1 1-73-16,-2-4-117 0,-4-1-251 16,-4 5-791-16</inkml:trace>
  <inkml:trace contextRef="#ctx0" brushRef="#br0" timeOffset="4021.04">9096 3937 1059 0,'0'0'215'15,"0"0"-10"-15,0 0-25 0,0 0 13 0,0 0 16 16,0 0-11-16,0 0-43 0,0 0-32 0,0 0-30 16,0 0-13-16,0 0-10 0,0 0-8 0,116-27-4 15,-95 34-6-15,0 0 0 0,3 2-10 16,-3 0-8-16,-2 1-8 0,-3 2-8 0,2-1-6 15,-5 2-5-15,1 1 0 0,-5 0-5 0,-2 0 2 16,-1-1 0-16,-5 1-2 0,-1 1 1 0,-6 0 1 16,-5 4-6-16,-4-2-10 0,-3 0-14 15,-7 0-19-15,-2 0-21 0,-3-2-25 0,-2 1-37 16,1-3-62-16,-3-1-106 0,2-2-168 0,10-3-317 16,7-4-287-16</inkml:trace>
  <inkml:trace contextRef="#ctx0" brushRef="#br0" timeOffset="4419.05">9944 3828 2404 0,'0'0'78'0,"0"0"-27"0,0 0-7 0,0 0 14 16,0 0 19-16,0 0 10 0,0 0-7 0,0 0-26 16,0 0-18-16,-117 52-9 0,98-32-8 15,1 1 1-15,-1 1 3 0,5 0-1 0,0-1-2 16,2-2 1-16,4 1-5 0,1 0-6 0,1-1 0 16,5-1-5-16,1 2 0 0,1-2-3 0,9-1 0 15,-1-1-3-15,2-2 0 0,1-2 2 0,4-3-2 16,0-1-2-16,1-1-1 0,2-3 0 15,-1-2-2-15,-1-1 4 0,1-1 1 0,-1 0 1 16,-1-4 0-16,0-1 4 0,-3-2 3 0,1 0-1 16,-3-2 8-16,-1-1 1 0,-5-1-2 0,2-1-3 15,-5-1-4-15,1-2-9 0,-3-1-4 16,0 0-6-16,-2-1-12 0,-2 1-17 0,-3-3-29 16,-3-1-46-16,-2 1-74 0,0-4-114 0,-4-3-152 15,5 5-399-15,4 7-281 0</inkml:trace>
  <inkml:trace contextRef="#ctx0" brushRef="#br0" timeOffset="4607.97">10313 3321 2442 0,'0'0'46'0,"0"0"-6"0,0 0-6 16,0 0 14-16,0 0 21 0,0 0 8 0,0 0-9 15,0 0-28-15,0 0-19 0,-122 110-13 16,103-89 0-16,0 0-7 0,-1-1-22 0,1 2-35 16,1 1-65-16,1 0-131 0,6-6-290 0,4-5-992 0</inkml:trace>
  <inkml:trace contextRef="#ctx0" brushRef="#br0" timeOffset="5035.41">10806 3405 2029 0,'0'0'80'0,"0"0"-14"0,0 0 7 15,0 0 14-15,0 0 14 0,0 0-14 0,0 0-35 16,0 0-39-16,0 0-23 0,0 0-3 0,0 0-2 15,0 0 3-15,0 0 2 0,0 0 5 16,-109 26-4-16,93-16 1 0,0 1-1 0,2-1-5 16,0 2-1-16,4-2-1 0,3 1-2 0,0 1-3 15,3-1 0-15,1 1-2 0,3 0 4 0,0 0 2 16,0 0 2-16,7 0 2 0,2 1 2 16,1 1 5-16,3-1 3 0,5 4 6 0,1-1 10 15,3 2 17-15,1 3 2 0,-1 2 7 0,2 0-9 16,-2 0-6-16,-2-1 0 0,-1 0 0 0,-3 0-1 15,-1-1-8-15,-2 0 2 0,-3-2-5 16,-4-1-2-16,-3-1 6 0,-2-3 0 0,-1-1 6 16,-1-3 5-16,-5-1 8 0,-3-1-2 0,-1-2 3 15,-2 0-1-15,-1-5-9 0,-1-1-20 0,-3 0-27 16,0-1-38-16,1-7-56 0,0-1-101 16,1-3-221-16,3 2-494 0,6 3-123 0</inkml:trace>
  <inkml:trace contextRef="#ctx0" brushRef="#br0" timeOffset="5283.23">10844 3050 2838 0,'0'0'-24'0,"0"0"8"0,0 0 9 15,0 0 31-15,0 0 40 0,0 0 14 0,0 0 2 16,134 98-12-16,-98-59-11 0,5 7-17 0,5 9-8 15,3 10-4-15,0 4-10 0,-8 2-1 16,-7-2-6-16,-2 0-3 0,-11-3-1 0,-6 1 0 16,-5-3-1-16,-8 0-2 0,-2-4 0 0,-7-1 1 15,-5-7-3-15,1-3-2 0,-5-5 2 0,4-2-12 16,-6-4-10-16,2-1-20 0,-3-2-36 16,-2-2-51-16,0-3-78 0,-4-1-159 0,5-7-397 15,8-9-842-15</inkml:trace>
  <inkml:trace contextRef="#ctx0" brushRef="#br0" timeOffset="6015.62">2204 4954 1488 0,'0'0'-29'0,"0"0"21"0,0 0 14 16,0 0 10-16,0 0 0 0,0 0 2 0,0 0-5 16,0 0-7-16,0 0 1 0,0 0 0 15,0 0 7-15,0 0 17 0,0 0 22 0,0 0 22 16,-1 107 21-16,42-93 4 0,7 0-6 0,11-1-12 15,9 3-18-15,5 1-8 0,4 0-13 0,9 0-3 16,6 0-2-16,4 1 3 0,10 0 5 0,5-1 11 16,8 1 9-16,8-1-3 0,6-2 0 15,9-2-7-15,7-2-4 0,9-2 2 0,11-1 1 16,8-3-5-16,12-4 0 0,7-1-3 0,8-2-8 16,9-5-4-16,3-2-1 0,7 0 1 15,7-2-1-15,3 1 1 0,3 0-2 0,7 0-8 16,1 0 1-16,3 0 0 0,1-1-2 0,-3 1 0 15,-3-1 2-15,-6 0-2 0,-4 1-2 16,-5-1 2-16,-4 2-2 0,-8-2-1 0,-3 2-1 16,-10-1 2-16,-7 1-12 0,-7 0 2 0,-10-1 0 15,-9 1-3-15,-10-1 1 0,-8 1 2 0,-10-1-6 16,-8 1-4-16,-11 0 6 0,-10 0-5 16,-12-1 1-16,-13 2 3 0,-12-2-4 0,-11 2 0 15,-10 1-2-15,-12 0 7 0,-11 3-4 0,-10 0 4 16,-10 1 8-16,-3 1-3 0,-6 1 6 0,-2 1 3 15,0 0-3-15,0 0-5 0,0 0-4 0,0 0-5 16,0 0-5-16,0 0-4 0,0 0 4 0,0 0-6 16,0 0-6-16,-1 0-5 0,1 0-19 15,-1 0-23-15,1 0-29 0,0 0-54 0,0-1-104 16,0 0-345-16,0 0-1159 0</inkml:trace>
  <inkml:trace contextRef="#ctx0" brushRef="#br0" timeOffset="9549.62">17494 3981 1400 0,'0'0'287'0,"0"0"-76"0,0 0 5 16,0 0-40-16,0 0-13 0,0 0-6 0,0 0-13 15,0 0-22-15,0 0-29 0,37-123-27 16,-30 115-22-16,3 1-11 0,1 0-5 0,3 1-8 15,-1 1-6-15,6 4-4 0,-1 1-5 0,4 0-6 16,0 7 2-16,3 6-1 0,1 6-2 0,3 3 1 16,0 4 2-16,1 5 0 0,-4 0-2 0,0 2 3 15,-3 3-2-15,-3-1 0 0,0 2 2 0,-1 2 0 16,-5 0 0-16,1 1 0 0,-2-1 3 16,-1-2-4-16,-1-3 0 0,-3-7 2 0,-2-3-4 15,-3-4 0-15,-2-5 2 0,-1-2 1 16,0-5-1-16,0-4 2 0,0-1 1 0,0-2 7 15,0-1 7-15,0 0 16 0,-1 0-2 0,-2-5-5 16,-3-3-5-16,2-2-14 0,-2-4-1 0,-2-1-1 16,2-4 4-16,-1-1-8 0,0-3 2 0,1-4 1 15,-1 0-10-15,3-3 5 0,0-2-1 16,4-2-6-16,0 0-4 0,6-2 1 0,3 0-5 16,4 1 3-16,2 1 3 0,1 4 2 0,1 5 1 15,2 4 3-15,-2 4 8 0,-1 4-4 16,0 1 4-16,0 5-1 0,0 3-5 0,-3 4-1 15,-2 0-1-15,2 9-2 0,0 4-1 0,-1 4 2 16,1 6 2-16,0 3-1 0,0 3 2 0,-2 5 4 16,1 3-2-16,-3-1 3 0,-2 0 2 15,-2-1-4-15,-1-4 1 0,-3-4-1 0,0-1 5 16,1-6-8-16,-2-2 3 0,0-2-4 0,0-2-21 16,0 0-11-16,0-2-43 0,0 0-59 0,4-3-80 15,3-2-160-15,-2-1-358 0,0-4-843 0</inkml:trace>
  <inkml:trace contextRef="#ctx0" brushRef="#br0" timeOffset="9786.23">18762 4105 2326 0,'0'0'403'15,"0"0"-243"-15,0 0-19 0,0 0-21 0,0 0-19 16,0 0-18-16,0 0-25 0,0 0-19 15,0 0-19-15,0 0-14 0,0 0 1 0,0 0-5 16,0 0 1-16,0 0 0 0,125-48 4 0,-94 44-9 16,3-1 0-16,3 0 0 0,0 1-8 15,4-2 10-15,3 1 0 0,2 0-14 0,2-1-23 16,0 1-24-16,0 3-36 0,-4 1-37 0,-4 1-50 16,-4 0-70-16,-5 1-141 0,-9 2-290 0,-8 0-847 0</inkml:trace>
  <inkml:trace contextRef="#ctx0" brushRef="#br0" timeOffset="10021.11">18823 4283 1805 0,'0'0'281'16,"0"0"-45"-16,0 0-43 0,0 0-20 0,0 0-30 15,0 0-35-15,0 0-33 0,0 0-25 0,0 0-12 16,0 0 4-16,0 0 5 0,0 0 2 0,0 0-5 15,96-26-16-15,-60 18-9 0,8 0-6 16,-1 0-2-16,6 0-4 0,3 0-4 0,4 1 2 16,0 0-4-16,3 2 0 0,-2 1-10 0,-1 2-27 15,-1 1-38-15,-4 1-48 0,0 0-83 16,-5 0-136-16,-10 0-297 0,-13 0-957 0</inkml:trace>
  <inkml:trace contextRef="#ctx0" brushRef="#br0" timeOffset="10603.22">20609 3637 2430 0,'0'0'152'0,"0"0"15"0,0 0-15 16,0 0-21-16,0 0-21 0,0 0-23 0,0 0-30 15,0 0-31-15,0 0-31 0,0 0-14 16,0 0-5-16,0 0 7 0,0 0 12 0,0 0 8 16,3 80 1-16,0-38 0 0,6 4-1 0,-6 5-1 15,3 0 1-15,-4 4 0 0,0 0-3 0,2 0 2 16,0 3 2-16,-2 1-3 0,3 0 8 16,-1 1-5-16,0-4-2 0,2-3-2 0,1-4-9 15,-3-8 0-15,5-4-3 0,-4-6 1 0,0-6-1 16,0-5 0-16,-2-5 1 0,-1-5 2 0,-2-4 0 15,0-4 5-15,0 0 14 0,0-2 6 16,0 0 8-16,0-3-2 0,0-4-5 0,0-3-8 16,-2-5-4-16,-1-1-3 0,0-2-1 0,2-2 0 15,0-2 1-15,1-3-1 0,0-1-2 0,0-3 3 16,-1-3-4-16,1 0 0 0,-1-2 4 0,-1-4-5 16,2 0-3-16,0-3 2 0,0 2 1 15,0 2-2-15,4 1 6 0,0 4-2 0,1 1-2 16,2 7 0-16,0 4 0 0,2 2-5 0,2 1-2 15,6 3 1-15,-1 1-5 0,4 1 7 0,1 1 3 16,-1 1 3-16,0 3 1 0,1 2-2 16,-4 2-1-16,2 3-4 0,-1 0-3 0,-4 4 2 15,3 3-1-15,-5 3-1 0,3 4 5 0,-2-1-1 16,-3 4-1-16,-3 0 4 0,-1 1-1 16,-4 0-4-16,0-1 0 0,-2-1 0 0,-4 0-6 15,-6 0 8-15,-1-2 2 0,-4-1 1 0,-1-3 5 16,-5 0-2-16,-3 0 4 0,-1-2-5 0,-4 0-4 15,1-2-12-15,-4-1-22 0,3 0-27 16,-4-1-46-16,6 1-68 0,1-1-113 0,3 0-206 16,6-2-181-16,7 0-523 0</inkml:trace>
  <inkml:trace contextRef="#ctx0" brushRef="#br0" timeOffset="10885.02">22059 3887 2617 0,'0'0'142'0,"0"0"-13"0,0 0-33 16,0 0-21-16,0 0-13 0,0 0-16 15,0 0-19-15,0 0-24 0,0 0-14 0,0 0-6 16,0 0 2-16,0 0 8 0,0 0 7 0,0 0 4 15,-81 72-3-15,60-46 1 0,0 1 1 16,0 2-2-16,-4 0-1 0,0 1 2 0,-4 1-2 16,4-1-9-16,-2-2-6 0,5 1-19 0,0-5-30 15,2-2-28-15,2-2-34 0,2-3-52 0,2-1-98 16,-4-2-207-16,8-4-368 0,5-5-181 0</inkml:trace>
  <inkml:trace contextRef="#ctx0" brushRef="#br0" timeOffset="11117.78">21443 3995 2443 0,'0'0'148'16,"0"0"12"-16,0 0-25 0,0 0-19 0,0 0-2 16,0 0-22-16,0 0-24 0,117-22-19 15,-88 31-15-15,1 3-10 0,2 4-4 0,-1 2-3 16,-1 2-9-16,1 2 2 0,-2 0-3 0,0 2-2 15,-1 0 1-15,2 3-1 0,-2 0-3 0,1 1-2 16,2-1-1-16,-1 0-11 0,0 2-18 16,0-4-29-16,-3 0-32 0,-1 1-56 0,3-3-68 15,0-2-150-15,-7-5-464 0,-10-5-771 0</inkml:trace>
  <inkml:trace contextRef="#ctx0" brushRef="#br0" timeOffset="11800.89">23201 4188 2560 0,'0'0'98'0,"0"0"14"0,0 0 6 16,0 0-11-16,0 0-1 0,0 0-12 0,4-123-27 15,-4 107-15-15,0 0-21 0,-1 2-12 16,-2 1-2-16,-2 1-6 0,2 0-2 0,-3 1 0 15,2-1 3-15,-3 2-7 0,-2 2 1 0,3 2-7 16,-2 2-6-16,-2 1-2 0,-1 3-4 16,-4 0-2-16,-1 6-1 0,-5 5 8 0,-3 2 2 15,1 4 4-15,1 2 1 0,3-1 1 0,-1 3-1 16,5 0 1-16,1-2 2 0,3 1-5 0,2-1 3 16,4 0-2-16,-1-3 3 0,4-1-3 15,1-1 3-15,1-3-1 0,0-2-6 0,1 1 5 16,2-3-1-16,3-2 1 0,-2-1-3 0,4-1 3 15,0 0-2-15,0-1 1 0,-1-2 2 0,4 0 2 16,3 0 0-16,0-3 3 0,2-3 5 16,-1-2-7-16,2 0 1 0,-2-5-1 0,1 1-3 15,-2-1 2-15,1-2 0 0,-2 1-1 0,-3 1-1 16,0 2 0-16,-3 4-4 0,-3 3-1 0,-3 3-4 16,0 1-6-16,-1 0-16 0,0 3-5 0,-1 5 2 15,-2 5 6-15,0 4 19 0,-3 7 7 0,-3 4 4 16,1 6 1-16,0 3 1 0,-4 4-3 15,1 1-1-15,-1 5 0 0,-1 1 0 0,-5 3 2 16,1-1 1-16,2-2 0 0,-1 0-2 0,3-8 2 16,4-2-2-16,4-7 0 0,-1-3-2 15,4-4 3-15,-1-5-4 0,3-2 0 0,0-5 4 16,0-3-3-16,3-3-2 0,0-3 4 0,2 0 1 16,-3-2 2-16,0-1 14 0,1 0 0 0,3 0 7 15,1-5 2-15,4-2-3 0,1-4 3 16,3-2-3-16,3-2 6 0,3-1-1 0,1-3 2 15,3-3-2-15,-2 0-5 0,5-1 0 0,2-3-6 16,2 1-3-16,7 0-7 0,2-1-3 0,1-1-2 16,0 4 4-16,-1 2-4 0,-1 2 7 15,-2 3-5-15,-5 3-5 0,-3 3 4 0,-2 2-6 16,-7 3 3-16,-8 1-1 0,-2 2-1 0,-3 1-5 16,-5 1 1-16,1 0-2 0,-2 0-16 0,0 0-27 15,-1 3-45-15,0 4-66 0,3 0-132 0,-4 0-478 16,0-2-929-16</inkml:trace>
  <inkml:trace contextRef="#ctx0" brushRef="#br0" timeOffset="16252.79">26910 3235 1126 0,'0'0'152'0,"0"0"29"15,0 0 32-15,0 0-19 0,0 0-8 16,0 0-7-16,0 0-22 0,0 0-32 0,0 0-36 16,-122-101-27-16,105 101-29 0,0 0-6 0,-4 8-7 15,-3 5-4-15,-2 5 3 0,-1 8 1 0,-3 5 3 16,-1 9-5-16,-4 8 6 0,4 7-1 16,1 5-5-16,2 6 0 0,6 1-4 0,1 4 2 15,8 2 0-15,2 2 11 0,7 2-1 0,4-2-2 16,5-5 0-16,9-2-8 0,7-4-3 15,3-5-2-15,1-4-3 0,5-7-3 0,-1-1-3 16,3-6 3-16,-4-6-1 0,1-3-2 0,-2-7-12 16,-1-4-16-16,-3-4-32 0,3-4-40 0,-2-3-58 15,-3-3-107-15,-4-4-259 0,-6 0-880 0</inkml:trace>
  <inkml:trace contextRef="#ctx0" brushRef="#br0" timeOffset="16776.05">27287 3374 2396 0,'0'0'102'0,"0"0"40"0,0 0 11 16,0 0-28-16,0 0-32 0,0 0-40 15,0 0-41-15,0 0-29 0,0 0-7 0,0 0 4 16,0 0 13-16,0 0 6 0,0 0 3 0,-30 138 2 15,36-81-3-15,5 2 4 0,-1 1 0 16,3 0-1-16,1-1 0 0,-2 0-3 0,0-2-9 16,-2-5-20-16,-1-3-14 0,-1-6-19 0,-4-2-11 15,0-9-5-15,-2-4-2 0,-1-7 8 0,-1-7 13 16,0-3 21-16,1-5 19 0,-1-3 15 16,0-2 25-16,0-1 17 0,0-1-1 0,0-4 1 15,0-4-13-15,-1-2-14 0,0-5 0 0,-2-2 1 16,0-3 0-16,1-3-5 0,0-2 4 15,-1-3-4-15,2-3 0 0,0-4 3 0,1-2 3 16,0-1 4-16,0-2 2 0,2 2 12 0,3 3-6 16,1 5 1-16,1 2-3 0,0 6-7 0,2 5-5 15,2-1-5-15,0 3-2 0,3 2-7 16,1 2-1-16,1 0-6 0,0 3-2 0,3-1-4 0,0 4 2 16,-1 1-3-16,1 3-1 0,-4 2 1 15,4 0-3-15,-6 2-2 0,2 4 0 0,-2 2-3 16,-3 2 5-16,2 1 5 0,-4 0 3 0,-2 2 5 15,-1-1-3-15,-4 0 0 0,-1 1-1 0,0-4-7 16,-4 1 8-16,-3-2 4 0,-6 1 5 16,-4-1 7-16,-4 1-3 0,-2-2-2 0,-4 2-3 15,-3-3-1-15,-1 0-14 0,-2 0-16 0,1 1-25 16,0 0-38-16,4 0-63 0,3 0-60 16,7 1-168-16,4 0-314 0,8-3-294 0</inkml:trace>
  <inkml:trace contextRef="#ctx0" brushRef="#br0" timeOffset="17583.17">28052 4581 1801 0,'0'0'192'0,"0"0"-15"0,0 0-29 0,0 0 3 16,0 0-17-16,0 0-16 0,0 0-25 15,0 0-20-15,0 0-19 0,-8-121-12 0,6 110-5 16,-5 0-6-16,4 1-6 0,-3 0-3 0,2 2 1 15,-4 1-7-15,2 1 4 0,0 0-7 16,-2 3-5-16,1-1-2 0,-4 3-8 0,0 1 1 16,0 0-4-16,-1 0 3 0,0 3-1 0,-1 2-1 15,2 1 3-15,-2 0 1 0,3-2-1 0,3 2 1 16,1-2-1-16,-1 1-2 0,4-2-1 0,0 1 0 16,0-2 0-16,1 1-2 0,1-1 9 0,0 0-7 15,1-1-1-15,0 1 4 0,-1 0-8 0,1-1 10 16,-2 0-3-16,1 0 4 0,0 2-2 15,1-2-2-15,-2-1 5 0,2 1-2 0,0-1 3 16,0 0 0-16,0 0 1 0,0 0 0 16,-1 0 4-16,1 0 3 0,-1 0-3 0,0-2-1 15,-2-2-4-15,-1 0-1 0,1-3-3 0,-3 0 2 16,2-3-1-16,-1 1-1 0,0 0 0 0,0-1-1 16,0-1 1-16,0 1-3 0,-1 1 6 0,1-2-4 15,1 2-2-15,0 0 5 0,2-1-4 16,-1-1-3-16,2 0 5 0,1 1-4 0,0-3-4 15,0 1-1-15,2-1-2 0,5-2 1 0,-2 2-2 16,2-1 6-16,2 0-7 0,1 1 2 16,-1 2 4-16,2 1-5 0,-1 0 4 0,0 2-5 15,2 1 1-15,-2 2-5 0,-1 0-1 0,2 1 2 16,-1 3-5-16,-1 0 3 0,2 1 0 16,-2 0-5-16,-3 0-2 0,-1 1-3 0,-1 4-1 15,-1 1 1-15,0 2-2 0,-3 1 1 0,0 2-5 16,-1 1 5-16,-7 4 8 0,-1 0 6 0,-2 2 10 15,-2-1 2-15,-3 1 5 0,1-1 0 0,-3 0 4 16,-2-2-1-16,-1 2-3 0,1-3 4 0,0-1-2 16,-1 0 1-16,1 0 1 0,1 0 3 0,3-3 2 15,0 0 8-15,-2-1 5 0,7-2-2 16,4-1-5-16,3-1-8 0,2-3-7 0,2 2-4 16,0-2 2-16,2 0 7 0,7 1 6 0,2-2 10 15,9 0 2-15,3-1-1 0,9 0-8 16,5 0-4-16,3 0-4 0,6 0-11 0,3-1-6 15,0 0-23-15,2-1-45 0,0 1-80 0,-1 0-181 16,-12 0-354-16,-15 1-858 0</inkml:trace>
  <inkml:trace contextRef="#ctx0" brushRef="#br0" timeOffset="18099.56">28888 4400 1915 0,'0'0'202'16,"0"0"-13"-16,0 0-16 0,0 0-22 0,0 0-19 16,0 0-22-16,0 0-17 0,0 0-23 15,0 0-18-15,0 0-7 0,-85-123-10 0,72 117-6 16,-2 1-2-16,3 2-5 0,-4 1-8 0,3 2-1 16,-2 0-5-16,-1 0-4 0,-1 3-2 0,5 3 2 15,0 0-4-15,0 2-4 0,0 0 6 16,3 1-4-16,1 0 0 0,0 2-1 0,5-1-1 15,-3 0-3-15,5-1-4 0,-1 3 6 0,2 0-6 16,0 3 2-16,0-1 4 0,0 0-1 0,3 1 0 16,3 1 2-16,-2-2-3 0,4-1-7 15,-1-3 2-15,1-3 0 0,-2-1 4 0,3-2 4 16,0-2 7-16,-1-2 0 0,1 0 4 0,2-1 3 16,-1-4-1-16,3 0 0 0,-1 0-3 0,-2 0 1 15,-2 2-7-15,-5 0 0 0,2 2 1 16,-4 1-8-16,-1 0-1 0,0 0-12 0,0 0-11 15,0 4-4-15,0 2 9 0,0 5 6 0,-4 4 12 16,2 4 4-16,-3 5 0 0,0 2-2 0,-4 5 3 16,-1 1 3-16,2 2-5 0,-4-2 5 15,2-2 0-15,3-5-1 0,1-3 0 0,2-4 0 16,3-5 1-16,1-4-5 0,0-2 5 0,0-2-1 16,3-3 0-16,0 0 2 0,2 0 7 0,1-2 3 15,5 0 4-15,2 0 9 0,4-4-4 16,3-3-3-16,8-2-3 0,-1-2-3 0,5 0-7 15,1-3-2-15,0 0-14 0,6-1-25 0,0 1-45 16,2-2-68-16,2-3-108 0,-11 5-240 0,-10 5-843 0</inkml:trace>
  <inkml:trace contextRef="#ctx0" brushRef="#br0" timeOffset="18599.76">30033 3525 2522 0,'0'0'94'0,"0"0"33"16,0 0 6-16,0 0-1 0,0 0-6 0,0 0-35 15,0 0-33-15,0 0-30 0,0 0-39 16,0 0-27-16,0 0 3 0,0 0 5 0,0 0 11 16,0 0 21-16,-37 70 4 0,33-15-6 0,-1 1 3 15,3 3 0-15,2 2-5 0,0-1 4 0,0 0 1 16,2-2 1-16,3-2-10 0,-2-2-7 15,4-2-17-15,-3-2-17 0,4-3-17 0,-4-4-7 16,2-4-8-16,-3-6-4 0,2-4 4 0,-3-7-7 16,0-5 10-16,-1-3 15 0,3-7 18 0,-3-4 22 15,-1-2 25-15,2-1 12 0,-2-2 1 0,0-5 5 16,0-5-10-16,0-2-3 0,1-4 1 16,-1 0 0-16,1-2-2 0,0-3-1 0,3 1 0 15,-1-5-1-15,0 1 0 0,3-6 1 0,-1 3 1 16,3-5-2-16,1 2 1 0,-1 0-1 15,-1 4 6-15,1 5 10 0,1 3 4 0,-2 3-4 16,1 5-10-16,3 0-5 0,2 3-6 0,1 2-1 16,4 1-1-16,2 2 0 0,1 0-2 15,-2 4-1-15,1 0 2 0,-2 0-5 0,-2 3 0 16,-1 2 0-16,-2 1-2 0,-4 2-4 0,-1 1 2 16,-3 0-1-16,-1 2 2 0,-3-1 1 0,-1 0 3 15,0 0 2-15,-7 1-1 0,-3-2 9 0,0 1-1 16,-8-1 6-16,2-1 4 0,-10 0-3 0,1-1-4 15,-3-1-1-15,-2-1-12 0,0 0-25 16,-2-4-31-16,2 0-58 0,-1-1-89 0,2 0-131 16,7 0-225-16,6 0-743 0</inkml:trace>
  <inkml:trace contextRef="#ctx0" brushRef="#br0" timeOffset="19093.73">30407 3918 1833 0,'0'0'140'0,"0"0"-23"0,0 0-1 0,0 0-17 15,0 0-31-15,0 0-22 0,0 0-22 16,0 0-21-16,0 0-10 0,0 0 1 0,0 0-4 16,0 0-2-16,0 0 3 0,116 31 3 0,-99-18 2 15,-3 0 5-15,1 1 1 0,-2 1-1 0,-1 1-1 16,1-2 2-16,0 1-3 0,-3-1 0 15,-4 1 0-15,2-4-7 0,-5 1-8 0,1-3-13 16,-4 0-15-16,0-1-6 0,0-1 0 0,-6 0 10 16,1-2 7-16,-3-2 9 0,-2 0 8 0,1-2 5 15,-1-1 9-15,-2 0 8 0,3-5 5 16,1-1 3-16,-2-3 3 0,6 1-1 0,-2 0 1 0,3-2-2 16,1 1 2-16,2-2-4 0,0-1 0 15,0 0 0-15,5-1-4 0,2 0 4 0,2-1-2 16,1-3 2-16,1 3-2 0,3 1-1 15,-2 0 3-15,4 3 0 0,-4 2 6 0,5 0 10 16,-3 3 4-16,2 2 4 0,-3 2 5 0,-2 0-2 16,5 1-3-16,-4 0 0 0,1 3-2 0,-2 3-6 15,4 2 5-15,-3 4-7 0,-1 1-5 0,1 3 3 16,-3 3-9-16,-1 4 2 0,1 0-4 16,-4 1-1-16,0-1 0 0,-1 0-4 0,-3-1 4 15,3-1-3-15,-1-2 0 0,-1-1-1 0,5-1 1 16,-4-5-1-16,0-1 0 0,2-1 4 15,-2-2-2-15,3 0-4 0,-2-2-15 0,3-1-46 16,-2-1-76-16,3 0-141 0,-2-2-331 0,-3-1-971 0</inkml:trace>
  <inkml:trace contextRef="#ctx0" brushRef="#br0" timeOffset="19216.12">30778 3880 1984 0,'0'0'174'0,"0"0"-69"0,0 0-1 0,0 0-28 15,0 0-21-15,0 0-32 0,0 0-56 0,0 0-73 16,0 0-170-16,0 0-260 0,0 0-950 0</inkml:trace>
  <inkml:trace contextRef="#ctx0" brushRef="#br0" timeOffset="20099.53">31032 4064 2706 0,'0'0'30'0,"0"0"3"16,0 0-7-16,0 0-2 0,0 0-6 0,0 0-14 15,0 0-6-15,0 0 0 0,0 0 0 0,0 0 8 16,0 0-4-16,0 0 1 0,0 0 0 0,0 0-2 16,57 112 2-16,-51-95-1 0,1 1-4 15,1-1-1-15,-4-4-3 0,2-1-6 0,-2-3-4 16,0-1-2-16,-2-4-1 0,-1-2 0 0,-1-1 8 15,0 0 8-15,0-1 3 0,0 0 15 0,0 0 5 16,0 0-3-16,0-3-6 0,1-3-6 0,0-3-5 16,-1-2 0-16,2 0 4 0,2-3-4 15,-2-1-2-15,0-2 3 0,4 1-1 0,-1-1-1 16,4-2 0-16,0 2 2 0,2 2-3 0,0 1 4 16,0 4 6-16,4-1 5 0,-3 5 10 15,-1 1 11-15,0 0 4 0,-1 2-1 0,0-1 0 16,0 2-11-16,0 1-6 0,-1 1-7 0,2 0-5 15,-1 1-7-15,1 4-1 0,2-1 2 16,1 3-6-16,-2 1 2 0,-1 2-1 0,-2 1-1 16,1-1 0-16,-1 2 1 0,-4 0 1 0,3 2-6 15,0 1 7-15,-4-2 0 0,2 0-2 0,-2 0 2 16,1 0 0-16,-1-3-3 0,-3 0 1 16,3-2-3-16,-4 1 0 0,0-1-2 0,0-1-6 15,0-1 1-15,0-1-10 0,-4-1 2 0,2-1 0 16,-4 0-2-16,3-1-2 0,0 0 2 0,-3-2 6 15,3 0 3-15,-2 0 14 0,2 0 5 0,0-3-3 16,-2-3 0-16,3-2-3 0,1 0-5 16,0-3-4-16,1 0-1 0,0-2-7 0,0 1-6 15,3-5-2-15,5 2-2 0,2 1-6 0,1 1 6 16,-1 1 3-16,0 4-1 0,-1 4 8 0,-1 1 4 16,-1 1 2-16,1 2 2 0,-1 0 6 0,-1 0 0 15,0 0 2-15,1 5 10 0,-3-1-4 16,3 1 2-16,-3 3 3 0,3 0 3 0,-3 0 0 15,5 0 1-15,-2 1 1 0,-1 0-2 0,1 1 0 16,2 0 2-16,0-1-3 0,-1 0-3 16,-2-2 8-16,6 0 2 0,1 0 5 0,3 0-3 15,2 0-1-15,3-1-6 0,5 0-6 0,-2-2 11 16,3 1-10-16,0-2-1 0,0-1 0 16,3-1-4-16,-2-1-3 0,-1 0 2 0,-1-4-5 15,-3-1-5-15,-1-5 2 0,-1 1-2 0,1-3 0 16,-7-1-2-16,-3 0 3 0,-3-3-3 0,-4 1 1 15,-5-1 5-15,0 1-5 0,-6-1-2 0,-4 2-1 16,-3 1 5-16,-4 3 0 0,0 0 6 0,2 1 9 16,1 2-2-16,0 4 5 0,4 1 0 0,4 2-5 15,1 0-4-15,2 1-4 0,-1 2-4 16,1 4 1-16,1 1-3 0,0 1 6 0,-2 2 0 16,2 1 2-16,2 3 10 0,0 3-7 0,0 1 1 15,7 2 1-15,-1 3 1 0,2 0-2 16,2 4 3-16,7 2-1 0,-4 6-7 0,6 3 2 15,1 7-10-15,-3 4-27 0,-1 6-53 0,1 3-138 16,-2 3-282-16,-7-17-411 0,-1-13-56 0</inkml:trace>
  <inkml:trace contextRef="#ctx0" brushRef="#br0" timeOffset="21250.92">30915 5174 2442 0,'0'0'31'0,"0"0"9"0,0 0 10 0,0 0 10 16,0 0 1-16,0 0-12 0,0 0-6 0,35-122-8 15,-19 110-11-15,4 1-6 0,-3 0-7 0,3 3-8 16,0 0 0-16,4 2 3 0,-7 1-3 15,6 1 1-15,-2 3 2 0,-5 0-8 0,3 1 4 16,-2 0-1-16,-3 0-2 0,-2 3 2 0,2 2-4 16,-4 0 0-16,0 1-4 0,-3 1 2 15,1 3-2-15,0 0-1 0,-1 5 2 0,0 0 1 16,1 2 2-16,-1 4-1 0,-2-2 3 0,4 2 0 16,-2 0 0-16,-2 1 2 0,3-4-1 0,1 0 0 15,-1 0-2-15,-3-4 4 0,1-1-2 16,-3-2 1-16,3-1 1 0,-3-1-1 0,0-2-2 15,1 0 1-15,-2-2 3 0,0-1-2 0,-2-1 3 16,2-2 1-16,1 0 0 0,-2 0 0 0,-1-1 8 16,1 0 1-16,0 0-1 0,1-1-3 15,0-4-12-15,3-1-9 0,-2-2-4 0,4-3 0 16,-4-1-2-16,3 1 1 0,-1-3-2 0,4 1-2 16,0-3 1-16,1-1 1 0,1 2 1 0,2-1-3 15,5 1 5-15,0 1 0 0,-1 2 1 16,0 3-7-16,3 2 3 0,-3 2 4 0,-4 1 9 15,2 2 20-15,-3 1 1 0,-2 0 1 0,-1 1 4 16,-4 0-5-16,2 0-4 0,-5 0-4 0,-1 1-4 16,1 2-7-16,1 1 2 0,-1 2 2 0,-2 1 1 15,0 1 0-15,0 0 4 0,0 1-1 16,0 1-1-16,-2 1 1 0,-1 0-3 0,2 0-2 16,1-1-1-16,0 0 6 0,0 3-5 0,6-3 3 15,3 1 3-15,4-2-4 0,-1 1 0 16,7-1 0-16,-1 1-5 0,3-2-7 0,2-1-3 15,0-3-6-15,2 1-7 0,-2-1 0 0,1-1-2 16,0-2-7-16,-4-1-4 0,1 0 1 0,-4 0 0 16,-2-3 10-16,-4-2 14 0,0 2 14 15,-4-2 12-15,-4 0 9 0,-3 1 5 0,0-1-2 16,0 0-3-16,-1-1-5 0,-3 1 0 0,-2-1-1 16,-3 2 4-16,4 0-1 0,-3 2-3 0,0 1 0 15,2 0-6-15,-1 1-3 0,0 0-6 0,3 0-1 16,-2 0-5-16,3 2-2 0,0 1 4 0,-1 0-5 15,3 2-1-15,1 0 0 0,0 0 0 16,0 0 1-16,0 1 4 0,0 0 3 0,3 0-2 16,3-1 4-16,-3 1 2 0,5-1-1 0,-1-1-1 15,-2-1 1-15,4 1-1 0,-1-2 1 0,-1 1 3 16,-1-3 4-16,2 0-1 0,-3 0 3 16,0 0 6-16,0 0-5 0,1-3 2 0,1-1-4 15,0-2-3-15,0-1-4 0,1 0 2 0,0-2-2 16,0 0-6-16,0-3 2 0,1-1-9 15,2 1-6-15,-1-2-8 0,0 0-4 0,0-1-4 16,-1 1-3-16,-1 0 12 0,-3 0-1 0,0 1 6 16,-3 1 2-16,-2 1 1 0,-2 1-5 15,-6-1 0-15,2 1 3 0,-2 0-2 0,-2-1 7 16,0 3 4-16,-3 3 5 0,4-1 2 0,1 3 8 16,2 1-6-16,4 1-6 0,1 1-14 0,1 0-18 15,0 0-19-15,0 0-7 0,0 0 17 16,0 2 16-16,0 2 23 0,1 0 14 0,1 1-1 0,1 0-4 15,2-1 0-15,-1 3-2 0,3 0-8 0,-1 0 4 16,0 0 0-16,1 2-3 0,1 0 3 16,-2 2-1-16,3 2-1 0,0 0 0 0,1 1 3 15,-1 0-3-15,1 2-1 0,-1 1 3 0,0-1 0 16,-2 3 1-16,0 0 5 0,0 1 1 16,-2-2 4-16,0 0 1 0,-4 2-1 0,-1-2 1 15,0-3 0-15,0 2 12 0,-4-5 9 0,-2-1 9 16,-2-2 10-16,1-2 5 0,-4-2 3 0,0-1 7 15,-1-2 3-15,-1-1-14 0,0-1-7 16,0 0-9-16,0 0-11 0,2 0-6 0,-1-1-5 16,2-1-27-16,-2 0-52 0,-1-2-82 0,2-1-168 15,2 2-363-15,4 1-689 0</inkml:trace>
  <inkml:trace contextRef="#ctx0" brushRef="#br0" timeOffset="21610.44">32680 4657 2116 0,'0'0'48'0,"0"0"47"0,0 0 32 0,0 0 23 16,0 0-3-16,0 0-33 0,0 0-45 15,0 0-41-15,0 0-44 0,0 0-2 0,0 0 6 16,0 0 17-16,0 0 18 0,6 2 4 0,6 23 0 15,1 7-12-15,5 5 3 0,1 11-7 16,4 5-4-16,1 6 0 0,-2 4-4 0,-2 3-5 16,0 3 1-16,-5 2 2 0,-1-2-1 0,-9-2 3 15,0-1 1-15,-5-4 3 0,-3-3-3 0,-7-5 6 16,-4-3 3-16,-5-5-2 0,-1-7 9 16,-3-2 0-16,2-5 2 0,-4-4 6 0,0-5 0 15,2-2 5-15,-1-3 1 0,3-4 2 0,3-3-6 16,2-1-8-16,-1-2-5 0,6-2-10 15,1-1 2-15,3-3-1 0,1 1-3 0,1-1 0 0,3-1-4 16,1 0-7-16,0-1-17 0,0 1-27 16,0 1-55-16,1-1-98 0,-1 0-246 0,-1-1-1140 15</inkml:trace>
  <inkml:trace contextRef="#ctx0" brushRef="#br0" timeOffset="23799.56">6519 6466 2057 0,'0'0'85'16,"0"0"33"-16,0 0 15 0,0 0-20 0,0 0-15 15,0 0-12-15,0 0-16 0,-117-98-15 16,92 90-19-16,-4 2-16 0,-1 3-9 0,-3 3-4 16,1 1-3-16,-6 7-3 0,-1 5-5 0,1 5 1 15,-2 1 2-15,0 3 0 0,1 2 1 0,1 1-2 16,6 0 0-16,2 0-3 0,3-1 3 15,7-1-4-15,4 1-3 0,3-1 0 0,4 0-6 16,5 0 1-16,3 1-2 0,1 2 3 0,8 0 0 16,3 3 4-16,4 3 3 0,6 2 2 15,3 1 2-15,1 2 2 0,5 1-1 0,4 1-1 16,0 2 2-16,2 1 0 0,-1 2 1 0,-2 1 0 16,0-1 2-16,-6-1-3 0,0 1 1 0,-5-2 4 15,-6 0-3-15,-3-3 0 0,-5-3 0 16,-5-5 1-16,-3-2 1 0,-3-3 5 0,-4-2 4 15,-5-3 2-15,-2-1 5 0,0-4 3 0,-4-4-1 16,-2-1-1-16,0-3 5 0,-1-3-4 0,-2-2-1 16,-4-2-1-16,2-1-2 0,-4 0-1 0,7-1 1 15,-4-5 3-15,5-1-10 0,4 0-1 16,2-2 0-16,5 0-9 0,3-1 0 0,4 2-8 16,3 1-10-16,0 0-11 0,0 0-5 0,1 2-1 15,4 0 0-15,-1 2 7 0,2 1 0 0,-1 0 2 16,2 2 4-16,0 0 5 0,0 4 7 15,1 2 3-15,3 4 5 0,-1 4 6 0,2 3-3 16,4 7 4-16,-1 6 1 0,3 7-2 0,-4 7 8 16,2 4-1-16,-4 3 2 0,2 2-6 0,-2 0 3 15,-2-1-4-15,1-3-3 0,0 0 6 16,0-6-8-16,0-4 0 0,1-3 2 0,5-4-3 16,-3-4-5-16,5-5-15 0,3-5-27 0,3-4-58 15,0-7-103-15,-2-3-249 0,-8-4-707 0</inkml:trace>
  <inkml:trace contextRef="#ctx0" brushRef="#br0" timeOffset="24133.18">6763 7233 2372 0,'0'0'99'0,"0"0"18"15,0 0-4-15,0 0-10 0,0 0-3 16,0 0-17-16,0 0-17 0,0 0-26 0,0 0-22 16,0 0-14-16,0 0-2 0,129-100 1 0,-110 99-5 15,3 1 2-15,1 2-1 0,0 4-2 16,5 3 0-16,-2 3 2 0,0 4 0 0,2 2-2 16,-2 0 3-16,-2 3-4 0,-3-1 2 0,-3-1-3 15,-5 0 3-15,-1-3-4 0,-3 0 0 0,-3-4 5 16,-4-1-2-16,-2-2 1 0,0-2 5 15,-2 1 3-15,-4-1 7 0,-4 0 5 0,-1 0 0 16,-4-2-2-16,-1 2-3 0,-4-1 1 0,-3-1-3 16,-4 0-2-16,1-2-9 0,0-1-16 0,2 1-20 15,-1-1-32-15,3-2-35 0,0 0-62 0,3 0-120 16,3 0-271-16,8-1-981 0</inkml:trace>
  <inkml:trace contextRef="#ctx0" brushRef="#br0" timeOffset="24951.96">7371 7119 0 0,'0'0'216'0,"0"0"60"0,0 0 0 0,0 0-3 16,0 0-4-16,0 0-26 0,0 0-43 0,0 0-34 15,0 0-21-15,0 0-15 0,0 0-15 0,0 0-12 16,0 0-7-16,12-51-16 0,-13 49-15 0,-1 0-10 16,-3 1-16-16,2 1-13 0,-5 0-8 15,2 0-11-15,-9 4-5 0,1 6 3 0,-7 2 1 16,-5 4 8-16,2 3 5 0,-3 0 3 0,-1 4 2 15,3 0 1-15,2 0 2 0,4 0-1 16,0 0-5-16,5-2-3 0,2 0-5 0,8-1-5 16,1-1 0-16,3-2 3 0,1 3-4 0,8-3 2 15,4 0 10-15,3 0 4 0,6-2 9 0,3-1 9 16,4-1 2-16,3-3-4 0,4 0 0 16,-1-4-9-16,4 0-9 0,-1-3-5 0,-4 0-1 15,-1-1-5-15,1-2-4 0,-3 1-6 0,-5-1-21 16,2 0-22-16,-7 1-36 0,-1-1-51 0,-3 2-76 15,-5-1-160-15,-4-1-401 0,-5 1-843 0</inkml:trace>
  <inkml:trace contextRef="#ctx0" brushRef="#br0" timeOffset="25718.87">7566 6341 1688 0,'0'0'271'0,"0"0"9"16,0 0-53-16,0 0-83 0,0 0-38 0,0 0-35 15,0 0-42-15,0 0-41 0,0 0-19 16,0 0 2-16,0 0 6 0,0 0 23 0,0 0 9 15,7 65 0-15,-5-37 3 0,1 3 2 0,2 3 0 16,-2-5 4-16,4 2-4 0,-3-2-3 0,2-1-5 16,-2-2-1-16,3 0 1 0,-3-2 1 15,3 0-2-15,-4-2 3 0,3-4-4 0,-2-2 1 16,1-3 1-16,-2-1 1 0,-1-5-1 0,2-2 2 16,-1-1 5-16,-3-3 0 0,1 0 18 15,-1-1 11-15,0 0 9 0,0 0 12 0,0 0-6 16,0 0-7-16,0-1-9 0,0-4-13 0,0-1-13 15,0-2-9-15,0-3-3 0,0-2-3 0,0-1-6 16,1-3-3-16,5-1-4 0,0-3-8 16,8-4 2-16,1-1 1 0,5-1 1 0,0-2-4 15,6-1 3-15,1-2-8 0,4-3 1 0,5-2 14 16,2-3-2-16,-1-1 6 0,2 3-1 16,-2 3-6-16,-3 7 1 0,-5 3 5 0,-6 7 1 15,-6 5 1-15,-5 5 1 0,-5 4 4 0,-4 1 3 16,-3 3-4-16,0 0-10 0,0 0-15 0,-8 4-6 15,-1 5 4-15,-4 5 17 0,-6 3 16 0,-4 6 9 16,-5 1 8-16,2 3-5 0,-2 0-1 0,0-1 1 16,7-1-5-16,2-2-3 0,4-2 1 15,4-2-5-15,2 0-6 0,3-3 5 0,3 0-2 16,3-1-3-16,2-1 4 0,1 1 0 0,6-1 0 16,2-1 5-16,6 0 4 0,1-1 2 15,4-2 1-15,0-2-2 0,7-1 2 0,-1 0-7 16,3-2-4-16,0 1-18 0,1 0-26 0,0-3-31 15,5 2-50-15,-3-1-76 0,3-1-137 0,-3-2-225 16,-5 0-487-16,-11-1 324 0</inkml:trace>
  <inkml:trace contextRef="#ctx0" brushRef="#br0" timeOffset="26299.95">8630 6237 1784 0,'0'0'185'0,"0"0"0"0,0 0 24 0,0 0-15 16,0 0-19-16,0 0-18 0,0 0-33 0,0 0-38 16,0 0-41-16,0 0-27 0,0 0-17 15,3-116-8-15,14 111 3 0,1-1-3 0,3 2 0 16,1 3 0-16,1 1 2 0,-1 0-3 0,1 1 1 16,-1 5 0-16,-6 1-4 0,2 2-1 0,-7 2-1 15,1 1-3-15,-3 2-1 0,0 0 5 0,-3 4 1 16,-1 1 4-16,1 1 2 0,-2 0 3 15,-3 1 0-15,2-1-1 0,-3 2 5 0,3 1-2 16,-3-1-1-16,0 1 2 0,0-1 0 0,0-2-1 16,0 3 3-16,0-4 0 0,0 1-1 15,1-2 1-15,1 0-1 0,0 2 0 0,6-2-4 16,0 1 4-16,2-2-2 0,1-1 0 0,2 1 6 16,4-4-3-16,2 0-1 0,2-2 2 15,0 0-6-15,1-2 5 0,4-3-1 0,-2 1-3 16,0-1-7-16,3-1-14 0,-4-2-11 0,2 1-14 15,-2-2-13-15,-3-1-5 0,-3 2-3 0,-4-2 1 16,-4 1 7-16,-6-1 6 0,-3 1 7 16,0 0 11-16,-11 0 14 0,-7 2 10 0,-4 1 9 0,-8 1 2 15,-3 2 0-15,-5 1 5 0,-4 0 13 16,0 3 13-16,3 1 12 0,0 0 6 0,4 5-3 16,5 1-8-16,5 1-10 0,4 2-5 0,5 1-7 15,1 1-1-15,5 1 4 0,5 0 1 0,0 3 4 16,5 2 8-16,2 1 6 0,7 4 4 15,3 0 4-15,5 2-3 0,2 1-4 0,2 2-7 16,2 3-6-16,3-1-8 0,-2-2-5 0,2 0-1 16,-4-1-4-16,-3 0-1 0,-3-2-2 0,-3-3 3 15,-2-4-4-15,-6-2 0 0,0-4 1 16,-5-3-2-16,0-1 1 0,-7-4 1 0,-5 0-2 16,-5-1-12-16,-4-2-17 0,0 0-30 0,-4-2-49 15,-1 0-66-15,3 1-185 0,5-3-378 16,6-3-838-16</inkml:trace>
  <inkml:trace contextRef="#ctx0" brushRef="#br0" timeOffset="26900.07">9312 7682 2543 0,'0'0'127'0,"0"0"-46"0,0 0-54 0,0 0-9 16,0 0 8-16,0 0 15 0,0 0 9 15,0 0-4-15,0 0-5 0,0 0-7 0,18 123-9 16,-15-92-2-16,1 3-3 0,1-1-3 0,-2 0-2 16,4 2-6-16,-4-3 7 0,3-1-8 15,-3 0-1-15,3-6 6 0,-2-1-10 0,3-5 3 16,-3-4 0-16,1-3 0 0,-2-4-8 0,0-4 6 16,1-1-4-16,-1-2 0 0,-2-1 9 0,0 0 1 15,2 0 2-15,3-4 2 0,-1-3 2 16,2-4-6-16,2-3-2 0,3-3-3 0,4-4-8 15,-2-1-4-15,3-2 0 0,1 0-5 0,-3-2-8 0,5-3 3 16,-1 0-5-16,0-1-2 0,0 1 2 16,-2 0 0-16,1 3-1 0,0 2 1 0,-6 3 10 15,-2 5-1-15,0 2 4 0,-3 4 8 0,-4 1 2 16,-2 4 1-16,-1 1 6 0,0 2-3 16,0 1-3-16,0 1-8 0,-2 0-6 0,0 0-5 15,-3 0-5-15,3 2 12 0,-4 4 5 0,2 2 5 16,-3 2 11-16,1 3 4 0,-1 3 1 15,-3 1 4-15,5 2 5 0,-3-1-6 0,1 1 0 16,0-2 1-16,3 0-11 0,1-1 0 0,2 0 1 16,-1 0-5-16,2-2-1 0,0 1-1 0,5-1 0 15,3-1-2-15,1 1 2 0,2-2-4 0,3 1-25 16,4-1-28-16,2-4-48 0,3-1-91 16,3-3-147-16,-5-3-258 0,-7-1-913 0</inkml:trace>
  <inkml:trace contextRef="#ctx0" brushRef="#br0" timeOffset="27127.47">10099 7775 2400 0,'0'0'203'0,"0"0"-33"0,0 0-12 16,0 0-31-16,0 0-29 0,0 0-30 15,0 0-27-15,0 0-21 0,0 0-10 0,0 0-6 16,0 0 2-16,0 0-4 0,122-48 1 0,-92 43-1 15,4 1-4-15,-1-1 4 0,2 2-2 16,0-1-1-16,-2 2-17 0,1 2-14 0,0 0-21 16,-4 0-27-16,-6 0-21 0,-1 3-41 0,-5 2-64 15,-5 1-109-15,-6 0-137 0,-2 0-190 16,-3-3-628-16</inkml:trace>
  <inkml:trace contextRef="#ctx0" brushRef="#br0" timeOffset="27491.53">10102 7915 712 0,'0'0'375'0,"0"0"-171"16,0 0-60-16,0 0-13 0,0 0 9 15,0 0 14-15,0 0-20 0,0 0-30 0,0 0-30 16,116-28-20-16,-89 24-17 0,3 0-13 0,3 0-8 16,3 1-6-16,3-1-3 0,1 1 1 15,5-1-1-15,-1 2-7 0,0 0 2 0,-1-2-6 16,-4 3-6-16,2-2-5 0,-5-1-10 0,-2-1-6 15,-4 1-5-15,-3-3 4 0,-5 0 5 0,-1-2 11 16,-3 0 12-16,-5 0 7 0,1-2 9 16,-3 1 5-16,-4-3 1 0,4 2 4 0,-2 0 13 15,-2 2 27-15,0 2 45 0,-4 2 38 0,-2 2 20 16,-1 1-4-16,0 1-29 0,0 1-29 16,0 0-31-16,0 0-22 0,0 0-14 0,0 0-14 15,0 1-5-15,0 3-8 0,0 1-2 0,0 4 6 16,2 4 4-16,-1 3 2 0,1 4 1 15,1 3-8-15,0 2 0 0,-1 3-2 0,4 3-2 16,1 0-2-16,1 3-4 0,1-4-14 0,1-1-20 16,4-2-26-16,-2-2-50 0,2-3-70 0,0-4-134 15,-4-4-373-15,-3-6-961 0</inkml:trace>
  <inkml:trace contextRef="#ctx0" brushRef="#br0" timeOffset="28123.59">10287 6088 1498 0,'0'0'201'0,"0"0"13"16,0 0-37-16,0 0-19 0,0 0-6 0,0 0-6 16,0 0-15-16,0 0-17 0,0 0-14 0,-90-132-15 15,62 117-14-15,-5-2-9 0,-3 1-13 16,-3 3-8-16,-7 3-8 0,5 3-1 0,0 5-2 15,4 2-8-15,8 0-6 0,5 3-8 0,6 6-10 16,5-1-4-16,2 4-1 0,4 1-2 0,1 3 1 16,0-1 5-16,5 0-1 0,1 1 2 15,0 0-1-15,1 0-5 0,8 0 2 0,0 0 3 16,3 0-1-16,3-2 5 0,0-1-3 16,3 0-1-16,1-4 1 0,-3-1 2 0,2-4-4 15,0 0-5-15,-2-3-3 0,-1-1-2 0,-2 0 3 16,1 0 1-16,0-5 4 0,-3-1 0 0,3-3-2 15,0-2 5-15,-2-2-1 0,0-1 0 0,1-1 5 16,2-2 1-16,0 1 1 0,2-1 0 16,3 0-4-16,3-1-2 0,3 1-2 0,1 2 1 15,2 3-2-15,1 1 0 0,-2 3 2 0,1 3 2 16,-3 3 7-16,-2 2 1 0,-2 0-1 16,-1 1-1-16,-2 6-5 0,-1 4 2 0,-4 1-2 15,2 3 0-15,-4 2 0 0,0 3 0 0,-2 2 1 16,-3 1 1-16,-3 0 2 0,-4 2-2 0,0 0 1 15,-7 1 0-15,-6-2 2 0,-8 1 2 0,-4-2 0 16,-5-1 1-16,-6-1-3 0,-4-1 1 16,-2-1-5-16,0-1-11 0,-4 0-17 0,-1-2-33 0,-1 1-71 15,2-2-111-15,12-2-288 0,12-6-1101 16</inkml:trace>
  <inkml:trace contextRef="#ctx0" brushRef="#br0" timeOffset="29783.24">11824 7143 1871 0,'0'0'221'0,"0"0"17"15,0 0-41-15,0 0-28 0,0 0-18 0,0 0-18 16,0 0-26-16,0 0-33 0,0 0-29 0,0 0-23 16,0 0-11-16,0 0-5 0,0 0-8 15,41-76-1-15,-29 81 1 0,3 3-4 0,2 4 3 16,1 5 6-16,2 2-7 0,0 6 4 0,0 1 1 16,0 2-5-16,-3 0 7 0,2 2-3 15,-3-1 3-15,-1 2-1 0,0-2-1 0,-3 0-4 16,0-1-6-16,0-1-5 0,-3-3-3 0,-2-4-2 15,3-5-1-15,-4-3 9 0,-3-4-2 0,1-3 6 16,-2-2 4-16,-2-3 4 0,1 0 6 0,-1 0 6 16,0-1 0-16,0-5-7 0,0-2-5 0,0-2-6 15,-2-2-2-15,1-2-1 0,-3-2 1 16,1-1-6-16,-2 0-2 0,-2-1-1 0,1-2-2 16,-1-1 4-16,1 1 1 0,0-1 5 0,1 0-1 15,3-1 2-15,-2 4 1 0,4 1-3 16,0 3 3-16,1 2 1 0,3 3 0 0,0 2-1 15,3 2 5-15,-2 0-2 0,3 3 5 0,-4 0-1 16,4 2 0-16,-4 0-6 0,2 0-4 0,0 3 2 16,0 4-5-16,3 1 4 0,0 2 2 0,1 1 4 15,0 2 4-15,2 1 2 0,-1 1-3 16,3-1-1-16,-3 0 1 0,1-2 1 0,0 2 2 16,-2-3-2-16,-1 1 1 0,1-3-3 0,-4 1-2 15,0-2 3-15,-1-2 0 0,-1 0-1 16,1-1 1-16,-2-1 0 0,-1-1-5 0,-1-1 2 15,-1-1-3-15,0 0-3 0,0-1 0 0,0 1 3 16,0-1 3-16,-4 0 1 0,0 0 1 0,-2 0-6 16,0 0-4-16,0-1-4 0,0-2-3 15,-4-3-3-15,2-2-3 0,2-1 0 0,0-1-6 16,-1-3-4-16,4-2 1 0,3-2 1 0,-1 1 2 16,1-1 4-16,6 2-6 0,0 3-7 0,4 0 2 15,-1 2 9-15,2 2 14 0,-1 1 13 16,0 2 9-16,2 0 2 0,-2 2 4 0,2 1 4 15,-2 0 0-15,0 2-4 0,2 0-3 0,-4 0-6 16,0 0-4-16,1 0-1 0,-1 3-2 0,1 1-3 16,-2 3 2-16,1 2-1 0,2-1-3 0,-2 1 2 15,-2 0 2-15,1 1-3 0,2 1 6 16,-2 0 1-16,1 1-2 0,-1-2 1 0,3 1-3 16,0 0 0-16,1-1 3 0,4 0 1 0,0 0 4 15,4-2-3-15,4-2 0 0,5-2 2 0,1 0-5 16,2-3-4-16,1-1-11 0,3 0-11 15,-1-1-11-15,-1-4-2 0,1 1 2 0,-3-1 2 16,-2 1 12-16,-3-2 7 0,-3 1 8 0,-4 1 8 16,-3-1 3-16,-4 0 0 0,-5 2 12 15,-1-2 17-15,-1 2 15 0,-2-1 18 0,-2 2 2 16,0 1 0-16,-1-1-2 0,0 2-5 0,0 0-6 16,0 0-17-16,0 0-15 0,0 0-15 0,0 0-7 15,0 0-11-15,0 0-3 0,0 2 1 16,0 1 1-16,0 2 9 0,4-1 4 0,0 3-2 15,-1 0 3-15,5 1 1 0,-2 2 1 0,1-1 4 16,1-1-3-16,2 1-3 0,0-1 0 0,0 0 1 16,2-1 1-16,-1 0-2 0,-1-1 2 0,3-1-1 15,-3-2 2-15,-1 0 0 0,0-2 2 0,-1 0-1 16,-1 1-2-16,-3-2 5 0,-1 0 0 16,0 0 4-16,-3 0 2 0,0 0 2 0,0 0-1 15,0 0-5-15,-3-2-5 0,-2-1-10 0,1-1-2 16,-2-1 2-16,2-2 4 0,-2 0 1 15,2 0-2-15,3-2-4 0,1 0-13 0,0-2-8 16,7 0-11-16,6-2-8 0,5-1 4 0,6-1 10 16,8 0 7-16,4-1 7 0,6 1 2 0,6 1-13 15,7 3-19-15,3 0-7 0,1 1-6 16,0 5 8-16,-7 1 19 0,-10 2 6 0,-5 2 14 16,-10 0 4-16,-9 0 0 0,-5 3-3 0,-7 0-12 15,-3 0 0-15,-3 2 8 0,0-1 11 16,-6 3 17-16,-4 0 8 0,-3 2 1 0,-1 3-3 15,0-2 1-15,-4 1-1 0,-1 0 5 0,5 0 8 16,-5-3 1-16,1 3 2 0,2-3-3 0,1 0-2 16,1 0-7-16,0-1-3 0,3-1-6 0,4 0-7 15,0 0-4-15,0 0 1 0,3 0-1 0,-2 0-3 16,5 0 2-16,0-2-4 0,1 1-2 16,0-2 6-16,2 1 3 0,6-2 3 0,0 0 9 15,0 0 3-15,5-2 0 0,0 0 1 0,5-4-4 16,-2-3-5-16,3-2-2 0,0-3-2 0,1-1-1 15,-1-1-1-15,-1-2 2 0,-3-3-2 16,0 0 1-16,-4-2-2 0,-2-2 0 0,-4-3 1 16,0-2-2-16,-4-3 4 0,-1-3-1 0,-3-3 3 15,-3-4 2-15,-3-4 3 0,0-3 0 16,0-4 6-16,-2 2 3 0,-1 3 2 0,2 6 12 16,1 8 14-16,-1 11 5 0,4 7 6 0,1 5-5 15,3 6-22-15,1 1-9 0,-1 3-16 0,2 0-14 16,0 2-7-16,-1 6 2 0,1 5 2 15,0 8 7-15,0 8 10 0,1 8-1 0,5 6 4 16,2 3-1-16,3 0 2 0,-1 2-2 0,1-2-1 16,4 0 1-16,-1 0-5 0,2-3 1 0,1-1 0 15,4 1 0-15,4-3-7 0,-1-1-15 0,5-2-19 16,-1-1-24-16,5-6-27 0,1-5-33 0,5-5-54 16,3-1-77-16,4-6-181 0,-12-4-418 15,-10-4-545-15</inkml:trace>
  <inkml:trace contextRef="#ctx0" brushRef="#br0" timeOffset="30302.61">14629 6988 2140 0,'0'0'153'0,"0"0"-12"0,0 0-3 16,0 0 0-16,0 0 2 0,0 0-3 0,0 0-22 15,0 0-34-15,0 0-33 0,0 0-23 0,0 0-9 16,0 0-9-16,0 0-3 0,0 0-2 16,123-67-4-16,-107 77 1 0,-1 4 1 0,4 4 0 15,-1 0-5-15,-3 3 5 0,2 2-1 16,1-1-2-16,-5 2 7 0,4 1-3 0,-4-2-3 16,0 0 3-16,1-1 1 0,-1-1-2 0,-3 0 0 15,1-2 0-15,0-3 2 0,-1-2-4 0,-1-4 4 16,-1-2-1-16,-3-3-3 0,1-2 5 0,-4-2 1 15,-1-1 2-15,0 0-2 0,0 0 4 16,2-1-3-16,-3-6-5 0,1-1 0 0,-1-3-6 16,0-3-4-16,0-2 2 0,-6-2 1 0,2-4-3 15,-3 0 5-15,-3-1 1 0,6-2 3 0,-1 2 0 16,5-3 1-16,0 0-2 0,8 3-8 16,3-2 4-16,5 3-3 0,1 1-2 0,2 3 2 15,2 2 2-15,0 4 5 0,-2 4 5 0,1 1 14 16,1 3-5-16,-1 2 0 0,1 2 2 0,3 0-8 15,-3 7 2-15,0 4 0 0,0 3 0 16,-1 3-3-16,1 5 2 0,-1 4 1 0,0 2 2 16,1 4 2-16,-2 2 3 0,-3 3-2 0,2 2-1 15,-2-2 2-15,-2-1-1 0,2-1 0 0,-2-2-1 16,-2-2 4-16,4-4-9 0,-3 0 3 0,-1-2 0 16,4-1-8-16,-2-2 4 0,4-1-3 0,0 1-5 15,1-1-27-15,2 0-50 0,0 0-129 16,-7-5-494-16,-4-7-1026 0</inkml:trace>
  <inkml:trace contextRef="#ctx0" brushRef="#br0" timeOffset="34969.19">20279 6971 1862 0,'0'0'225'0,"0"0"1"0,0 0-58 15,0 0-40-15,0 0-27 0,0 0-6 0,0 0-11 16,0 0-12-16,0 0-20 0,0 0-9 0,0 0-13 16,0 0-8-16,76-102 2 0,-55 94-10 15,2 1-3-15,0 3-3 0,3 0 1 0,0 3-8 16,4 1 2-16,0 0 0 0,-1 6-6 0,-2 1 4 15,-1 2 0-15,3 1-1 0,-6 4 1 0,3 0 0 16,-5 2-2-16,-2-1 0 0,-3 0-5 16,0-1 5-16,-4-1-1 0,-4-1 2 0,-2 0 8 15,-3 0-5-15,-2-1 1 0,-1-2 3 0,-3 0 4 16,-4-1 6-16,-3 0 5 0,-7 1 4 16,1 0-10-16,-6 0 4 0,-3-2-3 0,-3 3-5 15,0-2 1-15,-2-1-3 0,-1 0-8 0,0-1 0 16,1-1-6-16,4 0-9 0,2-1-17 0,1 0-22 15,5-2-29-15,2 1-43 0,2-1-54 16,6-1-98-16,2-1-205 0,5 0-302 0,1 0-556 0</inkml:trace>
  <inkml:trace contextRef="#ctx0" brushRef="#br0" timeOffset="35218.26">21044 6737 2059 0,'0'0'196'0,"0"0"12"16,0 0-40-16,0 0-25 0,0 0-24 0,0 0-24 16,0 0-16-16,0 0-16 0,-123 7-16 15,102 12-11-15,-7 4-6 0,3 6-6 0,-2 1-7 16,4 1 0-16,4 0-8 0,3-2-2 0,9-5-4 16,7-1 0-16,0-2-3 0,8 1-4 15,8-3 6-15,5 1-3 0,9-3 5 0,9-2 6 16,2-1 1-16,10-5 2 0,4-3 1 0,6-4-8 15,2-1-29-15,0-1-38 0,-2 0-79 16,-2 0-151-16,-17 0-510 0,-17 0-872 0</inkml:trace>
  <inkml:trace contextRef="#ctx0" brushRef="#br0" timeOffset="36766.62">22208 7187 474 0,'0'0'374'0,"0"0"-97"0,0 0-70 0,0 0-19 0,0 0-15 16,0 0-17-16,0 0-28 0,0 0-17 15,0 0-10-15,0 0-9 0,0 0-5 0,0 0 0 16,0 0-6-16,-4 20-13 0,7-17 0 0,-1-1-15 16,0 0-12-16,4 1-3 0,-1-1-2 0,2 1-2 15,-1 0 0-15,1-1 3 0,5 0-6 16,1 1 0-16,-1-3-1 0,1 0-2 0,2 0-3 16,0 0-1-16,-1-1-2 0,3-4-9 0,1-1 5 15,2-2-3-15,-3-1-2 0,0-1-1 16,2-2-2-16,-2-1-3 0,-1-1-4 0,1-1 1 15,0-2-5-15,-3-1-1 0,-1 0 1 0,1 0 0 16,-1 0-2-16,-4 0 2 0,-1 0 0 0,-4 0-1 16,3 1 2-16,-4 5 1 0,-2 1 1 15,-1 2-5-15,0 5 8 0,0 0-2 0,0 2-3 16,-1 2 3-16,0 0-8 0,-1 0-8 0,1 0-4 16,-3 0-1-16,2 5-1 0,0 0 6 0,0 2 4 15,-2 4 6-15,2-1 2 0,2 0 3 16,0 2 0-16,0 0-5 0,0-2 4 0,0-1-1 15,5 0 1-15,-1 0-2 0,3-1 3 0,-2 1 0 16,3-2 0-16,1 0 11 0,1-2-9 0,0 0 1 16,1-3 3-16,0 1-3 0,0-2 0 0,6-1 3 15,-3 0-3-15,4-4-8 0,0-1-2 16,-1 0-1-16,1-1-4 0,1-2 2 0,-3 0 6 16,0-2-4-16,-5 0 1 0,4 0-1 0,-5-2 0 15,-4 1 0-15,2-1-1 0,-6 2 7 0,-1-1-14 16,-1 0-1-16,0 1-4 0,-2 0-8 15,-4 1 7-15,-2 0-4 0,-1 2 3 0,-1 2-1 16,-1 0 3-16,2 3 2 0,-1 1-1 0,1 1 1 16,0 0 4-16,5 0 0 0,-1 0 4 15,4 1 0-15,0 1-4 0,1 3-4 0,0-1 0 16,0 3 8-16,2 1 1 0,5 2 7 0,0 3 5 16,2 0-1-16,3 1 8 0,1 5 1 0,0-2-2 15,2 2-4-15,-1-1 0 0,-3 2 0 16,0 0-2-16,0-1 3 0,-1 1-1 0,-2-2-3 15,0 0 1-15,-5-1 2 0,1-4 0 0,-3 0 5 16,-1-3 4-16,0-2 4 0,-6 0 3 0,0-1 2 16,-2 0-1-16,-2 1-6 0,-2-2-1 0,-3 1-8 15,-5-3-14-15,1 1-25 0,-2-3-37 0,-1-2-76 16,0 0-143-16,4 0-294 0,6 0-984 0</inkml:trace>
  <inkml:trace contextRef="#ctx0" brushRef="#br0" timeOffset="36921.12">22390 6647 2559 0,'0'0'58'0,"0"0"30"0,0 0 8 16,0 0-8-16,0 0-22 0,0 0-25 0,0 0-29 0,0 0-39 16,0 0-28-16,0 0-16 0,0 0-31 15,0 0-56-15,0 0-185 0,0 0-451 16,58-32-664-16</inkml:trace>
  <inkml:trace contextRef="#ctx0" brushRef="#br0" timeOffset="37452.79">23862 6864 2830 0,'0'0'14'0,"0"0"-1"0,0 0-6 0,0 0-3 15,0 0 5-15,0 0-3 0,0 0-2 16,0 0-3-16,0 0-9 0,0 0-1 0,0 0 1 16,0 0 2-16,0 0 2 0,62 48 4 0,-48-29 2 15,5 1-4-15,-3 0 4 0,0-2 2 0,3 0-2 16,-3 1 7-16,-1-1-7 0,1-1 0 15,-2 1-2-15,-1-2-4 0,1 0 5 0,-2 0-2 16,-2-3-1-16,-3-2 2 0,-1-1-1 0,-4 0 0 16,1-2 2-16,-2-2-1 0,-1-1-1 0,0-1 5 15,0-2-1-15,0-1 1 0,0-1 8 0,-1 0 2 16,-3 0 4-16,1 0 9 0,-1 0-9 0,-3-3-4 16,-1-3-5-16,-1 0-6 0,-2-2 0 15,1-2-3-15,0-1-1 0,0 0-1 0,0-4-4 16,5 0 2-16,-2-1-2 0,3 0-4 0,1-1-3 15,3 1-13-15,0 1 1 0,9 1-4 0,0 1-2 16,1 1 7-16,2 2 3 0,4 1 14 16,-2 1 13-16,2 1 10 0,-2 2 5 0,-2 1-4 15,3 3 0-15,-2-1-3 0,-2 2-4 0,4 0-4 16,-3 3-5-16,-1 1 1 0,1 3-1 16,-2 2-1-16,0 0 1 0,1 2-3 0,-2 1 2 15,0 0 0-15,1 5 2 0,-2-3-2 0,-3 2-4 16,2 2-13-16,-2 0-31 0,2 3-55 0,-1-1-97 15,-1-1-175-15,0-4-310 0,-2-6-785 0</inkml:trace>
  <inkml:trace contextRef="#ctx0" brushRef="#br0" timeOffset="37783.17">24630 7043 2354 0,'0'0'196'0,"0"0"-28"0,0 0-19 0,0 0-26 15,0 0-26-15,0 0-24 0,0 0-23 0,0 0-18 16,0 0-15-16,0 0-11 0,0 0-7 16,0 0-5-16,0 0 1 0,0 0-1 0,-83 3-2 15,81 9 4-15,1 0-2 0,1 3 0 0,0-2 0 16,1 1 1-16,4 0-3 0,2 1 2 0,4 0-3 16,-1 0-1-16,4-1-7 0,0-3-5 15,-2 0-6-15,2-3-4 0,1 1 3 0,-2-5-1 16,1 1 3-16,0-3 5 0,-4-2 9 0,-2 0 10 15,-2 1 10-15,1-1 6 0,-3-4 2 16,0-1 9-16,-1-1 5 0,-3-2 1 0,1 1-4 16,1-4-5-16,-2 0-8 0,0-1-5 0,-2-1-9 15,-1-1-8-15,-2 1-12 0,-1 1-18 0,-1 1-16 16,-2-1-37-16,3 2-65 0,-2 1-122 16,-1 1-215-16,3 2-343 0,2 2-321 0</inkml:trace>
  <inkml:trace contextRef="#ctx0" brushRef="#br0" timeOffset="38154.84">24687 7272 1680 0,'0'0'86'0,"0"0"47"0,0 0 32 16,0 0 9-16,0 0 10 0,0 0-16 0,0 0-27 16,0 0-32-16,0 0-20 0,0 0-20 15,0 0-18-15,0 0-11 0,123 15-16 0,-99-24-7 16,4-2-4-16,2 1 2 0,0-2-8 0,0-2-1 15,-1-2 0-15,-3 0-1 0,-2-1 1 0,-4-1 1 16,-5 0 0-16,0-3-8 0,-3-2 6 16,-6 0-1-16,-1-3-4 0,-3 0 4 0,0-4-3 15,-1-2-1-15,-1-4 0 0,2 0 0 0,-2-1 2 16,0-1 1-16,-2 5 1 0,-2 3 8 0,-2 7-7 16,1 5 5-16,0 5 5 0,2 6-3 0,0 3 8 15,1 0-1-15,2 4-7 0,-2 0-12 16,2 0-4-16,0 2-5 0,-1 5-4 0,1 2 13 15,0 7-4-15,0 3 5 0,0 5 6 0,3 4 0 16,2 2-2-16,3 2 1 0,0 1-1 0,1 0-2 16,4-1 2-16,-1-2 0 0,6 0-1 15,1-1-3-15,4-2 2 0,4-1-10 0,1-4-13 16,2-1-21-16,2-4-30 0,1-2-46 16,-3-1-68-16,2-4-148 0,-10-5-364 0,-8-1-909 0</inkml:trace>
  <inkml:trace contextRef="#ctx0" brushRef="#br0" timeOffset="38311.83">24788 6919 2452 0,'0'0'158'0,"0"0"-10"0,0 0-43 0,0 0-60 16,0 0-33-16,0 0-13 0,0 0 2 0,0 0 18 15,0 0-3-15,135-92-5 0,-68 81-5 0,8 2-13 16,5 1-57-16,3 2-125 0,-17 2-312 15,-22 1-1118-15</inkml:trace>
  <inkml:trace contextRef="#ctx0" brushRef="#br0" timeOffset="39200.4">27122 7267 1481 0,'0'0'263'0,"0"0"-27"16,0 0-47-16,0 0-18 0,0 0-24 0,0 0-11 16,0 0-21-16,0 0-17 0,0 0-21 15,0 0-16-15,0 0-15 0,0 0-6 0,0 0-6 16,0 0-11-16,-38-83 0 0,25 79-5 0,-2 2-9 16,-3 2 1-16,-6 0-6 0,-3 6-3 0,-2 5 0 15,-1 2 3-15,-1 3 0 0,3 0 0 0,4 1 3 16,-1 1-6-16,5 0 2 0,4-1 1 15,1-1-3-15,5 0 2 0,2-1-5 0,2 2 2 16,5-4-2-16,1 1-2 0,0-1 2 0,9-2-6 16,-1 0 1-16,4-2 2 0,1-4 2 0,2 0-1 15,4-3 0-15,-1-2-2 0,1 0-6 16,2-3-2-16,-2-5-1 0,4-2 2 0,-4-3 3 16,0-2 6-16,0-1 2 0,-3-2-2 0,-2-2 2 15,-3-3-4-15,-1-1 1 0,-4-3 1 16,-2-3-1-16,-4-1 1 0,0-3 1 0,0-4 2 15,-3-4 2-15,-3-6 1 0,1-4 3 0,-2-1-5 16,4-3 7-16,-2 3 4 0,1 7 4 0,-1 6 7 16,3 12 2-16,-3 7 1 0,3 7 1 0,-1 6 1 15,2 5-6-15,1 3-12 0,0 0-15 16,0 0-19-16,0 6 0 0,0 5 2 0,0 9 9 16,0 5 18-16,0 7-2 0,0 7 6 0,2 3-1 15,6 3-4-15,-2-2 2 0,0 0 1 0,4-3 1 16,1-2 1-16,1-3-2 0,-1-4-1 15,2-3-1-15,0-1 6 0,2-4-7 0,-3-5-1 16,2-1-4-16,-3-5-7 0,2-2 0 0,3 0-4 16,0-3-9-16,3 0 0 0,1-2-5 0,0-1-1 15,3-2 0-15,-2-2-7 0,1 0-4 16,-1-1-2-16,1-4-3 0,-2-2-3 0,-1 0 3 16,-3-1-2-16,-2-1 7 0,-1 0 8 0,-1 0 7 15,-4-1 7-15,0-1 9 0,-1 1 6 0,-3-1 3 16,-3 2 7-16,-1 1 1 0,0 3 7 15,0-1 5-15,0 1 9 0,-2 2 7 0,-1 0 2 16,1 3 4-16,0-1-10 0,0 1-7 0,1 0-4 16,1 0-7-16,0 1-3 0,-1 3 1 15,1 2 1-15,0 1 0 0,0 2-1 0,0 1 1 16,0 2-5-16,2 1 0 0,5 0 6 0,1 1-1 16,2-1 1-16,5 2 0 0,0 1 1 15,1-4-4-15,-1-1-4 0,2-1-9 0,0-2-25 16,0-2-31-16,-2 0-40 0,2-3-50 0,-3-1-92 15,0-2-165-15,-4 0-325 0,-5 0-732 0</inkml:trace>
  <inkml:trace contextRef="#ctx0" brushRef="#br0" timeOffset="39342.54">27412 6879 2104 0,'0'0'218'15,"0"0"-1"-15,0 0-21 0,0 0-48 0,0 0-51 16,0 0-27-16,0 0-22 0,-75-117-23 15,75 116-30-15,0 1-52 0,1 0-17 0,5 7-17 16,4 4-41-16,8 6-81 0,-7-3-270 0,-1-3-964 0</inkml:trace>
  <inkml:trace contextRef="#ctx0" brushRef="#br0" timeOffset="39800.27">27675 7081 2437 0,'0'0'92'0,"0"0"-9"0,0 0-22 0,0 0 2 15,0 0-10-15,0 0-7 0,0 0-13 0,0 0-20 16,0 0-18-16,0 0-10 0,0 0-2 16,0 0 9-16,0 0 2 0,23 21 3 0,-13-8 3 15,-1 1-2-15,1 2 3 0,1 0 0 0,-1 2 5 16,1 2-6-16,0-2-4 0,-1 0-13 0,-1 0-23 15,2-1-4-15,-1-2-11 0,-2-1-6 16,3-2 2-16,-5-2 6 0,0-4 9 0,-1-1 20 16,-1-3 17-16,-3-1 12 0,2-1 7 0,0 0 2 15,0-3 2-15,-2-4-10 0,3 0-2 16,-2-2 0-16,2 0-1 0,-2-2 0 0,1 0 2 16,0-1 0-16,-1 0-5 0,2-2 2 0,2-1-3 15,-1 0-1-15,1 0 1 0,0-1 1 0,3-2 1 16,1 4 0-16,-1 1 7 0,-2 1 5 15,3 4 21-15,-2 3 22 0,-4 0 13 0,1 4-4 16,-3 0-12-16,0 1-20 0,1 0-20 0,2 1 0 16,-2 5 0-16,4 2 4 0,0 1 7 0,-1 3 5 15,3 2 0-15,0 4-5 0,0-1 1 0,1 0-9 16,-2 0-5-16,1 2 1 0,2-3-5 16,-1-1-1-16,0 0-4 0,0 0-26 0,1-1-45 15,1-4-64-15,1 0-117 0,-3-4-250 0,-3-2-700 0</inkml:trace>
  <inkml:trace contextRef="#ctx0" brushRef="#br0" timeOffset="39927.21">28135 7047 2127 0,'0'0'104'0,"0"0"7"0,0 0-3 16,0 0-20-16,0 0-20 0,0 0-27 0,0 0-24 15,0 0-25-15,0 0-70 0,0 0-114 0,0 0-166 16,0 0-282-16,0 0-748 0</inkml:trace>
  <inkml:trace contextRef="#ctx0" brushRef="#br0" timeOffset="40468.31">28450 7036 2124 0,'0'0'92'0,"0"0"3"16,0 0 4-16,0 0 1 0,0 0-19 0,0 0-19 15,0 0-26-15,0 0-17 0,0 0-15 0,0 0-6 16,0 0-1-16,0 0 0 0,0 0 3 16,-122 37-4-16,117-22 5 0,1 2-6 0,2 0-1 15,2 3 2-15,0-2 0 0,2 1 1 0,3 1 2 16,1 1 3-16,3-1-4 0,0 0 4 0,3-1 0 16,-2 1-3-16,4-2 4 0,-4 0-1 15,-1 2 1-15,0-3 1 0,-1-1-9 0,-3-1-2 16,0-1-6-16,-3-1-1 0,0-4 2 0,-2-2 0 15,0-1 3-15,0-3 3 0,0-2 12 0,0-1 12 16,-2 0 7-16,0-1 4 0,-3-5-6 16,0-1-8-16,1-2-6 0,-1-3-9 0,1 0-8 15,1-1-10-15,0 0-11 0,1 1-18 0,2-2-20 16,0-1-26-16,0 1-24 0,1 1-36 16,6-1-41-16,1 0-47 0,1-1-51 0,4 0-44 15,2 1-4-15,3-2 22 0,2 1-1 0,1-1 151 16,-1 1 168-16,1 1 0 0,0 1 0 0,-2 2 0 15,1 2 14-15,-7 2 324 0,0 2 48 0,-4 3-33 16,-3 1-31-16,-1 1-56 0,-1 0-54 0,-3 2-35 16,0 4-14-16,1 2-15 0,1 2-6 15,1 2-5-15,-2 2-20 0,2 1-15 0,1 1-19 16,0-1-16-16,0-1-15 0,-1-2-10 0,2 2-13 16,1-3-12-16,-2 1-1 0,4-2-5 15,0 0 0-15,-1-2 3 0,0-1-7 0,2 0-12 16,-1-1-25-16,-1-1-35 0,2-2-46 0,-1 0-45 15,0-1-61-15,-1-2-116 0,-4 0-197 0,0 0-321 16,-1 0-77-16</inkml:trace>
  <inkml:trace contextRef="#ctx0" brushRef="#br0" timeOffset="40631.6">28785 6809 2217 0,'0'0'77'0,"0"0"-6"0,0 0-14 0,0 0-21 0,0 0-17 16,0 0-10-16,0 0-12 0,0 0-14 0,0 0-27 15,0 0-73-15,0 0-71 0,0 0-212 16,0 0-297-16,0 0-323 0</inkml:trace>
  <inkml:trace contextRef="#ctx0" brushRef="#br0" timeOffset="41633.9">29049 6734 2656 0,'0'0'80'0,"0"0"17"0,0 0 10 15,0 0 9-15,0 0-20 0,0 0-18 0,0 0-28 16,0 0-22-16,0 0-14 0,0 0-14 0,0 0 0 16,0 0-3-16,0 0 5 0,0 0 2 0,9 100-2 15,-7-67-1-15,0-1 0 0,4 1-1 16,-4 0-1-16,2 1-6 0,0-1-15 0,-2 0-14 15,2-1-20-15,1-4-8 0,-3-1-7 16,2-4-5-16,0-3 2 0,-2-4 3 0,0-2 8 0,2-6 12 16,-2-2 17-16,-2-4 15 0,0-1 21 0,0-1 16 15,0 0-1-15,0-2 1 0,0-4-7 16,0-1-7-16,1-2-2 0,0-1 4 0,3-1-3 16,1 1 0-16,-2 1 0 0,3-1-1 0,0 2-2 15,0 1 1-15,-1 2 2 0,2 2-6 16,1-1 4-16,0 3-1 0,1 0 1 0,0 1-2 15,0 0 2-15,3 4 0 0,-1 2-2 0,-1 2 4 16,0 1 1-16,-1 2-3 0,-2 0 1 0,1 3 0 16,-2-1-3-16,-1 3 0 0,-1-1 4 15,-1-1-3-15,-3 1 0 0,0-1 1 0,-1-2 2 16,-5 0-1-16,-1-3 6 0,1-2 4 0,-2 0 3 16,-2-1-1-16,-2-1 1 0,0 0-2 15,-4-1-10-15,4-2 7 0,-1 0-1 0,4-2 2 16,1 0 7-16,1 0 3 0,4-2 3 0,2-1-1 15,-1 0-2-15,2-2-16 0,0-1-16 0,4-2-11 16,5-3-8-16,1-1 1 0,8-2 8 0,2-2 7 16,2-2 2-16,0-1 10 0,6 0-2 0,-4-2 2 15,3-2-1-15,-1 1 3 0,-1 2-1 16,-2-3 3-16,1 1 7 0,-6 2-5 0,1 1 2 16,-5 3-1-16,0 3 2 0,-5 2 7 15,-5 3 13-15,1 4 11 0,-4 0 4 0,0 2 3 16,-1 2-12-16,0 0-13 0,0 0-14 0,0 0-6 15,0 0-8-15,-1 3-2 0,-4 3 3 0,3 3 4 16,-1 2 3-16,-2 3 1 0,3 0 8 0,0 3-9 16,1-2 2-16,1 0 1 0,0 3-6 0,1-2 4 15,0 0 1-15,1-1-2 0,5 1-2 16,-3-2-1-16,4-2-8 0,0-2-6 0,-3-1-4 16,3-1-1-16,1-2 4 0,3-1 5 0,1-1 9 15,2-3-2-15,-3-1 3 0,5 0 1 16,-4-1 1-16,6-3 1 0,-6-3 3 0,5-2 2 15,-6 0-8-15,6 0 7 0,-7-1 0 0,3-2-1 16,0 1 0-16,-2-2 2 0,0-1-3 0,-1 3-2 16,-2 0 3-16,-1 2 0 0,-5 2 1 0,0 1 3 15,-3 2 3-15,0 1-5 0,0 2 1 16,0 0-4-16,0 1-6 0,0 0-2 0,0 0-5 16,0 0-3-16,-2 2-3 0,0 4 9 0,0 2 3 15,0 3 2-15,-4 3 7 0,5 3-3 16,1 1 1-16,0 3 2 0,0 2 3 0,2 2-4 0,6 3 2 15,0 3-3-15,-1 2-1 0,1 3 0 16,2 2 3-16,0 2 0 0,-2 2-2 0,3-1 2 16,-4 1-2-16,-4 0-1 0,1-2 0 0,-1-4 0 15,-3-3-3-15,0 0 2 0,-3-6 3 16,-3-1 2-16,-3-4 3 0,-4-5 6 0,-3-2 7 16,-1-5 7-16,-1-2 13 0,-7-5 3 0,1-3 1 15,-1-1 1-15,1-9-2 0,3-2 0 0,1-2 1 16,7-3-4-16,2-2-7 0,4 1-7 15,4-4-6-15,3-2-8 0,4-3-14 0,8-2-7 16,8-5-13-16,8-3-4 0,7-4-7 0,3-2-18 16,10-2-11-16,2 2-30 0,-1 2-32 0,3 6-49 15,-2 6-63-15,-5 10-120 0,-13 11-220 16,-13 6-532-16</inkml:trace>
  <inkml:trace contextRef="#ctx0" brushRef="#br0" timeOffset="42250.01">26710 7795 2580 0,'0'0'49'15,"0"0"24"-15,0 0 26 0,0 0 4 16,0 0-14-16,0 0-30 0,0 0-39 0,0 0-31 0,0 0-11 16,0 0-1-16,0 0 5 0,0 0 16 15,0 0 4-15,-12 125-2 0,12-77 6 0,4-2-3 16,1 2 0-16,0-2 1 0,1-4-3 15,0 1-7-15,0-4-7 0,-1-1-12 0,2-1-15 16,-4-5-5-16,2-4-3 0,-4-6 4 0,1-6 6 16,-2-5 11-16,0-4 9 0,0-2 6 15,0-4 16-15,0 0 7 0,0-1 6 0,-3 0 5 16,-2 0-1-16,3-4-6 0,-1 0-5 0,0-3 3 0,1-1-5 16,1-2-4-16,1-2-3 0,-1-2-4 15,3-2-4-15,6 0 4 0,2-1 2 0,0-1-5 16,0 3 2-16,5-2 4 0,-3 2 3 0,2 3 3 15,-4 3 4-15,-2 2-5 0,2 2 2 16,-5 3-1-16,0 1 1 0,-1 1-4 0,0 0-4 16,1 0 3-16,-1 3-5 0,3 4 5 0,-1 1 0 15,2 4-2-15,1 1 2 0,0 2 1 16,1 2 3-16,-2 1-4 0,0 1 4 0,-3-1-1 16,2-2-2-16,-4-1 2 0,0-4 2 0,-2 0-4 15,-1-2 5-15,0-4 8 0,0 1 3 0,-6-2 8 16,0-1 5-16,-4 1 1 0,-1-1-4 15,-3-1 1-15,-2 0-6 0,-1-1-9 0,-2-1 0 16,-1 0-6-16,0 0-2 0,-1-3-11 0,1 0-13 16,1-2-29-16,3 1-37 0,2 0-51 0,6 1-104 15,2-2-193-15,4 2-378 0,2 0-585 0</inkml:trace>
  <inkml:trace contextRef="#ctx0" brushRef="#br0" timeOffset="42968.34">27023 8202 1340 0,'0'0'616'0,"0"0"-388"0,0 0-21 0,0 0-21 15,0 0-49-15,0 0-38 0,0 0-35 0,0 0-43 16,0 0-20-16,0 0 0 0,0 0 6 0,0 0 8 15,0 0 8-15,-1 47 4 0,1-29-4 0,0-1 2 16,2-1 2-16,3 0-7 0,0-2-2 16,1-1-1-16,2-2-3 0,2-1-2 0,-2 0 5 15,3-1 0-15,1-3-6 0,-1 1 3 0,2-4-5 16,0-1-3-16,0-2 2 0,3 0 1 0,-1 0-3 16,2-2-4-16,-3-2 3 0,2-3-6 15,-3-2-1-15,-1 0 3 0,-1-3 1 0,1 3-1 16,-3-4 4-16,-1 0-2 0,-1-2-4 0,0 2 2 15,-2-3 1-15,-1 2 0 0,0 3-3 16,-1 2 4-16,-3 1-4 0,0 3-2 0,0 3 1 16,0 1-7-16,0 0-11 0,0 1-12 0,0 0-17 15,-1 2-11-15,-1 6 7 0,0 2 16 0,-2 6 21 16,1 3 11-16,0 1 4 0,2 3 3 0,1 2-1 16,0 2 2-16,2 2 4 0,4 0-3 15,2 2 2-15,1 0 3 0,1 2-6 0,1 1-1 16,-1 1 2-16,0 3 0 0,0-1-2 0,-2 0 0 15,0-3-1-15,-1-2-2 0,-1-6 4 0,-3-3 5 16,-2-2-1-16,-1-5-1 0,0-5 8 0,0-1 7 16,-4-5 13-16,-4-1 21 0,-2-1 2 15,0-1-5-15,-5-2 0 0,0 0-11 0,-4-2-7 16,3-3 3-16,-3-4-4 0,2-1-7 0,2-2 0 16,2 0-5-16,1-1-12 0,2 1 0 15,4-1 0-15,1 3-6 0,5-2-5 0,0 4-15 16,0-2-12-16,5-1-13 0,4-1-6 0,8-3-8 15,1-1-22-15,5-2-33 0,6 1-56 0,3 1-98 16,-6 4-239-16,-9 5-998 0</inkml:trace>
  <inkml:trace contextRef="#ctx0" brushRef="#br0" timeOffset="43457.02">28448 8168 2792 0,'0'0'156'0,"0"0"-90"16,0 0-8-16,0 0-14 0,0 0-25 0,0 0-9 16,0 0-8-16,0 0 3 0,0 0 6 15,0 0 6-15,0 0 6 0,-32 154-8 0,31-108 3 16,1 2-5-16,0 2-8 0,1-2 4 0,3 4 0 16,0 0-1-16,1 1 3 0,1 0 0 0,1-2-6 15,2-4-2-15,0-1-2 0,1-5-9 16,1-4-7-16,-2-7-4 0,-1-5 2 0,-2-3-1 15,1-6 3-15,-2-6 6 0,-1-2-4 0,-3-4 5 16,-1-3 14-16,0-1 9 0,0 0 2 16,0-5 3-16,0-3-5 0,0-3-11 0,0-4 0 15,0-2 1-15,-1-6-6 0,0 2 2 0,-1-3 4 16,-2-4-6-16,2 0 1 0,-3-1-2 0,-2-3-4 16,-1 1-3-16,0-2 3 0,1 1-2 15,-1 0-2-15,0-1 2 0,4 2 1 0,0 2-1 16,4 4-1-16,0 3 3 0,0 4-7 0,7 1-3 15,-1 4 1-15,2 1-7 0,4 3 0 16,-2 1 1-16,2 1 8 0,1 2 4 0,-1-1 9 16,5 1 4-16,-3 1-3 0,4 0 3 0,-2 1 2 15,0 1-2-15,-4 1-1 0,5 1-2 0,-6 0-3 16,1 0-3-16,-3 0 2 0,0 0 3 0,-6 1-5 16,1 1 2-16,-4-1 1 0,0 0-3 15,0 0 1-15,0 0-3 0,-4 0-5 0,0 2 0 16,-4 1 6-16,-2 2 2 0,-6 2-4 0,-1 1-23 15,-3 2-49-15,-2 0-91 0,0 2-173 0,5-5-319 16,6-3-809-16</inkml:trace>
  <inkml:trace contextRef="#ctx0" brushRef="#br0" timeOffset="44233.23">29466 8724 1934 0,'0'0'508'0,"0"0"-417"0,0 0 18 15,0 0 30-15,0 0 0 0,0 0-16 16,0 0-21-16,0 0-30 0,0 0-23 0,0 0-10 16,0 0-7-16,0 0-10 0,0 0-1 0,0 0-1 15,-103-127-4-15,92 114-5 0,1 1 1 16,-2-3-5-16,0 1-4 0,0-1 6 0,1 0-3 15,4 0-4-15,0-1 0 0,0 2 4 0,2 2-8 16,-1-1 4-16,5 2 1 0,-1 1-8 0,2 2 3 16,0 0 1-16,0 2-6 0,0 1 0 15,1 1 1-15,1-1-3 0,-1 2 4 0,2-2-3 16,0 2 6-16,1-1-6 0,-3 1 0 0,2-1 4 16,0 1-5-16,-1 0 1 0,0 2-1 0,-1-1 4 15,1 1-1-15,0 1 4 0,-2-1 2 16,1 1-6-16,-1 0 2 0,0 0 4 0,0 0-1 15,0 0-1-15,0 0 0 0,0 0-5 0,0 0-1 16,0 0 4-16,0 0 2 0,0 0-5 0,0 0 2 16,0 0 3-16,0 0-9 0,0 0 9 15,-1 0 0-15,1 0-2 0,0 0 2 0,-2 0 4 16,2 0-2-16,0 0-1 0,0 0 6 0,0 0-4 16,0 0 0-16,0 0 1 0,0 0 0 0,0 0-4 15,0 0 2-15,0 0 0 0,0 0-2 16,0 0 2-16,-2 0-3 0,2 0 0 0,-1 0-8 15,0 0 2-15,1 0-4 0,0 1-11 0,0 1 2 16,-2 2 3-16,1 1 5 0,-4 2 5 0,3 3 13 16,-1 1-4-16,-1 3 2 0,0 3 9 0,2 2-4 15,-1 1 5-15,-1 0 1 0,3 2 2 16,-2-1-6-16,-3 2 2 0,2-1-4 0,1-1-3 16,0 1 0-16,1-2 3 0,2 0-2 0,0-2-3 15,0-3 9-15,8-3-10 0,-1-1 1 0,3-2 1 16,4-1-1-16,0-2 0 0,5-3 5 15,3-1 1-15,3-2-3 0,-1 0-1 0,5-6-1 16,-3-1-4-16,0-1-6 0,-1-3 7 0,-1 1-3 16,-4-4-1-16,-2-1 7 0,-3-1-3 15,-4-1 2-15,-1-3-4 0,0-2 8 0,-6 1-8 16,-1-3 2-16,-3 1 2 0,0-2-9 0,-7 1 2 16,-4 0 4-16,0-1 0 0,-4 3-6 15,-5 1 0-15,-4 1-1 0,-1 4-3 0,-6 4 6 16,-4 1 3-16,1 4-6 0,-4 5 5 0,-2 2 4 15,0 1-3-15,5 6-1 0,4 2-3 0,3 4-12 16,9 3-43-16,5 1-60 0,7 3-115 0,6-7-262 16,1-2-1108-16</inkml:trace>
  <inkml:trace contextRef="#ctx0" brushRef="#br0" timeOffset="44670.39">29996 8432 2936 0,'0'0'97'0,"0"0"-84"0,0 0 3 0,0 0 13 16,0 0 16-16,0 0 15 0,0 0 1 15,0 0-13-15,0 0-17 0,0 0-18 0,0 0-23 16,0 0-11-16,0 0-8 0,0 0-6 15,-85-96 10-15,94 98 11 0,1 3 6 0,3 2 3 0,5 1 5 16,3 3-2-16,0 2 1 0,2 2 4 16,4-1 0-16,-3 1-3 0,2 3-2 0,-2 2-2 15,2-1 0-15,-3 1-1 0,-1 1 3 0,-2-2 3 16,1 2-6-16,-4-2 1 0,-4 3-5 16,-3-2-12-16,-3-2-3 0,-6 0-7 0,-1-1 1 15,-1-3 0-15,-7-2 11 0,-2-3 5 0,-2-1 8 16,-3-3 17-16,3-3 2 0,-2-2 4 0,-1 0 4 15,3-3-1-15,-1-3 4 0,1-2 10 16,4 0 6-16,0-2 2 0,4-3-3 0,-2-2 0 16,3 0-5-16,2-1-2 0,1-3-1 0,0-1-10 15,4-1-12-15,4-2-6 0,2-2-2 16,4-2-5-16,5-1-2 0,5-1-4 0,5-5-7 16,9 1-7-16,2-3-18 0,9 3-21 0,1 4-33 15,0 5-67-15,-4 7-132 0,-9 6-358 0,-15 6-995 0</inkml:trace>
  <inkml:trace contextRef="#ctx0" brushRef="#br0" timeOffset="45301.58">31277 8568 2787 0,'0'0'123'0,"0"0"6"16,0 0-8-16,0 0-9 0,0 0-10 0,0 0-14 15,0 0-23-15,0 0-13 0,0 0-18 16,0 0-11-16,0 0-3 0,0 0-9 0,0 0-6 16,8-123-2-16,-15 116 0 0,2 0-1 0,-4 1 0 15,0 2-4-15,-1-1-3 0,-3 2-3 0,-2 0 4 16,-1 3 2-16,-2 0-3 0,-2 3 1 16,0 2 2-16,1 2-2 0,3 1 3 0,-1 2 4 15,0-1-7-15,5 2 1 0,0-3 4 0,3 2-4 16,2-1 0-16,3-1 0 0,0-1-6 15,-1 1 2-15,5 0 3 0,-1 1 0 0,1-1-1 16,0 0-6-16,1 0 1 0,1 1-4 0,4-2-4 16,-2-2 0-16,3 0-3 0,0-1 0 0,-2-2 7 15,4 0 4-15,-1-1 4 0,2-1 7 0,2 0 5 16,-1-3-4-16,1-1 2 0,5-4-3 16,0 0-3-16,-2-2 3 0,2 0 1 0,-3 2 0 15,3 0-5-15,-5 2-3 0,-3 4-4 0,-6 1-9 16,2 1-8-16,-5 0-5 0,1 3-8 0,-1 5 4 15,0 4 13-15,0 5 10 0,-5 4 7 0,1 7 5 16,-4 0 3-16,-1 5-2 0,-3 2 2 16,0 2-1-16,-5 5 0 0,4 0-2 0,-5 3 5 15,4 0-2-15,-3 0-7 0,7-1 6 0,0-3-9 16,0 1 1-16,6-5 6 0,3-2-1 16,1-6-2-16,2-6-2 0,7-5 6 0,2-4 0 15,0-5 6-15,2-2 5 0,-1-2 6 0,5-4 3 16,-4-1 19-16,6 0 6 0,-2-4-3 0,4-5 11 15,-2-2-9-15,2-3-5 0,3-2-5 16,3-3-12-16,0-1-12 0,2-3-7 0,5 0 4 0,0-3-5 16,-1 1-2-16,7-1 0 0,5 3-8 15,-3-1-11-15,2 1 5 0,2 3-8 0,-9 2-13 16,-2 3-4-16,-11 5-13 0,-4 2-12 16,-11 4-17-16,-7 1-29 0,-2 2-61 0,-7 1-64 15,-11 1-91-15,-9 6-167 0,5 0-354 0,2-2-272 0</inkml:trace>
  <inkml:trace contextRef="#ctx0" brushRef="#br0" timeOffset="46202.43">28421 8040 771 0,'0'0'247'0,"0"0"25"0,0 0-1 0,0 0-16 15,0 0-19-15,0 0-29 0,0 0-38 0,0 0-43 16,0 0-46-16,0 0-41 0,0 0-26 16,0 0-5-16,0 0-3 0,0 0 9 0,-12 9 12 15,12 13 10-15,0 4 7 0,0 6 11 0,0 8-1 16,6 0-11-16,-1 4-3 0,-3 2-6 0,4-1-7 16,-3 1-4-16,3-1-1 0,-3-1-9 0,3 2-3 15,-2-1 7-15,1-1-8 0,0-1 1 16,-1-3 4-16,0-3-8 0,-1-4 1 0,4-4 1 15,-4-4 1-15,2-2-7 0,0-5 0 0,-1-4-4 16,0-1-6-16,-1-2-2 0,2-4-1 16,-2-1-3-16,-2-2-1 0,0 0 6 0,-1-3 4 15,0-1 2-15,0 0 9 0,0 0 4 0,0 0-3 16,0-3 4-16,0-3-5 0,0-3-2 0,0 1-3 16,0-2 3-16,0-3 1 0,0 1-6 15,-1-3 4-15,1-2-5 0,-2 0-6 0,0-1 1 16,-3-1 0-16,3-2-7 0,-2 1 3 0,-1-1 3 15,0 0-4-15,0-4 5 0,2 3 5 0,-5-1-2 16,6-1 3-16,-1 4 4 0,0-2-3 0,1 1-2 16,1-1 3-16,0 1-2 0,1 1 1 15,0 2 2-15,0 0 1 0,0 4-4 0,2 1-2 16,0 2-1-16,4-1-4 0,-1 2-3 0,3-1 0 16,2 0 3-16,0 2 2 0,3-1 7 15,3 0 4-15,3 1 2 0,3 0 1 0,-1 2 4 16,2 0 1-16,3 3-3 0,-3 0 3 0,-1 1-6 15,1 3-2-15,-2 0 1 0,-5 0-2 0,2 4-3 16,-6 3-4-16,2 2 3 0,-3 3-2 0,1 4 3 16,-5 0 5-16,-1 1 1 0,-1 1 1 0,-2 0 5 15,-3-2 1-15,0-1-1 0,-1 0 2 16,-6-1 4-16,-1-2-3 0,-3 0 9 16,0-2-3-16,-4 0-4 0,-2-3 3 0,-2-2-5 0,-2 0 2 15,-4-1-3-15,0-4-7 0,-2 1-10 16,-2-1-18-16,1 0-15 0,-3-3-26 0,-5 0-43 15,2-3-72-15,-4 1-139 0,11 2-211 0,10 2-990 0</inkml:trace>
  <inkml:trace contextRef="#ctx0" brushRef="#br0" timeOffset="51691.14">3895 10336 1520 0,'0'0'165'0,"0"0"10"16,0 0-6-16,0 0-48 0,0 0-23 16,0 0-9-16,0 0-26 0,0 0-11 0,0 0-24 15,0 0-15-15,0 0-6 0,0 0-2 0,5-2 6 16,1 3 7-16,1 1 8 0,2-2 17 16,0 0 10-16,1 0 9 0,3-4-1 0,2-4-4 15,0-4-12-15,5-3-7 0,-1-4-4 0,2-6-9 16,1-2-6-16,0-6-3 0,-4-1-4 0,0-2 0 15,-3-5 8-15,0 0-1 0,-3-4-6 0,-3-2 0 16,-1-4-4-16,-2-5-2 0,-3-2 3 16,-1-4-2-16,-1-1-1 0,-2-3-3 0,1 3 4 15,0-1 0-15,-1 5-1 0,1 8 4 0,-3 7-3 16,-2 9 2-16,2 9 5 0,-2 10 5 0,0 5 3 16,2 7 3-16,1 2-4 0,1 2-19 0,-2 0-29 15,1 9-14-15,-2 7-1 0,-1 11 9 16,-4 12 19-16,-1 11 16 0,4 12-3 0,0 11 2 15,4 7 6-15,4 8-8 0,-2 0 3 0,10 1 1 16,3-6-4-16,5-7-1 0,3-9 6 16,-1-9-3-16,2-10-2 0,-2-12 5 0,-2-7-6 15,-2-9 1-15,-2-6-3 0,-3-6-4 0,-4-5-4 16,-1-3-4-16,1 0 8 0,0-8 6 0,1-5 2 16,0-6 2-16,0-6-7 0,3-7-6 15,0-4 2-15,-2-6 1 0,2-3-3 0,-3-5-2 16,2-4-1-16,-2-5-3 0,-2-4 3 0,1-5 9 15,0-1-2-15,2 1 5 0,-2 1 2 16,1 7-1-16,2 7 1 0,0 12 0 0,-7 11 0 16,3 10 4-16,-5 10 5 0,0 6 1 0,-1 4-5 15,0 0-19-15,0 1-13 0,0 6-4 0,0 6-2 16,0 6 16-16,0 6 12 0,2 4 1 0,2 6 5 16,-1 2 1-16,4 4-4 0,-1 6 0 15,1 2 5-15,1 6-3 0,2 2 3 0,0 1 1 0,-1-1 0 16,1-4-2-16,-1-6 2 0,-2-6 1 15,-1-5-7-15,-3-7 1 0,-1-6-2 0,0-6-6 16,-2-3-2-16,2-5-2 0,-2-3-6 0,-4-1 5 16,2-4 7-16,1-1 7 0,-1 0 0 15,0-4-3-15,-2-2 1 0,2-1-9 0,-2-1 3 16,1 0 1-16,1-2-5 0,1 1 0 0,-2 1 2 16,3 1-6-16,0 0-13 0,3 1-5 15,2 0-9-15,3 1 1 0,4-2 10 0,3 1 8 16,-2 2 6-16,5-1 7 0,0 1 8 0,1 2 4 15,3 0 1-15,1-1 2 0,-1 1 0 0,6 1-4 16,-2 0 5-16,1-3-2 0,2 2-3 16,0-2 3-16,-1 1 0 0,2-2 4 0,-2 0-2 15,2-1 4-15,0-1-6 0,-1 0-2 0,0-1 2 16,-2 0-2-16,-2-1 2 0,-3 0-1 0,-2 0 3 16,-2-2-2-16,-5 2 8 0,-3-2 5 15,-2 1 5-15,-3 0 1 0,-1 1 3 0,-4 0 3 16,0 0-7-16,0 1 5 0,-5 0-6 0,-1 2-3 15,-2 2-1-15,1 2-7 0,-1 2-6 0,-1 0-7 16,1 4 4-16,-2 4-2 0,1 4-1 0,-2 2 1 16,1 1-2-16,1 2-7 0,3 1 10 0,2 1-1 15,4-2-2-15,0 1 5 0,0-1-3 16,2-2 0-16,5 2 0 0,2-2 7 0,2 1-8 16,0-3 0-16,1 1 4 0,1-3-8 0,-2-2 2 15,2-3 0-15,-3-3 1 0,0 0 1 16,1-3 4-16,-1 0 2 0,-2 0-5 0,5-3 1 15,-2-1 5-15,1-3 0 0,3 0-3 0,-2-3 7 16,3 1-9-16,-2-2 0 0,-1 0 4 0,1-1 2 16,0-1-5-16,-2-1 1 0,-1 2 3 15,3-2-8-15,-2 1 3 0,0 2 1 0,-1 1-4 16,-2 3-2-16,-1 1 5 0,-2 2-4 0,1 2-5 16,-4 1-1-16,3 1-3 0,-4 0-2 0,3 2 2 15,0 3 7-15,-1 1-2 0,1 1 2 16,0 3 4-16,0 0 2 0,4 0-2 0,-4 3 2 15,2-1 2-15,2 2-6 0,-3-1 7 0,1 0-2 16,2 0-3-16,-4-3 0 0,1 0 2 0,1-1-1 16,-4-2-14-16,2 0 2 0,-2-2-8 0,-2-3 1 15,-1 0 15-15,0-1 11 0,0-1 5 16,0 0 5-16,0 0-3 0,0-5-9 0,0-1-4 16,0-1-2-16,0-2-2 0,0-1-1 0,0-1 5 15,0-1 0-15,0 0-4 0,0-1 4 0,0 1-5 16,3 1-2-16,3 0 0 0,-3 2-2 15,4 1-4-15,-3 2-1 0,3 0 6 0,-1 3 1 16,0 1 3-16,3 1 3 0,-4 1 3 0,1 0-1 16,2 5 9-16,-2 1 3 0,4 3-3 15,0 1 2-15,1 3 3 0,3 2 0 0,-2 0-4 16,6 2 2-16,-5 0-7 0,5-2 1 0,-4 0 5 16,4-2-2-16,1-2-2 0,-2-1-2 15,3 0 3-15,-3-2-3 0,2-3-3 0,0-2-14 16,-3-3-30-16,1 0-41 0,1 0-105 0,-5-3-276 15,-4-1-1022-15</inkml:trace>
  <inkml:trace contextRef="#ctx0" brushRef="#br0" timeOffset="51883.24">4477 9819 2454 0,'0'0'58'0,"0"0"11"0,0 0-14 0,0 0-16 16,0 0-24-16,0 0-6 0,0 0 14 0,0 0 8 16,0 0-3-16,148-104-9 0,-79 84-7 0,8 1-8 15,5 1-17-15,5 3-54 0,4 4-126 16,-20 3-317-16,-25 3-1069 0</inkml:trace>
  <inkml:trace contextRef="#ctx0" brushRef="#br0" timeOffset="53150.08">7774 10029 868 0,'0'0'455'0,"0"0"-282"0,0 0 35 15,0 0 31-15,0 0-8 0,0 0-7 0,0 0-23 16,0 0-49-16,0 0-49 0,0 0-36 0,0 0-12 16,0 0-9-16,0 0 1 0,0 0 0 15,45 17-11-15,-37-20-4 0,0-4-1 0,5-3-3 16,-1-2-2-16,2-4-5 0,1-4-6 0,-2-1-4 15,-2-3 0-15,3-3-1 0,-2-2-6 0,-1-5 0 16,-3-2-2-16,2-3-4 0,-4-3 2 16,0-3-3-16,-3-2-5 0,2-1 3 0,-4-3 3 15,-2 1 2-15,1-1 2 0,0 2 0 0,-6 6 3 16,4 4-5-16,-4 10 7 0,3 9-1 16,-3 8-9-16,3 6 7 0,1 3-5 0,0 3-8 15,-3 0-6-15,3 10-6 0,-2 8 0 0,-3 10 9 16,0 11 16-16,2 9 1 0,-1 5-1 15,6 5 0-15,0 2-3 0,5 1-1 0,6 0 3 16,0 1 4-16,3-5-4 0,2-5-1 0,1-6 2 16,0-9-2-16,2-7-3 0,-2-9 3 0,-2-5-5 15,1-7-4-15,-2-4-2 0,2-5-1 0,-2 0-3 16,-3-4-2-16,5-6 2 0,-2-4-6 16,0-4 1-16,1-2 1 0,-3-6 0 0,0-2-4 15,-1-5 0-15,3-2-3 0,-4-5-8 0,-4-3 1 16,2-2 5-16,1-2 4 0,-7-1 8 0,0-2 13 15,2 0 1-15,-5 0 2 0,2 0 6 0,0 6-4 16,0 7 0-16,0 9 4 0,-1 9 2 16,0 10 9-16,0 4 3 0,0 5-8 0,0 0-24 15,0 3-11-15,0 9 2 0,0 6 8 0,1 8 17 16,-1 4 5-16,0 6-1 0,2 2-3 0,5 4-1 16,2-1 4-16,-1 3-7 0,1 0 5 15,-2-2 1-15,3-1-7 0,-1-2 5 0,0-3-5 16,1-2 2-16,-3-5 0 0,-1-4 1 0,1-3-1 15,0-6-7-15,-3-4 0 0,-1-4-1 16,2-3-7-16,-3-2 4 0,-2-1 1 0,0-2 1 16,1 0 6-16,-1 0 1 0,0-5-9 0,0-3-11 15,0-2-6-15,0-4-8 0,0-1-3 0,0-1 6 16,0-1-8-16,0-1-6 0,0 0-7 0,6 1-5 16,-3-2 1-16,6 2 3 0,1 1 12 15,1 1 5-15,2 2 8 0,2 4 11 0,-1 4 11 16,-4 1 10-16,1 2 14 0,1 2 13 0,1 0 5 15,-1 1 8-15,-1 4 0 0,0 0 0 0,1 2-4 16,3 1 3-16,-1 1-3 0,-2 1-8 0,5-1-2 16,-5 1-6-16,5 0-5 0,-3 1-2 15,4-1-6-15,-2 1 0 0,2-2 0 0,0-2 6 16,3 0 3-16,1-1-9 0,2-1 0 0,-1-2-4 16,0 0-4-16,3-2 6 0,-1-1 1 15,0 0-3-15,0-4-5 0,1 0 3 0,-3-3-3 16,-4 0-2-16,-2-2 9 0,-3 0-9 0,-2-2-1 15,-4 0 1-15,-3 0-3 0,1-1-4 0,-4-1-1 16,0-1 2-16,-2 0-5 0,-2 0 3 16,2 0 2-16,-4 0-5 0,-3 2 0 0,-2 3 3 15,-2 1-1-15,1 4-3 0,-2 1-2 0,-4 2 2 16,2 1-1-16,-3 3 6 0,2 4 15 16,-3 5-11-16,3 3 5 0,0 2 5 0,5 1-5 0,1 1 4 15,4 1 0-15,0-1-1 0,5 1-5 16,0-1 5-16,6 1 0 0,4-2-6 0,1 1 5 15,4-2 3-15,5-2 2 0,7 0-1 0,4-5 3 16,6-2-5-16,4-5-2 0,3-1 4 0,2-2-3 16,1-2-12-16,3-3-9 0,-4-1-15 15,-4 1-27-15,-2 0-18 0,-4-1-30 0,-1-1-41 16,-5 1-72-16,-8-1-199 0,-9 1-470 0,-3 3-398 16</inkml:trace>
  <inkml:trace contextRef="#ctx0" brushRef="#br0" timeOffset="53332.21">7811 9582 2326 0,'0'0'204'0,"0"0"-130"16,0 0 18-16,-122-33-6 0,121 28-32 0,7 0-22 15,8-3-21-15,14-3-9 0,7-4 12 16,14-2-3-16,12-3-4 0,12-1 0 0,16 2-6 15,12-1-38-15,10 4-69 0,9 3-181 0,-32 2-472 16,-23 6-831-16</inkml:trace>
  <inkml:trace contextRef="#ctx0" brushRef="#br0" timeOffset="54382.33">11219 9518 1908 0,'0'0'163'16,"0"0"22"-16,0 0-4 0,0 0-12 0,0 0-22 16,0 0-30-16,0 0-17 0,-120-66-15 0,104 61-16 15,-3 2-18-15,2 3-10 0,-4 0-8 0,-1 2-16 16,1 5 1-16,-1 5-5 0,-2 1-2 16,3 3 3-16,2 0-5 0,3 2-7 0,3 1-3 15,3-1 0-15,3 2 1 0,2-2-4 16,3 3 3-16,-1-2-2 0,3-1-2 0,0-3 3 15,2 1 1-15,0-5-7 0,3 0 0 0,3-1 2 16,2-2-2-16,0-1-2 0,4 0 0 0,1-3-6 16,1 0-1-16,0-3 0 0,4-1-1 15,-3 0-8-15,3-6-2 0,0-1-7 0,-3-2 1 16,1 0 11-16,-2-3 7 0,-2 1 11 0,-4-3 4 16,0 0 4-16,-2 1 1 0,-5-4-4 0,1 1 3 15,-1 0-3-15,-2-2-1 0,0 1 8 16,-1 3-1-16,0 3-2 0,0 2 4 0,0 3 6 15,0 3 7-15,0 2 5 0,-1 0 0 0,1 1-7 16,0 0-9-16,0 0-6 0,0 0-7 0,0 4-4 16,0 3 0-16,3 2 7 0,2 4 0 15,2 1 1-15,2 3 4 0,2-1-4 0,4 1-1 16,0-2 7-16,3 2-3 0,0-3-3 0,1 0 2 16,2-2 0-16,-1-1-8 0,2-3-8 0,0-2-13 15,-1 0-17-15,0-5-7 0,0-1-27 16,-4 0 9-16,1-3 8 0,-3-3 10 0,-2-5 34 15,-1 0 1-15,-4-4 4 0,2-3 7 0,-5-1 5 16,-1-4 0-16,-3-1 6 0,-1-2 2 0,0-1-1 16,-2-2 3-16,-3-3-2 0,-3-2-3 0,1-2 5 15,-1-1 4-15,2-2 4 0,-2 1 3 16,-1 2 9-16,0 5 3 0,1 4 9 0,3 9 4 16,0 5-2-16,1 6-7 0,2 4-10 0,0 2-11 15,1 1-23-15,1 1-14 0,-2 6 0 16,1 5-2-16,-2 5 15 0,3 4 9 0,0 7-4 15,0 2 5-15,0 1-1 0,2 3 2 0,4 0-5 16,-1 0 3-16,4 0-1 0,-2 0-3 0,1-1 7 16,-2-2-2-16,2 0-7 0,-1-3 0 15,-3-3-1-15,3-3-5 0,-4-3-4 0,0-5 1 16,1-3-2-16,-2-3 2 0,0-3 7 0,-2 0 3 16,1-4-1-16,-1 0 4 0,1 1 4 0,-1-2-1 15,0 0 3-15,0 0 3 0,1 0-9 16,1-4 0-16,-1-1-4 0,1-1-6 0,2-3-3 15,1 0-3-15,3-3 2 0,0 1-4 0,4-1 4 16,1-1 3-16,2 1-6 0,4 1 6 0,0 0 5 16,2 1 1-16,0 1 5 0,1 1 5 0,1 2 3 15,-1 1 2-15,-2 3 4 0,-2 2-3 0,-1 0-6 16,-2 1-2-16,0 4 2 0,-4 1-5 16,0 1 1-16,2 0 1 0,-5 0-5 0,0 1 2 15,-1-3 4-15,-4 2 0 0,-1-1 0 0,-2 0 7 16,0-1 7-16,-1 1 10 0,-8 0 9 15,-1 0 7-15,-3-2-5 0,-5 1-9 0,-3-1-1 16,-1-3-13-16,-5 2-7 0,1-2 0 0,-2 0-1 16,2-1-7-16,1 0-6 0,3 0-22 15,1 0-38-15,3-2-45 0,3-1-73 0,2 0-138 16,6 0-270-16,2 2-990 0</inkml:trace>
  <inkml:trace contextRef="#ctx0" brushRef="#br0" timeOffset="55301.04">11989 9482 1759 0,'0'0'155'15,"0"0"-45"-15,0 0-11 0,0 0 4 0,0 0 8 16,0 0 0-16,0 0-33 0,0 0-39 16,0 0-31-16,0 0-24 0,0 0-7 0,0 0 9 15,0 0 7-15,-23 15 7 0,10-1 8 0,1 1 1 16,-2 2-3-16,3 0 1 0,1 2 6 0,-1-2 2 15,3 0 0-15,2 1 1 0,1-1-5 16,4-1 0-16,1 0 0 0,0-2-2 0,2-2-4 16,4-2 0-16,3 0 5 0,3-2 1 0,1-1 2 15,2-1 7-15,1-3-2 0,3-2 1 16,-2-1 5-16,3 0-8 0,-1-3-5 0,3-2-1 16,-1-1-2-16,2 1-3 0,-3-2 5 0,0-1 1 15,-4 1-5-15,-1-1 0 0,-3 0 8 0,-2 0 3 16,-3 0 8-16,-5 1 11 0,-1-1-7 15,-1 0-5-15,0-1-2 0,-3-2-9 0,-5 1-6 16,-1-1-4-16,1 1 2 0,-4 0-9 0,0-1 6 16,1 1-2-16,0 1-3 0,1-1 2 0,1 2 2 15,3 2 0-15,2 0-1 0,0 3 0 0,3 0-3 16,1 1-8-16,0 1-7 0,0 0-10 16,3-1-11-16,0 0 3 0,5 1 8 0,-1 0 7 15,3 1 4-15,4 0 1 0,-2 0 4 0,3 1-3 16,-1 5 9-16,2 0 3 0,-2 1-5 0,3-1 6 15,-2 3 3-15,3 0 0 0,-4 1 0 16,4-1 2-16,-3-1-4 0,0 2-2 0,0-2 5 16,0-2-1-16,-3 2-3 0,3-1 2 0,-2 2 1 15,-2-3-4-15,0 1 3 0,-1-1 2 0,-1-1-4 16,-2-1 2-16,-2-1 2 0,1-2-2 16,-2 1 1-16,1-2 3 0,-1 0 3 0,-3 0 7 15,3 0 2-15,-2-2 3 0,-1-2-4 0,1 0-6 16,-2-2-2-16,0 0-9 0,0 0-4 15,0-1-6-15,-2 2-1 0,0-4-4 0,-3 2 1 16,3 0 0-16,-4-2-8 0,4 0-1 0,1 0 2 16,0 1-3-16,1-1 4 0,0 1 7 0,0 1-8 15,2 0 1-15,4 1 6 0,3 2-3 16,1-1 12-16,0 2 9 0,4-1 5 0,-3 2 1 0,4-1 3 16,-1 2-2-16,-2 1 1 0,4-1 4 15,-2 1-2-15,3 0-2 0,-2 0-7 0,3 0-2 16,-1 1 0-16,0-1 0 0,2 0-1 0,-1 1 0 15,0 1-1-15,-3-1 2 0,3 0 3 0,-2-1-3 16,1 1 1-16,2 0-1 0,-1-1 0 16,0 0 1-16,1 0 2 0,1 0-2 0,-2 0-2 15,0 0 5-15,-1-2-3 0,-3-2 4 0,2 0-4 16,-5-1 3-16,0 0-3 0,-3 2 2 16,-3 0 14-16,-4 1 3 0,-1-2 9 0,0 2-1 15,0-2-1-15,-2 1-9 0,-4-2-2 0,2 3-5 16,-6-2-6-16,1 3 5 0,-3 1 1 0,-6 0-1 15,-1 0 2-15,-2 6 3 0,-1 2-1 16,-3 2 3-16,3-1 5 0,4 1-4 0,2 0-2 16,5 1 1-16,2-1-11 0,3 1-3 0,2-2 0 15,4 2-3-15,0-1 1 0,1 1-4 0,8-2 4 16,0 0-3-16,4 0-1 0,5 1 2 0,4-2-8 16,6-3-21-16,4 0-30 0,8 0-43 15,2-2-82-15,8 0-174 0,-10-1-418 0,-14-1-779 0</inkml:trace>
  <inkml:trace contextRef="#ctx0" brushRef="#br0" timeOffset="56333.54">14568 9481 1906 0,'0'0'160'0,"0"0"-8"16,0 0-13-16,0 0-3 0,0 0-8 15,0 0-24-15,0 0-20 0,0 0-19 0,0 0-23 16,-132-36-14-16,111 37-4 0,1 5-9 0,-2 2-7 16,-4 3 1-16,3 0-1 0,-1 3 3 15,-1 1 2-15,3 0-1 0,0 0-7 0,3 0-4 16,7-2 2-16,2 0-2 0,1 0-6 0,8-1-1 16,1 1-2-16,0 0-2 0,7 0 7 0,5-1 6 15,1 1 4-15,6-2 2 0,2 2 5 16,0-1 0-16,4-1-4 0,1 0 0 0,1 2-4 15,-3 0-3-15,-4-1 2 0,0-1-2 0,-1-1-3 16,-7 1-2-16,-1 0 2 0,-1 0-2 16,-2 0 2-16,-5 0 4 0,0 2-1 0,0-2-4 15,-3-1 6-15,1 0-2 0,-3 2-4 0,-5 0 7 16,-2 0-2-16,-2 0 0 0,1-2 2 16,-2-1 1-16,-4-3-6 0,4-2-1 0,1-1 3 15,1-3-5-15,0 0-1 0,1 0-2 0,5-4-2 16,-3-2-4-16,5-1-3 0,0-1-5 0,2-3-14 15,0-2-10-15,3-1-1 0,5-1-3 0,3-3 4 16,2-2 2-16,6 0-7 0,1-1-1 16,2-1-1-16,2 1 6 0,-1 0 2 0,-2 0 8 15,0 2 14-15,-1 1 5 0,-6 2 13 0,2 1 5 16,-6 2 3-16,-6 3 8 0,2 1 11 0,-5 2 14 16,-1 0 3-16,0 3 11 0,0 0 7 0,0 1-5 15,-2 2-7-15,-3-1-10 0,3 2-20 16,-3 0-8-16,0 3-3 0,-5 3-5 0,1 1 1 15,0 4 2-15,-2 1 0 0,4 3-5 0,0-1 6 16,1-1-2-16,4-1-7 0,0 0 5 0,2-2-2 16,0 1 0-16,2-2 1 0,5 0 4 15,3-1-2-15,3-1 2 0,0-1 5 0,7-1 0 16,1-4-1-16,6-1 0 0,0 1 4 0,-1-1-8 16,4-5 5-16,0-2-2 0,1-1-3 15,0-1 1-15,0 0 1 0,-1-1-1 0,-1-2-4 16,-1 0 3-16,-5 1 0 0,-3-1 0 0,-2 2 4 15,-5 0 1-15,-3 2-7 0,-1 1-3 0,-5 2 5 16,1 2-3-16,-4 1 2 0,-1 1-1 0,0 1-6 16,0 0-13-16,0 0-4 0,-1 1-5 0,-4 4-7 15,2 2 12-15,-5 3 8 0,1 3 5 16,-2 1 7-16,-3 2 0 0,-1 4-3 0,1 0 0 16,-1 6 4-16,-3 1-2 0,1 4 0 0,-2 2-1 15,-2 0 2-15,0-1-3 0,2 1 4 16,-3 0 2-16,0 0-3 0,-1 2-2 0,-3 1 6 15,3 0-2-15,0-1-4 0,0-1 6 0,0-1-5 16,1-4 0-16,1-2 3 0,7-6 0 0,1-4-4 16,2-5-1-16,7-5 6 0,2-2-7 15,0-3 3-15,0 0 3 0,4-2 1 0,5 0 12 16,5 0 12-16,4-4 9 0,9-5-3 0,5-3-5 16,8-2-3-16,4-3-10 0,11-1-4 0,1-1-2 15,4 0-8-15,2 0-2 0,-1 2-3 16,0 1-14-16,-2 1-32 0,-6 2-52 0,-5 2-80 15,-4 1-174-15,-13 5-389 0,-13 2-843 0</inkml:trace>
  <inkml:trace contextRef="#ctx0" brushRef="#br0" timeOffset="57099.7">16807 9772 2393 0,'0'0'124'0,"0"0"11"15,0 0-27-15,0 0-5 0,0 0-17 16,0 0-22-16,0 0-10 0,0 0-16 0,0 0-11 16,0 0-10-16,0 0-2 0,0 0-1 0,0 0 1 15,-96 110 0-15,95-93-6 0,1-1-3 16,0 0-3-16,1 0 3 0,4 1-4 0,1-3 2 15,2 0-1-15,1-2-4 0,1-1 4 0,2-1-3 16,1-2-2-16,2-1-3 0,0-2-3 16,1-1-8-16,-1-3-7 0,3 0-3 0,0-1-6 15,-1-1-2-15,0-5 0 0,0 0 1 0,-3-2-3 16,1-1-1-16,-2-1 0 0,-2-4-4 0,0 1-7 16,-2-2-2-16,0-1-4 0,-5 0 4 0,5-2 13 15,-5 2 9-15,0 0 11 0,-3 1 5 0,0 3 11 16,-1 0 1-16,0 4 9 0,-2 0 2 15,-2 5-2-15,0-1 3 0,0 3-1 0,-2 0 1 16,3 1-3-16,-1 0-1 0,0 0-2 0,3 0-1 16,-1 0 0-16,1 2-2 0,-1-1-4 15,2 2-3-15,0-2 0 0,0 0 0 0,2 0 0 16,0 2 6-16,1-2-1 0,3 0 2 0,1 0 6 16,3 0 1-16,0-1 1 0,3 0 0 0,0-4 0 15,0-1-1-15,5 0-3 0,-1-1 0 16,-1-1-5-16,1 2-3 0,0-2 1 0,-4 0-2 15,0 0-6-15,-1 2 3 0,0-4-3 0,0 2 0 16,-3 0 5-16,0 2 2 0,-2-1-1 0,2 2-1 16,-3 2 2-16,-2 0-4 0,0 2-2 15,-1 0 0-15,-1 0 1 0,0 2 6 0,-1 5 16 16,5 5 16-16,-3 2 11 0,4 2 15 0,-4 5 5 16,5 0 1-16,-3 2-2 0,2 0-10 0,0 1-11 15,2-1-12-15,-1-1-6 0,0-1-3 0,2-3-5 16,3 0-4-16,-1-3-3 0,1-1-4 0,-1-1-8 15,5-3-16-15,-4-2-47 0,5-5-69 16,-2-2-169-16,-2-1-548 0,-5 0-779 0</inkml:trace>
  <inkml:trace contextRef="#ctx0" brushRef="#br0" timeOffset="57270.33">17347 9519 2931 0,'0'0'95'0,"0"0"22"15,0 0-4-15,0 0-15 0,0 0-14 0,0 0-21 16,0 0-24-16,0 0-25 0,0 0-28 0,0 0-25 16,0 0-20-16,0 0-2 0,0 0-6 15,-15-86-24-15,42 104-54 0,0 3-117 0,-4-4-242 16,-9-5-1027-16</inkml:trace>
  <inkml:trace contextRef="#ctx0" brushRef="#br0" timeOffset="57800.67">17731 10057 2503 0,'0'0'107'0,"0"0"13"0,0 0-28 0,0 0-3 16,0 0 2-16,0 0-16 0,0 0-13 16,0 0-23-16,0 0-20 0,0 0-14 0,0 0 0 15,120-88 1-15,-95 70-5 0,-2-3 0 0,-2 0-4 16,-3-2-5-16,-2-1-7 0,-2-2 0 15,-3-1-7-15,-4 0 2 0,-3-1 7 0,-4 0 0 16,0 2 3-16,-2-1 3 0,-5 1 5 0,-2 4 0 16,1 5 10-16,2 3 7 0,-1 5 0 15,0 4 2-15,-1 3 0 0,0 2-11 0,-1 5-5 16,-2 7 4-16,-1 4-1 0,-1 5 9 0,-1 2 8 16,3 3 4-16,1 3-4 0,1-2 3 0,5 3 1 15,1-2-8-15,3 0 2 0,0 0-5 0,7-1-7 16,4-2 2-16,2-2 4 0,3-2-1 0,-1-1 0 15,5-3 1-15,0-4-2 0,3-3 0 16,1-2-5-16,1-5 3 0,4 0-10 0,2-3-6 16,-1 0 4-16,1-6-10 0,-4-2 0 0,2-2 2 15,-3-3 0-15,0-2-4 0,-2-3 6 0,0-4 4 16,-2-5-8-16,0-1 6 0,-1-5 0 16,-3-2-1-16,-2 0 3 0,-2-1 6 0,-4 2-2 15,-5 1 4-15,-2 0 4 0,-5 5 0 0,-1 1 0 16,-8 5 1-16,1 5 4 0,-4 3-3 0,-3 5 7 15,-3 3-1-15,-1 4-2 0,-2 2-3 16,0 4 2-16,2 6 1 0,0 4-3 0,2 1 8 16,5 3-5-16,1 3-3 0,4 1-2 0,3 3-2 15,4 0-5-15,2 1-1 0,3 1 6 0,7 2-3 16,4 0 0-16,2-1-6 0,7 1-3 0,4 1-20 16,5-2-14-16,7-2-17 0,9 0-55 15,6-1-81-15,6-1-197 0,-14-5-607 0,-14-7-666 16</inkml:trace>
  <inkml:trace contextRef="#ctx0" brushRef="#br0" timeOffset="59616.55">19893 9904 1566 0,'0'0'289'0,"0"0"-66"0,0 0 23 16,0 0-5-16,0 0-40 0,0 0-42 0,0 0-55 15,0 0-29-15,0 0-26 0,0 0-20 0,0 0-10 16,0 0-5-16,0 0-2 0,16-107-7 16,1 104 0-16,2-1-2 0,-1 2-5 0,-1 2 4 15,-2 0-1-15,1 0-7 0,-2 4 1 0,3 4 2 16,-3 3-3-16,3 3 5 0,-3 1 1 0,3 2-1 15,-2 1-1-15,0 1 2 0,-2-1 1 0,0 1-5 16,-3-3 2-16,0 0 0 0,-1 0-2 16,-3 1 1-16,-2-2-1 0,-2 0-8 0,0 1-5 15,-2-1-3-15,0-1 0 0,-2 1 0 16,-1 0-3-16,-1-2-5 0,-1-2-13 0,-1-3-3 0,1-2 3 16,3-2 11-16,-4-4 14 0,4 0 8 0,-2 0-8 15,0-7-22-15,0-1-9 0,-2-3-12 16,3-3 4-16,0-2 3 0,1-1 0 0,2-1-7 15,0-3-3-15,0 2 6 0,4 1 1 0,2 1 10 16,4 2 9-16,-2 0 4 0,4 4 10 16,1-1 12-16,0 2 13 0,0 0 14 0,3 3 17 15,-2-1 10-15,4 0 3 0,2 1 1 0,0 0-3 16,1 1-7-16,2-2-6 0,1 2-4 16,-2-1-9-16,1 3-8 0,-1-1 0 0,1 2-4 15,-1-1-5-15,2 2 4 0,-1-1-4 0,-3 2-1 16,0-1 1-16,-1 1 4 0,-4-3 1 0,-1 1-1 15,-3-1 7-15,-1 1-5 0,0-2 2 16,-4 2 5-16,-1-1 1 0,-1 2 8 0,-1 0 15 16,-3 0 10-16,0 1 2 0,-2 1-3 0,-3 0-16 15,0-1-16-15,-4 1-7 0,-3 0-3 0,-3 0 2 16,-4 1 8-16,-2 3 12 0,2 4 0 0,-1 0 5 16,2 1-3-16,3 3-13 0,3 0-1 15,-1-1-5-15,6 1-5 0,-1 0-3 0,6 1-4 16,0-2 5-16,2 1-2 0,2 0 3 0,4 0 1 15,5 1-3-15,4-2-1 0,1-1 2 0,5 0 2 16,3-2-5-16,2-4 0 0,1 0-3 0,3-3-11 16,0-1 0-16,-1 1 1 0,1-6-4 15,1-3 8-15,-2-3 5 0,-2-4 3 0,-1-2 0 16,-1-3 3-16,-2-3-1 0,-6-3-2 0,0-5 8 16,-4-3-5-16,-2-1-1 0,-1-4 0 15,-2-1 0-15,1-4 2 0,1 1-1 0,-2 0 6 16,-2 0 1-16,-2 4 1 0,-3 6 10 0,-1 5 5 15,0 7 7-15,0 9 12 0,0 6 2 16,0 4-8-16,0 1-12 0,0 1-18 0,-2 1-20 16,-1 6-4-16,-2 8 3 0,-2 7 3 0,-1 10 6 15,0 7 6-15,1 7 0 0,2 6 0 0,1 1 3 16,5 3-1-16,-1 1-1 0,0 1-1 16,0 3-1-16,3 3-1 0,-1 1-5 0,0 3 4 15,-1-1-4-15,1 1-14 0,4-6-5 0,-2-4-10 16,4-9-8-16,2-5 3 0,-1-11 7 0,-1-7 2 15,-2-6 4-15,2-5 5 0,-4-7 1 0,0-3 9 16,-3-4 19-16,-1-1 18 0,0-1 3 0,0-7 1 16,0-5-9-16,0-3-14 0,0-2-2 15,0-2 3-15,2-2-1 0,-1-1-4 0,2-1 1 16,1-2-2-16,-2-1-5 0,0 0 4 0,3 0 1 16,-3-2-3-16,0 0 6 0,4 0-3 0,-4 1-4 15,5 0-2-15,-2 1 2 0,3 2-5 16,0 4 1-16,0 1 4 0,2 2-5 0,0 3-1 15,3 1-2-15,0 0-6 0,1 2-5 0,3 2 0 16,0 2 7-16,-2 1-2 0,1 1 5 16,-4 2 4-16,-1 1-8 0,-1 2-2 0,-2 0 0 15,-4 1-5-15,1 0-6 0,-3 0-5 0,-2 1-3 16,0 3-3-16,0 0 3 0,0 2 9 16,0 4 1-16,-5-2 7 0,0 4 11 0,-4-2-1 15,-1 2 3-15,1 0 3 0,-2-3 1 0,-1 2-2 16,0 1 6-16,-5-2 2 0,4 2-3 0,-6-3 2 15,0 0 1-15,-2 0-3 0,2-2-2 0,3 0 4 16,1-2-3-16,5-1-2 0,4-1 6 0,2-1-9 16,4-1-10-16,0 0-7 0,4 0 4 0,5-1 8 15,7 0 13-15,3 2 11 0,8-4-2 16,4-3-8-16,5-2 1 0,6-3-4 0,4 1-4 16,2-1 6-16,-1-2-2 0,1 1-3 0,-4-1 4 15,5 1 0-15,-7-1-3 0,-2 2 2 16,-1 0 2-16,-7 1-5 0,-8 1 6 0,-5 3-7 15,-2 0 3-15,-8 1 2 0,-3 3 9 0,-3 0 19 16,-3 0 8-16,0 1 9 0,0 0 0 0,0 0-10 16,-5 0-14-16,2 0-5 0,-4 0-11 15,2 0-3-15,-4 0 7 0,0 0-3 0,-1 2-3 16,1 1 0-16,2-1 0 0,1 1-6 0,0 0 2 16,3-2 2-16,-1 1-11 0,2 1-1 15,0-2 3-15,2 1-10 0,0 0-2 0,2 1 2 16,4-1-3-16,-1 1 3 0,3 1 3 0,2-2 3 15,5 1-9-15,-2-1 0 0,5-1 0 0,-1-1-8 16,2 0 6-16,5 0 2 0,-1 0 4 0,-2 0 3 16,0-2 10-16,-1-2 0 0,-3 2 1 0,-3 0 4 15,-3-1-2-15,-2 3 3 0,-3 0-5 16,-2 0 5-16,-4 0-2 0,0 0-3 0,0 0-1 16,0 0-3-16,0 0-3 0,-6 4 4 0,2 4 14 15,-4 1-2-15,0 2 7 0,-1 1 4 16,0 1-6-16,0-3 2 0,1 0 4 0,0-2-2 15,5 0-6-15,0-2 1 0,-1-1-7 0,4-1-3 16,0 0 5-16,0-1 1 0,0 1-6 0,4-2 5 16,-1 1 5-16,0-2 0 0,5 0 6 15,0 0-1-15,1-1-1 0,2 0 0 0,1-3 1 16,-1-2-4-16,6-2-11 0,-2-2-3 0,4-1-2 16,-2 0-2-16,0-1-1 0,0-2 0 0,1-2-5 15,-4-3 0-15,3-1 3 0,-3-3-10 16,2-2-2-16,-3-5-1 0,-2 1 2 0,-2-4 4 15,-1-1 8-15,-4-4 4 0,1 0-1 0,-4-2-1 16,-1-2 7-16,1 0-1 0,-1 1 1 0,0 7 10 16,0 5-3-16,0 7 9 0,0 7 11 15,0 7 4-15,0 2-3 0,-1 4-6 0,0 1-8 16,1 0-18-16,-1 0-3 0,1 7-1 0,-2 2 1 16,0 6 7-16,1 5 8 0,0 3 2 0,1 3-3 15,1 3 2-15,5-3 1 0,1 2-3 0,1-2-1 16,6 1 5-16,0-2-6 0,3 2-3 15,-1 0 3-15,8-1-18 0,0-2-17 0,5-1-27 16,0-2-37-16,1-6-44 0,-1-1-65 0,3-3-113 16,-6-4-207-16,-5-4-484 0,-5-1 16 0</inkml:trace>
  <inkml:trace contextRef="#ctx0" brushRef="#br0" timeOffset="60018.47">21897 9696 2138 0,'0'0'203'16,"0"0"-34"-16,0 0-47 0,0 0-34 0,0 0-32 16,0 0-12-16,0 0-4 0,0 0 3 0,0 0-2 15,0 0-4-15,0 0-14 0,153-18-10 0,-103 21-3 16,1 2 0-16,4-2 1 0,0 2 0 16,-2-3 1-16,-3 1 0 0,-2-2 8 0,-9 0 12 15,-8 0 2-15,-6-1 6 0,-7 0 2 0,-7 0 3 16,-4 0 10-16,-5 0 8 0,-1 0 1 0,-1 0-5 15,0 0-7-15,0 0-5 0,0 0-9 16,0 0-3-16,0 0 1 0,-1 0-7 0,0 0-4 16,-1 0 0-16,-2 0-9 0,1-2-5 0,0-2 1 15,-4 2-1-15,4-2-4 0,-2 3-1 0,4 0 0 16,0 1-8-16,1 0-1 0,0 0 2 16,0 0-2-16,0 0 1 0,0 0 9 0,0 0-6 15,0 0-1-15,0 0 0 0,0 0-4 0,0 0 3 16,0 0 2-16,0 0 0 0,0 0-5 15,0 0 2-15,0 0 0 0,0 0 6 0,0 0 3 16,0 0-1-16,0 0-4 0,0 0-1 0,0 0 3 16,0-1 6-16,-1-1-5 0,-2-2 0 15,-3-3-9-15,-5 0-23 0,1-5-18 0,-2-1-33 16,-7-1-46-16,-2 3-62 0,-3 2-117 0,5 3-337 16,2 4-1101-16</inkml:trace>
  <inkml:trace contextRef="#ctx0" brushRef="#br0" timeOffset="60819.7">23513 9881 2401 0,'0'0'130'0,"0"0"20"0,0 0-18 15,0 0-27-15,0 0-23 0,0 0-21 16,0 0-27-16,0 0-10 0,0 0-7 0,0 0-10 16,0 0 4-16,0 0 6 0,0 0-5 0,-66 57 0 15,61-38-2-15,3 0-6 0,2-1 1 0,0-1 4 16,0 0-1-16,6 0-5 0,-2-2 3 0,6-1-2 16,-2-2-1-16,1-1 3 0,2-1-2 15,-1-2-6-15,1 1-1 0,0-4 2 0,0-2-1 16,0 0-5-16,4-2-2 0,-1-1-6 0,-1 0-10 15,4 0-1-15,-3-1-9 0,2-4-13 16,-3 0-8-16,1 0-4 0,-2-2 0 0,-2-1 1 16,-1 0 11-16,-3 0-1 0,1 1 4 0,-4 1 6 15,-2 0 7-15,-2 1 10 0,1 2 9 0,0 1 12 16,0 1-5-16,0 1-4 0,0 0-5 16,0 0-6-16,0 0-2 0,0 0 7 0,0 2 7 15,0 2 0-15,4 1 12 0,-2-1 3 0,1 0 2 16,-1 1 4-16,4-2 4 0,-3 1-2 0,4-1 3 15,-3-2 7-15,2 2 0 0,-3-2 1 16,3-1 7-16,-3 0 4 0,4 0 2 0,-3 0 2 16,2 0 0-16,-2-2-8 0,2-1-4 0,-2 0-2 15,1-1-9-15,0 0-5 0,-2-1-3 16,4 0-7-16,0 0-2 0,-3-2 1 0,6 1-1 0,-1-2-3 16,-1 1-1-16,2-2 2 0,-1-2-5 15,1 3-5-15,0-4-1 0,2-1-7 0,-1 1 6 16,2-1 6-16,-2 1 5 0,3 0-1 0,-2 3 0 15,-2-1 5-15,-1 4-1 0,1 2 6 0,-6 2 10 16,0 0-1-16,-1 2 3 0,-2 0-2 16,0 0-5-16,0 4-4 0,1 3 3 0,2 2 5 15,0 4 3-15,-2 1 8 0,2 0-1 0,-1 4-8 16,-1 0-3-16,3 0-1 0,-1 1-4 16,-1 0-1-16,4-1-1 0,0 0-10 0,1-3-15 15,4-1-18-15,1-3-26 0,0-1-46 0,4-4-62 16,-3-3-104-16,4-3-197 0,-7 0-313 0,0 0-401 0</inkml:trace>
  <inkml:trace contextRef="#ctx0" brushRef="#br0" timeOffset="60920.19">24181 9885 0 0,'0'0'220'0,"0"0"-55"16,0 0-5-16,0 0 29 0,-18-120-28 0,18 106-17 16,0 2-40-16,4 1-72 0,0 5-46 0,2 0-77 15,0 4-101-15,3 0-147 0,-4 2-200 0</inkml:trace>
  <inkml:trace contextRef="#ctx0" brushRef="#br0" timeOffset="61666.7">24323 10047 1067 0,'0'0'200'0,"0"0"-42"16,0 0 26-16,0 0 15 0,0 0-6 15,0 0-7-15,0 0-23 0,0 0-27 0,0 0-20 16,0 0-28-16,0 0-14 0,0 0-7 0,0 0-15 15,0 0-13-15,63 9-7 0,-45-18-16 16,2-1-5-16,1-2 1 0,-1-2-7 0,0 0-1 16,0-2-3-16,-2-4 0 0,-3-1-5 0,1-2 1 15,-2-3 1-15,-1-4-6 0,1-6 2 0,-1-1 8 16,-2-3 0-16,4-4 0 0,-5 1 2 16,-2-4 1-16,-1 4 0 0,-4 3 5 0,-2 5 12 15,-1 7 4-15,0 10 13 0,0 4 15 0,0 9-9 16,-3 1-8-16,2 4-16 0,1 0-24 0,-3 1-12 15,-4 9 1-15,0 6 6 0,-5 5 8 0,0 5 11 16,2 6 2-16,0 3-1 0,0 3-3 0,7-1 0 16,-1 3-4-16,2 1-2 0,2 0 6 15,2-2-2-15,0-1-1 0,2 1 0 0,1-6 0 16,1-3-11-16,2-3-8 0,0-4-14 0,2-3-20 16,0-4-10-16,0-1-10 0,3-4-7 0,-1-5 8 15,-1-2 18-15,5-3 17 0,-2-1 14 16,4-7-1-16,1-2-9 0,1-5-10 0,0-1-4 15,-1-3 1-15,-2-4 6 0,2-3 4 0,-2-1 8 16,-3-3 3-16,-1-4 5 0,1-3 8 16,-1 0 1-16,-2 0 0 0,4-1 1 0,-3 2 7 15,-1 2 2-15,-2 6 7 0,-3 7 19 0,-1 5 12 16,-3 7 20-16,-1 3 3 0,-1 4-22 0,0 1-28 16,0 0-27-16,0 3-6 0,-2 4 2 15,-1 5 14-15,-3 4 8 0,2 2 2 0,-2 4 3 16,4 3-4-16,-1 0-2 0,1 0-1 0,2-1 2 15,0 2-2-15,0-1 4 0,0-2-1 0,3-1-3 16,1-1 0-16,2-4-2 0,-2-2 3 16,3-2-10-16,-3-2-3 0,2-1-3 0,0-3-8 15,-2 0 5-15,-1-4 5 0,-2 0-1 0,1-3 7 16,-2 0 6-16,1 0 4 0,-1 0 4 0,2-4-6 16,0-1 1-16,0-6-9 0,-1 2 2 0,4-1 4 15,-1-2-4-15,0 0 2 0,2 0-6 16,1 1 2-16,-2 0-7 0,5 2 0 0,0 2-3 15,-1 1 1-15,3 3 17 0,0 1 4 0,0 1 5 16,2 1 1-16,-3 0 0 0,1 5-3 0,2 2 0 16,-1 2 0-16,0 3-7 0,3-1 1 15,1 3 2-15,1 1-2 0,0 0 2 0,2 1-6 16,-1 0 3-16,2 0-5 0,-2 0-6 0,-2 1-14 16,0-3-38-16,-1 0-58 0,-1 0-131 15,-5-3-316-15,-4-4-1014 0</inkml:trace>
  <inkml:trace contextRef="#ctx0" brushRef="#br0" timeOffset="61836.73">24396 9869 2580 0,'0'0'141'16,"0"0"-64"-16,0 0-21 0,0 0-10 0,0 0-17 15,0 0 17-15,0 0 14 0,0 0-8 0,150-66-15 16,-90 63-22-16,6 0-9 0,9 3-6 15,1 2-6-15,4-1-27 0,-1 5-61 0,0-1-96 16,-5 1-206-16,-21 1-515 0,-16-5-604 0</inkml:trace>
  <inkml:trace contextRef="#ctx0" brushRef="#br0" timeOffset="62400.09">26629 9990 1116 0,'0'0'461'0,"0"0"-310"0,0 0-8 0,0 0 6 15,0 0-13-15,0 0-21 0,0 0-14 16,0 0-29-16,-122-79-19 0,99 76-16 0,-1 2-12 15,0 0-10-15,1 1-1 0,-2 0-3 0,5 3-6 16,6 2-1-16,3-1-4 0,5 2-8 0,2 0-4 16,3 2 4-16,1 0-3 0,0 1 7 15,2 1 8-15,5 1 2 0,3 0 6 0,2 2 8 16,2-1 8-16,7 5 2 0,0-1 1 0,4 0-4 16,0 1-8-16,3 3-6 0,-3-3 2 0,0 0-4 15,-2 1-5-15,-3-1 3 0,-3-2-6 0,-3-1-1 16,1 0-1-16,-5 0 5 0,0-2-7 0,-4-2 2 15,-1 0 6-15,-3-4-6 0,-2 0 8 16,0-2 3-16,0-2 8 0,-7 0 13 0,-4 0 12 16,1-2 3-16,-8 0-10 0,0-2-13 0,-4-1-6 15,1-3-8-15,-1-1-11 0,1-1-17 16,1 0-57-16,0 1-78 0,0 1-168 0,7 1-404 16,3 1-873-16</inkml:trace>
  <inkml:trace contextRef="#ctx0" brushRef="#br0" timeOffset="63469.34">27200 10139 2340 0,'0'0'231'0,"0"0"-135"15,0 0-10-15,0 0 2 0,0 0-8 0,0 0-5 16,0 0-12-16,0 0-24 0,0 0-9 15,0 0-13-15,-126-54-15 0,111 60-1 0,1 1 2 16,1 1-3-16,-1 1-4 0,4 2 5 0,0 0-8 16,1 2 3-16,4-1 3 0,0 1-1 0,3-1-6 15,2 1-4-15,0-1 6 0,0 0-4 0,0-3 4 16,4 0-1-16,2 0-7 0,-1-1-2 16,2-1 2-16,1-1 4 0,-1-3-5 0,2 0 8 15,0-3 4-15,-3 0 1 0,1 0 9 0,1 0 2 16,-1-5-6-16,1-1 1 0,-1-1 1 15,1-1-5-15,-1-2 1 0,1 0-4 0,-2-3 2 16,1-1-4-16,3-1 3 0,0 0 4 0,0-1-9 16,3 0 5-16,-2 1 4 0,1 0 0 0,2 0-2 15,-1 2 0-15,3 3-8 0,-5 0-3 16,2 3 13-16,-1 0 1 0,-1 2 5 0,-1 2 7 16,-1-1 3-16,-1 2-4 0,1 2 3 0,0 0-5 15,-3 0-9-15,-1 0-4 0,1 3 0 16,0 2 0-16,1 2-8 0,-2 1 7 0,2 3-2 15,1 1-1-15,0-1 7 0,0 2-1 0,1 1-4 16,2 0-1-16,-3 1 6 0,1-1-1 0,2 0 0 16,-2-2 3-16,0-1-3 0,1-1 2 0,-2-1 1 15,3 0-2-15,-4-2-4 0,0 0-2 0,0-3 3 16,-4 1-4-16,1-1-3 0,-3-1 1 16,1-2-8-16,-2-1-3 0,0 0 2 0,0 0-7 15,0 0 2-15,0 0 5 0,-2 0 5 16,1 0 4-16,-1 0 3 0,-1-2 4 0,1 0-3 0,-2-2 6 15,1 2 0-15,0-2-2 0,3 1-3 16,0 0 0-16,0-1-4 0,0 0-4 0,3-1-1 16,2-1-5-16,0-1-5 0,3 3 5 0,-2-2 4 15,1 2 6-15,1 0 4 0,0 1 2 16,-2 1 2-16,0 0-2 0,0 2 5 0,-2 0-6 16,0 0-3-16,-1 0-3 0,0 0-4 0,-2 0-3 15,0 2-2-15,2 1 2 0,-2 2 0 0,0 1 5 16,-1-1 4-16,2-1-1 0,-2 2 0 0,0 0 4 15,0-1-1-15,0-1-5 0,-3 1 8 16,-1 0-4-16,2-1 1 0,-2-1 6 0,0 1-1 16,1-3 3-16,0 0 1 0,0 0 4 0,1-1 9 15,2 0 10-15,0 0 12 0,0 0 0 0,0 0-4 16,0-3-10-16,2-2-10 0,1-1-7 0,1 0-10 16,2-1-2-16,-1 0-6 0,3-1-3 15,0 1 5-15,0 0-6 0,0 0-1 0,1 0 1 16,2 1 0-16,2 1-2 0,2-1 5 0,0 1 4 15,1 0-1-15,2 2 9 0,-1 0-1 0,-1-1 0 16,4 1 0-16,-1-1 3 0,-3 1 4 16,2-1-3-16,0 2 1 0,2-2-4 0,0 1-3 15,1-1 3-15,5 3 0 0,1-2-3 0,2 3-1 16,-4-1 4-16,1 0-3 0,-5-1 3 16,2-1 1-16,-2 1-6 0,-5-2 2 0,0 1 4 15,-3-2 3-15,-2 1 0 0,-1-2 0 0,-4 0 0 16,0 0-5-16,2-2 1 0,-6 3-1 0,-1-3-6 15,-1 0-2-15,0-1-4 0,0 0 6 16,-3 0-2-16,-6-2 1 0,1 1 4 0,-4 0-7 16,-1 1 6-16,-4 1 8 0,-2 1 3 0,0 2 11 15,0 3 8-15,-1 2-2 0,4 0 0 0,-4 3-4 16,5 3-5-16,4 2-2 0,1 0 1 16,2 3-4-16,2-1-5 0,4 3-1 0,2 4 4 15,1 0 2-15,10 2 8 0,7 3 6 0,9 4-3 16,8 0-1-16,11 3-2 0,9 1-8 0,8 2-17 15,9 3-16-15,7 3-24 0,3 1-38 0,-1 4-46 16,-3 0-86-16,-12-3-203 0,-17-7-487 16,-18-14-516-16</inkml:trace>
  <inkml:trace contextRef="#ctx0" brushRef="#br0" timeOffset="65168.88">5899 10828 2037 0,'0'0'97'15,"0"0"44"-15,0 0 41 0,0 0 1 16,0 0-21-16,0 0-12 0,0 0-25 0,0 0-28 15,-119-117-22-15,119 117-29 0,0 0-35 0,0 0-25 16,0 4-20-16,0 5-2 0,6 10 7 16,3 10 21-16,2 14 17 0,1 11 0 0,7 12 4 15,0 11-2-15,2 4 0 0,-1 4 1 0,2 2 4 16,-1-2-5-16,-1 1-2 0,-1-3 0 0,-4 3-12 16,2-4 3-16,-5-1-2 0,1-6-5 15,0-11-3-15,-2-10-5 0,-1-10-1 0,-1-10 4 16,-3-9 7-16,-1-8 3 0,-3-5 2 0,-2-5 0 15,0-4-1-15,0-3 9 0,0 0 3 0,-1-1 4 16,-3-8-4-16,0-4-11 0,-3-5-7 0,2-7-2 16,-2-3 4-16,4-6-3 0,-3-1 4 15,2-5-2-15,2-2 1 0,0-3 3 0,1-2 0 16,1-4-2-16,-2-2-2 0,2-1 1 0,2 0 2 16,2-2 0-16,4 1 4 0,-1 2-4 0,7 0-3 15,0 5 0-15,5 3-3 0,1 6 1 16,0 7 5-16,0 6 4 0,0 5 1 0,-7 5 0 15,4 5 0-15,-6 6-8 0,-1 3 1 0,-3 2-6 16,0 2-6-16,1 7 2 0,0 3-4 0,-3 3 7 16,2 4 4-16,-4 3 4 0,2 2 3 15,-4 2 0-15,0 2 1 0,-2 3 1 0,-8 0 0 16,-1 0 0-16,-2 2 0 0,-4-4-5 0,-1-1-2 16,1-4-6-16,-4-3-1 0,0-4-2 15,2-6 7-15,2-1 6 0,-2-6 2 0,-1-1 2 16,3-3-1-16,0 0 0 0,3 0 1 0,4-4 6 15,1-2-4-15,4 2 0 0,1-1-5 0,3 0-7 16,0 0-10-16,0 1-5 0,3-2-2 16,3 1-1-16,4-1 9 0,1 1 1 0,6-2 4 15,0 1 4-15,4-1 3 0,2 0 2 0,0 0 1 0,5 0 0 16,-2 0-3-16,2 2 3 0,1-2 1 16,1 1 0-16,-1-1 7 0,-2 1-4 0,-2 0 0 15,0-3 0-15,0 0-5 0,-2-2 4 0,3-3 0 16,-5-1-1-16,0-1 5 0,-1 0-3 15,-4-1 2-15,-1 3 1 0,-5-1 3 0,-1-1-1 16,-4 3 4-16,2 0 1 0,-6 2-1 0,-1 0 7 16,0 3 4-16,-2 0 0 0,-6 2 2 0,0 1-7 15,-2 1-9-15,-2 2 0 0,1 2 1 16,-4 0 0-16,-1 1 4 0,-3 7-2 0,3 2-5 16,-1 4-1-16,1 4 2 0,2 0-1 0,2 1 0 15,4 1-4-15,-2-1-2 0,5 1 0 16,2 0 0-16,2-3 1 0,1-1 0 0,1-1-1 15,7-1 2-15,2-2-1 0,0 1 1 0,0 0-2 16,1-1 0-16,2-3-2 0,4-2 1 0,-2 0-1 16,1-2 0-16,1-1-6 0,-1-2 0 15,1-2-3-15,2 0-1 0,-4 0 4 0,2-5 1 16,-4 1 4-16,2-3 2 0,-3 1 1 0,-1-2-1 16,-2-2 0-16,-1-1 2 0,-3-2-2 0,4 0-1 15,-2-3-1-15,-2-4-4 0,3-2 1 16,3-2 2-16,-2-1 0 0,1 0-5 0,6-1-1 15,-1 2-1-15,3 4-1 0,-5 5 2 0,2 5 3 16,-5 3-4-16,-3 4-2 0,1 2-2 0,-3 1-2 16,1 0-1-16,1 3 3 0,0 6 6 0,1 1-1 15,2 4 7-15,0 3 1 0,1 0 1 16,1 0 2-16,-2 3 3 0,3-1-1 0,-3 1-2 16,0-2 1-16,1 0-1 0,-2 1-1 0,-3-2 2 15,3 1 1-15,-1-3-1 0,-4 1-1 0,2-4 3 16,-5-1-2-16,0-4 2 0,-1 0 3 15,0-3 3-15,0-2 3 0,0-1 10 0,0-1 8 16,-1 0-3-16,0 0-1 0,-2-2-10 0,-3-3-10 16,1 0-4-16,-2-3-3 0,0-1-6 15,3-3 1-15,-2-2-5 0,4 0-1 0,-1-2-8 16,1-2-5-16,2-2-5 0,0-1-5 0,0-3 4 16,6 2 3-16,1 1 4 0,2 1-1 0,2 5 7 15,-1 3 2-15,1 2 8 0,-1 5 14 16,-1 0 7-16,-3 4 8 0,3 1 2 0,0 0 0 15,1 2-1-15,0 5 3 0,1 2 3 0,0 1 3 16,4 2 0-16,-3 1-2 0,0 1-4 0,-1 1-6 16,-2-1 0-16,1 3-4 0,0-1-4 0,-1-1-2 15,-4-1-2-15,2-1-3 0,2 0 0 0,-5-3 4 16,3 0-15-16,-1-1-21 0,-2-1-37 16,3-1-51-16,-3-2-85 0,3-1-151 0,-4-2-313 15,-2-2-909-15</inkml:trace>
  <inkml:trace contextRef="#ctx0" brushRef="#br0" timeOffset="65287.13">7155 11107 2164 0,'0'0'258'0,"0"0"-55"15,0 0-43-15,0 0-42 0,0 0-40 16,0 0-23-16,0 0-28 0,0 0-24 0,0 0-43 16,0 0-43-16,0 0-30 0,0 0-51 0,0 0-100 15,0 0-274-15,-20-68-1000 0</inkml:trace>
  <inkml:trace contextRef="#ctx0" brushRef="#br0" timeOffset="66039.26">7736 11220 2236 0,'0'0'236'0,"0"0"-103"15,0 0-2-15,0 0-13 0,0 0-26 0,0 0-29 16,0 0-26-16,0 0-21 0,0 0-11 0,0 0-3 15,0 0-2-15,0 0-2 0,0 0 4 16,-72 33-4-16,65-23-1 0,4 1 4 0,-3 1-1 16,4 0 0-16,1 0-2 0,0 0-1 0,1-1 1 15,1-2-1-15,-1 0 4 0,2 0-3 16,0-2 0-16,4-2 3 0,-3 3-2 0,3-3 0 16,-3 0-1-16,4 0 5 0,-4-2-3 0,3 0 2 15,-1-1 0-15,-3 0-3 0,2 1 1 0,-1-2 2 16,-2 0 0-16,0-1-4 0,-1 0 1 15,1 0-9-15,-1 0-5 0,0 0-1 0,0 0-4 16,0 0 1-16,0 0 1 0,0 0 4 0,0 0-4 16,0 0-6-16,3 0-12 0,-1-2-14 0,0-2-16 15,1 0-5-15,5-2-2 0,2 0 8 0,3 1 16 16,5-2 14-16,2 0 12 0,0-1 5 0,2 0 4 16,4-1 3-16,-2 2 2 0,1 0 5 15,-1 2 4-15,-2-2-2 0,-2 1 2 0,0 2 2 16,-2-1-2-16,-5 3 5 0,-4-1 8 0,0 5 6 15,-6-2 8-15,-1 0 6 0,-2 0 2 0,0 0-3 16,0 2 3-16,0 3 5 0,-1 2 9 16,-1 1 10-16,-1 3 1 0,-5 0-8 0,1 3-8 15,2 0-9-15,-3 0-9 0,1 1-5 0,1-2-7 16,-1-1-6-16,4 0-2 0,-1-1 0 16,3-2-3-16,1 1-1 0,0-2-2 0,0 0 0 15,0-3 2-15,4-1-2 0,-2-1 3 0,0-1 0 16,0-2 0-16,2 0 5 0,-1 0 4 15,0 0 8-15,2-2 4 0,-1-4 3 0,4-4-9 16,1-1-8-16,1-5-5 0,1-1-6 0,-1-3 2 16,2-2-2-16,-2-2-4 0,0-4-5 0,-1-2-7 15,-4-2 0-15,0-1-2 0,-3-3-1 16,-2-2 0-16,-1 0-5 0,-7-2-2 0,0-4 3 0,-3-3 4 16,1-4 4-16,-2 1 5 0,1 2 5 15,-1 5 3-15,-1 13 10 0,-1 9 6 0,4 9 4 16,1 5 5-16,5 4 1 0,-2 3-8 0,4 0-7 15,1 5-2-15,0 6 0 0,0 5 13 0,1 6 16 16,0 6 7-16,2 4 5 0,6 5-2 16,2-1-3-16,3 2-6 0,4-3-1 0,2 2-7 15,-1-1-8-15,4-1 4 0,-1 0-11 0,1-2 2 16,0-1-7-16,5-2-7 0,-1 1-15 0,6-2-27 16,5 1-33-16,3-3-68 0,2-1-98 15,-9-9-254-15,-8-6-1160 0</inkml:trace>
  <inkml:trace contextRef="#ctx0" brushRef="#br0" timeOffset="67536.61">10716 11878 1801 0,'0'0'77'0,"0"0"3"0,0 0 18 15,0 0 29-15,0 0 36 0,0 0 2 0,0 0-28 16,0 0-30-16,0 0-29 0,0 0-19 0,0 0-11 16,0 0-6-16,0 0-5 0,0 0-2 0,50 32 0 15,-42-32-4-15,2-3 0 0,3-1-6 16,-1-2-6-16,2-2 1 0,0-3-8 0,-1-2-3 15,3-4 4-15,-4-1-7 0,2-2 1 0,0-5-1 16,-1 0-3-16,-3-3-4 0,0 0 2 0,-3-4-1 16,-1-2-3-16,-1-1 3 0,-1-4 0 0,-4 0 1 15,0-2 1-15,0-2 2 0,0-2-2 16,-4 0 1-16,-3 1 0 0,0 4 5 0,0 6-1 16,-1 9 4-16,1 6 5 0,0 6-1 0,1 8 7 15,4 1 3-15,0 4-7 0,0 0-13 16,1 0-12-16,0 6-7 0,-2 6-2 0,1 6 10 15,-2 7 7-15,2 7 1 0,4 3 2 0,-2 2-1 16,7 1-1-16,3 0-1 0,3-3 4 16,2 2-2-16,4-1-1 0,-2-1 2 0,4-2-3 15,0-1-6-15,-1-4-2 0,1-3-9 0,1-3-11 16,-2-3-10-16,2-3-4 0,1-5-5 0,-3-4 1 16,3-1 5-16,-2-6 0 0,-4 0 8 15,1-4 11-15,-4-5 11 0,-3-1 6 0,-3-4 3 16,2-3 2-16,-1-3-1 0,-3-3 2 0,1-4 3 15,-5-1 0-15,1-2 0 0,-4 0 5 0,1-1-2 16,0 1 3-16,-2 0 2 0,0 2-1 0,-3 2 5 16,1 3 3-16,3 3 11 0,-3 4 3 15,3 6 1-15,-1 3 2 0,1 4-13 0,-1 3-8 16,2 0-13-16,0 0-13 0,-2 0-14 0,2 2-5 16,0 6 3-16,0 3 3 0,2 5 11 0,3 4 12 15,0 3-1-15,1 0 3 0,-1 1 6 16,2 2-8-16,1-2-1 0,-3 0 2 0,1 0-3 15,-2 1 4-15,2 2 0 0,-2-3 0 0,1 0-6 16,-3-1 2-16,1-3-7 0,-3-2-6 0,0 0-6 16,0-4-5-16,0 0-3 0,-2-2-3 15,0-2-4-15,-1-3-4 0,5-3 7 0,-4-2 10 16,2-2 20-16,0 0 5 0,0-1 0 0,-2-5-6 16,7-1-13-16,0-3-5 0,2-2-4 15,1-1 0-15,4 1-6 0,1-2 6 0,4 2 0 16,1 1-4-16,2-1 5 0,2 3 3 0,-1 1 4 15,2 1 6-15,0 3 6 0,0-1-4 0,-3 0 1 16,1 4 7-16,0-1 2 0,-1-2 0 0,1 2 4 16,1-1-1-16,0-2-3 0,-1 1 6 15,1-2 0-15,-2 0 0 0,1-2-1 0,-1 1 4 16,-2-1 1-16,-4 1 3 0,-1-1 13 0,-3 1 4 16,-3-1 10-16,-3 1 8 0,-1 2 10 15,-3-1 3-15,0 1 2 0,0 0-1 0,-3 2-12 16,-2-1-11-16,-1 3-9 0,-1 0-13 0,-3 1-7 15,-1 0 3-15,-2 0-3 0,-1 1 0 0,2 4 4 16,-2 0-3-16,2 0-2 0,0 1 1 0,2-1-1 16,2 0-7-16,3-1 1 0,0 1-3 15,1-2-4-15,3 1 3 0,-1 0-3 0,2-1-1 16,0 1-3-16,0-1 2 0,2 1-1 0,0-1-2 16,3 1 3-16,0-1 1 0,3 0 1 0,-1-1 0 15,1-1 1-15,-1 0-4 0,3-1-1 16,0 0-1-16,1 0 0 0,3-3-3 0,0-2-1 15,-1 0 3-15,0 2-4 0,-3-2 6 0,0 3-1 16,-5 1 2-16,0 0 3 0,-2 1 2 0,-1-1 0 16,-2 1-7-16,0 0-1 0,0 0-4 15,0 2 3-15,0 4 11 0,0 1 8 0,0 2 6 16,0 1-3-16,0 1 4 0,0 0-4 0,0-1-2 16,0 1 2-16,3-3-5 0,5 0 3 0,-3-1-1 15,2 1-2-15,1-3 4 0,2 0-1 0,0-3 2 16,0 0 4-16,2-2-3 0,-1 0 1 0,1-3-6 15,0-1-7-15,0-3-1 0,1-2-7 16,1-3 1-16,-2 1-1 0,2-2 1 0,-3-2 1 16,1 0 0-16,1-3 5 0,-1-2-5 0,1 0 4 15,-2-3 1-15,-1 0-1 0,-3-1 0 16,-4-1 3-16,1 0-2 0,-3-4-1 0,-1 0 4 16,0-1-4-16,0 0 2 0,-1 1 2 0,-2 2 0 15,2 4 0-15,-2 5 1 0,1 5 4 0,-1 5 0 16,1 3 5-16,2 4-3 0,-2 1-6 15,0 0-6-15,2 0-11 0,0 1-2 0,0 5 2 16,0 4 5-16,4 3 11 0,1 3 3 0,1 4 4 16,2-1 1-16,-1 2 3 0,4 0-5 15,-1-2 1-15,3-1 1 0,2 1-6 0,0-3 4 16,6-1-2-16,-1-1-11 0,0-1-17 0,3-3-32 16,3-1-55-16,2-2-94 0,0-3-198 0,-4 1-508 15,-10-4-671-15</inkml:trace>
  <inkml:trace contextRef="#ctx0" brushRef="#br0" timeOffset="67737.66">12141 11294 2325 0,'0'0'146'0,"0"0"-5"0,0 0-28 0,0 0-24 15,0 0-9-15,0 0-8 0,0 0-12 0,0 0-17 16,0 0-19-16,0 0-16 0,0 0-6 15,145-60 1-15,-114 55-6 0,1 2 3 0,-1-1-5 16,2 2-14-16,-2 0-24 0,1-2-44 0,-1 2-55 16,-2 0-81-16,-3-1-133 0,-2-1-222 0,-11 2-460 15,-4 1 426-15</inkml:trace>
  <inkml:trace contextRef="#ctx0" brushRef="#br0" timeOffset="67929">11138 11415 1876 0,'0'0'90'0,"0"0"28"15,-131 0 43-15,104 0 11 0,16-1-11 0,10-3-45 16,2 2-64-16,13-3-38 0,9-3-23 16,11-1 5-16,10-4 9 0,13-2 0 0,9-1-4 15,5 0-11-15,8 1-40 0,2 0-68 0,0 0-119 16,-19 5-261-16,-20 3-1006 0</inkml:trace>
  <inkml:trace contextRef="#ctx0" brushRef="#br0" timeOffset="69816.56">14242 11462 1991 0,'0'0'126'0,"0"0"-17"16,0 0-25-16,0 0 17 0,0 0 13 0,0 0-13 15,0 0-20-15,0 0-22 0,0 0-23 0,0 0-13 16,0 0-2-16,0 0-4 0,130 32-2 15,-115-28 4-15,3-1-7 0,1-1 1 0,0 0 2 16,1 0-4-16,-4-1-1 0,3-1-2 0,0 0 4 16,0 0-4-16,-1-1 2 0,-3-4 0 0,3 1-5 15,-4-2 1-15,1-1-4 0,-4 0-2 0,-2-1-5 16,-4 0 0-16,2-1 1 0,-5-1-1 16,-1 0 0-16,-1 0-1 0,0-2-3 0,-3 1-1 15,-6-2 3-15,0 2-2 0,-1-1 3 0,-2 3 0 16,1 1 1-16,-1 1 3 0,-1 3 8 0,1 3 1 15,1 0 0-15,1 2-4 0,1 6-4 0,-2 2 0 16,1 5 1-16,2 1 6 0,0 3-1 16,-1 2-1-16,3 1 3 0,4 1 0 0,1 0-5 15,1-2 2-15,1 2-2 0,6-1-8 0,5-2 10 16,-1 3-2-16,2-2 1 0,5-2 3 0,3-1-7 16,-1-4-4-16,6-2-10 0,-1-4-3 0,4-3-4 15,0-2 4-15,-3-2 2 0,2-1 1 16,0-6 1-16,-6-2 0 0,0 0 9 0,-2-2 4 15,-2-2 1-15,-2-1 5 0,-2-1 2 16,-2-1-3-16,-2-1 7 0,-1-2 1 0,-1 0-5 16,-2-2 2-16,2 0-4 0,-2 1-1 0,-1 0 1 15,4 3 3-15,-3 2-8 0,-2 4 1 0,-2 5 2 16,-1 4-2-16,2 1 1 0,-3 1-5 0,1 0-8 16,-1 0-12-16,2 1 3 0,-1 4 3 15,2 1 6-15,4 2 9 0,0 2 4 0,-1 2-2 16,3 0 2-16,2 2 2 0,0-1-4 0,2-2 1 15,0 2 1-15,-1-2 0 0,1 1 0 0,2 0 1 16,-1-2 0-16,1 0-3 0,-2-1 1 0,0 2-1 16,2-2 0-16,-4-1-3 0,-3 0-2 15,-3-1-4-15,0-2-9 0,-3-1-3 0,-1-1-9 16,-1 1-1-16,0-3 3 0,0 0 12 0,-2-1 8 16,-4 0 8-16,3 0 6 0,-4 0-6 15,4-3-6-15,-3-3-5 0,3 0-7 0,1-4-6 16,1-1-6-16,-1-3-11 0,5-1-12 0,7-5-6 15,1 1-3-15,4-1 6 0,3-1 3 0,3 2 9 16,-1-1 5-16,5 3 9 0,-1 1 10 16,-1 1 8-16,2 2 3 0,-4 2 3 0,0-1 5 15,-2 3-2-15,-4 1 2 0,2 1 4 0,-6 2 0 16,-1 2 3-16,-2 1 7 0,-4 2 0 0,-2 0-4 16,-1 0 0-16,-1 2-2 0,0 2 3 0,0 3 5 15,0 3 4-15,0-1 2 0,-1 4-2 16,0-3-1-16,0 1-4 0,1 0-3 0,0-2-1 15,0-1-2-15,0 0-1 0,0-1-2 16,1 1 2-16,5-2 1 0,-3-1 0 0,4 0 6 0,-1-1 1 16,4-1 0-16,3-1 3 0,1 1-7 15,-2-2 0-15,7-1-2 0,-1 1-4 0,2-1-3 16,1 1-3-16,0 0-1 0,1-1-7 0,-1 0 1 16,1 0-4-16,2 0-4 0,-2 0 1 0,0 0-1 15,-2 0 2-15,0 0-1 0,-3 0 4 16,-2 0 1-16,1 0 1 0,-4 1 3 0,-3 2-2 15,-4-1 1-15,1 0 0 0,-3 1 3 0,-2-2-2 16,-1 0 1-16,0 0 4 0,0 0 0 16,0 1 7-16,0-1 2 0,1 1 0 0,-1 0 2 15,0 0-3-15,0-1 2 0,0 0 1 0,1-1 0 16,3 2 0-16,-2 0 5 0,0-1-1 0,3 1 2 16,-1 0 1-16,2 0-5 0,0-1 0 0,2 0 0 15,0 0-2-15,0-1-1 0,-1 2-3 16,1-2-3-16,1 0-2 0,-5 0 3 0,4 0 0 15,-3 0 0-15,-2 0 0 0,-1 0 0 0,-1 0 1 16,3 0 2-16,-3 0-4 0,-1 0 3 0,1 0-1 16,-1 0 0-16,0 0 3 0,0 0-8 0,1 0 0 15,-1 0-2-15,1 0 3 0,0 0 4 16,4 0 1-16,-2-3 1 0,1 1 1 0,4-3 6 16,-1 1-1-16,2-3 1 0,3-1-1 0,-1-1-7 15,3-4-2-15,3-1-3 0,1-2-1 16,1-2-5-16,3-4-4 0,0-2-8 0,-1-3-5 15,0-1-4-15,0-4 0 0,-2 1 4 0,-2-1 11 16,-4 0 9-16,0-4 10 0,1-1-1 0,-1-4 1 16,-2 0 11-16,-4 0 11 0,-5 3 20 15,-2 6 17-15,-8 4 8 0,-2 7 6 0,-2 6 1 16,1 4-12-16,-1 4-12 0,0 3-16 0,4 4-16 16,-5 0-3-16,1 4-9 0,1 7-5 15,-4 5-2-15,0 3-4 0,2 4 3 0,2 1 1 16,2 4-3-16,2 1 0 0,4 0-4 0,2 0 0 15,1 3 5-15,0-1-2 0,4 0 0 0,4 0-1 16,0-2-4-16,0-1-9 0,0-1-10 16,2-2-14-16,3 1-19 0,1-4-15 0,-2-2-15 0,5-4-2 15,-3-3 2-15,5-4 21 0,-2-3 22 16,2-4 19-16,-4-2 19 0,5 0 2 0,-3-2 5 16,-4-4-1-16,-1-1 5 0,2-1-1 0,-3-1 3 15,0-3 1-15,-2 1-2 0,-1-2 2 0,-2 1 3 16,2 0-2-16,-5 2 3 0,3 0 2 15,-3 3-1-15,-2 2 3 0,2 1 2 0,-3 2 3 16,0 1 2-16,0 1-4 0,0 0-8 0,0 0-16 16,0 0-8-16,-2 5-3 0,1 1 4 15,-3 6 7-15,-1 3 5 0,3 4-1 0,-1 0 0 16,-2 4 2-16,4 1 1 0,1 1 0 0,0 3 0 16,5 2 2-16,0 2-3 0,3 3 4 0,2-1-2 15,2 2-2-15,0 0 0 0,3 1 0 16,-2 0 0-16,-2-2-3 0,1-1 3 0,-3 0-2 15,0-2-2-15,-7-3 3 0,2-3 2 0,-4-1-4 16,-5-3 1-16,0-3 5 0,-7-2 0 16,-3-2 14-16,-2-2 14 0,-4-4 10 0,-2-4 7 15,-5-2 5-15,3-3-6 0,-3 0-6 0,-1-6-1 16,6-2-10-16,1-1-3 0,4-2-1 0,4-3-6 16,1-1-7-16,7-2-7 0,-1-3-9 0,4-3-15 15,3-1-22-15,1-4-23 0,9-2-35 16,3-3-50-16,8-2-62 0,7-2-153 0,-7 8-275 15,-2 8-968-15</inkml:trace>
  <inkml:trace contextRef="#ctx0" brushRef="#br0" timeOffset="70668.32">18557 11556 1327 0,'0'0'841'0,"0"0"-713"0,0 0 8 16,0 0-10-16,0 0-5 0,0 0-8 16,0 0-18-16,0 0-26 0,0 0-25 0,0 0-22 15,0 0-8-15,0 0-10 0,0 0 8 0,0 0 3 16,-127 6 0-16,104 12 1 0,1 2-1 15,1 1-3-15,2 1-3 0,1 1 2 0,5-2-7 16,-1 2-1-16,6-3 1 0,-1 2-6 0,2-2 3 16,4-2-2-16,0-2-1 0,3-2 0 0,0-2-2 15,0-3-3-15,4-2-3 0,1-1-7 16,0-2-4-16,1-3-5 0,1-1 0 0,1 0 5 16,2-4 5-16,1-6 3 0,0-2 0 0,5-6 3 15,-3-1 1-15,2-5 7 0,-1-3 6 0,-1-1-6 16,-3-6 2-16,-1-4-3 0,0-1-5 0,-4-5 0 15,0-2 1-15,-4-6 4 0,0-2 3 16,-1-5 7-16,0 1 1 0,-3 0 3 0,-3 4 1 16,0 7 6-16,0 9 5 0,0 7 11 0,1 11 14 15,1 9 9-15,1 5-4 0,1 4-11 16,1 1-21-16,0 1-24 0,-1 3-11 0,-1 10 0 16,0 7 4-16,0 11 8 0,-3 5 8 0,6 8 2 15,0 4-3-15,0 4 4 0,9 0-2 0,2-3-1 16,0 1-1-16,5-5 1 0,0-5-3 0,1-1 0 15,-2-6 1-15,4-3-4 0,-2-5-2 16,1-6-5-16,2-2-6 0,-3-3-8 0,6-2-3 16,-2-2-2-16,-3-2-6 0,4-1-5 0,-1-3-2 15,-3-3-4-15,4-1 4 0,-5-1 9 16,1-6 4-16,1-2 4 0,-4-3 0 0,2-2-2 16,-4-2-1-16,2-1 3 0,-4-3 7 0,-1-1 7 15,0 0 8-15,-5 1 7 0,0 2 3 16,-2 2 1-16,-1 3 10 0,-2 3 15 0,0 5 18 15,0 0 20-15,0 4 1 0,0 0-9 0,0 1-18 16,0 0-11-16,0 0-14 0,0 0-5 0,0 0-1 16,0 2-9-16,0 3 2 0,3 2 1 0,0 1-1 15,0 3 5-15,4 2 1 0,0 1-1 0,-1-1-4 16,4 1 1-16,0 2-2 0,1-4-3 0,3 2-6 16,-1 0-27-16,1-2-32 0,2 0-63 15,1-1-92-15,-4-4-221 0,-4 0-1111 0</inkml:trace>
  <inkml:trace contextRef="#ctx0" brushRef="#br0" timeOffset="70815.35">18786 11333 2667 0,'0'0'303'16,"0"0"-195"-16,0 0 13 0,0 0-12 16,0 0-25-16,0 0-17 0,-80-122-26 0,80 118-23 15,0 1-20-15,0 3-33 0,5 0-16 0,3 0-9 16,5 7-28-16,6 5-46 0,6 5-99 15,-5-2-276-15,-5-5-1156 0</inkml:trace>
  <inkml:trace contextRef="#ctx0" brushRef="#br0" timeOffset="71239.56">19209 11478 3093 0,'0'0'85'0,"0"0"-7"15,0 0-26-15,0 0-11 0,0 0-18 0,0 0-12 16,0 0-11-16,0 0-10 0,0 0-6 16,0 0 2-16,0 0 5 0,0 0 6 0,0 0 4 15,36 20 1-15,-26-10-2 0,1 0 0 0,-2 1-1 16,1-1-1-16,-2-1-6 0,-1 0-7 16,-2 1-7-16,-1-2-5 0,-2-1-3 0,1-2 0 15,-3 0-2-15,1-1 2 0,0-2 4 0,1-1 1 16,-2-1 11-16,1 0 9 0,-1 0 3 0,1 0 8 15,0-1 0-15,2-3-3 0,0-1-3 16,2-4 1-16,0-1-4 0,3-3 3 0,-1 1-1 16,3-3-2-16,0 1-1 0,-1 1 0 0,2 3 3 15,-2 2 3-15,-2 1 7 0,0 4 9 16,0 0 6-16,-3 2 1 0,-3 1 1 0,1 0-7 0,2 0-4 16,-1 0-1-16,2 2 1 0,0 3 0 15,5 1 2-15,-2 2-1 0,2 1-3 0,3 0 0 16,-1 2-5-16,3-1 0 0,-1 1-3 0,1-2 1 15,-1 0 1-15,-3-1-9 0,4 0-11 0,-3 0-22 16,2-1-37-16,-3-1-39 0,-1-3-50 0,0 1-62 16,-4-3-84-16,-2-1-122 0,-2 0-219 15,0 0-691-15</inkml:trace>
  <inkml:trace contextRef="#ctx0" brushRef="#br0" timeOffset="71367.38">19611 11440 1163 0,'0'0'365'0,"0"0"-91"0,0 0-90 16,0 0-51-16,0 0-39 0,0 0-25 0,0 0-19 15,0 0-25-15,0 0-25 0,0 0-38 16,0 0-44-16,0 0-15 0,0 0-30 0,-7-94-53 16,17 105-117-16,-1-1-252 0,-3-4-438 0</inkml:trace>
  <inkml:trace contextRef="#ctx0" brushRef="#br0" timeOffset="72236.48">20091 11536 1359 0,'0'0'766'0,"0"0"-515"0,0 0-26 16,0 0-23-16,0 0-32 0,0 0-26 0,0 0-25 16,0 0-30-16,0 0-29 0,0 0-21 15,0 0-11-15,0 0-9 0,0 0-10 0,0 0 1 16,-70-114-10-16,55 114-3 0,-2 7 4 0,-2 2-2 16,0 2-2-16,1 4 3 0,0 0 1 0,3 2-4 15,1-1 3-15,1 1 1 0,4-1-5 16,3 0-1-16,1-2 3 0,0 0 0 0,2-3 0 15,3 1 1-15,0-3-13 0,0-2-14 0,2-3-9 16,3 0 0-16,0-2-4 0,1-2 10 16,0 0 10-16,4-6 1 0,3-4 5 0,-1-4 0 15,4-3 0-15,-1-5 0 0,1-4 9 0,-2-3 3 16,0-1 0-16,-2-5 4 0,-2-4 1 16,1-4 1-16,1-7-2 0,0-3 1 0,-2-4 1 0,0 0 0 15,-1 2 7-15,-8 5 5 0,-1 9-6 16,0 8 4-16,-6 7 8 0,1 10-3 0,0 8 10 15,1 5-5-15,-1 3-14 0,-1 4-9 0,-4 10-2 16,-1 8 2-16,-4 6 7 0,1 11 10 16,-1 3 0-16,5 4 3 0,4 1 3 0,5 1-3 15,1-3 0-15,3 0-1 0,5-2-6 0,4-1-2 16,2-3-3-16,2-5-2 0,3-3 2 0,3-4-4 16,2-3 2-16,2-5-3 0,-1-3-6 0,3-3-2 15,1-1-3-15,3-6-5 0,2-3-6 16,0-2 1-16,0-1-8 0,2-2 2 0,-4-5 3 15,0-3-1-15,-3-2-2 0,-2-1-3 0,-3-1-4 16,0-1-6-16,-2-3 4 0,-5 2 7 0,1 1 7 16,-8 1 8-16,0 4 11 0,-7 2 0 15,0 1 4-15,-3 3 3 0,0 2-3 0,-1 1-3 16,-3 1-1-16,-2 0 1 0,0 0 0 0,-3 1 4 16,2 4 7-16,0-2 1 0,0 2 2 15,0 1 4-15,4-2-3 0,-1 1-2 0,1-2 1 16,1 2-5-16,2-2-4 0,0 2-3 0,0-1 0 15,0-1 1-15,0-1-1 0,1 1 5 0,4 0-4 16,0-1-1-16,3 1 4 0,1 0-1 0,-1-2 1 16,4 0 0-16,1-1 1 0,-1 0-6 15,6 0 1-15,-3-2-2 0,2-2-6 0,1 0 0 16,-2-2 1-16,-1 1-1 0,2-4-1 0,-2 1 1 16,2-1-3-16,-5 0-1 0,1-2 3 0,-1 1 2 15,-4-1-1-15,0 0 3 0,-3 1 0 16,-2 1 1-16,-3 1-2 0,0 0-4 0,-5 1-1 15,0 1-4-15,-5 0 1 0,1 3 1 0,-1-1-1 16,-2 2 7-16,0 2 2 0,2 0 1 0,-2 0 3 16,2 0 0-16,1 3-4 0,2 3-1 15,0 0 1-15,4 2-3 0,-1 1 2 0,2 3 2 16,2 0 2-16,0 3 2 0,6 1 1 0,1 0 3 16,3 2-2-16,3 2 0 0,-2 0 0 0,3 2-1 15,1 1-4-15,-2 0 0 0,-3 0 0 16,2 2 0-16,-1-2 3 0,-2 0-2 0,-1-2-1 15,-3-1-1-15,1-3-1 0,-6-3 0 0,0-3-2 16,0 0-4-16,-6-2-10 0,-5-2-20 0,-3-1-39 16,-4-1-62-16,-1-1-88 0,1-2-171 15,4-1-363-15,6-1-800 0</inkml:trace>
  <inkml:trace contextRef="#ctx0" brushRef="#br0" timeOffset="72969.53">22888 11183 2042 0,'0'0'176'0,"0"0"31"16,0 0 2-16,0 0-26 0,0 0-28 0,0 0-34 16,0 0-41-16,0 0-38 0,0 0-27 0,0 0-14 15,0 0-2-15,0 0 8 0,0 0 12 0,0 0 4 16,-8 129 1-16,8-80-6 0,0 0-5 16,0 3-3-16,1-2-3 0,4 5-1 0,-1-3-2 15,-1 4-3-15,5-3-1 0,-5 0 1 0,2-2-3 16,-2-3-3-16,-1-2-6 0,2-4-11 15,-3-2-8-15,-1-8-3 0,0-3 0 0,0-8 1 16,-2-3 7-16,-4-5 8 0,4-6 5 0,-3-3 12 16,3-6 9-16,0 2 6 0,-2 0 5 15,-1-5 0-15,2-3-8 0,-3-2-2 0,4-3-1 16,-1-3-5-16,2-2 0 0,-2-2-1 0,2-5-3 16,1 1 0-16,0-1 2 0,0 0 0 0,0-3 0 15,0 0-1-15,0-2-1 0,0 2-1 0,-1-1 0 16,3-2 3-16,5 2-2 0,1 2-1 15,3 0-3-15,1 3-2 0,3 0-5 0,1 3 1 16,0 4 2-16,0 2 0 0,2 3 3 0,-1 3 1 16,-2 1 0-16,2 2 0 0,-2 1 1 0,0 1-2 15,-2 3-3-15,-2 1 0 0,-2 0-3 16,1 0-2-16,-2 4 3 0,-3 0 0 0,3 1 0 16,-3 0 1-16,0 2 2 0,-3-1 1 0,-1 0 1 15,-1 1 3-15,0 0 2 0,0-2 0 0,-3 2 6 16,-7 0 3-16,1 0-3 0,-2 1 2 0,-4 0-2 15,-4 1-9-15,-3 1-15 0,-4 1-35 16,3 0-65-16,-4 1-123 0,9-3-266 0,5-2-1048 16</inkml:trace>
  <inkml:trace contextRef="#ctx0" brushRef="#br0" timeOffset="73159.01">23102 11853 1955 0,'0'0'743'0,"0"0"-617"0,0 0-16 16,0 0 1-16,0 0-8 0,0 0-11 16,0 0-21-16,0 0-24 0,0 0-26 0,0 0-14 15,135-42-6-15,-114 38-4 0,5 2-3 0,-1 1-17 16,3 0-21-16,0 1-33 0,-2-2-46 0,2 2-74 16,1 0-162-16,-9-1-373 0,-8 0-879 15</inkml:trace>
  <inkml:trace contextRef="#ctx0" brushRef="#br0" timeOffset="73352.23">23658 11572 2266 0,'0'0'223'0,"0"0"-63"16,0 0-36-16,0 0-8 0,0 0-16 16,0 0-20-16,0 0-22 0,0 0-20 0,0 0-10 15,0 0-7-15,0 0 5 0,0 0-5 0,0 0-6 16,0 0 3-16,28 117-8 0,-19-94-2 15,2-2-5-15,3 3-5 0,-1-2-16 0,-1 2-23 16,4-4-40-16,-2 0-61 0,1-4-77 0,0-1-111 16,3-4-172-16,-7-3-265 0,-4-4-446 0</inkml:trace>
  <inkml:trace contextRef="#ctx0" brushRef="#br0" timeOffset="73589.05">23977 11408 1928 0,'0'0'140'0,"0"0"-20"0,0 0-27 15,0 0 25-15,0 0 17 0,0 0 10 0,0 0-21 16,118 84-22-16,-99-60-20 0,-2 3-32 16,-1 1-17-16,-6 1-10 0,-2 1-10 0,-3 1-2 15,-4 0-4-15,-1 0-4 0,0 1 0 0,-8 2 3 16,-1-2-3-16,-4 0-4 0,-2 0-14 0,-4-2-27 15,-6-4-33-15,0-3-48 0,-5-2-57 0,-1-3-128 16,4-6-260-16,12-5-886 0</inkml:trace>
  <inkml:trace contextRef="#ctx0" brushRef="#br0" timeOffset="73867.58">22267 11155 2091 0,'0'0'63'0,"0"0"29"0,-128 32 37 15,87-9 1-15,5 9-10 0,5 5-14 0,7 6-15 16,3 3-16-16,7 4-10 0,8 2-12 0,6 3-13 15,7 2-4-15,8 3-4 0,12-1-11 16,3 4-5-16,3-5-5 0,7 0-3 0,2-5-1 16,0-4-9-16,4-5-17 0,-2-5-36 0,-3-4-55 15,1-6-104-15,-13-9-229 0,-9-7-850 0</inkml:trace>
  <inkml:trace contextRef="#ctx0" brushRef="#br0" timeOffset="74233.24">24733 11271 2212 0,'0'0'131'0,"0"0"-29"16,0 0-28-16,0 0-11 0,0 0 0 0,0 0 11 15,0 0 2-15,0 0 5 0,0 0-4 0,0 0-11 16,0 0-7-16,-84 125-12 0,70-96-10 0,-3 1-8 16,4 2-6-16,0 4-9 0,0-1-3 15,7 4-1-15,0 1-3 0,5-2-1 0,1 0-2 16,2 0-6-16,7-4-7 0,2-2-4 0,3-3-17 15,1-3-22-15,3-3-29 0,-3-4-39 0,5 0-41 16,0-4-49-16,0-3-64 0,3-3-125 0,1 0-212 16,-7-5-238-16,-4 0 394 0</inkml:trace>
  <inkml:trace contextRef="#ctx0" brushRef="#br0" timeOffset="74733.41">25096 11729 551 0,'0'0'382'0,"0"0"-24"0,0 0-34 0,0 0-16 15,54-123-28-15,-50 103-27 0,-2 3-40 0,-2 1-37 16,0 3-36-16,-6 1-30 0,0 2-25 0,-2 2-16 16,-1 2-12-16,-1 2-14 0,-2 1-10 15,-1 2-10-15,-4 1-7 0,0 0-6 0,0 0-1 16,-2 4-3-16,2 0-1 0,1 3-1 0,1 0-2 16,-2 3 0-16,6-2-4 0,0 1 4 15,2 0-5-15,3-1 0 0,-1 0 3 0,4-1-5 16,-1 1 2-16,1 0-1 0,2 0-1 0,1-1-9 15,0 0 1-15,0 1-8 0,0-2-7 0,1 0-1 16,2-1-1-16,2 0 1 0,-2 0 4 0,4-2 5 16,-2-1 5-16,3 1 4 0,1-3 6 0,0 0 6 15,2 0-1-15,-1 0 3 0,0-3 0 16,2-1-4-16,-2-1 4 0,0 1-2 0,0-1 1 16,0 0-2-16,-3 2 0 0,-1-1-3 0,0 2-6 15,-4 1 0-15,0 1-11 0,-2 0-16 0,0 0-10 16,0 4-2-16,-2 6 6 0,-4 2 17 15,0 6 17-15,-3 2 3 0,0 5 4 0,-3 1 2 16,-1 4-1-16,-4 2 1 0,0 3 6 0,-1 0 0 16,1-1-1-16,-1 0-2 0,6-3-2 15,0-2-1-15,3-4-1 0,2-1 8 0,5-2-5 16,1-7 3-16,1-3 5 0,0-2-2 0,1-3 10 16,3-2 8-16,1-1 9 0,0-2 7 0,1-1 1 15,2-1-2-15,1 0-8 0,2 0-4 16,4-6 0-16,3-2-6 0,6-1-2 0,3-2-7 15,1-1-6-15,2-2-5 0,0-1-6 0,3 1-8 16,-1 0-26-16,4 1-38 0,-1-1-58 16,3 0-119-16,-9 3-319 0,-11 4-1100 0</inkml:trace>
  <inkml:trace contextRef="#ctx0" brushRef="#br0" timeOffset="74929.84">25276 11768 2544 0,'0'0'155'0,"0"0"-1"0,0 0 0 0,0 0-18 15,0 0-25-15,0 0-32 0,0 0-26 16,0 0-22-16,0 0-17 0,0 0-12 0,0 0 0 16,0 0-4-16,120-40-6 0,-95 39-3 0,7 1-28 15,4 0-35-15,-2 1-57 0,3 0-87 16,0 0-166-16,-10 1-434 0,-9-2-803 0</inkml:trace>
  <inkml:trace contextRef="#ctx0" brushRef="#br0" timeOffset="75144.46">25936 11516 2302 0,'0'0'236'0,"0"0"-143"0,0 0-32 0,0 0 4 16,0 0 6-16,0 0 8 0,0 0 4 15,0 0-6-15,0 0-6 0,0 0-23 0,0 0-12 16,0 117-9-16,0-89-13 0,1 0 0 0,-1 3-6 16,0 0-3-16,0 0 0 0,0 2-3 0,0-2-15 15,0 1-28-15,0-3-39 0,2-2-53 0,4-5-55 16,1-4-73-16,2-2-122 0,-1-5-328 16,1-5-776-16</inkml:trace>
  <inkml:trace contextRef="#ctx0" brushRef="#br0" timeOffset="75537.02">26110 11257 2261 0,'0'0'70'0,"0"0"1"0,0 0 18 0,0 0 16 15,0 0 22-15,0 0 0 0,122 6-21 0,-88 6-19 0,2 8-23 16,0 2-15-16,3 3-1 0,-1 4-6 16,-3 0-4-16,-4 2-2 0,-2-1-7 0,-8 2-1 15,0 6-5-15,-5 2-2 0,-7 6-5 0,-5 4-4 16,-4 4 2-16,-3 0-2 0,-9 0 0 16,-4 0 2-16,-5-1-3 0,-2-2 2 0,0-2-5 15,-2-4-1-15,1-4-3 0,3-3-4 0,2-9 4 16,4-2-2-16,3-6 0 0,2-5 1 0,1-4-2 15,3-2 3-15,1-2 2 0,1-4 1 16,2 0-1-16,-1-3 2 0,2 0 6 0,1-1 2 16,0 0 5-16,-2 0 2 0,2 0-1 0,0 0 3 15,0 0-3-15,0 0-2 0,0 0-5 16,-1-1-4-16,0-1-5 0,-1-4-6 0,0 1-7 16,0-1-23-16,-3-1-37 0,-1 2-66 0,0-2-132 15,-1 2-422-15,2 2-1092 0</inkml:trace>
  <inkml:trace contextRef="#ctx0" brushRef="#br0" timeOffset="107602.38">1323 12566 601 0,'0'0'410'15,"0"0"-98"-15,0 0 40 0,0 0-53 0,0 0-44 16,0 0-41-16,0 0-50 0,0 0-31 0,0 0-34 16,0 0-29-16,0 0-17 0,0 0-15 0,-46-29-6 15,57 22-11-15,6-2 0 0,5-2-2 0,7 1-7 16,0 2 6-16,4 0-9 0,3 1-2 16,5 1 1-16,-3 1-3 0,5 0-2 0,0 1 4 15,0 0 0-15,0-1-2 0,2 2 2 0,-4-2-2 16,-1 1-3-16,0 0 3 0,-4 1 2 0,2-2-4 15,-4 0 0-15,-5 1 4 0,0 1-4 0,-8 1 1 16,-2-1-1-16,-4 2-1 0,-5 0-2 16,-4 1-1-16,-5 0 0 0,-1 0-5 0,0 0-7 15,-4 2 3-15,-5 2-1 0,-6 0 1 0,-3 4 1 16,-8 0 3-16,-5 2-3 0,-1 2 1 16,-7 1-1-16,-1-2-7 0,-3 4-2 0,-6 1 2 15,-4 3 1-15,-6 0 6 0,-1 1 0 0,-2 3 1 16,1 1 0-16,8-1-1 0,6-2-1 0,10-2 7 15,8 1 0-15,-6 2-3 0,5 3-6 16,2 1-19-16,2 2-13 0,-1 3-8 0,10-1-11 16,1 1 7-16,9-2 11 0,4-3 6 0,3-1 15 15,8-4 7-15,3-2 9 0,1-2 5 16,7 0 3-16,2-1-1 0,7 2-13 0,-4 2 8 16,5 0 1-16,-3-3 3 0,-5 1 17 0,-6-2 2 15,3 0 1-15,-6 0 1 0,2 1-3 0,-2 0-2 16,-1 1-1-16,-6-2 3 0,2-1 3 15,-5 0-3-15,0-1 3 0,1-1-2 0,-3-4 0 0,0 2-1 16,0-3-3-16,0-1-1 0,0-2-7 16,0-2 3-16,0 0-5 0,1-1 1 0,2-1 3 15,6 1 3-15,0-1 11 0,4 2 6 16,6-3 3-16,3 0-8 0,7 1-6 0,3-1-4 16,6-2-1-16,4-2 1 0,1 1 0 0,5-2-1 15,2 2-1-15,-3-3-1 0,2 0-1 0,2 0-2 16,-3 0 2-16,0 2 0 0,-5-2-1 0,-3 2 0 15,0-1-5-15,-7 2-2 0,-2-1-9 16,-2 2-21-16,-7-1-38 0,0 1-59 0,-3 0-90 16,-3 1-165-16,-5 0-356 0,-6-1-804 0</inkml:trace>
  <inkml:trace contextRef="#ctx0" brushRef="#br0" timeOffset="107770.2">1484 13197 2390 0,'0'0'10'0,"0"0"-4"0,0 0-5 16,0 0 5-16,0 0 8 0,0 0 3 0,117-93-4 15,-71 81-8-15,5 0-3 0,3 2-34 0,7-1-76 16,4 2-122-16,1 2-179 0,2-3-220 0,-17 3-116 16,-17 3 434-16</inkml:trace>
  <inkml:trace contextRef="#ctx0" brushRef="#br0" timeOffset="107938.74">2728 12830 1273 0,'0'0'381'0,"0"0"-89"16,0 0-81-16,0 0-50 0,0 0-51 16,0 0-13-16,0 0-18 0,0 0-18 0,0 0-4 15,0 0-6-15,0 0-10 0,0 0-11 0,0 0-9 16,-105 121-5-16,80-93-6 0,2 0-2 0,-6 2-3 16,4-1-6-16,-3 2-7 0,-1-4-20 15,4-1-24-15,-4-5-37 0,1-1-48 0,4-3-71 16,-3-4-105-16,0-4-120 0,0-5-124 0,4-1-118 15,10-3 272-15</inkml:trace>
  <inkml:trace contextRef="#ctx0" brushRef="#br0" timeOffset="108218.11">2037 13023 0 0,'0'0'555'15,"0"0"-92"-15,0 0-50 0,0 0-62 0,0 0-56 16,0 0-65-16,10-116-57 0,-1 112-40 0,0 2-28 16,3 2-20-16,6 1-18 0,4 2-12 15,0 7-10-15,8 4-9 0,0 1-10 0,5 5-10 16,0 2-5-16,0 1-2 0,2 0-3 0,1 1-4 15,-2-1-19-15,3 0-36 0,0-1-45 0,-2-5-63 16,-1-1-74-16,4-7-66 0,-2-2-14 0,2-4 36 16,-1-2 78-16,0-3 95 0,-2-5 58 15,-3-3 40-15,-1 2 53 0,-8-3 85 0,-2 1 87 16,-6-1 69-16,-4 1 21 0,-5 1-33 0,0 0-54 16,-3 1-44-16,0-1-34 0,0 2-31 15,-2 2-14-15,-1 0-21 0,-1-1-24 0,-1 3-9 16,1-1-14-16,-1 1-14 0,0 1-6 0,2 0-9 15,-2 0-9-15,0 2-17 0,1-1-34 0,-1 1-55 16,1 0-80-16,1 3-139 0,-1 0-310 0,0-1-1011 16</inkml:trace>
  <inkml:trace contextRef="#ctx0" brushRef="#br0" timeOffset="108450.62">1529 13663 2839 0,'0'0'60'0,"0"0"21"0,0 0 11 0,0 0-6 15,0 0-26-15,0 0-26 0,0 0-25 0,0 0-8 16,0 0 5-16,0 0 9 0,0 0 8 0,0 0 8 16,0 0-3-16,158 45-5 0,-79-44 1 0,9-7-5 15,10-2-3-15,3-3-4 0,4 1-12 16,2 2-23-16,3 1-44 0,2 3-62 0,-3-1-102 15,3 2-218-15,-27-1-544 0,-30 2-574 0</inkml:trace>
  <inkml:trace contextRef="#ctx0" brushRef="#br0" timeOffset="109084.43">4772 13000 2499 0,'0'0'109'16,"0"0"27"-16,0 0 16 0,0 0-23 15,0 0-22-15,0 0-21 0,0 0-22 0,0 0-15 16,0 0-19-16,0 0-11 0,0 0-9 0,45-121-8 16,-27 117 0-16,3 4-4 0,2 1 0 15,1 9-2-15,3 4 0 0,0 4-2 0,1 5 3 16,2 5 3-16,-3-1 0 0,-1 3 0 0,-1 2-2 15,-1 0-3-15,-3 0-3 0,-2 0 0 0,1 0-4 16,-4 0-10-16,-4 3-4 0,0-3-11 0,-4-1-9 16,-3-3 1-16,2-4-2 0,-5-3 10 0,-1-5 4 15,-1-5 10-15,0-2 8 0,0-4 4 16,0-2 13-16,0-2 12 0,-1-1 8 0,0 0 3 16,-5-4-2-16,3-3-7 0,-5-2-7 0,1-3 4 15,0-3-1-15,-2 0-1 0,1-4-1 16,-2-2-4-16,4 0-2 0,0-5 0 0,2 1-4 15,4-1-7-15,0 1 0 0,7 1 1 0,5 1 0 16,2 1 6-16,0 0 3 0,4 2 1 0,1 1 8 16,1 4 4-16,-2 2 2 0,-2 5-2 15,2 2-5-15,-7 2-1 0,4 4-5 0,-1 0-2 16,-3 6-1-16,4 4-1 0,-1 4 2 0,-1 5 3 16,1 1-1-16,1 4 1 0,-4 3-2 0,1-1-1 15,1 1 2-15,-2 0-4 0,-1 1-2 16,-1 1-13-16,1 0-23 0,1-2-34 0,0 0-61 15,2-6-103-15,4-3-215 0,-3-7-483 0,-4-5-469 0</inkml:trace>
  <inkml:trace contextRef="#ctx0" brushRef="#br0" timeOffset="109300.25">5837 13234 2172 0,'0'0'557'0,"0"0"-432"15,0 0 3-15,0 0 3 0,0 0-26 16,0 0-33-16,0 0-30 0,0 0-21 0,0 0-9 16,0 0-8-16,0 0-2 0,115-76 0 0,-78 66-2 15,3 0 2-15,1 0 0 0,1-1 1 16,5 1-2-16,-2 0-2 0,5 0-13 0,-5 2-19 16,1 2-25-16,-5 2-35 0,-2 1-35 0,-6 2-56 15,-3 1-78-15,-8 0-143 0,-3 4-248 16,-9-2-807-16</inkml:trace>
  <inkml:trace contextRef="#ctx0" brushRef="#br0" timeOffset="109500.9">5924 13402 1878 0,'0'0'258'0,"0"0"-38"0,0 0-49 15,0 0-9-15,0 0-10 0,0 0-6 0,0 0-16 16,0 0-31-16,0 0-29 0,122-41-14 15,-84 32-14-15,2-2-8 0,4 3-5 0,1 0-13 16,-2 1-9-16,6 2-2 0,-6 0-3 0,5 2-3 16,-5-1-6-16,-2 2-27 0,0 1-39 0,-1 1-58 15,-2-1-107-15,1 0-225 0,-14 1-524 0,-6-2-556 0</inkml:trace>
  <inkml:trace contextRef="#ctx0" brushRef="#br0" timeOffset="109737">6930 12921 2817 0,'0'0'52'0,"0"0"-8"16,0 0-3-16,0 0 11 0,0 0 13 0,0 0 9 15,0 0 4-15,0 0-11 0,0 0-10 16,64 117-12-16,-44-79-6 0,-4 0-8 0,3 2-6 15,-1-1-5-15,-1-2-10 0,-3-1-5 0,3-3-8 16,-4-2-9-16,4-2-16 0,-3-2-26 0,1-4-31 16,-1 0-52-16,0-4-77 0,1-3-187 0,-4-4-522 15,-6-7-706-15</inkml:trace>
  <inkml:trace contextRef="#ctx0" brushRef="#br0" timeOffset="110316.25">7782 12842 2477 0,'0'0'86'0,"0"0"-33"0,0 0 0 16,0 0 7-16,0 0 7 0,0 0-2 15,0 0-21-15,0 0-9 0,0 0-7 16,0 0 4-16,0 0-10 0,0 0-1 0,0 0 1 15,-33 83-9-15,21-72 4 0,1-1-4 0,-5-1-1 0,4-1-4 16,-1-1 0-16,-3-1-7 0,4-3-8 16,-2-2-8-16,0-1-6 0,2-1-2 0,1 0-2 15,0-4 1-15,-1 0 4 0,1-2 4 0,-4 0 8 16,4-1 11-16,1-1-3 0,-1 2 1 16,3 1 0-16,4 1-5 0,-3 2 3 0,5 1-1 15,-1 0-4-15,-2 2-7 0,3 0-7 0,1 0-8 16,-2 0-4-16,-2 5 9 0,2 1 6 0,-4 0 9 15,5 1 6-15,-5 1 4 0,5 1 0 16,2-1-2-16,-1 1 2 0,0 0 2 0,1 0-2 16,0 0 1-16,0 2 1 0,1-2-3 0,2 0 1 15,4 2 0-15,-4-2 0 0,5 0 0 0,0 1 4 16,2 1-1-16,-1-1-2 0,2 1 2 16,2-1-1-16,0 0 2 0,5-1 2 0,0 1-2 15,2 0 1-15,0-1 3 0,0 0 1 0,3 0 0 16,-1 1 0-16,2-1 0 0,-1 2 0 15,-2 0-3-15,-1 0 1 0,-5 0-3 0,2 0-4 16,-6 3 1-16,-1-3 1 0,0 2-4 0,-1 0 1 16,-5 0 0-16,1-2-1 0,-3-1 2 0,-2-1 3 15,0 0 1-15,0-2 1 0,0 0 7 16,-7-3 6-16,1 1 7 0,-9-2 1 0,2 0 0 16,-7-1-7-16,0-2-7 0,-4 0-2 0,-3 0-8 15,2 0-14-15,-3 0-31 0,-3 0-44 0,-1-2-86 16,-4-1-152-16,7 2-304 0,14-2-932 0</inkml:trace>
  <inkml:trace contextRef="#ctx0" brushRef="#br0" timeOffset="111484.15">9422 13002 1353 0,'0'0'617'0,"0"0"-505"15,0 0 7-15,0 0-1 0,0 0-33 0,0 0 3 16,0 0 6-16,0 0 17 0,0 0 1 16,0 0-13-16,0 0-20 0,115-7-23 0,-67 5-15 15,3 0-12-15,3-1-4 0,2 2-7 0,-1-2-4 16,4-1-6-16,0 1-2 0,-4-2-4 15,3 3-1-15,-6-3-14 0,0 2-22 0,-4-2-27 16,-4 2-45-16,-4 2-65 0,-1-2-90 0,-6 2-132 16,-6 1-178-16,-8 0-223 0,-7 0 20 0</inkml:trace>
  <inkml:trace contextRef="#ctx0" brushRef="#br0" timeOffset="111916.76">9946 13134 784 0,'0'0'310'0,"0"0"-18"15,0 0-37-15,-126 31-38 0,108-27-24 16,11-2-43-16,6-2-61 0,1 0-53 0,5 0-37 16,6 0-2-16,2 0 21 0,7-1 14 15,6-4 2-15,4-3-5 0,4 1-8 0,4-5-14 16,3-2 5-16,3-1-3 0,2 0-7 0,-1-1 6 16,3 1-10-16,-5 1-6 0,-2-1-9 0,-1 0-9 15,-6 0-2-15,-3-1-3 0,-6 0 3 0,-4 1 8 16,-7 1 3-16,-5 0 12 0,-2 2 11 15,-7-3 5-15,0 0-2 0,-9-2-3 0,-1-3-1 16,-2-1-8-16,-6-1 8 0,0-2 2 0,-1 0 1 16,-2 1 8-16,-3 1 1 0,3 3 8 0,-1 2 9 15,0 1 4-15,4 4 8 0,2 3 3 16,4 1 3-16,5 3 1 0,3 3-14 0,2 1-20 16,2 1-24-16,0 0-17 0,6 0 2 0,1 2 8 15,8 5 15-15,3 1 10 0,6 3 2 16,0 2-4-16,6 3-2 0,3 2-3 0,2 1-2 15,-2 4-1-15,-1 0-1 0,-2 2-1 0,-2 0-2 16,-7 2 0-16,-2 0 1 0,-8 0 0 0,-5-2-2 16,-2 0 2-16,-3-2-1 0,-11 1 4 15,-6 1 3-15,-7 0 1 0,-4 0 0 0,-2 0-2 16,-6-1 0-16,3-2-9 0,0 0-11 0,0-1-31 16,3-2-59-16,3-1-102 0,3 0-194 0,12-5-407 15,2-5-396-15</inkml:trace>
  <inkml:trace contextRef="#ctx0" brushRef="#br0" timeOffset="112417.04">11230 12620 2613 0,'0'0'90'0,"0"0"31"15,0 0 10-15,0 0-18 0,0 0-21 0,0 0-37 16,0 0-26-16,0 0-25 0,0 0-10 15,0 0 2-15,0 0 2 0,0 0 5 0,-55 120-1 16,55-74 0-16,0 1-3 0,5 0 0 0,1 2 1 16,4 1 0-16,-1 1 0 0,2-2 0 15,0 3-1-15,0-3-3 0,1 0-7 0,0-2-12 16,-2-2-16-16,0-6-15 0,-1-3-4 0,-1-5-3 16,-1-7 8-16,-1-4 8 0,-2-7 9 0,-1-2 11 15,-1-5 12-15,-1-3 9 0,-1-2 14 16,0-1 14-16,0 0 8 0,-5-1 1 0,0-5-7 15,-1-2-9-15,-4-2-4 0,0-3-1 0,0-1 0 0,0 0-1 16,-1-3-2-16,-1 0 0 0,0-1-1 16,0-1 1-16,2-3-2 0,0-1-2 0,2-1-4 15,1 0-1-15,4-1-1 0,1-2-4 0,2 2-2 16,1-2-6-16,6 2-2 0,6 1 0 16,0 1-4-16,7 2 4 0,2 2-3 0,4 3 4 15,0-1 4-15,2 3-1 0,1 2 5 0,-1 1-1 16,-1 4 0-16,0 1 2 0,-5 2-3 0,-1 3 1 15,-3 1-3-15,-5 0-1 0,-3 2 1 16,0 4 1-16,-7 0 5 0,1 2-1 0,-3 2 7 16,-1 2 3-16,0-1 5 0,-5 1 6 0,-1 0-5 15,-4 2 2-15,-1 0-5 0,-1 0 0 16,-5 1 0-16,-2-1-3 0,0 1-4 0,-2 0-17 16,0-2-35-16,0 1-80 0,3 0-129 0,5-5-255 15,4-3-726-15</inkml:trace>
  <inkml:trace contextRef="#ctx0" brushRef="#br0" timeOffset="112616.59">11744 13107 2735 0,'0'0'108'0,"0"0"4"0,0 0-2 15,0 0-7-15,0 0-11 0,0 0-23 0,0 0-30 16,0 0-17-16,0 0-12 0,122-69-9 0,-87 62 1 15,2 0-2-15,3 0 2 0,1 1-2 16,4-1-8-16,0 1-17 0,1-1-30 0,-1 2-39 16,1 1-47-16,-3 0-66 0,-5 3-110 0,-2 1-213 15,-10 0-370-15,-10 0-228 0</inkml:trace>
  <inkml:trace contextRef="#ctx0" brushRef="#br0" timeOffset="112799.96">11981 13218 1920 0,'0'0'173'0,"0"0"2"0,0 0-8 0,0 0-4 15,0 0-30-15,0 0-39 0,0 0-39 0,0 0-27 16,0 0-10-16,0 0-11 0,118-36-1 0,-81 25-3 16,4-1 0-16,3 3-19 0,-2-2-49 15,4 0-86-15,-2 0-154 0,2-1-230 0,-11 4-321 16,-14 2-161-16</inkml:trace>
  <inkml:trace contextRef="#ctx0" brushRef="#br0" timeOffset="113258.65">12835 12820 2145 0,'0'0'153'0,"0"0"23"0,0 0 5 0,0 0-12 15,0 0-29-15,0 0-27 0,0 0-28 0,0 0-24 16,0 0-23-16,0 0-10 0,112-117-3 0,-82 105-6 15,6 2-5-15,-2 0-6 0,3 1-5 16,-4 2-4-16,1 3 3 0,-3 0-4 0,-4 4 0 16,-3 0 1-16,-6 0-8 0,-4 0-2 0,-6 1-10 15,-4 4-10-15,-3 0-9 0,-1 2-3 0,-1 2 4 16,-9 3 7-16,-2 2 4 0,-5 2-1 16,-2 4-9-16,-2 0-14 0,-1-2-1 0,-1 1-5 15,0-2 2-15,1-2 8 0,1-1 7 0,3-2 8 16,-1 1 7-16,2-1 5 0,2-1-3 0,0-2-2 15,6-1-5-15,3-1-2 0,2-2-1 0,3 1 3 16,1-2 5-16,0 0 3 0,3 2 10 16,4 0 9-16,3 1 10 0,2 1 12 0,2 0 12 15,3 2 11-15,2 0 5 0,2 1 1 0,1 1 0 16,3 1-3-16,-2-1 1 0,2 2 6 0,0 1-9 16,-2 0-3-16,-1 1-9 0,-3 0-13 15,-2 0 1-15,-1-1-5 0,-3-1-1 0,-2-3-1 16,-5 0-1-16,-1-1-3 0,-3-3 2 0,-2 0 2 15,0-1 10-15,-1-3 8 0,-5 2 7 16,-4-1 1-16,-5 0-5 0,-3-2-8 0,-4 0-6 16,-3 0-4-16,-2-2-7 0,-4-2-8 0,-1 2-21 15,-6 0-50-15,0 0-78 0,-5-1-135 0,12 0-343 16,10 0-996-16</inkml:trace>
  <inkml:trace contextRef="#ctx0" brushRef="#br0" timeOffset="113851.1">14761 13455 1883 0,'0'0'673'0,"0"0"-571"0,0 0 8 0,0 0-5 16,0 0-6-16,0 0-6 0,0 0-14 0,0 0-15 15,0 0-13-15,0 0-12 0,-82-129-7 0,72 111-7 16,2 0-3-16,1-1-4 0,-1-1-2 16,-1-1 1-16,1-1-1 0,5 0-2 0,-2 0-4 15,5-1-4-15,0 0-4 0,7-2-3 0,3-2-6 16,3 2-5-16,4 1 0 0,4 0 2 0,1 2 0 16,4 2-2-16,-3 4-1 0,-1 4-2 15,-1 1 3-15,-2 7-2 0,0 0 0 0,-6 3-7 16,2 1-13-16,-5 0-14 0,-1 7-18 0,-3 4-18 15,-1 2-14-15,-5 3-2 0,0 5 2 0,-10 2 3 16,-6 4 7-16,-5 1-1 0,-9 2 3 0,-2 1 6 16,-7-1 6-16,-2-2 20 0,-1-2 21 15,0-4 17-15,1-2 24 0,1-4 29 0,2-3 36 16,5-3 33-16,4-2 24 0,7-5 3 0,6 1-19 16,9-2-25-16,3-2-28 0,4 1-21 15,1-1-7-15,8 0 8 0,2 1 19 0,8-1 1 16,6-3-4-16,3-2-13 0,10-1-19 0,1-1-7 15,2 1-8-15,1 0-5 0,0 0-2 0,4 2-10 16,-3-2-28-16,0 1-60 0,5-1-103 0,-3 1-195 16,-7 0-570-16,-17 3-667 0</inkml:trace>
  <inkml:trace contextRef="#ctx0" brushRef="#br0" timeOffset="114416.32">15794 13139 2201 0,'0'0'119'16,"0"0"7"-16,0 0-10 0,0 0-3 0,0 0-3 16,0 0-8-16,0 0-17 0,0 0-18 0,0 0-19 15,0 0-12-15,15-118 2 0,-15 106 1 16,0 1-1-16,0 2-4 0,-1 2-7 0,0-2-1 15,-2 1-6-15,-3 1-1 0,3 2-5 0,-4 0-6 16,-3 0-2-16,1 3-4 0,-2 0-2 16,-2 2-4-16,-3 0 2 0,-1 0-2 0,-2 4 5 15,-2 2 0-15,0 1-1 0,2 1 2 0,1 1-2 16,5 1 0-16,-2-2-2 0,5 2-1 0,0 0-1 16,4 0 0-16,-1 1 1 0,0 0 1 0,4 0-1 15,1 0-2-15,0-1-1 0,-2 0 1 16,8-1-2-16,-4-1 2 0,0 0 0 0,0 0-2 15,3-1-1-15,0 0 1 0,4 0 0 0,0-1-1 16,0-1 1-16,4-1 0 0,3 1 1 0,-1-1 1 16,0-1 0-16,4 1-2 0,-1 1-1 0,-2 2-3 15,-3 0-5-15,-1 3-3 0,-2 2-5 16,-4 2-2-16,-2 5 2 0,1 3 6 0,-3 5 1 16,-5 2-6-16,0 4-2 0,-10 2-11 0,1 2-7 15,-4 1-8-15,-3-1-11 0,2 1-8 16,3-5 5-16,1-4 14 0,2-5 16 0,4-6 18 15,2-3 10-15,6-4 9 0,1-4 8 0,0-1 13 16,0-3 12-16,0-2 10 0,2 0 14 0,4-1 6 16,2 0 1-16,3 0 2 0,2-2-5 0,6-4-9 15,2-2-4-15,7-1-11 0,4-2-11 16,1 0-7-16,6-3-10 0,0-1-5 0,3-2-8 0,0-2-8 16,6 1-23-16,2-4-40 0,0-1-63 15,3 1-107-15,-14 5-254 0,-14 5-981 0</inkml:trace>
  <inkml:trace contextRef="#ctx0" brushRef="#br0" timeOffset="114666.66">16540 13183 2486 0,'0'0'139'15,"0"0"8"-15,0 0-16 0,0 0-19 0,0 0-35 16,0 0-15-16,0 0-15 0,0 0-18 0,0 0-8 16,120-60-8-16,-87 54-2 0,4-1 0 15,3 1-2-15,2 0 0 0,3 0-6 0,3 1-3 16,2 2 2-16,0 1-9 0,0 0-17 0,-4 1-26 16,0 1-48-16,-6 0-56 0,-7 4-55 0,-5 3-82 15,-8-1-135-15,-9-1-228 0,-4-2-726 0</inkml:trace>
  <inkml:trace contextRef="#ctx0" brushRef="#br0" timeOffset="114835.04">16581 13316 1633 0,'0'0'256'0,"0"0"-44"0,0 0-34 0,0 0-2 16,0 0-12-16,0 0-16 0,0 0-19 0,0 0-29 15,0 0-21-15,0 0-24 0,0 0-22 0,132 2-15 16,-91-4-8-16,6 1-4 0,1 0-8 15,0 1-13-15,1 1-48 0,1-2-93 0,-2-1-157 16,-13 1-290-16,-11-1-968 0</inkml:trace>
  <inkml:trace contextRef="#ctx0" brushRef="#br0" timeOffset="115421.05">17875 12925 1878 0,'0'0'140'0,"0"0"2"16,0 0 12-16,0 0 5 0,0 0-20 16,0 0-34-16,0 0-48 0,0 0-49 0,0 0-32 15,0 0-11-15,0 0 8 0,0 0 10 0,0 0 16 16,0 0 8-16,-60 5-2 0,40-1 2 0,-1 1 1 16,-2-3-1-16,1 0-2 0,1 1-1 15,0-3 0-15,1 1-6 0,2-1-4 0,2 0-6 16,-1 0-10-16,3-1-6 0,0-2-6 0,3 1 1 15,2-2 7-15,3 2 11 0,-1-1 13 16,4 0 2-16,-3 0 4 0,4 1-1 0,0 1-3 16,1 1 2-16,-2 0-1 0,2 0-4 0,1 0-6 15,-2 0-2-15,2 0-2 0,0 0 3 0,-2 3 9 16,0 3 6-16,-2-2 5 0,2 3 1 16,-1 0 0-16,1-1 0 0,-2 1-2 0,3 0 3 15,0 0-2-15,1 0-2 0,-1-1 1 0,1 0-2 16,0 1-1-16,0 0 2 0,1 0-2 15,1 0-1-15,3 0 2 0,-1 1 1 0,1-1-2 16,0 1 1-16,3 1-2 0,0-1 3 0,-1 0 2 16,3-1 0-16,5 1 4 0,-3-1-3 0,3 0 1 15,1 1 1-15,4-1 0 0,0 0-3 16,0 0-1-16,1 1-3 0,0-1-1 0,-1 0 0 16,1 0-2-16,0 2-2 0,0-2 1 0,-2 1 4 15,2 1 1-15,0 3 6 0,-2-2 0 0,0 1 4 16,-4 2 2-16,2 0 1 0,-4 1 4 0,0-2-8 15,-2 1-2-15,-2 1-5 0,-5-3-3 0,-1 1-1 16,-1 1 0-16,-2 1 0 0,0-1 0 16,-7-1 4-16,-1 0 3 0,-3-1 4 0,-5 0-1 15,-1-1 6-15,-3 0 1 0,-7-3-1 0,-1-1 1 16,-5-1-6-16,0-2-2 0,-5-3-2 16,0 0-1-16,-2 0-5 0,-2 0-3 0,-1-1-25 15,0-2-54-15,2-3-119 0,11 2-308 0,9 2-1105 0</inkml:trace>
  <inkml:trace contextRef="#ctx0" brushRef="#br0" timeOffset="116168.76">20715 12804 2415 0,'0'0'82'0,"0"0"25"16,0 0 18-16,0 0-3 0,0 0-27 0,0 0-30 15,0 0-32-15,0 0-24 0,0 0-10 0,0 0-1 16,0 0 9-16,0 0 3 0,51 129 1 0,-37-83 0 16,2 3-5-16,-1 0-1 0,2 0 0 15,1 2-1-15,-5-4-2 0,3 1-1 0,-3-5 2 16,-1-1-2-16,-2-2 2 0,-1-2-3 16,-3-2-9-16,-1-2-11 0,-3 1-9 0,1-6-4 15,0-2-2-15,-2-7 7 0,-1-3 7 0,1-7 4 16,-1-3 6-16,0-3 10 0,0-3 8 0,0-1 17 15,0 0 8-15,-1-1-1 0,-2-5-1 0,-1-2-11 16,1-3-7-16,-4-2-6 0,4-1 3 16,-5-4-1-16,2 0-1 0,0-4 2 0,-4 0-4 15,4 0-2-15,-2-3-1 0,1 0 2 0,-1-2-3 16,5 0 0-16,0-2-1 0,3-1-2 16,0 0-2-16,4 0-9 0,7 0 2 0,0 4-6 15,7 2 2-15,-2 3 6 0,2 3-6 0,1 4 0 16,1 0 1-16,2 2 2 0,0 3 2 0,-1 1 5 15,1 3-2-15,-4 1-4 0,-2 3-1 0,-5 1-6 16,0 0-2-16,-2 5 1 0,-4 2 2 16,0 5 4-16,-1-1 4 0,-1 4 6 0,-3 1 0 15,0 0 1-15,-6 2 4 0,0-1 1 0,-4 1 2 16,-4 1-1-16,1 0-4 0,-5 0-17 0,0 3-43 16,-1-1-74-16,-4-1-148 0,9-4-300 15,1-4-943-15</inkml:trace>
  <inkml:trace contextRef="#ctx0" brushRef="#br0" timeOffset="116309.01">21005 13479 2159 0,'0'0'199'0,"0"0"-17"0,0 0-25 0,0 0-31 16,0 0-42-16,141-54-33 0,-112 48-25 15,-1 2-19-15,0 1-9 0,-2 0-18 0,2 2-34 16,0 1-69-16,-4 0-143 0,-5 0-289 0,-7 0-953 0</inkml:trace>
  <inkml:trace contextRef="#ctx0" brushRef="#br0" timeOffset="116499.63">21583 13272 2008 0,'0'0'606'0,"0"0"-487"0,0 0-8 15,0 0-12-15,0 0-26 0,0 0-24 0,0 0-21 16,0 0-12-16,0 0-5 0,0 0 0 15,0 0-1-15,0 0-1 0,0 0-4 0,-5 139-1 16,6-114-7-16,0 0-24 0,4 1-43 0,0-2-70 16,0-1-112-16,5-2-168 0,-3-5-270 15,-1-8-827-15</inkml:trace>
  <inkml:trace contextRef="#ctx0" brushRef="#br0" timeOffset="116709.06">21824 13092 2011 0,'0'0'179'0,"0"0"11"0,0 0-22 15,0 0-38-15,0 0-20 0,0 0-7 16,0 0-18-16,0 0-14 0,127 31-14 0,-99-9-20 16,1 3-5-16,-1 6-15 0,-5-1-8 0,0 4-2 15,-4 2-5-15,-2-1 1 0,-6 2-4 16,-3-1-1-16,-6 2-11 0,-2 1-20 0,-2-4-29 15,-8 1-49-15,-4-4-66 0,-3-5-96 0,-2-3-183 16,0-9-415-16,9-6-341 0</inkml:trace>
  <inkml:trace contextRef="#ctx0" brushRef="#br0" timeOffset="116967.61">20428 13028 2343 0,'0'0'46'0,"0"0"15"15,0 0 30-15,-136 8 13 0,108 7-12 16,3 9-20-16,3 5-22 0,3 10-13 0,1 4 1 0,7 9 0 16,4 2-3-16,5 4-1 0,2 3-4 15,9 0-6-15,8 0-3 0,4-4-3 16,5-1-5-16,6-5-6 0,4-5-24 0,3-3-36 15,3-7-61-15,2-4-99 0,1-7-175 0,-13-8-436 16,-11-10-721-16</inkml:trace>
  <inkml:trace contextRef="#ctx0" brushRef="#br0" timeOffset="117235.9">22890 13047 2409 0,'0'0'56'0,"0"0"23"16,0 0 26-16,0 0 19 0,-140 11-2 0,110 2-16 16,4 3-20-16,-1 2-29 0,4 3-15 0,3 3-12 15,2 1-11-15,5 1 5 0,2 2 4 16,4 2 3-16,5 2 2 0,2 3-5 0,1-2-6 15,8 0-4-15,5 0-7 0,2-1-3 0,4-2-4 0,2-2-2 16,1 1-11-16,5-4-25 0,2 0-37 16,3-1-59-16,6-2-105 0,-1-3-233 0,-8-5-500 15,-10-4-561-15</inkml:trace>
  <inkml:trace contextRef="#ctx0" brushRef="#br0" timeOffset="117786.06">23460 13392 2391 0,'0'0'128'0,"0"0"26"16,0 0 6-16,0 0-13 0,0 0-20 0,0 0-17 15,0 0-18-15,-82-126-24 0,73 117-18 16,-2 2-11-16,3 0-10 0,2 2-5 0,-2 1-6 16,-1 1-5-16,1 2-8 0,2 0-5 0,-1 1-2 15,-3 0-4-15,0 0 2 0,-2 3 0 16,-3 3 4-16,3 1-3 0,2 1-1 0,-1 1 1 15,1 1-4-15,2-3 0 0,3 3 3 0,-2-1-7 16,5-1-2-16,0 0 1 0,-2-1-6 0,4 0 1 16,-1-1-6-16,1 1-5 0,0-1-5 0,1 1-1 15,4-1 2-15,-1-1 2 0,3 1 8 0,2-3 3 16,1 3 5-16,2-4 6 0,5 0 1 16,-1-2 1-16,3 0 1 0,2 0-2 0,-2-1-2 15,2-2-1-15,0-2-1 0,-3-1 3 0,0 1-2 16,-4-2 6-16,2-2 3 0,-3 2-1 0,0 2 3 15,-3-2 1-15,-1 3 0 0,-1 1-3 16,-5 1 4-16,-2 1-2 0,-1 1-2 0,0 0-2 16,0 0-12-16,0 1-11 0,-3 5 2 0,-4 2 8 15,1 5 15-15,-2 5 11 0,-2 3 4 16,-1-1-1-16,0 4-1 0,-3 0 10 0,3 2 2 16,0 0-3-16,0-2 0 0,3 2-13 0,3-6-4 15,-1 0 1-15,4-4 3 0,1-1 0 0,1-2 0 16,0-3 2-16,0-1-5 0,2-2 6 15,3-1 3-15,-1-1 1 0,-1-1 1 0,4 2 1 16,1-3 0-16,-3 0 1 0,3-1 0 0,1 0-1 16,0-2-2-16,0 0-4 0,1 0 5 0,1 0-9 15,0 0-4-15,-1 0-1 0,1 0-11 16,-2 0-11-16,1-1-21 0,0 0-27 0,-2 0-46 16,-1 1-56-16,2-1-93 0,2-1-176 0,-3 1-376 15,-2 1-675-15</inkml:trace>
  <inkml:trace contextRef="#ctx0" brushRef="#br0" timeOffset="117990.96">23700 13634 1635 0,'0'0'202'0,"0"0"4"0,0 0-2 15,0 0-4-15,0 0-35 0,0 0-46 0,0 0-41 16,0 0-36-16,0 0-14 0,0 0-5 15,0 0 0-15,0 0-2 0,0 0-4 0,96-52-7 0,-69 49-5 16,-4 0-2-16,5 0-6 0,0-1-8 16,1 2-26-16,5 0-47 0,0-1-90 0,5 1-174 15,-11 1-368-15,-7 0-837 0</inkml:trace>
  <inkml:trace contextRef="#ctx0" brushRef="#br0" timeOffset="118186.4">24390 13240 2119 0,'0'0'203'16,"0"0"-101"-16,0 0-31 0,0 0 2 0,0 0 6 15,0 0 13-15,0 0 10 0,0 0-6 0,0 0-13 16,0 0-21-16,-16 119-17 0,16-92-11 0,-1 1-9 16,2 1-10-16,-1 0-4 0,0-1-4 15,4 0-8-15,0 1-16 0,0-3-32 0,3-1-50 16,-2-4-89-16,2-2-147 0,0-6-251 0,-4-4-861 0</inkml:trace>
  <inkml:trace contextRef="#ctx0" brushRef="#br0" timeOffset="118433.32">24518 13047 1629 0,'0'0'802'0,"0"0"-695"0,0 0 15 15,0 0 4-15,0 0-23 0,0 0-3 0,0 0-5 16,0 0-12-16,0 0-7 0,0 0-7 0,151 51-9 16,-112-19-10-16,1 6-13 0,-4 3-14 15,0 5-11-15,-8 3-8 0,-5 0 0 0,-6 3-4 16,-5 2-4-16,-9 0 3 0,-3 1-3 0,0-1-2 16,-10-2-6-16,-1-4-9 0,-3-5-17 15,-2-5-25-15,5-3-29 0,-2-8-56 0,4-2-104 16,2-10-276-16,5-4-1108 0</inkml:trace>
  <inkml:trace contextRef="#ctx0" brushRef="#br0" timeOffset="119116.33">25472 13437 1394 0,'0'0'765'0,"0"0"-577"16,0 0-51-16,0 0-27 0,0 0-25 0,0 0 4 16,0 0 6-16,0 0-8 0,0 0-6 15,121-25-17-15,-84 20-12 0,5 0-12 0,2 1-9 16,7-1-6-16,1 1-9 0,4-1-4 0,1 1-5 15,1-1-5-15,2 2 1 0,-2-1-2 0,-3 1-1 16,-5 2-5-16,0-2-18 0,-7 2-19 0,-3 1-35 16,-7 0-41-16,-5 0-68 0,-2 2-112 0,-3 4-192 15,-10-2-368-15,-3-1-329 0</inkml:trace>
  <inkml:trace contextRef="#ctx0" brushRef="#br0" timeOffset="119320.89">25621 13669 2065 0,'0'0'138'0,"0"0"-33"0,0 0 2 16,0 0 16-16,0 0 10 0,0 0 4 0,0 0-27 16,151-11-32-16,-106 5-23 0,8 1-15 0,4-1-15 15,4 0-7-15,2 1-6 0,0 1-9 16,-2 0-5-16,-1 3-16 0,-4 0-40 0,-3-1-75 15,-2-1-137-15,-14 3-282 0,-14-3-1018 0</inkml:trace>
  <inkml:trace contextRef="#ctx0" brushRef="#br0" timeOffset="119952.82">27052 13347 1141 0,'0'0'193'0,"0"0"-26"0,0 0-40 0,0 0-8 15,0 0-4-15,0 0 15 0,0 0 1 16,0 0-13-16,0 0-18 0,133-63-17 0,-103 57-12 16,2 1-7-16,2 1-6 0,-3 1-11 0,2 3-10 15,-3-1-10-15,-1 1-14 0,-4 0-5 0,-3 2-5 16,0 3-3-16,-5 0-4 0,-2 3-5 16,-4 4-5-16,1 0-7 0,-4 4 1 0,-6 0 2 15,0 2 3-15,-2 2 3 0,-3 1 3 0,-4 0 4 16,-7 0-2-16,-2 1 3 0,-4 0 2 15,-3-2-5-15,-1 1-1 0,-5 1-7 0,-1-3-12 16,0 1-7-16,-1-3-2 0,-1-2-1 0,2-1 8 16,0-2 12-16,4-3 6 0,2-1 11 0,7-1 5 15,2-2 4-15,4-1 7 0,3-3 10 16,3 0 9-16,4-1 4 0,1 0-2 0,0 0-5 16,6 0-11-16,-1 0-6 0,4 0-1 0,3 0-7 15,6-1-2-15,5 0-4 0,6-2-2 16,3 1-2-16,3 1-9 0,5 0-35 0,5 1-63 15,2-1-123-15,-9 0-256 0,-12 0-928 0</inkml:trace>
  <inkml:trace contextRef="#ctx0" brushRef="#br0" timeOffset="120151.82">28471 13465 1899 0,'0'0'602'0,"0"0"-512"0,0 0-7 0,0 0-7 15,0 0-4-15,0 0-3 0,0 0 1 16,0 0-5-16,0 0-18 0,0 0-16 0,0 0-12 16,0 0-8-16,-124 43-5 0,101-29-2 0,-1 1-2 15,1 0-5-15,-5 1-1 0,3 2-22 16,-1-1-42-16,3 0-66 0,-4-1-92 0,2-1-111 16,-3 0-206-16,9-6-409 0,6-2 99 0</inkml:trace>
  <inkml:trace contextRef="#ctx0" brushRef="#br0" timeOffset="120351.03">27916 13522 1143 0,'0'0'546'0,"0"0"-354"16,0 0-29-16,0 0-17 0,0 0-28 0,0 0-9 16,0 0-15-16,0 0-10 0,0 0-12 15,0 0-12-15,148 3-10 0,-113 8-11 0,4 3-7 16,7 3-12-16,-1 0-6 0,3 3-6 0,1-2-4 15,-6 2-7-15,2 0-25 0,-6-1-58 0,0 2-103 16,0 0-204-16,-11-7-509 0,-12-3-391 0</inkml:trace>
  <inkml:trace contextRef="#ctx0" brushRef="#br0" timeOffset="120799.95">29052 13436 2647 0,'0'0'143'0,"0"0"22"0,0 0 2 15,0 0-37-15,0 0-31 0,0 0-26 0,0 0-25 16,0 0-20-16,0 0-15 0,0 0-10 0,0 0-5 16,0 0 0-16,0 0 2 0,0 0-1 15,10-23 1-15,-1 39 0 0,2 2 1 0,4 3 1 16,-2 2 0-16,0-1 0 0,3 0-4 0,-3 0-3 15,3-3-7-15,-1 1-10 0,1-2-10 16,-2-3-14-16,0-1-9 0,2-1-7 0,-2-1-1 16,3-4 3-16,-1 2-1 0,-2-2 0 0,2-2 4 15,-3-3 3-15,-1-1 12 0,-2-2 8 0,-1 0 4 16,1-1 6-16,-3-5 3 0,-3-2 6 0,3-2 1 16,-4-1 8-16,2-4 0 0,-1-3 5 15,-3 0 4-15,-1-3-1 0,0-1 4 0,0 1 3 16,0-1 10-16,-1 4 10 0,0 5 11 0,1 5 4 15,-1 3 8-15,1 3-2 0,-2 2-9 16,2 0-11-16,0 0-19 0,-2 1-10 0,2 5 0 16,-1 2 4-16,-1 5 9 0,2 3 6 0,-1 3-2 15,1 4 4-15,0 1-4 0,0-1-5 0,4 2-1 16,3 1-5-16,1 0 1 0,1 1-4 0,4 2 2 16,-2-1-10-16,6 1-20 0,-2 0-29 15,4-2-56-15,2 1-95 0,4-2-214 0,-8-6-502 16,-3-8-566-16</inkml:trace>
  <inkml:trace contextRef="#ctx0" brushRef="#br0" timeOffset="121050.02">30041 13725 2060 0,'0'0'221'0,"0"0"-62"0,0 0-9 15,0 0-17-15,0 0-32 0,0 0-35 0,0 0-6 16,0 0-13-16,0 0-18 0,132-46-13 16,-99 46-6-16,5 0-3 0,-2 0-3 0,5 1 3 15,0-1-5-15,5 0-1 0,3 0 0 0,3 2-8 16,1 4-27-16,1 0-34 0,-2 1-48 0,-4 1-49 16,-2 1-43-16,-11 0-63 0,-6 0-82 15,-8 2-182-15,-10-4-239 0,-3 0 231 0</inkml:trace>
  <inkml:trace contextRef="#ctx0" brushRef="#br0" timeOffset="121232.32">30138 13907 1267 0,'0'0'249'0,"0"0"-3"0,0 0-5 0,0 0-9 0,0 0-39 15,0 0-51-15,0 0-47 0,0 0-31 16,0 0-21-16,0 0-14 0,0 0-5 0,0 0-6 15,143-7-6-15,-102 10-4 0,4 2-3 0,2-1-4 16,3 2-16-16,0-1-48 0,1-1-84 16,0 1-155-16,0 0-203 0,-12-3-325 0,-13-1-177 15</inkml:trace>
  <inkml:trace contextRef="#ctx0" brushRef="#br0" timeOffset="121766.67">31589 13780 1617 0,'0'0'184'0,"0"0"-14"0,0 0 22 0,0 0-7 15,0 0-29-15,0 0-41 0,0 0-34 0,0 0-22 16,0 0-19-16,0 0-12 0,0 0-9 0,0 0-6 16,0 0-1-16,0 0-6 0,-127-90 1 15,109 90-1-15,-2 0-4 0,1 6 1 0,-1 1-1 16,3 0-2-16,3 2-1 0,2 1-2 0,-2 2-3 15,8 2 0-15,0 3 3 0,6 2 1 0,1 4 3 16,8 3 6-16,8 3 1 0,-3 1 6 0,6 1-1 16,0 1-2-16,5-1 3 0,-1 3-1 15,-1-1-1-15,4 1-1 0,-6-1-6 0,0 0-8 16,-4-1 4-16,-3-1-2 0,-4-1-1 0,-2-2 4 16,-5-1-6-16,-1-2 2 0,-2-4 0 15,0-2-2-15,-1-3 2 0,-1-2 0 0,-3-5 4 16,-1-2-2-16,-2-1 2 0,-1-3 3 0,-1-2-1 15,-1-1 7-15,-1 0-1 0,-4 0-2 0,0-6-1 16,-3-1-6-16,0 1 5 0,1-1 2 16,3-1 2-16,-2-1 2 0,4-2-3 0,1 0 0 15,1-1 1-15,0 0-3 0,4-2-1 0,0 1-4 16,4-2-2-16,2 3-2 0,1-1-1 16,1 0-5-16,8 1-6 0,2 1-5 0,4-1-1 15,5 0 0-15,5-1 4 0,-1 0 3 0,6-1 5 16,1-2 6-16,-2-3 4 0,2 1 2 0,-3-3-3 15,-3-1 0-15,3-2 1 0,-7-2 0 0,0 3 9 16,-1-4-2-16,-4 3-3 0,-4 1 4 0,-6 2-7 16,-3 4 2-16,-3-2-3 0,0 4-5 0,-7 1-6 15,-4-1-7-15,-3 1-7 0,-11 0-14 16,-4 2-55-16,-7 5-134 0,1 2-317 0,13 3-1071 16</inkml:trace>
  <inkml:trace contextRef="#ctx0" brushRef="#br0" timeOffset="125350.12">8497 13940 2695 0,'0'0'73'0,"0"0"33"0,0 0 10 0,0 0-19 16,0 0-38-16,0 0-40 0,0 0-24 0,0 0-3 16,0 0 6-16,0 0 7 0,-79 157 0 15,79-89 1-15,1 4 0 0,5 4-3 0,-1 2 1 16,4 3-1-16,0 1-1 0,1-2 0 15,-1-3-4-15,-3-2 2 0,7-3-2 0,-6-5 1 0,2-4 7 16,0-6-4-16,0-6 0 0,-5-7 0 0,2-10-6 16,-3-8 4-16,2-7 2 0,-3-5-1 15,-1-6 0-15,0-5 3 0,0-3 8 0,3 0 9 16,-3 0 15-16,-2-3 5 0,1-4-8 0,1-5-8 16,-1-3-12-16,0-6-9 0,0-2-3 15,-1-2 4-15,-5-1-3 0,3-3-5 0,-3-3-3 16,3-1-8-16,-3-5-3 0,3-3 0 0,-4 0 0 15,4-4 2-15,2-2-4 0,1-1 9 0,1-1 2 16,8 4-3-16,3 5 3 0,5 5-6 16,-1 7 0-16,8 2 2 0,0 3 4 0,2 2 0 15,-1 4 1-15,2 5-1 0,-2 1-5 0,3 7 1 16,-5 1-3-16,1 3-6 0,-2 5 2 16,-2 4 2-16,-5 3 2 0,1 1 0 0,-4 4 5 15,-3 0-3-15,-2 1-2 0,-3 3 0 0,-3 1-9 16,0 0-5-16,-5 2-6 0,-7-3 1 0,-4 2-1 15,0-1-6-15,-4-2-6 0,-6 0-5 0,1-2 0 16,-4-2 15-16,5-1 9 0,-5 0 10 0,2-2 1 16,-2-2 12-16,1 0 3 0,1-2 2 15,-1 0 11-15,6-2-9 0,0-2 0 0,5 0 3 16,6-3-1-16,6-1-2 0,3 0-13 0,1-1-10 16,2 0-6-16,6 0 3 0,5 0 14 0,0 1 12 15,11-1 3-15,0 0 0 0,6-3-1 16,1-1-5-16,0 0-1 0,0-1-5 0,4 0-11 15,-1 0-13-15,-3-2-13 0,1-3-18 0,0 0-2 16,0-1 6-16,-2-3 11 0,-1-1 17 16,1 0 13-16,-1-2 9 0,-1-2 6 0,-3 1 3 15,-1 0 1-15,-3-1 5 0,-6 1 5 0,0 2 20 16,-6-1 22-16,-4 2 23 0,-1 1 18 0,-4 2 3 16,0 0-2-16,-4 1-6 0,0 0-7 15,-3 2-7-15,-2 1-4 0,0 3-6 0,-2 0-10 16,2 2-4-16,1 1-9 0,-4 1-10 0,5 1-6 15,-2 0-11-15,-1 3-9 0,2 2-6 0,-1 3-7 16,3 1 0-16,-1 2 1 0,0 1 0 16,6 2 1-16,-1 1-1 0,1-1 0 0,1 0 3 15,0 0 0-15,4-3 0 0,2 0-3 0,-1 1 1 16,3-1-2-16,-1-2 3 0,-1-1-1 0,2-1-6 16,3-2-5-16,-1 0-2 0,0 0 0 0,4-3 3 15,0-2 4-15,-1 0 0 0,2 0 3 16,-2-1 3-16,-1-5-1 0,1 0 1 0,2 1-2 15,-3-4 1-15,-1-1-5 0,0-1-1 0,-1-3-2 16,0-1-5-16,0-2-2 0,4-2-1 0,0-1 0 16,0-4 1-16,5 1 5 0,1 2 0 15,0-1 4-15,1 2 2 0,1 4 0 0,1 2 2 16,-1 4 2-16,0 4 4 0,-2 1 2 0,-4 4 2 16,0 1 0-16,-5 4-3 0,0 4 0 15,-1 2 3-15,0 4 0 0,-1 2 0 0,0 2 1 16,-1 2-1-16,-1 1 0 0,0-1 2 0,3 3 1 15,-2-2-5-15,-2 1 0 0,0-1 1 0,3 1-4 16,-6-4 1-16,4 1-1 0,-4-3 0 0,3 0 1 16,-4-2 3-16,-1-3-2 0,0-2 2 0,1-3 1 15,-2-1-1-15,0-3 3 0,0-2 0 16,0 0 7-16,0 0 2 0,0 0 0 0,0 0-2 16,-3 0-13-16,0 0-8 0,-4-2-7 15,0-2-5-15,-1 1-6 0,0-1-3 0,-1-1-4 16,1 1-7-16,0 0 1 0,4-1-3 0,-1 2-6 15,2-1-9-15,2 1-19 0,1-1-33 0,0 2-43 16,0-1-64-16,0 2-104 0,3 0-152 0,0 1-166 16,-2 0 96-16</inkml:trace>
  <inkml:trace contextRef="#ctx0" brushRef="#br0" timeOffset="126683.31">9424 14455 655 0,'0'0'230'0,"0"0"-4"0,0 0-26 16,0 0-33-16,0 0-29 0,0 0-17 0,0 0-16 15,0 0-9-15,0 0-18 0,0 0-14 0,0 0-9 16,0 0-11-16,0 0-6 0,0 0-11 0,103 6 0 16,-85 3-3-16,-2 2-6 0,1 1-1 15,2 2-9-15,-2-1-2 0,-1 2 1 0,1 0 1 16,-1 0-3-16,-1 2-2 0,-2-3-5 0,1 0-12 15,-3 1-10-15,-1 0-7 0,-3-1-2 0,-1 0 4 16,-2-2 9-16,1-1 2 0,-4-3-2 16,-1-2 3-16,0 0 7 0,0-2 14 0,-1-2 15 15,-4-1 16-15,2-1 10 0,-3 0 3 0,1-2 0 16,-1-4-9-16,-1-1-13 0,0-2-9 16,3-1-9-16,-1-3-3 0,3 0-2 0,1-1-3 15,0-3-3-15,1 0-3 0,0-2 0 0,4 0-2 16,3-1 2-16,2 1-4 0,3 1 2 0,0 1 4 15,2 1 6-15,2 4 14 0,-2 1 12 16,1 3 13-16,-2 1 9 0,0 4 0 0,0 2-1 16,-1 1-3-16,-1 0-5 0,1 5 2 0,-2 5 3 15,2 1 2-15,2 4-1 0,-1 4-4 0,0 1-5 16,2 2-10-16,-3 0-8 0,0 1-5 0,-1-1-7 16,-1-1 0-16,-1-2-1 0,1 0-14 15,-1-2-16-15,1-1-22 0,-1-1-46 0,1-2-70 16,0-3-160-16,-4-2-399 0,0-3-854 0</inkml:trace>
  <inkml:trace contextRef="#ctx0" brushRef="#br0" timeOffset="126821.05">10066 14452 2397 0,'0'0'89'16,"0"0"24"-16,0 0 10 0,0 0-18 15,0 0-29-15,0 0-34 0,0 0-33 0,0 0-30 16,0 0-22-16,0 0-51 0,0 0-67 0,0 0-125 15,0 0-291-15,0 0-939 0</inkml:trace>
  <inkml:trace contextRef="#ctx0" brushRef="#br0" timeOffset="127533.5">10633 14595 2159 0,'0'0'128'0,"0"0"-12"0,0 0-30 16,0 0-10-16,0 0-19 0,0 0-15 0,0 0-13 16,0 0-12-16,0 0-7 0,0 0-5 15,0 0-3-15,0 0-2 0,0 0 2 0,-104 54 0 16,98-45-3-16,4 1 2 0,0-1-2 0,-2 0 0 16,3 0 1-16,1 1 0 0,0-1 0 15,0-1 0-15,0 0 2 0,0-1 1 0,0 0-3 16,0-1 3-16,0-2-2 0,0 0-1 0,-2-1 6 15,2-2-3-15,-1 0 5 0,0 0 2 0,0-1-3 16,1 1 2-16,-1-1-7 0,1 0-6 16,0 0-9-16,0 0-11 0,0 0-14 0,0-2-24 15,2 0-17-15,0-2-17 0,6-2-3 0,-2-1 5 16,3 0-3-16,2-1-3 0,3-1-5 16,1 1 0-16,4-1 18 0,1 1 11 0,2-1 14 15,3 0 14-15,-1 1 13 0,2 0 17 0,-2 1 8 16,-3 1 12-16,-2 2 0 0,-1 0 8 15,-4 3 11-15,-1 1 2 0,-3 0 1 0,-3 0-6 0,-3 0-3 16,0 2 2-16,-3 2 8 0,0 0 17 0,-1 1 15 16,0 0 1-16,0 2 9 0,0 2-6 15,-2 0-7-15,-2 0 0 0,1 0-12 0,2 0-3 16,0 0-12-16,1 1 2 0,0 0-7 0,0 1-5 16,0-3 0-16,2 2-7 0,1-2 0 0,2-1 0 15,-1-1 0-15,1-1-3 0,1 0 4 16,1-3 4-16,0 1 0 0,0-3 3 0,3 0-2 15,-1-3-3-15,1-2-3 0,2-3-5 0,0-3-12 16,2-2-1-16,0-1-6 0,3-5-1 16,-3 1 3-16,4-4 0 0,-7 0 8 0,0-1-1 15,0-2 9-15,-5-2 1 0,-3 1 4 0,-2-3 3 16,-1 0-2-16,-4-2 3 0,-3-1 0 0,-1-4 6 16,0-1 7-16,2 1 19 0,-2-1 18 15,0 7 23-15,1 5 9 0,1 10 0 0,3 6 3 16,1 5-16-16,0 3-13 0,2 1-21 0,-2 0-24 15,2 4-23-15,-1 7 5 0,1 4 8 0,0 9 12 16,-1 5 22-16,1 5-4 0,0 1-4 16,0 2-8-16,5-2-9 0,2 0-6 0,1 2-7 15,3-2-1-15,0-1-6 0,2-3-4 0,1-2-18 16,4-3-15-16,2-2-26 0,3-2-41 0,5-4-33 16,2 0-53-16,5-7-123 0,-8-4-292 0,-9-3-998 15</inkml:trace>
  <inkml:trace contextRef="#ctx0" brushRef="#br0" timeOffset="127765.68">11961 14569 2448 0,'0'0'132'0,"0"0"21"0,0 0 1 15,0 0-11-15,0 0-24 0,0 0-32 16,0 0-35-16,0 0-23 0,0 0-15 0,0 0-11 15,0 0 2-15,0 0-2 0,120-61-3 0,-91 56 1 16,3 2 0-16,2-1-3 0,3-1 0 16,1 2-6-16,3-2-17 0,0 1-22 0,2 1-38 15,1 1-47-15,-2 0-47 0,-4 2-56 0,-3 0-79 16,-5 0-138-16,-9 0-286 0,-10 0-387 0</inkml:trace>
  <inkml:trace contextRef="#ctx0" brushRef="#br0" timeOffset="127949.58">11956 14745 1078 0,'0'0'833'0,"0"0"-572"0,0 0-51 0,0 0-36 16,0 0-31-16,0 0-8 0,0 0-17 0,0 0-12 16,0 0-23-16,0 0-35 0,118-18-23 0,-78 11-16 15,6 1 0-15,-1 0-4 0,3 0-4 16,0 2-5-16,3 0-35 0,-3 1-59 0,-1-1-116 15,3 1-257-15,-13-1-655 0,-14 2-160 0</inkml:trace>
  <inkml:trace contextRef="#ctx0" brushRef="#br0" timeOffset="129117.82">14778 14468 1194 0,'0'0'164'0,"0"0"17"0,0 0-17 15,0 0-7-15,0 0-3 0,0 0-12 16,0 0-17-16,-118-19-14 0,101 19-21 0,3-1-20 16,4 3-17-16,1 2-16 0,4-1-13 0,0-1-9 15,3 2-4-15,0 2-6 0,-1-1 3 16,1 3 0-16,2 4 0 0,0 1 4 0,0 3-3 16,0 0 1-16,0 2-2 0,0 2 2 0,4 0 1 15,0 1-4-15,4 1 3 0,2-1-2 0,1 0 2 16,2 0-2-16,5 1 1 0,1 3-2 0,2-3 1 15,1 0 6-15,4 1-3 0,-2-2-3 16,-2 0 1-16,1-4-3 0,-4-1-2 0,-2-1 6 16,-5-2-10-16,-3-3 0 0,-2 0-1 0,-5 0 0 15,-2-3 2-15,0 1-3 0,-3-1 5 0,-5 0-6 16,-4-2 2-16,-4 1-8 0,0-2-5 16,-7 0-7-16,0-3-4 0,0-1 2 0,-3 0-3 15,3-4 0-15,0-3 7 0,-2-1 6 0,4 0 4 16,6-3 14-16,-2 0-4 0,7 0-1 0,1 1 1 15,5 0-4-15,2 0 0 0,2 1 1 16,0 0 1-16,5 0-5 0,6-4 4 0,6-1 1 16,0-1 1-16,4-1 10 0,3 0-3 0,-2 0 4 15,1 1-2-15,3-1-1 0,-4 1 1 0,-2-1-5 16,1 1 5-16,-2 0 2 0,-5-1-2 16,3 1 3-16,-5-2-1 0,2 1-2 0,-6-2 8 15,0 2 5-15,-2-1 0 0,-4 0 4 0,-2-1-6 16,-1 1-2-16,-7 1-2 0,-2 0-3 15,0 2-5-15,-2 1-6 0,-6 3-9 0,3 1-7 16,-5 3-6-16,-5 2-10 0,2 4-24 0,-6 0-37 16,0 4-94-16,-1 5-170 0,9-2-365 0,9 0-797 0</inkml:trace>
  <inkml:trace contextRef="#ctx0" brushRef="#br0" timeOffset="129369.62">14041 15255 2516 0,'0'0'114'0,"0"0"-7"16,0 0-17-16,0 0-17 0,0 0 20 0,0 0 3 15,0 0-5-15,0 0-11 0,161 0-21 0,-100-6-10 16,8-1-11-16,7-1-10 0,9-1-3 0,1 1-10 15,6 0-2-15,-1 1-6 0,0 2-2 0,-2-1-3 16,-6 4-7-16,-4 0-9 0,-6 1-25 16,-9 1-14-16,-4 0-28 0,-5 0-47 0,-10 1-68 15,-4 5-146-15,-11-3-273 0,-11 1-978 0</inkml:trace>
  <inkml:trace contextRef="#ctx0" brushRef="#br0" timeOffset="129833.35">14621 15625 2525 0,'0'0'98'0,"0"0"13"0,0 0-3 0,0 0-9 16,0 0-27-16,0 0-22 0,0 0-24 15,0 0-12-15,0 0 3 0,0 0-6 0,0 0 0 16,0 0 1-16,0 0-6 0,147-77-1 0,-107 76 1 15,1-1-1-15,1 2-3 0,-3 0-2 16,-5 1 0-16,-2 5-2 0,-3 2-1 0,-2 0 1 16,-7 2-3-16,-3 0-1 0,-2 3 0 0,-3 0 0 15,-4-1-3-15,-5 2 1 0,-1 1 1 0,-2 0-2 16,-1 0 5-16,-5 1 2 0,-4 1 1 0,-6-1 3 16,-3 2 3-16,-2 0 1 0,-2 2-2 15,-5-1-1-15,0 0-2 0,0-2 0 0,-2-2 1 16,-4 0 5-16,1-1-5 0,2-2 4 0,0-1 1 15,0-3-5-15,2 0 5 0,3-1 0 0,2-2-1 16,2-1 2-16,3-1 3 0,8-1 3 0,2-2-3 16,7 1 5-16,2-1-6 0,0 0-6 15,0 0-3-15,2 0-3 0,6 0 2 0,0-1-1 16,4-1 6-16,1-2 0 0,6-1-3 0,1 2 4 16,3-2-5-16,4 1-2 0,3-1-1 0,3 0-11 15,5-2-13-15,3 1-26 0,1-2-33 16,1-1-41-16,5 0-55 0,-1-2-79 0,4-2-121 15,2-2-198-15,-14 4-207 0,-14 3 11 0</inkml:trace>
  <inkml:trace contextRef="#ctx0" brushRef="#br0" timeOffset="130143.37">16124 14975 1943 0,'0'0'198'0,"0"0"-8"16,0 0-33-16,0 0-13 0,0 0-4 0,0 0-13 15,0 0-22-15,0 0-27 0,0 0-23 16,130-45-11-16,-100 41-8 0,2-1-8 0,2 2-6 15,2-1-5-15,1 1-8 0,-1-1-2 0,4 2 1 16,-1-1-4-16,0 1-1 0,0 1-2 0,-4-1-3 16,2-1 4-16,-3 3-4 0,-2 0-9 15,2 0-13-15,-7 0-27 0,0 0-32 0,-4 4-49 16,-5 0-72-16,-4 2-138 0,-3 0-243 0,-5-2-773 16</inkml:trace>
  <inkml:trace contextRef="#ctx0" brushRef="#br0" timeOffset="130337.28">16312 15130 1917 0,'0'0'209'0,"0"0"-15"0,0 0-25 0,0 0-12 16,0 0-30-16,0 0-38 0,0 0-42 0,0 0-21 16,0 0-2-16,0 0 6 0,0 0 9 0,0 0-11 15,133-10-9-15,-78 6-7 0,7 2-7 0,5-1 3 16,2-1-3-16,-1 2-2 0,0-1-15 15,-6 2-25-15,-3-2-44 0,-8 2-53 0,-2-1-78 16,-9 1-132-16,-11 0-284 0,-11-1-905 0</inkml:trace>
  <inkml:trace contextRef="#ctx0" brushRef="#br0" timeOffset="131234.66">17690 14589 1536 0,'0'0'152'0,"0"0"37"0,0 0 28 0,0 0-4 15,0 0-28-15,0 0-26 0,0 0-39 0,0 0-38 16,0 0-33-16,0 0-21 0,0 0-6 15,0 0 4-15,0 0 12 0,-50 26 6 0,50-4 6 16,0-1-8-16,3 3-6 0,1-2-9 0,5 1-6 16,1 1-2-16,1-4-4 0,-1 1-3 15,6-2-2-15,-3-3-1 0,2 0 4 0,0-2-2 16,-2-3 0-16,3-2-3 0,-1-1-8 0,2-1 5 16,-1-2 0-16,0-2-1 0,3-1 0 0,-5-2-4 15,3 0-2-15,-5 0-6 0,5-2 4 16,-4-3-2-16,0 0-1 0,-2-5 4 0,1 0-3 15,-1-2 1-15,-1-3 1 0,-1-1 3 0,-1-2 1 16,-1 0 3-16,-3-3-1 0,-1-1-4 0,-1-1 1 16,-2 0 1-16,0 1 0 0,0 1 3 0,0 3 3 15,-3 4-2-15,0 5 0 0,1 2 3 0,1 5 0 16,0 1-1-16,0 1-3 0,1 0-9 16,-1 6 0-16,0 4 4 0,-1 6 7 0,2 7 10 15,0 6 5-15,0 3 5 0,2 3-3 0,3 3-4 16,2-1-8-16,2 5 0 0,2 1-5 0,2 0 0 15,1 3 4-15,1 1-9 0,4-1 1 16,-1-5-8-16,3-2-20 0,1-2-27 0,-2-5-59 16,0-2-91-16,-2-2-196 0,-5-7-518 0,-7-9-736 0</inkml:trace>
  <inkml:trace contextRef="#ctx0" brushRef="#br0" timeOffset="133450.07">1453 15711 1288 0,'0'0'49'16,"0"0"-56"-16,0 0 25 0,0 0 77 0,0 0 49 16,0 0 24-16,0 0-7 0,0 0-20 15,122-7-22-15,-95 4-17 0,3-1-17 0,0-1-13 16,0-1-8-16,0-1-17 0,-3 0-9 0,-2 1-3 16,-2-2-6-16,0 1-4 0,-2 1-5 15,-8 0-3-15,1 0-4 0,-4 3 2 0,-4-1 5 16,-2 3 3-16,-1 0 12 0,-3 1 7 0,0-1 5 15,0 1-8-15,-3-1-10 0,-1-2-7 0,-2 2-11 16,0-2-6-16,-2 1-1 0,-2 0-11 16,0 0-3-16,0 1-3 0,-2 1-3 0,1 0-2 15,-5 3-2-15,3 2 2 0,-1 3-6 0,-3 2 7 16,-2 3 0-16,3 3-3 0,-1 4 7 0,-1 2-2 16,-1 3 2-16,1 3-4 0,2 1 2 0,-1 2-3 15,6 1-12-15,1 4 0 0,0 0-1 0,5 4 3 16,-4 2 13-16,2 1 8 0,-3-1 1 15,2-1 0-15,5-3 7 0,-2-5-4 0,2-3 2 16,3-5 6-16,0-3-5 0,0-5 2 0,0-2 2 16,0-3-5-16,0-4 0 0,5-1 0 15,-2-3 4-15,0 1-4 0,4-1 2 0,1-1 4 16,-2 0-7-16,3 1 2 0,5-2-1 0,1 0 4 16,4-1-1-16,2 0 6 0,4 1 2 0,0-2-7 15,3 0 3-15,-2-3-5 0,3-1-1 16,2-2-6-16,-1 2 3 0,1-3-7 0,-1 0-3 15,2 0 12-15,-2-1-5 0,1 2 8 0,-1 0 7 16,-1 0-2-16,1 1-6 0,-2 1 2 16,-4 1-6-16,0 2-1 0,-8 1 4 0,0 0 1 0,-8 0 0 15,-2 0-4-15,-2 0 2 0,-4 0-13 16,0 0 0-16,0 1-1 0,-4 1-12 0,-5 2-8 16,-1 0-27-16,-3 2-20 0,-2 1-26 0,-5 2-14 15,0-1-1-15,-1 1-8 0,-2 0-9 0,4-4-8 16,1 0-23-16,2-3-37 0,-1-2-32 0,4 0-38 15,0 0-18-15,3-4 4 0,-3-4 190 16,5-3 102-16,1-2 0 0,0-4 0 0,4-2 0 16,1-6 0-16,2-2 0 0,4-5 0 0,4-4 0 15,0-2 0-15,1-3 190 0,0 4 8 16,1 2-13-16,-1 5-11 0,-1 7-1 0,-2 6 5 16,-3 8 15-16,-3 4-15 0,1 4-36 0,-1 1-56 15,0 3-38-15,0 7-4 0,1 4 14 16,1 6 23-16,1 3 3 0,0 3-5 0,4 2-11 15,-1-2-18-15,3 1-15 0,1-2-7 0,1 0-7 16,1-3-8-16,-2-2 2 0,1 0-5 0,-1-2-4 16,-1-2 1-16,-1 0-1 0,1-2-7 15,-1-1 1-15,-4-2 5 0,2-2-15 0,-3 1-7 16,3-3-22-16,-3 0-23 0,-2-3-25 0,2 0-18 16,-2-3-24-16,1 0-9 0,-2-1 21 0,1 0 16 15,-1 0 21-15,1-4-11 0,0-3-17 0,0-2-8 16,0 0 9-16,1-1 36 0,1-1 24 0,0 2 17 15,2-1 19-15,2 0 13 0,3-1 13 16,3 1 21-16,1-1 14 0,5-1 18 0,1 0 10 16,4-1 5-16,4 3-2 0,2-1-5 0,3-1 2 15,-1 1-2-15,4 1-2 0,-3 2-11 0,-1 0-9 16,2 3-18-16,1-1-10 0,-2 1-4 16,-2 2-11-16,-1-2 0 0,0 2 0 0,-3 0-5 15,-4 1 0-15,-3 1 2 0,-3 1-6 0,-3-1-5 16,-3 2-12-16,-1-1-43 0,-3 0-61 15,-3 0-113-15,1 0-167 0,-2 1-195 0,-2-1 153 0</inkml:trace>
  <inkml:trace contextRef="#ctx0" brushRef="#br0" timeOffset="133949.71">1336 16737 1318 0,'0'0'114'0,"0"0"-9"0,0 0 3 15,0 0 2-15,0 0-17 0,0 0-7 16,0 0 7-16,0 0 13 0,0 0 9 0,0 0-12 16,0 0-1-16,0 0-16 0,0 0-17 0,136 17-1 15,-92-21-9-15,2-1-7 0,8-4-9 0,2-1-3 16,4-2-13-16,3-3-6 0,4 0 3 16,0-3-5-16,1-1 0 0,2 2-2 0,-1-2-3 15,2 0-8-15,-4 0-3 0,-1 1-8 0,-3 1-25 16,-2 1-39-16,-6 3-64 0,0 1-116 0,-7 0-223 15,-13 5-449-15,-11 2-220 0</inkml:trace>
  <inkml:trace contextRef="#ctx0" brushRef="#br0" timeOffset="134584.72">4227 15828 2350 0,'0'0'89'0,"0"0"15"15,0 0 17-15,0 0-4 0,0 0-17 0,0 0-3 16,0 0-17-16,0 0-19 0,0 0-28 16,0 0-9-16,0 0-17 0,0 0-4 0,0 0 0 15,0 0-3-15,113-88 3 0,-93 106-4 0,0 4 4 16,3 4-4-16,0 1 2 0,-3 1 3 0,0 0-4 15,-2-1-3-15,-4 1-1 0,2-2-5 16,-3 1-5-16,0 1 2 0,1-2-3 0,-3-1-5 16,-1-1-3-16,-2-5 0 0,-3-3 2 0,-2-3 2 15,1-4 8-15,-3-3 2 0,-1-3 2 0,0-1 12 16,0-2 2-16,0 0 0 0,0 0 4 16,-1-2-4-16,-1-3-6 0,-3-2 0 0,1-2-8 15,-1-1 0-15,-4-1 0 0,4-2 3 0,-2 0 5 16,2-1-5-16,0 0 2 0,1-4-4 0,0 1-3 15,3-1 0-15,1-1-3 0,0 2-3 0,9-1-3 16,-2 3 7-16,5 0 5 0,0 2 8 16,0 1 13-16,3 4 5 0,-2 1 2 0,-1 2 6 15,-1 3-3-15,1-1-7 0,-2 3-1 0,1 0-5 16,-3 3-4-16,3 4 1 0,0 3 2 0,-1 2-1 16,0 3 3-16,2 4 3 0,-1 1-3 15,2 2-1-15,-3 2-3 0,0-2-1 0,2 2-4 16,-1-2-5-16,3 1-19 0,0 2-39 0,3-1-67 15,3-1-118-15,-4-7-286 0,-6-6-1041 0</inkml:trace>
  <inkml:trace contextRef="#ctx0" brushRef="#br0" timeOffset="134783.08">5266 16091 2715 0,'0'0'107'0,"0"0"6"0,0 0-1 15,0 0-7-15,0 0-17 0,0 0-9 0,0 0-15 16,0 0-22-16,0 0-18 0,0 0-13 0,0 0-5 16,136-108-2-16,-100 99 0 0,0 0-4 15,6 0-2-15,5 1-1 0,-4 0-13 0,5 3-23 16,-6-1-24-16,0 3-31 0,-2-1-33 0,-2 4-43 16,-6 0-79-16,-3 0-168 0,-11 0-317 0,-6 0-820 15</inkml:trace>
  <inkml:trace contextRef="#ctx0" brushRef="#br0" timeOffset="134983.1">5421 16225 2341 0,'0'0'98'0,"0"0"-20"16,0 0-2-16,0 0 17 0,0 0 8 15,0 0 11-15,0 0-24 0,0 0-19 0,0 0-27 16,0 0-17-16,139-32-7 0,-98 22-5 0,3-2-4 15,5 2-10-15,-4-1-9 0,8 1-21 0,-1 1-34 16,-1 0-54-16,4-1-82 0,-2 1-140 16,1 1-138-16,-16 1-192 0,-11 2-574 0</inkml:trace>
  <inkml:trace contextRef="#ctx0" brushRef="#br0" timeOffset="135385.51">6438 15957 1941 0,'0'0'148'0,"0"0"3"15,0 0 4-15,0 0 4 0,0 0-16 0,0 0-15 16,0 0-22-16,0 0-27 0,0 0-36 0,0 0-20 16,0 0-14-16,0 0-9 0,0 0 5 15,38-76-5-15,-25 74-2 0,1 0 1 0,1 1 4 16,-2 1-2-16,5 0 1 0,-2 0 0 0,1 3-6 16,2 1 1-16,1 2 2 0,-1 0-2 0,-5 2 1 15,3 0-5-15,-6 2-3 0,-2 0 2 16,1 3-5-16,-6 0 0 0,0 0-5 0,-4 3-3 15,0-1 1-15,-7 1-1 0,-3 2 2 0,-2 1 5 16,-5 2 4-16,-2-1 3 0,-2 1 8 0,-2 0-4 16,-5 1-4-16,3 0 6 0,-4-1-2 0,2-1 5 15,2-2-3-15,1-2 2 0,5-1-1 16,1-3-2-16,5-3 6 0,3-3-3 0,5-3 0 16,5 0 6-16,0-3 6 0,0 0 5 0,4 0 15 15,2 0 16-15,4 0 9 0,2 0 9 16,6 0-5-16,1-3-10 0,3 1-15 0,6 1-6 15,2-3 0-15,1 1-12 0,3-1-1 0,3 1-8 16,-2-1-10-16,4-1 2 0,2-1 0 0,-2-1-12 16,3 1-28-16,-1 0-22 0,-1 0-45 15,1-1-65-15,0-3-131 0,-11 3-385 0,-9 4-952 0</inkml:trace>
  <inkml:trace contextRef="#ctx0" brushRef="#br0" timeOffset="135583.71">7322 15847 2894 0,'0'0'81'0,"0"0"5"0,0 0 6 0,0 0 0 0,0 0-15 15,0 0-7-15,0 0-27 0,0 0-20 16,0 0-9-16,0 0-3 0,0 0 3 0,0 0 9 16,0 0-5-16,20 129-8 0,-10-97 0 0,0-2-5 15,0 2-2-15,1 0-11 0,-1 3-14 0,5 1-35 16,0 1-40-16,3-1-51 0,3-2-98 15,4-3-161-15,-1-9-350 0,-10-8-872 0</inkml:trace>
  <inkml:trace contextRef="#ctx0" brushRef="#br0" timeOffset="136104.29">8460 16472 1878 0,'0'0'74'16,"0"0"-31"-16,0 0 26 0,0 0 39 0,0 0 20 15,0 0-2-15,0 0-33 0,0 0-22 0,0 0-22 16,-53 117-17-16,32-95-11 0,-6 1-8 0,2-1-10 15,-5 3-13-15,-4-1-30 0,-1 0-46 16,-2 2-42-16,1-1 6 0,-3 0 18 0,-1-1-31 16,8-5-137-16,11-6-437 0,5-6-393 0</inkml:trace>
  <inkml:trace contextRef="#ctx0" brushRef="#br0" timeOffset="136685.9">9239 15919 2732 0,'0'0'60'0,"0"0"12"15,0 0 11-15,0 0-3 0,0 0-16 0,0 0-12 16,0 0-21-16,0 0-20 0,0 0-16 0,0 0 1 15,0 0-2-15,0 0 8 0,0 0 2 16,0 0 1-16,54 136-2 0,-36-87-1 0,0 2 5 16,-4 0-5-16,3 2 3 0,-4-3-4 0,0-3 0 15,2-2-2-15,-2 1 2 0,-3 0-3 16,-1 1-16-16,-2 1-2 0,-1-6-15 0,-1-2-5 0,-3-6-7 16,0-4-4-16,-1-6-4 0,-1-7 11 15,1-4 14-15,-1-5 15 0,0-5 18 0,0-1 8 16,0-2 18-16,0 0-3 0,0 0-1 0,-1-5-7 15,0-2-11-15,-1-2-4 0,0-2 0 16,-3-2 1-16,4-2-8 0,-1-3 6 0,-1 0-4 16,-1-1 2-16,3-2 3 0,-1 0 2 0,-2-2-8 15,1 0-2-15,2-2 8 0,0-2-9 16,1 1 9-16,0-1-1 0,0 1-7 0,3 2-8 16,4 0 1-16,2 4-1 0,0 0-1 0,1 2 10 15,1 2-4-15,1 1-1 0,-1 1 2 0,5 2 0 16,-2 0 1-16,1 1 2 0,0 5 6 0,-2-1-1 15,3 3-1-15,-3 3-1 0,1 1 1 16,1 0-4-16,-3 5 8 0,-1 0-2 0,1 3-2 16,-2 2 2-16,-3-1-1 0,1 1 1 0,-5 0-4 15,2 2 2-15,-4-1-1 0,-1 0 2 0,-1-1 7 16,-4 1 0-16,-5-2-5 0,0 0-3 16,-1 2 0-16,-2-1-19 0,-3 0-15 0,2 0-39 15,-3 1-57-15,4-1-86 0,-2-2-140 0,2-1-295 16,8-3-766-16</inkml:trace>
  <inkml:trace contextRef="#ctx0" brushRef="#br0" timeOffset="136899.77">9883 16326 2201 0,'0'0'189'16,"0"0"-97"-16,0 0 39 0,0 0 25 0,0 0-5 15,0 0-21-15,0 0-39 0,0 0-33 0,125-58-14 16,-98 47-18-16,4 2-12 0,2-2-3 16,3-1-5-16,2 0-3 0,1 2-5 0,0 0 4 15,1 2-16-15,-2 0-26 0,2 1-21 0,-6 0-45 16,1 3-67-16,-3 2-107 0,-4 1-274 16,-10 1-452-16,-4 0-63 0</inkml:trace>
  <inkml:trace contextRef="#ctx0" brushRef="#br0" timeOffset="137077.57">10017 16439 2063 0,'0'0'179'0,"0"0"-43"0,0 0-6 0,0 0 8 0,0 0 13 16,0 0-13-16,0 0-44 0,0 0-37 15,139-46-26-15,-105 37-6 0,3 0-13 0,3-1-1 16,1 0 5-16,1 0-34 0,3-1-40 0,1 3-54 15,1 0-106-15,-3 1-201 0,-10 1-418 16,-11 3-682-16</inkml:trace>
  <inkml:trace contextRef="#ctx0" brushRef="#br0" timeOffset="137583.64">11073 16122 2279 0,'0'0'192'0,"0"0"-41"0,0 0-5 0,0 0-7 16,0 0-28-16,0 0-14 0,0 0-32 0,0 0-17 16,0 0-18-16,0 0-19 0,0 0-4 15,121-122-3-15,-98 113 2 0,-2 2-4 0,1 3 7 16,-4-1-10-16,3 0-1 0,2 1 3 0,-2 0-4 16,0 3 3-16,-3 1-5 0,-5 0-2 15,-3 0-2-15,-2 2-4 0,-5 4 0 0,-1 1-2 16,-2 3-3-16,0 0 2 0,0 3-1 0,-5 0-12 15,-4 3-7-15,-1 1-12 0,0-1-7 0,-2 0 2 16,0 0 9-16,0 0-10 0,2-1-7 16,-1 0-7-16,0 0-12 0,1-1 3 0,-2-2 4 15,1 2 5-15,2-2 0 0,1-1 16 0,2 1 10 16,-1-3 6-16,6 0 12 0,1 0-2 16,0 0 3-16,3-1 7 0,6 0 10 0,1 0 8 15,0-1 16-15,7 2 14 0,-2-1 9 0,1 0 10 16,-1 0 8-16,5 0 13 0,-2 1 7 0,0 0 7 15,0 2-2-15,0-1-15 0,1 2-14 0,-1-2-10 16,-3 0-8-16,1 2-6 0,-4-2 1 16,-2 1-7-16,-1-2-5 0,-2-1 2 0,-2 1-4 15,-4-2 7-15,0-3 5 0,1 1 11 0,-2-1 8 16,0-1 4-16,-4 1 3 0,-5-2-6 0,-2 0-13 16,-3 2-4-16,-3 0-9 0,-3 0-11 0,-1-1 2 15,-2 1-9-15,1-1-3 0,-3 1-1 16,-1 0-5-16,1 1-20 0,1-2-35 0,3 2-42 15,1-3-93-15,5 0-157 0,4-1-448 0,6-1-859 0</inkml:trace>
  <inkml:trace contextRef="#ctx0" brushRef="#br0" timeOffset="138033.24">12481 16539 2777 0,'0'0'76'0,"0"0"7"0,0 0-2 0,0 0 5 16,0 0-1-16,0 0-7 0,0 0-17 15,0 0-10-15,0 0-15 0,-117-128-19 0,105 112-3 16,0 0-8-16,1 0-3 0,1-3 5 0,2-1-4 16,-2 0-6-16,5-1-2 0,1-1 1 0,1-1-5 15,3 0 1-15,2-2-7 0,5 0-4 0,7-2-6 16,1 1 4-16,7 0 2 0,3-2-1 15,5 3 9-15,1 0 1 0,1 1 2 0,2 6-1 16,-3 3 2-16,-2 4-5 0,-3 2-4 0,-5 5-3 16,-3 2-3-16,-6 3-14 0,-2 1-6 15,-8 8 0-15,-2 6 0 0,-3 3 12 0,-11 8 9 16,-5 4 7-16,-4 6 2 0,-5-1 5 0,-1 1-5 16,-5 0-12-16,-1-3 1 0,0-1-10 15,-2-3 6-15,1-3 8 0,1-4 4 0,0-1 8 16,1-4 3-16,4-3 16 0,4-2 11 0,6-5 19 15,8-3 6-15,7-3-9 0,5-1-15 0,0 1-8 16,9-1 11-16,4-1 15 0,6 0 12 16,6 0-6-16,6-4-7 0,4 0-20 0,5-2-6 0,3-1-7 15,1 0-8-15,3-1 1 0,2 0-18 16,2-1-31-16,0 0-53 0,4-1-63 0,4 2-161 16,-11 1-420-16,-16 2-885 0</inkml:trace>
  <inkml:trace contextRef="#ctx0" brushRef="#br0" timeOffset="138699.74">13807 16612 2231 0,'0'0'167'0,"0"0"12"16,0 0-16-16,0 0-13 0,0 0-14 15,0 0-28-15,0 0-27 0,0 0-13 0,4-128-18 16,-4 116-11-16,0-1-5 0,-1 0-2 15,1 3-8-15,-2-1 4 0,-1 4-4 0,-1-3-11 16,-1 4 0-16,-4 2-3 0,-2-1-5 0,-1 4-5 16,-7 1 4-16,-1 1-8 0,-8 8-2 0,-3 4 7 15,-3 3-3-15,-4 2-1 0,5 5 0 16,-1-2 3-16,7 2-8 0,-1-2 6 0,8 0 1 16,3-3-4-16,4-2 3 0,2-1-2 0,7-1-3 15,-1-2-8-15,4-1 2 0,1-1-2 0,0-1-3 16,6 1-1-16,2-3 0 0,-1 1-8 15,3-2-2-15,4-2 6 0,-1 0-4 0,0-2 1 16,6-1 6-16,0-1 7 0,0 1-2 0,2-1 15 16,1-4 4-16,-1-3-6 0,1 0 8 15,1 0-3-15,-4 0 0 0,0 1-8 0,-1 1 5 16,-5 3-9-16,-1 1 0 0,-4 2 3 0,-1-1-10 16,-6 0 1-16,1 4-7 0,-2 1 3 0,0 4 2 15,0 0 1-15,-1 2 11 0,-2 4 0 0,-4 2 2 16,-1 1 7-16,-1 1-3 0,0 1-3 0,1-2 6 15,-3 0-1-15,3 0-3 0,-1-3 0 0,0-2 2 16,5-2-4-16,-3-2 10 0,5-1 10 16,-2-3-5-16,1 0 5 0,2-3-8 0,0 0-4 15,1 1-4-15,0-3 0 0,0 1 5 16,1 1-5-16,3-1 9 0,1 0 2 0,3 2 3 16,4-3 1-16,0 0 5 0,7 0-8 0,3-3-7 15,6-1 0-15,4-3-9 0,3 0-7 0,6 0-20 16,2-1-29-16,2-2-67 0,2 1-99 15,3-3-201-15,-15 1-445 0,-9 3-692 0</inkml:trace>
  <inkml:trace contextRef="#ctx0" brushRef="#br0" timeOffset="138909.49">14542 16468 2642 0,'0'0'85'0,"0"0"13"16,0 0 16-16,0 0 2 0,0 0-9 15,0 0-22-15,0 0-26 0,0 0-10 0,0 0-21 16,0 0-12-16,138-90-2 0,-102 81-7 0,-1 1-4 16,4 1 1-16,2-1-4 0,0 1-2 0,0 1-6 15,2 0-6-15,2 2-12 0,-1 0-27 0,-1 1-22 16,1 0-37-16,-3 5-45 0,-7-2-53 0,-3 2-85 16,-7 4-141-16,-7 0-248 0,-8-3-671 15</inkml:trace>
  <inkml:trace contextRef="#ctx0" brushRef="#br0" timeOffset="139078.48">14718 16574 2036 0,'0'0'177'0,"0"0"-59"16,0 0-4-16,0 0 8 0,0 0-5 16,0 0-17-16,0 0-25 0,0 0-19 0,0 0-20 15,0 0-14-15,0 0-4 0,0 0-3 0,0 0-10 16,141-22-4-16,-98 16-24 0,1-1-36 0,5-2-57 15,-1 0-90-15,-2 1-180 0,-8 1-325 0,-12 2-800 0</inkml:trace>
  <inkml:trace contextRef="#ctx0" brushRef="#br0" timeOffset="139450.03">15510 16259 2125 0,'0'0'128'0,"0"0"-7"0,0 0-6 16,0 0-5-16,0 0-17 0,0 0-8 16,0 0-22-16,0 0-11 0,0 0-5 0,0 0-15 15,0 0 1-15,0 0-7 0,133-8-5 0,-101 8-4 16,1 1-1-16,3-1 0 0,-3 3-10 16,5-3 4-16,-3 0-2 0,2 0-6 0,-2 0 2 15,1 0 2-15,-4 0-9 0,0-1 8 0,-2-3 6 16,0 2-4-16,-3-1 0 0,-3 1-5 15,-6-1-1-15,-4 3-2 0,-2-1 7 0,-6 1-4 16,1 0-4-16,-4 0-2 0,-2 1-3 0,-1 5 7 16,0 2-3-16,0 4 13 0,-4 5 5 0,-4 4 2 15,-1 5 11-15,-4 4-3 0,-4 3-8 16,2 3 1-16,-3 1 5 0,0 1-5 0,-1-3 5 16,3 1-4-16,0-4-12 0,3-1-7 0,2-1 6 15,2-3-3-15,1-1-8 0,1-4 7 0,4-2-21 16,0-1-7-16,2-3-24 0,1-1-52 0,0 0-78 15,3-2-145-15,0-5-310 0,2-2-978 0</inkml:trace>
  <inkml:trace contextRef="#ctx0" brushRef="#br0" timeOffset="140617.87">19763 15737 1647 0,'0'0'219'0,"0"0"-66"16,0 0 28-16,0 0 21 0,0 0-17 0,0 0-22 16,0 0-15-16,0 0-33 0,0 0-35 0,0 0-43 15,0 0-26-15,0 0-16 0,0 0-8 0,0 0 11 16,-22-5 2-16,24 47 5 0,2 4 0 15,0 4 0-15,0-2-2 0,2-4-5 0,-3-2 8 16,4-3-4-16,-4 1-5 0,3-3 4 0,-2 0-2 16,4-1-5-16,-4-3-2 0,1-1-14 15,-2-2-19-15,2-2-9 0,-2-4-10 0,-1-2-2 16,0-5 6-16,-1-3 11 0,-1-3 10 0,0-6 19 16,-3-1 16-16,1-3 10 0,-3-1 3 15,0 0 0-15,-1-3-2 0,-2-4-8 0,1-3 0 16,-1-1 1-16,3-3-1 0,-1-1-2 0,3-2 6 15,-1-4-6-15,1-1-6 0,2-2 8 0,1 0-9 16,0-2 1-16,0-1 0 0,1-3 0 16,8-2-3-16,0-2 6 0,2 0 4 0,5-1-4 15,1 2 10-15,3 4-2 0,0 5 2 0,-1 5-3 16,-2 4-5-16,-3 4 2 0,0 3-3 0,-3 3 5 16,-1 3 1-16,-2 1-1 0,0 1-2 0,-2 0-1 15,-1 6 2-15,0 1 0 0,0 2 1 16,-1 1 3-16,0 3-1 0,-3 1 3 0,-1 1 6 15,0-1-4-15,-3 4 5 0,-3-1-5 0,-1 0-2 16,-1 2-3-16,0-1 0 0,-1 0-7 0,-1 2-18 16,1-1-32-16,2-1-74 0,-2 0-143 0,3-4-255 15,3-4-782-15</inkml:trace>
  <inkml:trace contextRef="#ctx0" brushRef="#br0" timeOffset="140800.15">19953 16292 2084 0,'0'0'134'16,"0"0"38"-16,0 0 24 0,0 0-5 0,0 0-7 16,0 0-49-16,0 0-46 0,0 0-31 0,136-56-20 15,-107 45-22-15,1-1-10 0,1 3-3 16,4 0-9-16,3 2-1 0,4-2-23 0,3 2-47 16,2-1-76-16,0 0-112 0,1 2-159 0,-6-1-218 15,-13 1-266-15,-11 2 114 0</inkml:trace>
  <inkml:trace contextRef="#ctx0" brushRef="#br0" timeOffset="140953.43">20657 15959 1957 0,'0'0'257'0,"0"0"-18"15,0 0-39-15,0 0-45 0,0 0-40 0,0 0-37 16,0 0-29-16,0 0-21 0,0 0-14 16,0 0 0-16,0 0 3 0,0 0-3 0,0 0 1 15,0 0-6-15,-32 139-5 0,34-111-5 0,5-2-7 16,0 3-24-16,3 0-35 0,-1 0-5 15,1 2-47-15,2-1-118 0,1-1-153 0,-4-8-348 16,-3-10-763-16</inkml:trace>
  <inkml:trace contextRef="#ctx0" brushRef="#br0" timeOffset="141170.57">20893 15937 1854 0,'0'0'199'0,"0"0"5"0,0 0-39 16,0 0-27-16,0 0-24 0,0 0-15 0,0 0-21 16,0 0-17-16,119 33-18 0,-92-10-18 0,-4 0-9 15,0 3-4-15,-4 2-8 0,0 4 4 0,-9 3-8 16,0 4-7-16,-7 2-13 0,-3 3-16 16,-3-3-32-16,-8-3-40 0,-3-3-30 0,-3-6-43 15,-2-4-51-15,-6-5-100 0,5-6-239 0,5-4-756 0</inkml:trace>
  <inkml:trace contextRef="#ctx0" brushRef="#br0" timeOffset="141418.37">19189 15798 2332 0,'0'0'38'0,"0"0"18"16,-138 65 9-16,97-30 16 0,11 4-2 16,9 6-3-16,6 6-3 0,9 3-7 0,6 4-15 15,11 3-17-15,15 1-9 0,8 2-3 0,13 1 0 16,9-1-10-16,6-4-5 0,5-5-42 16,2-9-47-16,3-8-23 0,2-5-78 0,-2-8-129 15,-14-8-380-15,-20-7-854 0</inkml:trace>
  <inkml:trace contextRef="#ctx0" brushRef="#br0" timeOffset="141683.07">21732 15877 2855 0,'0'0'52'0,"0"0"7"0,0 0 3 0,0 0 10 16,0 0-9-16,0 0 1 0,0 0-12 0,0 0-15 16,0 0-10-16,0 0-5 0,0 0-10 0,0 0 0 15,-102 125 2-15,100-91-5 0,2 2-1 0,1 1-4 16,1 2-2-16,6 1-4 0,1 2-2 0,3-1-4 16,4 0-12-16,1-1-21 0,5-6-24 15,2-1-38-15,-1-5-52 0,-1-5-62 0,5-5-112 16,-4-1-181-16,-3-8-243 0,-9-4-466 0</inkml:trace>
  <inkml:trace contextRef="#ctx0" brushRef="#br0" timeOffset="142151.39">22174 16355 623 0,'0'0'483'0,"0"0"-165"16,0 0-57-16,0 0-27 0,45-135-17 16,-41 108-24-16,1 0-23 0,-5 3-14 0,0-1-21 15,-1 4-19-15,-5 4-18 0,-1 1-16 0,1 3-19 16,-2 3-11-16,-1 1-8 0,-1 3-10 0,0 1-8 15,-1 3-7-15,-1 1-9 0,-1 1-4 16,-3 6-6-16,-3 6 3 0,-1 2-5 0,-1 2 1 16,0 2 5-16,0 2-6 0,2 0 1 0,4-1 3 15,-2 1-1-15,6-2-1 0,1-1 4 0,1 1-6 16,5-3-8-16,2-2 5 0,2-2-5 0,0-2 3 16,4-1-2-16,2-1-1 0,3-2-5 15,4-1-3-15,1-1 8 0,-1-3-2 0,5 0 1 16,0-2 3-16,2-3 4 0,-3-2-3 0,3-1 4 15,-1-2 4-15,-1 0-1 0,2-1 2 0,-2-3 13 16,2 0-10-16,0-1-1 0,-3 0 2 16,0 1-10-16,0 1 6 0,-4 5-3 0,-3 2 0 15,-4 5-8-15,-4 1-3 0,-1 0 0 0,-1 4-4 16,0 4 8-16,-3 5 2 0,-3 4 7 0,-2 2-8 16,3 5 6-16,-4 1 3 0,0 1-4 15,1 5 12-15,1-4-2 0,0 2-4 0,0-1-3 16,3-1 2-16,-1-2-6 0,3-2-1 0,2-1 7 15,0-2-4-15,0-3 2 0,0-2 4 16,2-3-7-16,4 0 2 0,-2-4 4 0,5-1-2 0,1-1 0 16,0-1 0-16,3-2 0 0,4 0 0 15,1-2 1-15,1 0 1 0,3-1-10 0,0-2-12 16,2-3-25-16,2-2-35 0,2 0-56 16,0-1-78-16,0-2-163 0,-5 2-271 0,-8 4-881 0</inkml:trace>
  <inkml:trace contextRef="#ctx0" brushRef="#br0" timeOffset="142501.31">22634 16309 2350 0,'0'0'136'0,"0"0"17"16,0 0 3-16,0 0-11 0,0 0-37 0,0 0-32 16,0 0-34-16,0 0-18 0,0 0-7 15,0 0-5-15,0 0-10 0,0 0 4 0,127-64-5 16,-92 59-10-16,-2 1-8 0,-1-1-22 0,-1 3-31 15,3-1-35-15,-6 0-24 0,1 0-28 0,1-1-20 16,0-1-37-16,-2-2-43 0,-3 1-15 0,-1 1 15 16,-9-2 68-16,-3 0 79 0,-4 0 75 15,-5-1 67-15,0 0 59 0,-3 1 56 0,0 0 51 16,-4 1 28-16,2 1 3 0,0 1-12 0,0 1-25 16,-2 1-31-16,2 2-33 0,2 0-33 0,-3 0-38 15,1 0-23-15,-2 2-11 0,3 4-2 16,-2 2 8-16,-3 4 1 0,4 2-3 0,0 2-10 15,1 5-5-15,1 0-6 0,0 1-4 0,1 0 5 16,3 2-4-16,4-1-2 0,0 1-17 0,2-2-27 16,-1-1-50-16,0 0-74 0,-1 0-89 15,5-2-222-15,-7-4-459 0,1-5-249 0</inkml:trace>
  <inkml:trace contextRef="#ctx0" brushRef="#br0" timeOffset="142739.62">23247 15996 2131 0,'0'0'185'0,"0"0"-2"0,0 0-47 16,0 0-33-16,0 0-22 0,0 0 0 0,0 0 4 16,0 0-5-16,0 0-11 0,120 40-22 15,-99-17-7-15,5 5-13 0,-3 3-11 0,-2 2-1 16,-4 6-9-16,-2 2-1 0,-6 1-2 0,-5 2 2 15,0 0-8-15,-4-1 3 0,1-3 5 0,-7-1-8 16,1-3-6-16,-1-2-19 0,1-4-20 0,-1-5-27 16,3-5-40-16,3-6-58 0,0-4-122 15,0-6-249-15,1-1-677 0</inkml:trace>
  <inkml:trace contextRef="#ctx0" brushRef="#br0" timeOffset="142972.74">24148 16215 2744 0,'0'0'109'0,"0"0"-6"15,0 0-11-15,0 0 1 0,0 0-13 16,0 0-7-16,0 0-14 0,0 0-22 0,0 0-18 16,141-61-8-16,-114 57-10 0,3 3 3 15,2-1-2-15,-1 0-7 0,3 2 4 0,-1 0-8 16,1 0-12-16,-3 2-16 0,-4-1-20 0,0 3-22 15,-6 2-15-15,-3 1-29 0,-5 1-41 0,-4 2-61 16,-6 0-72-16,-3 1-65 0,-3 1-101 0,-6-4-150 16,2-1-264-16</inkml:trace>
  <inkml:trace contextRef="#ctx0" brushRef="#br0" timeOffset="143150.15">24109 16377 654 0,'0'0'643'15,"0"0"-380"-15,0 0-19 0,0 0 16 0,0 0-5 16,124-18-27-16,-85 13-49 0,2 1-29 0,1-2-36 16,4 1-40-16,4 0-24 0,2 3-17 15,1 1-16-15,7 0-10 0,-1 1-4 0,2 1-25 16,-3-1-39-16,0 0-74 0,-4 1-137 0,-16-1-301 16,-9 0-1037-16</inkml:trace>
  <inkml:trace contextRef="#ctx0" brushRef="#br0" timeOffset="143350.4">25434 16041 2613 0,'0'0'42'0,"0"0"22"0,0 0 24 16,0 0 27-16,0 0 2 0,0 0-17 0,0 0-14 15,0 0-31-15,-7 125-16 0,9-96-22 0,1 2-4 16,2 1-9-16,-2 0-7 0,1-2 8 15,2 2-20-15,2-4-26 0,2 1-50 0,0-2-83 16,4-1-139-16,-4-8-307 0,-3-5-952 0</inkml:trace>
  <inkml:trace contextRef="#ctx0" brushRef="#br0" timeOffset="143752.73">25837 16108 1865 0,'0'0'115'0,"0"0"36"16,0 0 13-16,0 0 6 0,0 0-13 0,70-122-17 16,-52 109-2-16,-1 3-39 0,3 3-33 15,2 2-22-15,0 2-15 0,1 2-9 0,-1 1-5 0,1 0-4 16,1 7-12-16,2 1 1 0,0 6 1 16,-1 3-3-16,-3 1 0 0,-4 1-1 0,-2 6-4 15,-6 0-2-15,-2 1 8 0,-5 1-5 0,1 2 1 16,-4 0-2-16,-3-1-2 0,-4-1-3 15,-3-1-6-15,-3 0 7 0,-3-2-6 0,-2 1 12 16,-5-3 6-16,1-1-4 0,-2-4 7 0,-1-2 0 16,4-5 2-16,-2-1 1 0,4-4 1 0,4-2-2 15,-2 1 4-15,7-3 7 0,6-1 9 0,1 0 0 16,3 0 0-16,1 0-2 0,7 0-11 16,5 0-2-16,8 0-1 0,6 1 3 0,11-4-3 15,7 0 3-15,10 3 4 0,7 2-8 0,10-2 1 16,3 2-4-16,9 4-6 0,3 2 0 15,0 2 2-15,-3 0-3 0,-5 3-7 0,-5-2 1 16,-5 0-15-16,-11-3-17 0,-9 0-18 0,-14-3-23 16,-12-2-38-16,-14 0-42 0,-9 1-59 15,-8-1-169-15,-2 1-478 0,0-2-515 0</inkml:trace>
  <inkml:trace contextRef="#ctx0" brushRef="#br0" timeOffset="145031.38">18076 17328 2126 0,'0'0'200'0,"0"0"-9"0,0 0-46 16,0 0-8-16,0 0-25 0,0 0-38 15,0 0-18-15,0 0-23 0,0 0-19 0,0 0-16 16,0 0-6-16,0 0-30 0,0 0-50 0,0 0-70 16,-2-52-111-16,2 63-202 0,-1-1-443 15,0-2-226-15</inkml:trace>
  <inkml:trace contextRef="#ctx0" brushRef="#br0" timeOffset="145186.14">17792 17636 2530 0,'0'0'110'0,"0"0"-32"0,0 0 4 16,0 0 11-16,0 0-23 0,0 0-18 0,0 0-37 15,0 0-25-15,0 0-30 0,0 0-68 16,0 0-100-16,0 0-272 0,122-73-545 0,-107 73-134 0</inkml:trace>
  <inkml:trace contextRef="#ctx0" brushRef="#br0" timeOffset="145341.54">18342 17679 2096 0,'0'0'691'15,"0"0"-591"-15,0 0-4 0,0 0 11 16,0 0-19-16,0 0-6 0,0 0-35 0,0 0-29 15,0 0-21-15,0 0-42 0,0 0-31 0,0 0-53 16,0 0-101-16,0 0-217 0,-9-27-510 0,13 30-481 0</inkml:trace>
  <inkml:trace contextRef="#ctx0" brushRef="#br0" timeOffset="146971.31">18908 17064 1798 0,'0'0'944'0,"0"0"-824"0,0 0 17 0,0 0 3 15,0 0-32-15,0 0-24 0,0 0-31 0,0 0-31 16,0 0-19-16,0 0-13 0,0 0-3 0,0 0 9 16,0 0 16-16,35 10-1 0,-24 41-6 0,0 1-3 15,1 2-13-15,0 1-6 0,-2 1 14 0,-2 3 1 16,-1 1-15-16,1 1 5 0,-4-1-20 15,-2-1-22-15,-2-8-2 0,0-7-1 0,0-7-7 16,0-5 0-16,0 0 25 0,2-2-20 0,-2 0 10 16,0-3 17-16,0-4-5 0,1-3 3 15,-1-3 31-15,0-6 5 0,0-4-15 0,0-2 35 16,0-4-4-16,0-1-3 0,0 0 4 0,0-6 7 16,-1-3-24-16,1-1 1 0,-2-6 22 0,1 0-11 15,0-11 3-15,1-6-8 0,0-7-13 16,-1 0-5-16,1 1 8 0,1 3 11 0,3 3 6 15,0 0-10-15,2 0 12 0,4 2-11 0,0 2-16 16,2 2 13-16,4 1-13 0,1 1 9 0,2 1 7 16,5 2 0-16,1 3-11 0,1 1 1 15,2 2 12-15,-2 4-11 0,1 1 10 0,-3 6-1 16,-2 2-10-16,-3 3-5 0,-3 3 1 0,-4 5-1 16,-4 4-9-16,-3 3 8 0,-1 1-8 0,-4 1-4 15,0-2-7-15,-8 2-14 0,-1 0-30 0,-3 2-32 16,-3-1-28-16,-1-2-33 0,-4-1-17 0,-1-2 3 15,1-1 37-15,-1 0 39 0,1-3 49 16,2-1 42-16,0 0 9 0,-1-3 11 0,2 1 13 16,0 0 0-16,1 1 2 0,4-1 18 0,-2-1-2 15,5 2 5-15,2-1 2 0,1 0-7 16,2 1-14-16,3-1-8 0,1-1 7 0,0 1-14 16,5 2 13-16,2-3 1 0,2 1-1 0,0 0 3 15,2-3 2-15,1 1 3 0,4-3-11 16,1-1 8-16,2 0-7 0,2-4-13 0,1-2 5 15,1 2-3-15,-1-3-4 0,0-3 6 0,0 1 4 16,1-2-2-16,-2-2-4 0,3-3 5 0,-2-1 2 16,2 0-13-16,-2-2 12 0,-1 2-5 15,-1 0-4-15,-6 2 10 0,0-2 2 0,-4 1 8 16,-4-1-4-16,-1 2 16 0,-3 2-4 0,-2 4 2 16,0 1 12-16,0 3 1 0,-2 0-2 15,-3 3-1-15,1 2-1 0,-2 0-23 0,-3 0 0 16,2 4-6-16,-2 3-11 0,0 2 2 0,1 2-2 15,-1 1-2-15,4 3-10 0,1 0 10 0,3-1-7 16,1 0 1-16,0-2-1 0,0-4-1 0,5 2-3 16,1-2-2-16,2 1 11 0,3-1-10 0,-2 0-2 15,1-3 4-15,2 1-7 0,-2-2-5 0,1-2 11 16,1 0-8-16,-1-2-4 0,1 0 5 16,-2 0 3-16,0 0 4 0,0 0 3 0,-1-4 16 15,-2 0-13-15,2-2 2 0,-3-2 7 0,0 0-8 16,0 0 1-16,1-2-2 0,-1 1 8 15,3-1-6-15,-2-3 7 0,1-2 0 0,0-1-11 16,5 1-2-16,-2 1 3 0,4 3 1 0,-4 1-7 16,4 3 4-16,-1 3-1 0,-3 1-3 15,1 2 11-15,0 1 0 0,-2 0-5 0,-1 1 1 16,0 3-3-16,0 2 1 0,1 2 3 0,-3 2 0 16,1 3 6-16,1 1-14 0,-1 1 10 0,0-1 2 15,1 0-8-15,-2-3 10 0,2 1-12 16,-3 1 4-16,1 0-3 0,0-3 3 0,0 2-2 15,-3-2-5-15,1-1 12 0,-4-2-8 0,1-1 5 16,-2-2-1-16,0-3 1 0,0 1-6 0,0-2 8 16,0 0 1-16,0 0-6 0,-2-1 0 0,0-4-7 15,-4 1-7-15,-1-3-20 0,0 0 0 16,-2-2-10-16,-1 1-7 0,0-4 8 0,0 0-1 16,0 1 0-16,1-1 18 0,2 4 14 0,1-2 4 15,1 1 9-15,1 1 4 0,3 2 6 0,-3 2 5 16,4 0 19-16,0 1-1 0,0-1-1 0,5 0 6 15,0 0-1-15,0 1 5 0,5-1-5 16,0 1 2-16,1-1-15 0,1 3-7 0,2-1 1 16,0 1-12-16,1 0-3 0,0-1 0 0,2 2 2 15,-1 0-5-15,2 0 7 0,-2 0 0 16,1 0-18-16,3 0 3 0,3 5-11 0,3-2-18 16,4 2-22-16,3 0-26 0,6 1-39 0,-2 5-26 15,2-3-1-15,0-1-1 0,1 0 15 0,0-1 27 16,0-1 27-16,0 0 29 0,0 0 23 0,-7 1 20 15,0-1 15-15,-6-1 7 0,-2 0 26 16,-6-1 15-16,-4 0 10 0,-5 0 27 0,-6-2 17 16,-2 0 34-16,-2-1 10 0,0 0-12 0,-6 0-35 15,-3-1-47-15,-3 1-13 0,-1 0-18 0,-4 3 1 16,0-1-1-16,-1 0-2 0,-1 3-10 0,0 1 11 16,-3 1-2-16,4-1-13 0,-1 1 8 15,0 1-15-15,6 0 2 0,0 1-4 0,3 0 0 16,3-1 0-16,1 0-9 0,4-1 10 0,1-1-9 15,1 1-2-15,0-2-3 0,3 0 1 16,4-1 3-16,-2 1 7 0,2-1-1 0,2-2 4 16,1 0-2-16,-2 1 8 0,0-2 7 0,-1 0-7 15,0-1 10-15,-1 0-6 0,-2-5 6 0,2-1-2 16,-1-1 3-16,-1-1-8 0,2-2-6 16,-1-1 16-16,1-1-12 0,3-4 5 0,1-3-3 15,0-1-2-15,1-2-2 0,0-3 10 0,3 0-4 16,-1-1-11-16,-2-4 12 0,0-3-7 15,-2 1 5-15,-2-4 2 0,-1-1-2 0,2-1-3 16,-6 0 0-16,3 2 4 0,-2 3-4 0,-2 6 2 0,-1 8 23 16,0 6 16-16,0 6 5 0,0 4 21 15,0 2-20-15,0 1-20 0,0 0-12 0,0 2-12 16,0 9-7-16,0 5 5 0,-1 10 18 0,1 3-1 16,0 7 5-16,1 3 5 0,0 2-10 0,7 2-9 15,2-3-6-15,2 0 0 0,2 0-6 16,2 1-1-16,5-4-7 0,-2 1-6 0,3-1-26 15,6-5-16-15,0 1-44 0,6-5-77 0,3-1-80 16,6-4-190-16,-12-8-391 0,-10-6-525 0</inkml:trace>
  <inkml:trace contextRef="#ctx0" brushRef="#br0" timeOffset="147206.37">21456 17448 1710 0,'0'0'524'0,"0"0"-343"0,0 0 3 0,0 0-32 15,0 0-18-15,0 0-28 0,0 0-27 0,0 0-27 16,0 0-16-16,0 0-14 0,0 0-17 0,115-66 7 16,-86 59-5-16,2 0-2 0,1 0-2 15,5-1 0-15,-4 2-10 0,5 1-10 0,-4 1-7 16,3 0-26-16,-4 0-13 0,1 2-43 0,-7 2-38 15,0 1-52-15,-6 4-102 0,-6 0-136 0,-2 1-277 16,-7-3-454-16</inkml:trace>
  <inkml:trace contextRef="#ctx0" brushRef="#br0" timeOffset="147383.3">21448 17586 1310 0,'0'0'548'0,"0"0"-380"15,0 0-31-15,0 0 2 0,0 0 6 0,0 0 0 16,0 0-25-16,0 0-39 0,129-19-36 16,-91 15-17-16,6 2-8 0,2-2-5 0,10 2-8 15,1-2-12-15,8 1-52 0,1 0-94 0,9-1-185 16,-20 0-366-16,-16 3-855 0</inkml:trace>
  <inkml:trace contextRef="#ctx0" brushRef="#br0" timeOffset="147878.1">23114 17071 1673 0,'0'0'211'0,"0"0"20"0,0 0-17 15,0 0-50-15,0 0-40 0,0 0-29 16,0 0-37-16,0 0-21 0,0 0 10 0,0 0 9 15,0 0 6-15,0 0-2 0,0 0-10 0,-10 135-30 16,12-103-5-16,4-3 1 0,-1-3-15 0,3 0 4 16,0-3-7-16,1 3-13 0,2-1-36 15,0-2-56-15,1 1-78 0,4-2-173 0,-6-5-320 16,-4-6-886-16</inkml:trace>
  <inkml:trace contextRef="#ctx0" brushRef="#br0" timeOffset="148283.73">23358 17207 1823 0,'0'0'169'0,"0"0"29"0,0 0-12 16,0 0-25-16,0 0-33 0,0 0-15 0,0 0-13 16,132-110-36-16,-102 100-4 0,1 2-18 0,0 2-19 15,1 1-9-15,2 1-2 0,-6 2-8 0,1 1-10 16,-1 1 14-16,-6 1-17 0,-2 5 1 15,-5 4 4-15,-2 3-9 0,-8 1 4 0,0 0 2 16,-4 3 0-16,-1 1-4 0,-6 1 4 0,-1 1 4 16,-8 0-4-16,2-3 0 0,-6-1 10 15,1-2-9-15,-2 0 5 0,4-3 8 0,-4 1-8 16,-1-1 3-16,3-3-2 0,-1 0 6 0,0-1-6 16,7-1 3-16,0-1 4 0,1 1-8 0,4-1 3 15,4-3 3-15,2-1-9 0,1 1-6 16,0-1 9-16,5 1-3 0,4 0 5 0,7 1 7 15,0-1 0-15,9-1-8 0,1 0 7 0,9 2 4 16,6-2-8-16,1 0 9 0,2-1-6 16,6 1 1-16,1-1-5 0,-2 1 2 0,-4 3 3 15,2-2-18-15,-7 2 13 0,-5-1-14 0,-1 4-18 16,-7-3-27-16,-4 0-46 0,-7 2-61 0,-5-2-91 16,-5 1-106-16,-6 2-219 0,0-4-333 0,-6 1 307 0</inkml:trace>
  <inkml:trace contextRef="#ctx0" brushRef="#br0" timeOffset="148483.09">23033 17652 1256 0,'0'0'243'0,"0"0"-28"0,0 0-60 0,0 0-10 16,0 0-10-16,0 0 13 0,0 0 18 0,0 0 9 15,0 0-33-15,0 0-39 0,162-7-22 16,-99 0-27-16,10-1-7 0,5-1-10 0,6 3-3 15,5-3-13-15,3 2-4 0,0 2-6 0,0 2-15 16,-6 0-1-16,-9 3-19 0,-8 0-44 0,-8 1-42 16,-13 2-65-16,-11 4-138 0,-12-2-260 15,-12 0-953-15</inkml:trace>
  <inkml:trace contextRef="#ctx0" brushRef="#br0" timeOffset="148957.9">23090 18035 2120 0,'0'0'195'0,"0"0"2"0,0 0-58 15,0 0 4-15,0 0-56 0,0 0-14 0,0 0 27 16,0 0-40-16,0 0-20 0,0 0-15 15,0 0 11-15,132-83-39 0,-105 75 19 0,3 0 16 16,1 2-39-16,-1 0 20 0,-1 2 11 0,0 2-22 16,-7 1-27-16,-1 1 29 0,-2 0-26 15,-3 0-2-15,-2 6 26 0,-4-2-35 0,-2 2 9 16,-4 2 1-16,3 2 11 0,-5-1 13 0,0 2-16 16,-2 1 3-16,3 2 11 0,-3-2-33 0,-6 2 31 15,-3 0 8-15,-1-2-45 0,0 2 30 16,-3 0 8-16,0-1-11 0,-4 1-9 0,0-1 44 0,0 0-49 15,-1 1 7-15,-2 0 45 0,0-2-38 16,0 0 6-16,0-1-4 0,1-2 11 0,-1 1-19 16,2-3 32-16,6 0 17 0,-1-3-37 0,3 1 19 15,2-3 0-15,6 1-7 0,0-3-8 16,2 0 39-16,0 0-9 0,5 0-13 0,5 0 34 16,5-3-24-16,0 0-14 0,7-1 13 0,5-2 15 15,3 2-27-15,3-2 5 0,7 0-4 0,2-1-23 16,8-1-8-16,1 0 12 0,1-1-29 0,7-1-77 15,1-2-69-15,1-1-179 0,-12 2-392 16,-18 3-837-16</inkml:trace>
  <inkml:trace contextRef="#ctx0" brushRef="#br0" timeOffset="149238.4">24788 17561 1334 0,'0'0'1022'0,"0"0"-901"0,0 0 18 16,0 0-13-16,0 0-12 0,0 0-26 0,0 0-17 15,0 0-26-15,0 0-25 0,0 0 0 0,0 0-12 16,0 0 1-16,0 0 0 0,135-49 2 0,-101 44-12 16,4-1 14-16,7 0 0 0,1-1-14 15,3 3 13-15,3 0-11 0,0-1-2 0,-2 2-5 16,-1 0-3-16,-7 1-8 0,-2 2-3 0,-9 0-3 15,-1 0-9-15,-7 1-20 0,-4 1-24 16,-2 3-18-16,-6 2-39 0,-6 1-33 0,-4 3-49 16,-1-1-57-16,-8 1-67 0,-9 0-115 0,1-3-177 15,4-2-3-15</inkml:trace>
  <inkml:trace contextRef="#ctx0" brushRef="#br0" timeOffset="149435.48">24895 17699 1348 0,'0'0'243'0,"0"0"-52"0,0 0-36 0,0 0-2 16,0 0-19-16,0 0-18 0,0 0 0 0,0 0-11 16,0 0-30-16,0 0-7 0,0 0-6 0,0 0-17 15,0 0 11-15,140-11-10 0,-109 9-8 0,-1 2-10 16,7-3-2-16,-1 1-7 0,3 1-15 0,5 0 7 16,1-2-8-16,3 0-6 0,4-1-7 15,-2 0-18-15,2 0-41 0,2-1-36 0,-3 0-40 16,2 1-97-16,-2-5-156 0,-13 4-274 0,-11 0-698 0</inkml:trace>
  <inkml:trace contextRef="#ctx0" brushRef="#br0" timeOffset="149837.41">26587 17146 1717 0,'0'0'181'0,"0"0"29"15,0 0 9-15,0 0-16 0,0 0-41 0,0 0-31 16,0 0-32-16,0 0-35 0,0 0-35 16,0 0-10-16,0 0-13 0,0 0-12 0,0 0 20 15,0 0-3-15,-30-2 4 0,11 21 5 0,-3 2-10 16,-3 3 1-16,-1 2 4 0,-1 3 6 16,-3 1 0-16,4 1-9 0,-3 3-2 0,1 0-4 15,0 3-10-15,3-1 5 0,2 0 3 0,6-4-8 16,2-3 6-16,8-2 0 0,4-1 3 0,3-4-8 15,4 0 12-15,6-1-7 0,4 0-2 0,4-2 11 16,5-2 0-16,2 1-5 0,2-3 2 16,4 0 12-16,-1-3-17 0,1-1 15 0,0-3-8 15,1 0-9-15,-5-5 3 0,-3 0 9 0,-4-2 6 16,-4-1-8-16,-4-2 24 0,-3-5-11 0,1-3 1 16,-5-1 5-16,0-5-7 0,-5-2-8 15,0-2-3-15,-3-3 1 0,-8-4-19 0,-8 2-6 16,-4 1-2-16,-7 3 0 0,-6 0-8 0,-4 5-2 15,-2 3-30-15,-4 3-51 0,2 5-64 16,1 5-88-16,11 0-226 0,12 0-1096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6:43:45.932"/>
    </inkml:context>
    <inkml:brush xml:id="br0">
      <inkml:brushProperty name="width" value="0.05292" units="cm"/>
      <inkml:brushProperty name="height" value="0.05292" units="cm"/>
      <inkml:brushProperty name="color" value="#FF0000"/>
    </inkml:brush>
  </inkml:definitions>
  <inkml:trace contextRef="#ctx0" brushRef="#br0">2166 4398 2212 0,'0'0'91'0,"0"0"4"0,0 0 22 16,0 0 5-16,0 0-13 0,0 0-11 0,0 0-17 16,0 0-12-16,0 0-12 0,0 0-8 0,0 0-17 15,0 0-14-15,-89-50-10 0,83 50-8 16,-1 7 0-16,-3 5-2 0,-7 5 4 0,3 6 2 15,-6 7 2-15,0 6-1 0,-1 5 4 0,0 5-2 16,-1 6 0-16,6 2 1 0,-3 5-1 0,8-3-1 16,2 1 2-16,2-4 3 0,5-4-2 0,4-4 4 15,7-6-2-15,7-3-1 0,3-5 1 0,3-5 2 16,6-4 5-16,3-4-2 0,3-2 4 0,5-7-6 16,2-3 0-16,1-5 1 0,5-1 0 15,-3-8-1-15,2-5-3 0,-2-5 2 0,-1-4-4 16,-3-5-3-16,-3-4 1 0,-5-4-1 15,-3-5-3-15,-4 0 3 0,-4-1-2 0,-4-2-5 16,-5-2-2-16,-7-1-2 0,-3-4-4 0,-5-3 1 16,-11-5 4-16,-6-1-4 0,-9 1 5 0,-3 4 4 15,-9 5-3-15,-2 9 1 0,-6 8-5 16,-3 7-5-16,-1 9-7 0,-3 6-1 0,4 7-5 16,2 3-3-16,7 5-13 0,4 9-30 0,8 4-50 15,9 8-78-15,5 2-117 0,10-3-270 0,4-8-980 0</inkml:trace>
  <inkml:trace contextRef="#ctx0" brushRef="#br0" timeOffset="514.07">3032 4042 2961 0,'0'0'19'15,"0"0"20"-15,0 0 1 0,0 0-6 0,0 0-16 16,0 0-9-16,0 0-10 0,0 0 2 16,0 0-1-16,-67 128 2 0,69-76 2 0,-2 6-2 15,4 4-1-15,6 1 1 0,-3 1 1 0,0-1-2 16,0 1 1-16,3-2 0 0,-1-3-3 0,-1-5 0 16,2-4-1-16,-4-5-1 0,2-6-3 15,-2-8 3-15,-2-5 1 0,0-6-2 0,-1-4 6 16,-2-6-2-16,-1-4 1 0,0-3 2 0,0-2 5 15,0-1 2-15,0 0 10 0,0 0-1 0,-2-2-2 16,-4-5-4-16,0-2-8 0,1-4-2 16,-2-1-5-16,3-5-2 0,-1-1-6 0,1 0-2 15,4-3-2-15,0-1 0 0,0 2-4 0,8-2 2 16,2 3 1-16,2 0 0 0,5 1 4 0,1 3 5 16,3 1 1-16,2 3 2 0,-1 4 6 15,-2 2-2-15,2 6-2 0,-1 1 2 0,-2 3-2 16,4 8-2-16,0 3-1 0,1 2 4 0,-2 3-2 15,-1 1-1-15,-1 2 4 0,-2 0-3 0,-2 0 2 16,-5-2 0-16,1 1 3 0,-8 0-3 16,0-3 2-16,-4 0 2 0,2-2-3 0,-9-2 7 15,-4-1 5-15,-3-1 3 0,-3-1 1 0,-2-2 5 16,-6 1-4-16,-2-3-5 0,-3 0 2 0,-2-2-4 16,-2 1-5-16,0-3-2 0,-2 0-1 15,-1-2-10-15,1-1-8 0,3 0-19 0,2-3-27 16,5-5-51-16,8-3-69 0,1-4-172 0,10 3-412 15,4 4-823-15</inkml:trace>
  <inkml:trace contextRef="#ctx0" brushRef="#br0" timeOffset="914.81">3877 4638 2522 0,'0'0'97'0,"0"0"9"0,0 0-2 16,0 0-5-16,0 0-14 0,0 0-18 0,0 0-22 16,-127-26-19-16,107 26-14 0,-1 6-4 15,1 1-4-15,-4 2-3 0,1 3 6 0,1 1-8 16,-3 1 1-16,5 0 1 0,3-1-5 0,1 0-4 16,5 0-4-16,3 0-6 0,4-1-11 15,5 2 3-15,-1 0 0 0,4-1 1 0,6 0 7 16,3 0 5-16,1 0 2 0,4-1 3 0,2 1 6 15,-1-1-1-15,3 0 1 0,-1 1 2 0,-1 0 1 16,-4-1-4-16,2 2 4 0,-6-1 0 16,0-2-7-16,-3 2 8 0,-3-1 1 0,1 0 2 15,-5-1 2-15,0 2 4 0,-2 0 0 0,0-2 4 16,-3 2 8-16,-5 0 0 0,0-1 0 0,-3 0 0 16,-2-1 2-16,-3 1 1 0,1-3 4 15,-5-1 0-15,-3-1-5 0,-1-2-3 0,0 0-5 16,-3-4-4-16,1 0-7 0,-1-1-1 0,7 0-17 15,0 0-29-15,7-4-53 0,1-1-111 16,6-4-267-16,3 2-718 0,3 2-113 0</inkml:trace>
  <inkml:trace contextRef="#ctx0" brushRef="#br0" timeOffset="1069.23">4185 4833 3154 0,'0'0'80'15,"0"0"8"-15,0 0-5 0,0 0-5 0,0 0-9 16,0 0-21-16,0 0-24 0,0 0-19 16,0 0-14-16,0 0-20 0,0 0-37 0,0 0-49 15,0 0-69-15,0 0-153 0,-16-8-505 0,14 13-857 0</inkml:trace>
  <inkml:trace contextRef="#ctx0" brushRef="#br0" timeOffset="1414.84">1013 3872 2915 0,'0'0'-8'0,"0"0"-31"16,0 0-19-16,0 0 3 0,0 0 31 15,0 0 37-15,0 0 33 0,0 0 4 0,-24 152-5 16,25-84-8-16,-1 13 0 0,1 13-10 0,7 13 0 16,1 7-1-16,2 5-5 0,0 4 1 15,2-3-4-15,4-4-8 0,1-8-4 0,-4-7 0 16,6-10-11-16,-1-11-9 0,-2-9-37 0,0-10-46 15,1 0-69-15,1-6-135 0,-4-10-205 0,0-10-410 16,-9-20-150-16</inkml:trace>
  <inkml:trace contextRef="#ctx0" brushRef="#br0" timeOffset="2016.52">773 4071 2723 0,'0'0'33'0,"0"0"7"0,0 0 10 0,0 0 2 16,0 0 4-16,0 0-5 0,0 0-4 0,0 0-15 15,0 0-12-15,11-120-7 0,13 102-2 16,11-2 0-16,8-2-1 0,13-2 3 0,30-7-13 16,29-7 0-16,25-4 1 0,12-1-1 0,1 5 9 15,-5 2 3-15,1 5 2 0,11 1-6 16,5 1 4-16,0 3-4 0,0 3-2 0,-4 4-5 15,-3 2 0-15,-8 6 1 0,-9 4-5 0,-8 4 7 16,-11 3-4-16,-13 2-1 0,-9 5 1 0,-9 2-2 16,-12 1-1-16,-8 3 0 0,-10 1 2 15,-8 2-4-15,-7 2 2 0,-5 3-1 0,-6 4-2 16,-4 4-3-16,-3 6 2 0,-4 1-1 0,-3 7 3 16,-2 3 1-16,-1 6 4 0,1 4 0 0,1 4-1 15,-2 4 5-15,0 0-5 0,5 1 6 0,-3 1 0 16,2 0-2-16,2-2 3 0,-2 2-2 15,3-3 0-15,0-2-2 0,3-1 3 0,0 0 1 16,1-5-3-16,-1-1-1 0,1-3 3 0,1-4-4 16,-3-2 0-16,-3-4 5 0,2 0-5 0,-2-5 0 15,-2 0 1-15,-4-3 1 0,0-4 0 16,-5-2 2-16,-2-2-1 0,-2-2-5 0,-7-2 2 16,-1-3 1-16,-1 1 5 0,-3-1 0 0,-6-1 8 15,-7 1 4-15,-7 0-5 0,-5 0 10 0,-8 3-3 16,-9 1-3-16,-8 1-2 0,-8 1-1 15,-8-1-3-15,-10 0 0 0,-10-1 4 0,-13-2-3 16,-17-2-3-16,-13-2 1 0,-13-3-1 0,-19-5-2 16,-11-6 3-16,-13-2-1 0,-9-3-5 0,-8-6 1 15,-5-3-3-15,-1 2-1 0,5 2-5 16,7 2-1-16,14 4-5 0,21 0-1 0,21 2 5 16,31 2-1-16,23 1 12 0,25 2-3 0,14-1 3 15,3 2-7-15,3 1-20 0,3 0-10 16,0 2-29-16,9 2-37 0,3 2-52 0,6 2-91 0,7 2-200 15,7-3-547-15,6-3-507 0</inkml:trace>
  <inkml:trace contextRef="#ctx0" brushRef="#br0" timeOffset="3617.22">6916 3893 485 0,'0'0'350'16,"0"0"-46"-16,0 0-45 0,0 0-28 0,0 0-36 15,0 0-14-15,0 0-18 0,0 0-29 0,0 0-30 16,0 0-32-16,0 0-16 0,0 0-26 0,0 0-16 16,0 0-6-16,39-14-6 0,-35 19-2 15,3 1 2-15,0 3 3 0,-1 3-3 0,2 1 5 16,-2 1 0-16,-2-1 3 0,0 1 1 0,-2 0 4 15,0 1 4-15,-2-2-2 0,0 3 9 0,-7-1 3 16,0-1 1-16,-1 0 0 0,-6 0-3 16,2-1-3-16,1-1 2 0,-7-1 1 0,3-2 0 15,-3-2 1-15,-2-1-4 0,0-3 0 0,-1-2-1 16,-5-1-1-16,0 0-1 0,-4-4-5 0,0-4 2 16,1-3-4-16,5-2-6 0,-2-4 0 15,4 0 0-15,3-2-3 0,6-3 3 0,1-3-3 16,2 0-6-16,3-3-7 0,7 1-8 0,0 0-9 15,9 2-6-15,4 1 7 0,6 2 8 16,5 1 10-16,5-1 10 0,6 3 3 0,-1 2-4 16,7 0-1-16,0 6-1 0,-1 2-4 0,0 3 0 15,0 4-1-15,-2 2-2 0,-2 1-1 0,3 6 3 16,-7 2 1-16,1 2-2 0,-5 2 2 0,-1 2-4 16,-4 1 1-16,-2 0 0 0,-2 3 3 15,-1 1-3-15,-6 1 1 0,0 1 2 0,-1 2-2 16,-3-1 1-16,-1 2-1 0,-4 0 1 15,-3-1-1-15,0 0 3 0,0 2-1 0,-1-3-2 0,-7 3 3 16,4-1 4-16,-4 3 2 0,1 0 0 16,2 0 3-16,-4 0-6 0,0-2 2 0,1-2-2 15,2-4-1-15,-4-1 1 0,2-3 1 0,-1-4 2 16,-2 0-3-16,1-5-3 0,0-1-1 0,-1-4-6 16,1-2-1-16,0-1 4 0,-2-6-6 15,2-4 7-15,-1-2-4 0,1-3-2 0,2-3-3 16,2 0-7-16,4-2-5 0,2-2-7 0,0 0-3 15,7-3-4-15,4 1-4 0,3-1 4 0,4-1 5 16,4-2 10-16,5 0 5 0,1-1 9 16,-1-1 5-16,3 2-1 0,0-2 7 0,-1 1 2 15,-1-1-3-15,-3 1 5 0,2 0 2 0,1 2-2 16,-4 1 7-16,3 1 3 0,-6 2 7 16,-2 3 11-16,-5 2 13 0,-4 4 2 0,-3 3 3 15,-4 4 5-15,-2 1-7 0,-1 4 2 0,0 0-5 16,0 2-12-16,0 1-13 0,0 0-18 0,-1 0-18 15,1 4-15-15,-1 5 0 0,0 6 6 0,0 8 12 16,1 11 8-16,0 5 8 0,1 9 0 0,2 6-2 16,7 7 3-16,0 1-1 0,0 4 2 15,1-2-2-15,1 2 3 0,-2 4-2 0,4 0-4 16,-4 3 3-16,-4 2-4 0,3-2-1 0,-2-1 2 16,-5-6 1-16,1-4-2 0,-3-6 4 0,0-7 3 15,3-6 0-15,-10-6 3 0,-2-7 2 16,-1-6 9-16,-1-5 10 0,-1-6 12 0,-6-5 11 15,-1-4-6-15,0-3-5 0,-4-1-3 0,1-6-5 16,-4-6-1-16,4-3 1 0,1-3-9 16,2-4-5-16,5-4-6 0,3-5-11 0,3-5-10 15,6-7-11-15,3-7-8 0,11-5-6 0,9-4 3 16,14-5 2-16,7 3 0 0,10 0 5 0,3 1 1 16,12 7-6-16,0 4-25 0,3 9-51 15,1 4-87-15,-2 8-200 0,-19 10-579 0,-19 8-508 0</inkml:trace>
  <inkml:trace contextRef="#ctx0" brushRef="#br0" timeOffset="4664.69">9700 4037 2716 0,'0'0'89'0,"0"0"8"0,0 0 0 15,0 0-5-15,0 0-12 0,0 0-30 16,0 0-21-16,0 0-15 0,0 0-7 0,0 0-1 16,0 0-1-16,0 0 1 0,0 0-4 0,-62 120 0 15,69-89 5-15,4 1-5 0,0 0 3 0,2 1 4 16,5-3-8-16,-1-2 2 0,-2-3 0 15,4-3 0-15,-1-3-5 0,0-1 0 0,-1-6-1 16,3-1-10-16,-1-3 7 0,-2-4-3 0,1-3-5 16,-2-1 3-16,3 0-7 0,-4-5-2 15,2-4-3-15,-6-3 0 0,5-2-6 0,-5-4-2 16,-1-1-4-16,-3-1 0 0,-1-2 3 0,-6 0 7 16,0 0 6-16,0-1-2 0,-9-1 0 0,1 0 4 15,-2 1 3-15,0 2 4 0,0 4 12 16,3 4-4-16,1 5-2 0,2 3 3 0,-1 3-3 15,4 2-7-15,0 0-7 0,-1 0-1 0,2 3-5 16,-1 4 9-16,1 3 13 0,0 1 9 16,0 3 6-16,4 0 2 0,2 1-2 0,0 1-10 0,1-1 5 15,5 1-2-15,1-2 0 0,1-1 3 16,1-2 0-16,3 0-4 0,-1 0-1 0,2-2 5 16,-2-2-5-16,1-1 1 0,1-3 3 0,0-1-1 15,-2-2-3-15,-2 0 4 0,0 0-2 0,-1-3-3 16,-2-3 0-16,-1-1-2 0,-1 0-2 0,-2-1-4 15,1-1 2-15,-5-3-3 0,1 2 1 16,-2-2 1-16,-2-3-5 0,-1 1-2 0,0-1-3 16,0 0 5-16,0 0-9 0,-1 0 0 0,-2 0-4 15,0 1-4-15,0 0 1 0,1 2-2 16,0-1-5-16,0 3-1 0,1 2 7 0,1 2 2 16,0 1 8-16,0 3-10 0,0-2-9 0,1 2-7 15,3 0-1-15,1-2 12 0,2 1 13 0,1-1 11 16,3 1 8-16,0 0 7 0,2-1 4 15,4 2 6-15,2 0 4 0,-1-1 3 0,4 2 3 16,0 1-2-16,0 0-2 0,1 0-3 0,-1 0 1 16,1 4-2-16,-3-1-2 0,0 2-3 15,0-1-6-15,-2-1-3 0,1 2-1 0,-1 0 1 16,0-2-1-16,1 1 2 0,-3-3 1 0,2 0-1 16,-1-1 4-16,0 0 3 0,-1 0 0 0,2-5-4 15,-3 0 4-15,1-2-3 0,-4-1-2 0,-1-1 1 16,-4-2 0-16,-4 1-2 0,-1-2 7 15,-2 1-2-15,0-2-3 0,-2-2 1 0,-4 1-8 16,-5 0-1-16,-2 2 0 0,-1 2-2 0,-4 0 1 16,-3 3 2-16,-4 4 8 0,0 1 5 0,-5 2 7 15,-1 3 3-15,-1 6 6 0,1 3-1 16,2 2 4-16,0 3-4 0,3 4-8 0,4-1-6 16,5 5-8-16,1 0-2 0,10 1-4 0,5 3-1 15,1 1-1-15,12-1-4 0,4-2 1 0,6 0 0 16,6-3 0-16,4-1 1 0,5-5 0 15,4-5-5-15,3-1-8 0,5-5-21 0,5-3-25 16,3-1-51-16,0-3-88 0,-13 0-289 0,-15 0-1113 0</inkml:trace>
  <inkml:trace contextRef="#ctx0" brushRef="#br0" timeOffset="6247.43">12595 4019 948 0,'0'0'191'0,"0"0"33"0,0 0 8 0,0 0-1 15,0 0-30-15,0 0-40 0,0 0-25 0,0 0-21 16,0 0-16-16,0 0-12 0,0 0-11 16,0 0-13-16,0 0-14 0,0 0-3 0,68 14-7 15,-65-14-2-15,-2 0-1 0,-1 0-1 0,0 0 0 16,0 0 5-16,0 0 3 0,0 0-3 0,0-1-7 15,-5-3-15-15,-3-1-12 0,-5-1-16 16,-2-1-4-16,-6-1 0 0,-6 1-4 0,0 1 11 16,-8 1 1-16,-1 1 4 0,-1 2-1 0,-2 2 6 15,1 2 2-15,4 6 0 0,4 4 7 16,9-1-5-16,1 3-2 0,6 1-2 0,3 1 1 16,5 1-3-16,3 2 0 0,3 1 4 0,3 1-1 15,5 5 3-15,7-3 3 0,4 3 1 0,5 0-3 16,3 0 3-16,5-2-4 0,3 0 0 0,4-4-1 15,1-3 0-15,-1-3-1 0,4-3-8 0,-2-3 3 16,0-2-6-16,1-1 4 0,0-4 6 16,0-1 1-16,-1 0-2 0,-1-2-5 0,-1-4 0 15,-4-2-10-15,2-2 1 0,-5-1 0 0,-4-3-8 16,-3-2-1-16,1 0 4 0,-5-2-1 16,-5 0 0-16,-1 1 9 0,-5-1 1 0,-4 2 5 15,-2 1 12-15,-4 1 6 0,0 2-1 0,0 2 0 16,-7 1 1-16,1 3-7 0,-1 0 2 0,-4 3 1 15,0 0 0-15,-2 2-4 0,-2 0 0 16,1 1 2-16,-2 0-5 0,2 3 4 0,-2 3 1 16,3 2-2-16,-4 2-3 0,4 1 4 0,-1 0-5 15,3 3-2-15,0 0 6 0,2 1-3 16,3 0-3-16,0 1 3 0,4-1-3 0,2 0-6 16,0 0 4-16,0-2-3 0,5-2-1 0,0 1 3 15,5-2 1-15,-1-1 0 0,0-2-9 0,-1-1 9 16,3-1-2-16,1-2-4 0,0-2 5 0,-2-1-3 15,2 0-4-15,1 0-1 0,0-3 3 0,0-2-6 16,-1-2-1-16,2-2 2 0,0 0 0 16,-3-4 2-16,1 1 3 0,-2-2-1 0,-2-3-1 15,-2 3 1-15,-1-1 0 0,-1 1 5 0,-3 0-3 16,1 3 11-16,-2 0-1 0,0 3 0 0,-2 2 6 16,-1 2-2-16,1 3 2 0,0-1 1 15,1 2 3-15,-1 0-8 0,1 0-5 0,0 0-3 16,-1 3-7-16,1 3 4 0,0 0 5 0,1 4 2 15,-1 0-1-15,1 1 3 0,0 1-4 16,0 1-1-16,0-2 2 0,3 1 0 0,3 0-2 16,-1-1-1-16,2-2 5 0,1 0-3 0,0 1 1 15,3-3 2-15,-1-1-1 0,3 0-3 0,0-2 1 16,1 0-1-16,2-2-6 0,2-1 0 16,1-1-5-16,-1 0-4 0,1-1-2 0,-1-3 4 15,1-3-1-15,0 0 2 0,-2-2 3 0,-3-2 0 16,0 0 3-16,0-2 2 0,-3-3 4 0,-1 1-3 15,-2-1 3-15,1 0 2 0,-3-1-4 0,3 0 6 16,-4 2 1-16,1 1-1 0,-2 1-7 0,1 3 6 16,-3 0-4-16,5 3 5 0,-5 3 4 15,-1 1-3-15,-1 1 2 0,1 2-2 0,-1 0-1 16,0 0-10-16,1 0-6 0,2 0-2 0,0 1 2 16,1 4 2-16,3 1 8 0,3 1-2 0,-1 2-2 15,1 1 6-15,1 1 0 0,0 1-1 16,-1 0-1-16,3 0 3 0,2 0-3 0,-2-1 1 15,-1 1 8-15,1-1-10 0,1 0-5 0,-3 0-14 16,0 1-19-16,-1 0-7 0,-1-2-6 16,-3-2-2-16,0-1 10 0,-4-4 8 0,1 0 19 15,-1-3 24-15,-2 0 30 0,0 0 14 0,0-5-7 16,0-3-7-16,0-3-24 0,-2-4-7 16,-1-1 2-16,0-1 0 0,-2-4 2 0,0-2-5 15,4-2 0-15,-1-5-1 0,0 1-3 0,0 1 0 16,6 2-3-16,1 4-12 0,6 3-5 0,4 4 6 15,1 2 4-15,2 2 17 0,2 4 7 0,1 3 2 16,-1 3-2-16,1 1 1 0,0 1-1 0,-3 7-5 16,2 2-1-16,-2 3-1 0,-2 2-4 15,3 3 0-15,1 1 0 0,0 3-3 0,2 0 1 16,0 1 2-16,2 1-1 0,-1 1-7 0,0 0-17 16,2-4-36-16,0 1-61 0,3-2-105 0,0-4-199 15,-7-4-421-15,-8-5-515 0</inkml:trace>
  <inkml:trace contextRef="#ctx0" brushRef="#br0" timeOffset="7619.14">15401 3676 2569 0,'0'0'130'0,"0"0"-28"15,0 0 22-15,0 0 1 0,0 0-2 16,0 0-25-16,-65-122-22 0,48 114-23 0,4 4-17 15,-4 0-11-15,5 4-14 0,-3 0-2 0,1 5-7 16,1 5-2-16,-2 4-6 0,3 2 1 0,1 4-1 16,2 4-2-16,1 6 3 0,5 1 0 0,1 3 4 15,2 2-4-15,0 4 5 0,5 0 1 16,3 4-4-16,1 0 3 0,3 0 0 0,2-1-3 16,2 1-1-16,1 2 0 0,-1-1-1 0,2 1-5 15,1 2 2-15,1-2-4 0,-7 0-3 16,2-4 5-16,-4-2-1 0,-3-1 2 0,-2-8 2 15,0-1-1-15,-4-8 0 0,-2-1 0 0,0-5 3 16,0-6-1-16,-6-2 4 0,2-3 7 0,-3-3 0 16,1 0 2-16,-3-2 2 0,-3-2-2 15,-4-3-3-15,2-5-1 0,-3-1-4 0,-1-2-5 16,4-2 0-16,-3 0-1 0,6 1 1 0,0-1-1 16,3 1 1-16,5 0-5 0,0 1-9 0,0 1-7 15,3 0-11-15,3-2-11 0,1 2-10 16,6 0 3-16,1-1 2 0,5 1 6 0,0-2 11 15,5-1 6-15,2 1-2 0,2-3 0 0,2 1-13 16,-1-1-16-16,3-3-4 0,1 0 1 16,-2 0 19-16,-5-2 17 0,2 2 19 0,-7 0 10 15,0 0 1-15,0 0 8 0,-5 0 3 0,-2 1 6 16,-3 2 7-16,-1 3 13 0,-5 2 9 0,-2 2 12 16,0 3 14-16,0 1 0 0,-3 3 1 0,-2 1-9 15,3 0-12-15,-1 2-13 0,-2 0-11 16,2 0-8-16,-3 5-9 0,3 1 1 0,-1 1-2 15,-1 3-2-15,3 2 1 0,1 2 0 0,1 0-4 16,0 3 0-16,3 1 0 0,5-2-2 0,3 1-1 16,0 0 1-16,1-1-1 0,4-1-2 0,-3-1 2 15,0-2-3-15,1-2-1 0,0-3-3 16,-3-2-2-16,0-1-3 0,3-2-5 0,-2-1 5 16,0-1 0-16,0 0 4 0,-1-1 3 0,4-5 1 15,-4-2-1-15,1-1-4 0,-1-4 1 16,-1-1-5-16,1-1-1 0,-1-2 0 0,0-1-3 15,0 0 2-15,0 1 6 0,-1 2 1 0,-1 2-1 16,1 3 1-16,-4 2 0 0,3 3 1 0,-4 0 5 16,3 1 3-16,-1 3-3 0,-2 0 0 15,2 1 0-15,-2 0-3 0,2 0 2 0,0 2 1 16,1 4 0-16,-2 1-3 0,3 1 2 0,4 2 1 16,-2 1-3-16,3-1 4 0,-1 3 0 15,0-2-2-15,0 1-2 0,3-1 5 0,-3 1-4 16,1 0 1-16,-1-1 1 0,3-1-1 0,-5-1 0 15,0 1 1-15,0-1 0 0,-5-2-4 0,1 0-2 16,-3 0-7-16,-1 0-8 0,0 2-8 0,-2-4-6 16,0 1-4-16,0-1-7 0,-4 0 0 0,1-2-7 15,-2-2 0-15,2-1 10 0,-3 0 8 16,2-1 8-16,3-5 2 0,-1-3 0 0,1-4-2 16,1-3-4-16,-3-1 1 0,6-5-5 0,1 2-9 15,7 1-1-15,-1 0-5 0,2 4-5 0,3 3-5 16,-2 0 6-16,4 5 12 0,-3 2 15 15,2 0 25-15,-2 0 9 0,1 3 12 0,-1-2 12 16,0 3 1-16,1 0 2 0,0 0 2 0,0 0-2 16,0 1-6-16,1 0-2 0,2 0-2 15,0 0-7-15,6-1-1 0,-1 1-4 0,1 0-6 16,4-2-2-16,1 1 1 0,0 0-4 0,1 0 0 16,1-1 0-16,-2 0 0 0,-2 0 3 0,1-3 0 15,-5 1 7-15,0-1-4 0,-6 0 1 16,1 0 4-16,-7 2 5 0,-2-1 16 0,-7 2 25 15,-1 0 18-15,-1-1 2 0,0 0-1 0,-1 2-15 16,-1 0-15-16,-3-1-10 0,1 1-8 0,-2 1-11 16,0 0-2-16,-4 0 0 0,-2 3-2 0,-2 2 4 15,1 2-2-15,0 0 5 0,-2 1-2 0,3 2-2 16,2 0-1-16,-1 1-14 0,2 1 2 16,2 0 0-16,1-1-3 0,-1 1-1 0,5 0 0 15,1-2-3-15,1 1 0 0,0-2 4 0,1-1-1 16,1-1-1-16,5-1 1 0,-3-3 1 0,3 1-4 15,0-2 5-15,-2-1 0 0,5-1 6 16,-2 0-4-16,3 0-1 0,1-3 0 0,1-4-13 16,4-1 9-16,-2-5-7 0,1-1-4 0,-3-2 0 15,0-3-5-15,-1-1 1 0,-4-2 2 16,-4-2 12-16,2-5-4 0,-2-1-1 0,-3-3 4 16,-1-5-7-16,1-3 5 0,-1-2 7 0,4-1-3 15,-1 5 2-15,-1 6 3 0,-1 5-1 0,-1 8 3 16,0 8-2-16,0 5 8 0,-1 4-6 15,0 3-3-15,0 0-10 0,0 1-11 0,-3 8 6 16,1 4 4-16,-2 8 20 0,0 7 2 0,4 2 1 16,1 4 1-16,0 5-7 0,8-2 2 0,1 2-2 15,2 1 0-15,2-4-4 0,4-2 4 16,2-1-5-16,2-2 2 0,2-1-3 0,0 0-2 16,6-4-11-16,0-5-17 0,1 0-22 0,-2-5-44 15,-2-1-51-15,-1-5-75 0,-7-3-208 0,-6-3-1127 16</inkml:trace>
  <inkml:trace contextRef="#ctx0" brushRef="#br0" timeOffset="7764.92">16304 3728 2985 0,'0'0'48'0,"0"0"8"0,0 0-11 15,0 0-12-15,0 0-24 0,0 0-28 0,0 0-17 16,0 0-14-16,0 0-49 0,0 0-95 15,0 0-271-15,0 0-1108 0</inkml:trace>
  <inkml:trace contextRef="#ctx0" brushRef="#br0" timeOffset="8250.63">18394 3975 3139 0,'0'0'30'15,"0"0"9"-15,0 0 4 0,0 0 12 0,0 0 6 16,0 0-6-16,0 0-11 0,0 0-12 16,0 0-15-16,0 0-12 0,0 0 1 0,0 0-5 15,0 0-2-15,-122-101-1 0,103 105 1 0,-3 3-3 16,0 0 3-16,4 4 1 0,-1 0-4 0,0 3 1 15,3 0-1-15,1 3 1 0,3-1 2 16,-1 0-1-16,2-1 2 0,4 2-1 0,-1-2-4 16,1 2 4-16,4-1-6 0,1-1 1 0,2 0 4 15,0 0-7-15,0-1 5 0,7-1-5 0,-1-2-4 16,3-1-4-16,0 0-3 0,4-4-3 0,0 0-6 16,3-3-1-16,-1 0-4 0,3-3 2 15,0 0 0-15,0-4 0 0,0-3-9 0,-1-1-12 16,1-4-5-16,-2-1-4 0,0-3 3 0,-3-1 18 15,-1-2 11-15,0 0 8 0,-2-1 16 0,1 1 2 16,-2 4 3-16,-2 1 7 0,-1 5 3 16,0 1 4-16,-2 3 3 0,-2 3 5 0,0 2 1 15,-1 0 0-15,3 0 1 0,-1 3 4 0,5 3-1 16,2 3 4-16,2 2-2 0,3 3-9 0,3 3-1 16,6 2-6-16,3 1-3 0,8 1-2 15,2-1 1-15,8 3-24 0,4 3-59 0,6 0-101 16,-13-6-239-16,-11-7-1123 0</inkml:trace>
  <inkml:trace contextRef="#ctx0" brushRef="#br0" timeOffset="9630.41">21080 3287 2738 0,'0'0'28'0,"0"0"31"15,0 0 4-15,0 0-9 0,0 0-13 0,0 0-17 16,0 0-8-16,0 0 1 0,-95 132 6 16,90-74-1-16,3 9-1 0,3 5 0 0,0 4-2 15,5 6-3-15,1 3 1 0,3 4 1 0,0 0-3 16,3-1-2-16,1-3 1 0,-1-2-5 0,3-3-5 15,-1-7-5-15,2-6-14 0,-3-7-4 0,2-12-1 16,-3-8 5-16,-1-10 8 0,-3-8-5 0,0-8 3 16,-2-5-11-16,-4-5-5 0,1-2 8 15,-3-2 10-15,1 0 6 0,-2-7 12 0,0-3 0 16,-3-5-10-16,-1-3 7 0,-2-3 1 0,-1-5-2 16,-3-3 3-16,0-3-1 0,-3-1-7 0,3-5 3 15,-1-2 2-15,1-5-3 0,0-3 3 16,5-3-2-16,1 2-3 0,4-1-1 0,0 4 3 15,7 4 1-15,5 6-3 0,4 3 1 0,1 7-3 16,2 2-3-16,6 3 0 0,1 4 4 0,4 2-4 16,3 3 0-16,-1 3 1 0,-1 3-4 15,-1 4 0-15,-3 2-1 0,-3 0 0 0,-3 6-6 16,-1 3 2-16,-2 2-2 0,-5 3 2 0,-3 1-2 16,-1 1 0-16,-8 2 0 0,-1-2-10 15,-1 1 8-15,-9 0-6 0,-5 1-8 0,-5 1-3 16,-4-2-14-16,1-2-6 0,-5-3 5 0,4-3 15 15,-4-3 13-15,0-3 13 0,4-2 8 0,-3-1 1 16,4 0 0-16,2 0 2 0,1 0 3 16,3-2 1-16,4 0 4 0,5 0 0 0,5 1-3 15,2 1-7-15,1 0-9 0,0 0-20 0,2 0-2 16,1 0 12-16,5 1 8 0,3 2 19 0,5 1 3 16,0 1 0-16,8-2-7 0,0 0 0 0,6-1 0 15,3-1-10-15,2 0 5 0,-1-1-1 16,4 0-9-16,0 0-10 0,-1-4-6 0,2-2-15 15,2-1-11-15,-8-1 0 0,2-2 2 0,-6-2 12 16,-1 0 14-16,0-2 20 0,-4-2 0 0,0-3 6 16,-3 1 3-16,-5 0 0 0,0-1 8 15,-6 0 12-15,-2 4 12 0,-6 1 10 0,-2 1 13 16,0 3 10-16,-4 1 3 0,-2 2-5 0,-3 1 0 16,-1-1-16-16,-1 4-7 0,1 0-5 0,-1 3-12 15,-1 0-2-15,-3 0-7 0,4 5-2 16,1 4-10-16,2 1-2 0,2 2-3 0,-3 3-10 15,4 0 9-15,1 1-2 0,2 1-1 0,1-1 0 16,1 2 3-16,0-1-3 0,2 1 1 0,1 2 6 16,5-2-5-16,2-1-2 0,0 1-6 15,0-1-5-15,2 0-11 0,3-2-10 0,-1-1-11 16,5-3-10-16,-1-3-1 0,-1-1 11 0,1-4 10 16,1-2 10-16,-1-1 10 0,-3 0-2 0,3-6 2 15,-1-2-3-15,-4-3-3 0,4-2-2 0,-4-3 3 16,0-4 9-16,1-1 3 0,-3-3 9 15,2-1 2-15,-2-3 2 0,1-1 1 0,3-1-2 16,1-2 1-16,2 0-3 0,3 3 4 0,-1 3 6 16,-1 5 1-16,0 5 0 0,-5 6 2 0,2 1-7 15,-3 5-3-15,3 3-3 0,-4 1-7 16,2 1-3-16,0 7-1 0,-2 4-1 0,1 1-1 16,-3 0 5-16,3 3-3 0,0 2 1 0,-2 1 2 15,2 2 1-15,-2 0 1 0,0-1 1 16,1 3 2-16,1-2-1 0,-1 0-1 0,-2-2-1 15,0 2 0-15,-1-3-4 0,-4 0 3 0,2-1-3 16,-5-2-5-16,1 1 1 0,1-4-7 0,-4-1 1 16,1-3 1-16,-1-2 5 0,0-3 9 15,0-2 10-15,0-1 20 0,0 0 7 0,0-2-6 16,0-4-8-16,0-3-16 0,-1-1-12 0,-3-3 1 16,3-1-1-16,-1 0-2 0,2-3 1 0,0-1 0 15,0-1 0-15,0-2-1 0,0 1 2 16,3 0-7-16,4 0 0 0,4 1 0 0,-2 5-2 15,1 3 3-15,1 3 8 0,-2 2 14 0,1 3 7 16,0 0 11-16,-1 3 2 0,1 0-2 0,1 0 1 16,1 4-2-16,-2 2-2 0,2 3-1 0,-1 0-2 15,3 2-3-15,-4 2-6 0,-3 3-1 16,2 0-3-16,0-1-5 0,0 3 3 0,-3-3-3 16,-2 2-2-16,-1-2-1 0,2-1-6 0,-3 0-16 15,-1-1-23-15,0 0-30 0,-1 0-76 0,0-4-200 16,0-2-600-16,0-2-554 0</inkml:trace>
  <inkml:trace contextRef="#ctx0" brushRef="#br0" timeOffset="9765.64">22581 3866 2838 0,'0'0'64'0,"0"0"-1"16,0 0 2-16,0 0-9 0,-45-125-18 0,45 115-17 15,0 3-23-15,0 3-43 0,1 2-40 0,7 2-52 16,2 3-125-16,1 1-224 0,-4 1-1020 0</inkml:trace>
  <inkml:trace contextRef="#ctx0" brushRef="#br0" timeOffset="10464.37">23073 4012 2183 0,'0'0'482'0,"0"0"-431"0,0 0 6 15,0 0 12-15,0 0 2 0,0 0-8 16,0 0-17-16,0 0-16 0,0 0-12 0,0 0-14 16,0 0-2-16,0 0 5 0,0 0-5 0,0 0 0 15,-75 112 2-15,89-94-3 0,0 1-2 16,3-1 4-16,2-2-2 0,-6 0 0 0,3-3 0 16,-4-3 0-16,-3-1-1 0,-1-2-3 0,-3-1 1 15,-3-2-4-15,2-1-5 0,-2 0-2 16,-2-2-2-16,0 0 3 0,0 0 3 0,0-1 14 15,0 0 6-15,0 0 2 0,-2-1 2 0,-3-4-11 16,3-2-10-16,-2 0-2 0,-2-3-7 0,1-1-7 16,-1-2-6-16,3-2-13 0,-1 0-8 0,4 0-9 15,0 0-7-15,6 0-5 0,6-2 0 0,5 2 2 16,3 0-7-16,5 1 4 0,3 1-1 16,5 2 11-16,4 1 16 0,-1 2 3 0,4 2 3 15,1 1-4-15,-1 4 0 0,0 1 1 0,-3 0 4 16,-4 2-1-16,-3 2 9 0,-7 0 4 0,-4 2 6 15,-9 0 11-15,-4 1 9 0,-5-1 16 16,-1 1 27-16,-7 1 26 0,-3 3 24 0,-3-1 13 16,-3 2 4-16,1-1-6 0,-1 1-12 0,2-1-8 15,2 1-10-15,2-2-14 0,0 0-9 0,3-2-11 16,0 2-13-16,5-2-6 0,-1 1-5 16,2-2-6-16,1 0-2 0,0-1 3 0,0-1 0 15,2-1 1-15,1 0 3 0,4-1 1 0,1-1-2 16,2-1 3-16,0-1-2 0,3 0-4 15,1-1-1-15,3-5-5 0,1-3-1 0,-3-2-4 0,3-3-2 16,-1-2-3-16,-3-2-11 0,-4-3 0 0,1-4-4 16,-4-1-2-16,-4-3 6 0,-3-3 3 15,0-4 3-15,-3-4 7 0,-4-5 3 0,2-4 0 16,-3 2 3-16,0 0 0 0,0 7 2 0,2 10 3 16,-4 8 6-16,2 7 5 0,2 6 4 15,3 4 2-15,2 2-7 0,0 3-8 0,1 0-12 16,-1 5 4-16,1 5 5 0,-5 4 8 0,4 5 17 15,1 5 1-15,0 7 1 0,0 1 2 0,8 5-2 16,-1 1-8-16,0-1 0 0,3 1-6 16,4-2-10-16,-2 0-1 0,3-2-3 0,2 3-4 15,3-1-15-15,2 0-30 0,6-4-59 0,2 0-95 16,2-7-177-16,-6-6-474 0,-9-8-773 0</inkml:trace>
  <inkml:trace contextRef="#ctx0" brushRef="#br0" timeOffset="11148.08">24981 4135 2523 0,'0'0'122'0,"0"0"-55"0,0 0 2 0,0 0 23 0,0 0 14 16,0 0-6-16,0 0-23 0,0 0-21 15,0 0-27-15,0 0-16 0,0 0-6 0,0 0-4 16,-119 59-3-16,116-46 3 0,1 0 0 0,0 1 3 15,2 1-5-15,0 0 0 0,4 1 0 0,-1-2-9 16,5 2 10-16,-4-2-3 0,2 0 0 16,-3-2 1-16,4 0-2 0,-4-1-4 0,5-1-1 15,-5-2 0-15,2-1-4 0,-2-2 3 0,-1-2-2 16,2-1 0-16,-1 0-2 0,-1-1 0 0,3 1 3 16,0-2 1-16,-1 0 6 0,1 0 3 15,0-2-2-15,1-2-1 0,4-1-3 0,-2-2-6 16,1-3-2-16,-2-1-2 0,3-2 0 0,-2 0-3 15,0-4 1-15,1 0-1 0,0-4-5 0,0 2 8 16,-3-3 0-16,3 0 6 0,-2-3 3 16,-3 1 0-16,3 2 1 0,-4-2 0 0,3 2 5 15,-2 1-1-15,2 0 1 0,-3 3-1 0,-1 2 0 16,2 2-2-16,-1 1 4 0,-1 2 5 0,0-2-5 16,1 2 2-16,-1 1-2 0,-1 0-2 15,2 1 1-15,-3-2 3 0,0 2-2 0,0-1-3 16,0 0 2-16,0 4-4 0,0 1-1 0,0 1 2 15,-1 2-7-15,-3 0-11 0,1 2-7 0,-1 0-14 16,-2 1-3-16,0 4 4 0,-2 6 10 16,-2 2 17-16,1 4 7 0,2 4 11 0,0 3 4 15,1 4 6-15,4 5 3 0,1 6 3 0,1 1-1 16,0 7-3-16,2 1-1 0,7 5-2 0,0 3 7 16,1 2 4-16,3 0-2 0,-3 0-4 0,2-2-4 15,-1 0-7-15,-3-6-1 0,-2-2 1 16,-3-3-1-16,-2-3-2 0,-1-5 3 0,0-3 3 15,-3-6-2-15,-4-3 8 0,2-7-3 0,-3-4 6 16,0-5 15-16,-1-7 14 0,-1-2 12 16,-2-4-4-16,-4-7-7 0,-2-5-18 0,-1-6-10 15,0-4-2-15,1-2-8 0,5-6-2 0,3 1-8 16,2-2-1-16,8-1-12 0,8-5-12 0,10 0-8 16,7-7-5-16,11 0-6 0,8-2-4 15,3 3-15-15,4 6-16 0,-1 8-10 0,1 10-23 16,-6 7-38-16,-1 6-86 0,-6 8-167 0,-9 2-382 15,-10 0-503-15</inkml:trace>
  <inkml:trace contextRef="#ctx0" brushRef="#br0" timeOffset="11834.37">8324 6694 2495 0,'0'0'336'16,"0"0"-225"-16,0 0-10 0,0 0-18 0,0 0-18 15,0 0-13-15,0 0-8 0,0 0-3 0,64-117-8 16,-33 96-10-16,7 0-3 0,-2 3-11 0,4 2-2 16,1 1-4-16,0 3 1 0,-3 3-2 15,1 4 0-15,-1 4 0 0,-1 2-5 0,1 2 1 16,-3 6-1-16,-1 4-1 0,-2 3 1 0,-3 3 2 16,-5 0-3-16,-3 1-4 0,-3 0-1 0,-7 0-3 15,-5-1 1-15,-5-1 5 0,-1-1 5 0,-5-1 3 16,-2-1 5-16,-7-2 10 0,0 0-2 15,-4-1 5-15,-3-2-1 0,-1 0-5 0,-2-2-1 16,-3-1 0-16,-2 0-3 0,-2-2-3 0,1 0-2 16,0-2-9-16,1-2-15 0,4-1-21 15,3 0-28-15,4 0-27 0,3-1-33 0,10-2-55 16,3-3-150-16,2 1-306 0,0 2-769 0</inkml:trace>
  <inkml:trace contextRef="#ctx0" brushRef="#br0" timeOffset="12064.72">9191 6432 1681 0,'0'0'294'0,"0"0"-28"16,0 0-41-16,0 0-48 0,0 0-36 0,0 0-27 15,0 0-27-15,0 0-17 0,0 0-14 16,0 0-12-16,0 0-1 0,0 0-3 0,-114 71-4 16,98-50-7-16,6 1-9 0,5 1-6 0,0 0-7 15,7 2-2-15,1-2-4 0,6 1 0 16,3-2 1-16,3 0 2 0,3-2 4 0,3-3-5 15,0-2 2-15,2-3-1 0,-1-1-6 0,-1-2 5 16,1-4-8-16,-2-2-9 0,2-1-14 0,0-2-29 16,-1-3-39-16,4-3-58 0,-3-2-104 0,-5 1-243 15,-5 3-1088-15</inkml:trace>
  <inkml:trace contextRef="#ctx0" brushRef="#br0" timeOffset="12570.53">9273 5749 2064 0,'0'0'811'0,"0"0"-701"15,0 0 20-15,0 0-1 0,0 0-35 16,0 0-33-16,0 0-22 0,0 0-24 0,0 0-13 16,0 0-14-16,0 0-9 0,0 0 6 0,0 0 6 15,-27 19 8-15,40 14 7 0,0 4-4 16,2 1-2-16,1 2 0 0,1 0 1 0,-3 2 0 15,3-4-1-15,-4-3-1 0,-1-3-10 0,3-6-1 16,-5-5-4-16,-3-6-3 0,0-5 6 0,-3-4 0 16,0-4 7-16,-3-1 3 0,0-1 4 0,-1 0 5 15,1 0 3-15,0-5-2 0,3-3 1 0,-2-4-8 16,0-5-6-16,3-3 0 0,1-2-4 16,1-3 0-16,1-3-2 0,3-1-3 15,1-1-6-15,3-5 0 0,4 2 3 0,6-3-1 0,-2 2 4 16,0 2 4-16,5 3 3 0,-5 4 1 15,2 2 4-15,-5 5-1 0,-2 3 0 0,-2 3 3 16,-6 5 4-16,-5 3 2 0,-2 3 0 0,-3 1 0 16,0 0-11-16,0 0-5 0,0 0-6 0,0 2-2 15,-3 3 10-15,0 2 10 0,1 3 11 16,-1 2 5-16,-3 0 7 0,2 3-7 0,-2 2 0 16,3 0 0-16,-4 3 0 0,0 1 8 0,-1 0-1 15,0 3-1-15,0-1-3 0,1-2-5 16,3 3-5-16,0-2-1 0,0-2-6 0,3 0 0 15,1-2 2-15,1-1-3 0,8 2 1 0,0-2-1 16,2 1 0-16,8 1 0 0,1 0-2 0,3-1-16 16,6-3-24-16,1-4-27 0,1-1-49 0,5-5-77 15,0 0-155-15,-9-3-401 0,-8-2-864 0</inkml:trace>
  <inkml:trace contextRef="#ctx0" brushRef="#br0" timeOffset="13119.23">10340 5718 2698 0,'0'0'96'15,"0"0"8"-15,0 0-4 0,0 0-20 16,0 0-16-16,0 0-14 0,0 0-17 0,0 0-16 16,0 0-8-16,0 0-10 0,122-91 0 0,-100 89 1 15,2 2-2-15,-2 0 0 0,-1 2-3 0,-2 6-1 16,0 3-3-16,-4 2-1 0,1 2 0 0,-5 4 0 15,0 2 3-15,-3 1-1 0,-4 3 6 16,-3 0-2-16,1-1 5 0,-2 2 2 0,0-1-5 16,-5-1 4-16,0 0 0 0,-4 2-2 0,-1 0 4 15,-1 1 4-15,-3 2 1 0,2 0 3 0,-2 1 2 16,2-1-2-16,0-2 0 0,2 1-1 0,2-2 0 16,3-2-5-16,2-2 1 0,3-2 0 15,0 0-4-15,3-1 3 0,5-4-2 0,3 0-1 16,1-1-2-16,2-1 5 0,5-3-3 0,1-2 1 15,3-3 3-15,4-2-7 0,1-3-6 16,3 0-4-16,0 0-5 0,-1-6-7 0,-1 1-2 16,-4-2-5-16,-3 0-4 0,-4 0 2 0,-5 1 4 15,-4 2 4-15,-7 0 6 0,-2 1 5 0,-2 0-9 16,-9 2-6-16,-2 0-5 0,-5 1 2 16,-6 0 9-16,-6 5 10 0,-5 2 9 0,-2 2 2 15,-2 1 4-15,0 4 2 0,3 1 2 0,4 2-4 16,6 3 4-16,5 1-2 0,4 3-1 0,5 0 2 15,4 4 0-15,4-1 0 0,4 4-4 16,2 0 9-16,6 1 4 0,6 1 6 0,3-1 12 16,5 4 1-16,3-2 1 0,3 2-4 0,1-2-6 15,-2 2-8-15,1-3-8 0,-3-4-2 0,-4-2-8 16,-6-3-1-16,-4-4 2 0,-6-2-7 16,-5-2-9-16,-8-1-14 0,-11 1-36 0,-8-1-49 15,-10 1-79-15,-13 1-162 0,12-5-331 0,9-4-895 16</inkml:trace>
  <inkml:trace contextRef="#ctx0" brushRef="#br0" timeOffset="13716.89">8194 5545 2818 0,'0'0'-4'0,"0"0"-3"15,0 0 11-15,0 0 8 0,-145-67 3 0,99 60 8 16,-5 3-3-16,-3 4-5 0,-3 3-6 16,1 8-1-16,-3 4-9 0,0 7-1 0,1 3-1 15,4 4-3-15,4 5 1 0,2-1 0 0,11 0-2 16,2 1-5-16,11-2-3 0,6-1-7 15,7 0-6-15,7 1-4 0,4-1 4 0,2 1 2 0,9 2 6 16,3 3 7-16,4 1 2 0,4 3 5 16,5-1 3-16,2 2 5 0,1-2-2 0,2-2 3 15,0-2 2-15,1 0-2 0,1-2 0 0,-3 0 3 16,-1-1 1-16,-5 0-1 0,-4 1 4 0,-2-2-1 16,-7-2 1-16,-4-1 9 0,-7 0 1 15,-1 0 3-15,-9 0 5 0,-6 0 0 0,-6 1 1 16,-5-3-2-16,-2 1-5 0,-4-2-4 0,-2 1-5 15,-4-2 2-15,-1-2-2 0,2-2 0 0,0-5-2 16,-1-3-3-16,6-4-3 0,3-4-4 16,7-5-2-16,1 0-3 0,2-6 0 0,6-6 5 15,3-3-8-15,1-3-4 0,6-3-11 0,2 1-14 16,1 1-5-16,8 2-1 0,6 2 8 16,0 2 11-16,5 3 14 0,3 2 14 0,2 2 5 15,1 4 3-15,3 2-4 0,-2 1-3 0,3 9-3 16,0 8 1-16,0 4 4 0,-4 7 0 0,2 7 0 15,-6 6 2-15,0 7 1 0,-1 3 3 0,-2 5 0 16,-3 2-4-16,2-1-3 0,2 2 0 16,2-5-1-16,0-3 0 0,1-9-3 0,6-4 1 15,0-6-1-15,-1-6-1 0,7-1 0 0,-1-5-19 16,4-1-41-16,5-3-105 0,3 1-234 0,-7-6-469 16,-15-4-598-16</inkml:trace>
  <inkml:trace contextRef="#ctx0" brushRef="#br0" timeOffset="14350.25">10956 7078 1689 0,'0'0'317'0,"0"0"3"15,0 0-70-15,0 0-53 0,0 0-40 0,0 0-47 16,0 0-44-16,0 0-35 0,0 0-29 15,0 0-4-15,0 0 7 0,0 0 11 0,0 0 11 16,0 0 3-16,42 96-5 0,-37-63-9 0,4-1-3 16,-2 0-4-16,1 1-1 0,1 2 1 15,-1-2 1-15,-1 1-4 0,3-4-1 0,-1 1 1 16,0-3-3-16,-3-1-1 0,0-2 0 0,0-4-2 16,-3-3-4-16,-2-2 4 0,2-5-2 0,-3-3-1 15,1-4 6-15,-1-2-2 0,0-2 4 16,0 0 4-16,1-2 5 0,-1-3-6 0,2-5-6 15,-1-2-4-15,1-4-8 0,1-4-2 0,3-3 6 16,0-3-1-16,3-2-2 0,2-1-2 16,3-3-8-16,2-2-3 0,0 0-4 0,-1-1 6 0,1-1 4 15,-1 1 5-15,-2 4 9 0,0 2-2 0,-3 5 1 16,-2 5 2-16,-1 3 0 0,0 3 2 16,-4 2 6-16,0 6 7 0,-2 2 3 15,-1 2 4-15,0 1-1 0,0 0-6 0,0 0-8 0,0 0 0 16,-2 4-2-16,-1 1 1 0,-2 5 8 15,-4 2 4-15,2 5 5 0,-2 1 5 0,1 2 6 16,-2-1-9-16,3-1-3 0,4 0-4 0,0-1-10 16,3 0-1-16,0-1 0 0,0 2-4 0,5-3 0 15,1 1 1-15,3-1-4 0,4-1-5 16,-1-1-13-16,4-1-20 0,3-2-40 0,3-1-64 16,6-2-109-16,-7-2-254 0,-7-3-1121 0</inkml:trace>
  <inkml:trace contextRef="#ctx0" brushRef="#br0" timeOffset="14539.5">11723 7202 2519 0,'0'0'249'0,"0"0"-116"16,0 0-10-16,0 0-13 0,0 0-14 16,0 0-25-16,0 0-27 0,0 0-12 0,0 0-18 15,0 0-12-15,0 0-2 0,0 0-3 0,128-109 0 16,-96 100 2-16,1 0-1 0,2 1-9 0,0 1-24 15,-2 1-30-15,1 3-45 0,-3-1-56 16,-1 3-64-16,-4 1-124 0,-6 0-238 0,-9 0-845 0</inkml:trace>
  <inkml:trace contextRef="#ctx0" brushRef="#br0" timeOffset="14721.74">11726 7273 2228 0,'0'0'252'0,"0"0"-39"0,0 0-61 0,0 0-17 16,0 0-30-16,0 0-34 0,0 0-26 0,0 0-19 16,0 0-11-16,0 0-10 0,0 0 3 15,133-60-7-15,-95 49-3 0,4-1-1 0,3 2-18 16,0-2-31-16,1 2-46 0,0 1-62 0,-1 0-89 16,-1 0-133-16,-11 3-279 0,-12 1-855 0</inkml:trace>
  <inkml:trace contextRef="#ctx0" brushRef="#br0" timeOffset="14892.99">12479 6954 2177 0,'0'0'193'0,"0"0"-41"0,0 0-45 15,0 0-7-15,0 0-6 0,0 0-12 0,0 0-14 16,0 0-7-16,0 0-10 0,0 0-6 16,0 0-6-16,-30 131-8 0,31-99-8 0,4 3-7 15,6 3-2-15,0 3-7 0,3-2-11 0,0-2-18 16,3-2-37-16,1-1-45 0,3-4-59 15,1-6-112-15,-6-7-290 0,-3-7-1036 0</inkml:trace>
  <inkml:trace contextRef="#ctx0" brushRef="#br0" timeOffset="15716.98">11994 5840 945 0,'0'0'606'0,"0"0"-359"0,0 0-5 0,0 0-25 16,0 0-18-16,0 0-23 0,0 0-29 15,0 0-28-15,0 0-26 0,0 0-21 0,-50-133-13 16,32 114-7-16,-4 1-7 0,-4 0-2 0,0 0-7 15,-2 3-7-15,3 3-5 0,0 4-5 0,4 3-6 16,-1 3-5-16,4 2-3 0,4 2-9 16,1 5-1-16,3 3-3 0,-1 2 0 0,4 1 1 15,0 3-1-15,3-2 3 0,1 2-5 0,5 2 5 16,-2-2 0-16,2 1-1 0,3-1 2 16,4-1-1-16,1 0 0 0,0-1 1 0,3-1 0 15,2-2 0-15,1-1 0 0,1-2-3 0,-1-2-2 16,-2-1-7-16,0-2-2 0,-1-2-5 0,-1 1 3 15,-2-2 3-15,0 0-1 0,1-4 1 16,1-1-1-16,-2-3 3 0,1 0-2 0,1-4-2 16,1-2-2-16,1 0 2 0,-3-2 3 0,1-1 8 15,1-2 3-15,-1 0-1 0,2-2-1 0,2 0-4 16,3 2 0-16,2 2-2 0,4-1 3 0,-2 4 4 16,5 3 4-16,1 2 9 0,2 2 5 15,0 3 3-15,-1 3-1 0,0 1 1 0,-4 1-5 16,0 8-5-16,-3 2-1 0,0 3-5 0,-1 3 1 15,-2 4 3-15,-2 2-3 0,-2 5-1 0,-5-2 1 16,-2 2-4-16,-3-2 5 0,-6 0 0 16,-4 1 0-16,-7-3 3 0,-4-1 1 0,-10 0 3 15,-6-1-1-15,-6-1-6 0,-7-1-13 0,-1 0-19 16,-6 0-38-16,2-3-63 0,-1-1-149 0,11-4-417 16,15-4-884-16</inkml:trace>
  <inkml:trace contextRef="#ctx0" brushRef="#br0" timeOffset="17246.98">13714 6311 2933 0,'0'0'48'0,"0"0"3"16,0 0-1-16,0 0-4 0,0 0 0 16,0 0-8-16,0 0-7 0,0 0-15 0,119-86-10 15,-101 92-2-15,-1 5-7 0,5 6 0 0,1 2 1 16,-1 3 1-16,-1 3-1 0,-1 0 3 0,-5 3-1 16,3 0 1-16,-3-2-5 0,0 2-7 15,-4-2-11-15,0 1-13 0,-2-2 4 0,-2-2-4 16,-4-3-3-16,1-1-2 0,-1-4-6 0,-3-5 4 15,0-3 14-15,0-3 18 0,-2-2 9 0,-2-2 13 16,1 0 3-16,-4-2-2 0,1-3-3 16,-3-4-3-16,0-4-1 0,-1-3-7 0,-1-2 3 0,2-2-2 15,0-3-2-15,0-3-1 0,3-3-2 16,1-2-3-16,4-4 2 0,0-3-1 0,1 1-1 16,1 1 1-16,7 6-6 0,1 4 2 0,1 6 0 15,0 6 6-15,3 3 11 0,-2 3 3 16,1 2 6-16,-1 3 0 0,3 2-1 0,1 1-9 15,-3 0 3-15,5 3-7 0,-3 5 0 0,4 3 10 16,-1 2-6-16,0 4 1 0,0 1-1 16,3 2 2-16,0 0-4 0,-2 0 0 0,0 0 1 15,0-1 0-15,-1-2-1 0,-3 0 3 0,1-2-2 16,-3-3-6-16,-1-1 5 0,-2 0-1 0,-2-2-2 16,-2 1 2-16,2-3 0 0,-4 0-4 15,-1-2-3-15,0-2 7 0,0 0-6 0,-2-2 3 16,0-1 7-16,0 0 5 0,0 0 8 0,0 0 9 15,-4 0 0-15,2-4-6 0,-1-2-6 0,-4-1-8 16,3-1-5-16,-3-4-5 0,1-2 5 0,1-1-3 16,-4-2-2-16,6-1 0 0,-3-1-7 0,4 0-3 15,0-2-2-15,2 2 2 0,0 2-7 16,2 2-2-16,1 1-1 0,4 3-11 0,3 2-3 16,-2 1-3-16,1 2-7 0,2 3 3 0,-3 0 8 15,0 3 7-15,1 0 11 0,0 0 5 0,-1 3 6 16,-2 0 2-16,0 2 5 0,2-1 2 15,-3 2-1-15,2-1 3 0,0 2-3 0,-2-1 5 16,3 1-6-16,-1 0 2 0,-3 0 0 0,4 1-5 16,-1-1 5-16,1 1-1 0,0-1-1 15,1 1 3-15,2 0 0 0,0-1-2 0,0-1 1 16,2-2 1-16,0 1-2 0,0-1 2 0,3-2-3 16,-1 0 1-16,4 0-3 0,3-2 2 15,3 0-1-15,0 0-3 0,2 0 2 0,-4 0-2 16,2 0 3-16,-1-1-2 0,-2-2 4 0,-4 1-1 15,-3-1-1-15,0 2 2 0,-3-1 0 0,-4 1 0 16,-3-2 2-16,2 2 2 0,-5 0-1 0,3 0 0 16,-1 0 0-16,-3-1-2 0,1 2-1 15,2 0-1-15,-3 0 0 0,0 0-3 0,0 0 4 16,0 0-5-16,-1 0 0 0,1 0 1 0,1 3 0 16,2-1 1-16,-2 2-3 0,0-1 5 0,3 1 0 15,0-1 0-15,-1 0 3 0,1 0 0 16,1 0-2-16,-1-1 4 0,2 0 0 0,2 1 0 15,-4-2 2-15,4 1-1 0,-2-2-1 0,-1 1 2 16,1-1 1-16,-1 0-3 0,-3 0 1 0,-1 0-2 16,0 0 0-16,1 0 1 0,-3 0-3 0,0 0 2 15,0 0-3-15,0 0-1 0,0-1 0 16,2-2-8-16,1-2-7 0,3-1-4 0,1-1-3 16,6-4-2-16,3 1 6 0,4-1 1 0,5 0 1 15,1 0 2-15,4-1 0 0,2 2-1 16,3 0 1-16,-2 1 3 0,-1 1-2 0,1 2 4 15,-5 2 2-15,-2 0 0 0,-4 2 3 0,-9 0 3 16,-2 1 1-16,-4 1 7 0,-5 0 2 16,-2 0 8-16,0 0 6 0,0 0-1 0,-1 0-3 0,0 1-7 15,-5 3-3-15,1 1 6 0,-4 3 6 16,-2 0 6-16,-5 1 5 0,2 0-1 0,-4 2-2 16,3-1 0-16,-3 3-4 0,1-2-6 0,2 1-4 15,-1-1-3-15,4 0-5 0,2-2 0 0,3 1-5 16,3-2-5-16,1 0 1 0,3-1-1 0,0-1-1 15,0 0-2-15,1-1 0 0,2-2 1 16,0-1 2-16,3 0 5 0,-3-2 4 0,4 0-5 16,-2 0 2-16,3-1 4 0,1-5-4 0,1-5 2 15,3-2-8-15,2-3-7 0,-2-3-4 16,2-1-2-16,-1-3-4 0,-3-1-2 0,-2-3 1 16,-1-1-4-16,-4-6 6 0,-2-3 3 0,2-5 0 15,-4-7 6-15,0-5 2 0,-5-1 8 0,-4 1 4 16,2 3 3-16,-3 8 11 0,-4 8 12 15,4 11 8-15,0 6 13 0,5 7 2 0,-2 7-7 16,6 1-7-16,-1 3-9 0,2 0-17 0,-1 2-14 16,1 6-1-16,-1 7-5 0,1 8 12 15,0 4 12-15,0 7 2 0,2 5 5 0,9-1-5 16,1 4-4-16,5 1-3 0,2-2-3 0,-1 0-4 16,7 0-3-16,-3-2-14 0,6-2-20 0,2 0-39 15,3-4-52-15,1-3-86 0,5-4-213 0,-8-5-579 16,-11-10-555-16</inkml:trace>
  <inkml:trace contextRef="#ctx0" brushRef="#br0" timeOffset="17648.43">16163 6099 2158 0,'0'0'355'0,"0"0"-180"15,0 0-11-15,0 0-29 0,0 0-27 0,0 0-30 16,0 0-28-16,0 0-29 0,0 0-20 15,0 0-8-15,0 0-1 0,0 0 3 0,0 0 5 16,50 15-1-16,-38 1 0 0,3 1 1 0,-1 3 1 16,-2-2-3-16,5 1 1 0,-4 1 2 0,3-1-2 15,-2 3-3-15,2-1-3 0,-3-2-6 16,-2 1-8-16,0-3 1 0,-3-2-2 0,-1-1-1 16,-4-3 1-16,-2-2 2 0,-1-4 0 0,0-2 8 15,0-2 15-15,0-1 15 0,0 0 7 0,0-1 3 16,-3-6-8-16,-2-1-12 0,2-4-2 15,0-1 1-15,-1-1-3 0,3-2 1 0,1-1-1 16,0-3-5-16,0 1-3 0,6-3-2 0,0 2-4 16,8-1-4-16,-1 2-1 0,4 2-7 15,-1 4 4-15,4 3 3 0,0 2 9 0,1 3 8 16,-1 2 3-16,-1 3 8 0,-2 0-3 0,-4 2-2 16,-2 4-1-16,-1 3-2 0,0 2-2 0,0 1 4 15,-1 3 1-15,-2 2-5 0,-2 1 0 0,2 2 0 16,-4 1-6-16,4 2-10 0,-4 4-23 0,4 2-63 15,3 4-147-15,-3-9-328 0,0-7-1057 0</inkml:trace>
  <inkml:trace contextRef="#ctx0" brushRef="#br0" timeOffset="19063.79">18736 6654 2694 0,'0'0'26'0,"0"0"3"0,0 0 19 15,0 0 32-15,0 0 28 0,0 0 5 0,0 0-17 16,0 0-21-16,0 0-19 0,0 0-14 0,0 0-2 15,0 0-6-15,0 0-7 0,0 0-9 16,20 0-4-16,-11-4-3 0,2 1-1 0,0-4-2 16,7-1-5-16,-1-2-6 0,2-2-10 0,-2-2-1 15,0-2-5-15,-3-1 0 0,0-4 8 0,-3-1-7 16,-1-6 3-16,0-7 0 0,-4-4 5 16,0-6 7-16,-3-7 1 0,-2-5 9 0,1-5-9 15,-2-4 4-15,1 0 5 0,-1 2-1 0,-1 5 4 16,1 5 4-16,0 10 3 0,-3 9 4 15,2 8 7-15,-3 10 0 0,1 7-1 0,2 4-1 16,0 4-3-16,0 0-12 0,1 2-7 0,0 0-10 16,0 2-16-16,-2 5 3 0,1 6 2 0,0 9 8 15,-2 8 7-15,3 10 7 0,0 6-2 0,0 6-1 16,8 3 3-16,1 4-3 0,3 1-2 16,2 1-1-16,2-2 3 0,0-4-3 0,2-2 1 15,-2-8-6-15,4-6-10 0,-3-6-12 0,1-6-6 16,-2-7-7-16,-4-5-7 0,-2-4 0 0,0-3 1 15,-1-6 5-15,-3-2 13 0,-2-1 7 0,2-8 3 16,-1-4 1-16,1-4 2 0,-2-5 3 16,1-5 5-16,-1-2 7 0,-2-7 5 0,0-2-1 15,-2-3 2-15,0-4 2 0,0-2-1 0,-4-3 3 16,2 0 2-16,-1 2 2 0,1 4 7 0,1 6 9 16,1 10 5-16,0 8 5 0,0 8-2 15,1 6-10-15,2 4-14 0,-2 2-17 0,2 0-12 16,-2 2-4-16,4 4 6 0,4 6 7 0,2 4 5 15,3 6 4-15,3 7 0 0,3 4 2 16,1 4-4-16,3 6 2 0,-2-2 0 0,0 3-2 16,0-3 2-16,-4 1-1 0,-1-3-8 0,-4-3-12 15,-3-4-16-15,-2-3-20 0,-1-4-20 16,-4-4-19-16,-2-3-9 0,-1-5-8 0,0-2 5 0,-1-5 21 16,-2-4 32-16,1-2 28 0,-2 0 24 15,3-5 11-15,-2-3-3 0,1-3 4 0,-1 0 3 16,3-2 2-16,0 0 1 0,-1 0-2 0,2 2-6 15,4 1-5-15,1 2-5 0,2 1-8 0,2 1 1 16,0 2 3-16,5 2 6 0,-1 1 6 16,3 0 6-16,-1 0 0 0,4 1 0 0,0 0 0 15,1 0-6-15,2 2-3 0,0-1-1 0,1 1-1 16,-3-1 1-16,3 1-1 0,-1-2 0 0,1 1-1 16,-2-1 0-16,2 0-1 0,0 0-4 15,-2-1-3-15,-2-2-5 0,-1 1-1 0,-1-3 0 16,-4 1 2-16,0 0 5 0,0-2 3 0,-4 0-2 15,-3 0 4-15,-1-1 5 0,-2-1 12 0,-3 1 6 16,-1 0 6-16,0-1-2 0,-6 0-1 16,-2 0 6-16,0 0 1 0,-2 1 12 0,-3 0 8 15,1 1 2-15,1 2 3 0,-3 1-5 0,1 2-5 16,2 1-6-16,1 0-11 0,3 3-10 0,1 1-11 16,-2 3-6-16,3 2 0 0,0 2-1 15,3 2 0-15,-2-1-3 0,4 2 2 0,0 1 0 16,0 1 1-16,4-1 2 0,6 1-5 0,0-1 0 15,1-1 0-15,0 0 0 0,5-2-6 0,-1-2-5 16,4-2-10-16,1-1-6 0,1-3-1 16,1-1-2-16,2 0 2 0,1-3 3 0,-4 0 4 15,3 0 6-15,-4-4 4 0,-4-2 7 0,-1 0 3 16,-1-2 5-16,-2-3 2 0,-3 0-1 0,0-3 3 16,-3-2 2-16,1 0 0 0,1 0 1 0,-2-1 0 15,0 2-4-15,2-2 1 0,-1 2-1 16,-1 3 1-16,2 0 1 0,-2 3 1 0,1 2-3 15,-2 4-4-15,-2 0-3 0,0 2-8 0,0 1-7 16,0 0-3-16,-2 1 1 0,2 5 4 16,2 1 5-16,-1 1 3 0,3 3 2 0,-4-1 3 15,4 3-2-15,-1 0 4 0,0 1-2 0,1 0 2 16,-2 0 1-16,2-1-4 0,0 1 2 0,-1 2-7 16,1-5-7-16,-3-1-6 0,3-2-8 15,-4-2-2-15,1-3 5 0,-1-1 12 0,-2-1 18 16,-1-1 15-16,2 0 9 0,-2 0-4 0,0-3-9 15,0-2-7-15,0-3-8 0,0-2 3 0,0 0 1 16,0-1 0-16,1-2-3 0,1-1-1 16,-1 1 1-16,3-1-3 0,-2 0-2 0,5-1 1 15,0-1-3-15,2 2-5 0,1 1-1 0,-2 4-4 16,3 1 3-16,2 3 8 0,0 2 6 0,0 1 9 16,2 2 2-16,0 0 2 0,-1 3 1 0,1 4-1 15,-2 2 4-15,3 4-1 0,-4 1 5 16,4 1-3-16,-1 3-2 0,1 2-5 0,-1-1-3 15,3 3-1-15,-2-1-1 0,0 0 0 0,3-1-1 16,-1 0 1-16,2 0-9 0,2-1-11 0,0-2-21 16,-1-1-33-16,0 0-48 0,-1-2-83 15,-6-3-215-15,-6-6-996 0</inkml:trace>
  <inkml:trace contextRef="#ctx0" brushRef="#br0" timeOffset="19249.12">18345 6309 2786 0,'0'0'-88'0,"0"0"8"16,0 0 16-16,173-43 66 0,-87 30 20 16,12 2 3-16,12 0-11 0,8 1-10 0,9 3-29 15,3 4-145-15,-29 1-529 0,-35 0-847 0</inkml:trace>
  <inkml:trace contextRef="#ctx0" brushRef="#br0" timeOffset="20264.88">22198 6348 2940 0,'0'0'62'16,"0"0"7"-16,0 0-9 0,0 0-13 0,0 0-15 16,0 0-9-16,0 0-4 0,0 0-5 0,0 0-4 15,0 0-3-15,0 0 1 0,0 0-6 16,-95 123 1-16,95-99 0 0,0-2-2 0,4 0 0 15,0 0 1-15,4-2-2 0,2 1-4 0,0-3 1 16,1-2-5-16,5-3-6 0,-3 0-2 0,-1-3-4 16,3 0-4-16,-2-4 1 0,1-2 5 15,3-2 1-15,-2-1 2 0,1-1 4 0,0 0 3 16,-4-4-1-16,0-2 5 0,-3-1-2 0,0-2-4 16,-1-1 1-16,-2-2-3 0,3 0-3 0,-3-2 1 15,-1 0 1-15,2-1 0 0,-4 0 2 0,3 1-1 16,-4-1-1-16,0 3-1 0,-1 3 2 15,0 3 8-15,-1 1 1 0,0 3 2 0,0 1-16 16,0 1-24-16,0 0-19 0,0 3 4 0,0 2 17 16,0 5 23-16,0 0 25 0,0 3 2 0,0 1 2 15,5-1 3-15,1 0-2 0,2-1 2 16,3-1 1-16,1 1-2 0,2-2 0 0,-1 1-3 16,0-1-1-16,2-3-2 0,-2 0-4 0,-2-3 1 15,4 1-8-15,-5-2-5 0,-3 0-6 0,0-1-8 16,2-1-5-16,-6 0-4 0,0 0 2 15,-1-1-3-15,-2 0 3 0,0 0 3 0,0 0-5 16,0 0-4-16,-4-2-9 0,2-2-15 0,-6-2-12 16,4-1-12-16,-5-1-13 0,1-2-10 0,-2-1-1 15,4-3 2-15,-1-1 11 0,2-3 26 16,2-2 23-16,3 1 21 0,0-1 21 0,1 4 13 16,6 2 10-16,0 3 11 0,3 0 5 0,1 3 1 15,2 1 3-15,2 1 3 0,2 3 3 16,2 2 6-16,2 0 2 0,-2 1 3 0,1 0-4 15,1 0-8-15,0 0-6 0,5 0-7 0,-2 1-2 16,-1 1-3-16,4-1 2 0,-4-1-1 0,2 0-1 16,-2 0-1-16,-1 0-4 0,-2 0-4 0,3-3-2 15,3 1-4-15,-3-2-4 0,2 0 2 0,-1-1 0 16,-3 0-2-16,0 1 5 0,-8-2 2 16,1 1 9-16,-5 1 14 0,-4-1 14 0,-4 0 8 15,-1 0-3-15,0-1-12 0,-2 2-19 0,-6-1-18 16,-2 0-14-16,-2 2-5 0,-7-1 3 0,-2 2 3 15,-4 1 6-15,-4 1 5 0,-3 0 1 16,1 0 6-16,1 5 7 0,2-1 5 0,2 3 6 16,4-1 0-16,9 0-3 0,3 3-5 0,2-1-7 15,6 0-8-15,2 5-2 0,0-1-6 16,1 3 7-16,9 1 3 0,1 2 5 0,7 1 6 16,2 1-4-16,4-1 2 0,7 1-2 0,7-2-5 15,4 0-2-15,5-3-15 0,0-4-21 16,8 0-30-16,-1-1-58 0,3 0-101 0,-14-4-209 0,-15-3-812 15</inkml:trace>
  <inkml:trace contextRef="#ctx0" brushRef="#br0" timeOffset="21430.85">24594 6433 2738 0,'0'0'144'0,"0"0"-61"0,0 0-18 0,0 0-2 16,0 0-4-16,0 0-10 0,0 0-15 0,0 0-11 15,0 0-7-15,0 0-10 0,0 0-5 0,0 0-2 16,0 0-2-16,0 0 0 0,-92-70 5 16,74 70-1-16,-2 0-1 0,-1 0 5 0,-6 4-3 15,2 3 4-15,-2 3 3 0,0 0-3 0,3 2 0 16,4 0-2-16,1-1 1 0,7 1-3 15,1 0 0-15,2-2-2 0,6 1-3 0,0 0 2 16,3-1-4-16,0 1 4 0,4-1-4 0,4 0 2 16,4-1 4-16,4 2 0 0,3-2 3 0,8 0 4 15,2 1-3-15,5-2-3 0,3-1-2 16,2 0-9-16,5-2-7 0,-2 0-9 0,3-3 0 16,-2-1-1-16,-1-1 2 0,-2 0 6 0,-3-3-4 15,0-3 2-15,-3-2 2 0,-2-2 8 0,-3 2 2 16,-4-4 6-16,-4 2 2 0,-4 0-4 0,-4 2 11 15,-4-1 8-15,-5 4 7 0,-2-1 9 0,-2 1 4 16,0 2-6-16,-5-2-4 0,-3 0-4 16,-2 0-1-16,0 0-2 0,-3 0 0 0,-5 2 1 15,-2 0-2-15,-1 1 4 0,-1 1 1 0,-1 1-2 16,0 0 1-16,3 0-2 0,3 1-3 16,2 1-6-16,3 1 1 0,3 0-7 0,4 2-4 15,-1-2 1-15,3 2-2 0,-2 1-3 0,3-2 1 16,2 1 0-16,0 0-4 0,0 1 2 0,0-1 1 15,0 1 1-15,8-1-5 0,-2 1 4 16,1 2-1-16,3-2-5 0,6 1 9 0,-3-2-2 16,7 1-1-16,-1-3-8 0,1 0 2 0,2-1-5 15,0 0-6-15,0-2 10 0,-1 0-5 16,2 0 2-16,-5-4 3 0,5-1-7 0,-3-1-7 16,-2-2 2-16,-1-1 4 0,0 0 4 0,-4 0 7 15,-3 1 6-15,0 0 5 0,-6 3 2 0,-1-1 12 16,-2 1-3-16,-1 2 2 0,0 0 1 0,0 1-5 15,0 1-2-15,0 1-1 0,-1 0 1 0,0 0-4 16,-1 0-1-16,0 0 0 0,0 0-4 16,0 0 0-16,0 1 1 0,-1 1-2 0,0 1-2 15,2-1 2-15,-1 0-3 0,1 2 0 0,-1-2-4 16,2 2 5-16,0-1 0 0,0 1-1 0,0 0 6 16,0-1-7-16,3 2 2 0,0-1-1 15,4 1 2-15,0 0-3 0,1 1 2 0,1-1 1 16,2 1-10-16,1 0 2 0,1-1-4 0,-1-1-6 15,-1-1-1-15,2 0-1 0,-4-2 3 16,-1-1 2-16,-2 0 7 0,1 0 7 0,-1-4 1 16,-2-1 5-16,2-2 4 0,-2-2-7 0,2-1 1 15,-1-1 1-15,2-2-6 0,-1 0 4 0,3-6 1 16,4 0-1-16,1-1-5 0,3-2 4 16,-3 0-6-16,4 5-1 0,-3 2 3 0,1 4 0 15,-4 3 4-15,4 4 4 0,-4 0 9 0,-1 3 0 16,1 0-1-16,0 1 2 0,0 0-4 0,1 0-3 15,-1 2 0-15,3 4-3 0,-1 0-1 0,0 2 0 16,-1 2 0-16,2 1-1 0,-1-1-2 16,2 3 4-16,-3-3-2 0,-1 2-1 0,0-2 5 15,-1-1-4-15,-3 0-2 0,0-1 1 0,-1 2 2 16,-1-3-7-16,0-2 6 0,-3 0 3 0,2 0-5 16,-2-3 2-16,-3 1 3 0,2-1-4 0,-1 0-1 15,-1-1 3-15,0-1-3 0,0 0 2 16,0 0 5-16,0 0-2 0,0 0 1 0,0 0 0 15,1-3-5-15,1-2-7 0,0-2-1 0,0-3-5 16,3-2 3-16,-1-3-1 0,3 1 0 16,-2-2 0-16,4 0 1 0,1-1 2 0,1 0-4 15,2 1-1-15,3 4-12 0,-2 2-2 0,3 0-4 16,-1 5 5-16,-2 1 17 0,-3 2 6 0,-2 2 11 16,0 0-1-16,-2 3 3 0,1 4 0 15,0 1 5-15,2 2 2 0,-2 3-5 0,1 0 2 16,1 3-1-16,1 0 1 0,2 1-4 0,0 2 3 15,1 0-5-15,2 1-4 0,1-2 5 0,3 2-7 16,-2-1-18-16,3 0-37 0,-1-1-85 16,0-1-171-16,-4-3-595 0,-7-5-765 0</inkml:trace>
  <inkml:trace contextRef="#ctx0" brushRef="#br0" timeOffset="22598.04">27292 6786 1913 0,'0'0'147'0,"0"0"5"0,0 0-24 0,0 0 21 15,0 0 5-15,0 0-21 0,0 0-26 0,0 0-33 16,0 0-19-16,0 0-20 0,122 6-10 15,-100-13-7-15,6-2-4 0,-2 0-6 0,-1-4 0 16,2 1-2-16,-3-5-6 0,-3 1 2 0,-1-1-7 16,0-4-6-16,-5-3 2 0,-1-2 3 15,-3-5 4-15,-1-3 2 0,-4-4 1 0,-1-5 1 16,-5 0-3-16,0-4 6 0,-3 1 1 0,-4 4-4 16,-4 5 5-16,2 9 2 0,-3 6 6 0,-2 4 4 15,4 9-1-15,-3 4-5 0,3 5-3 16,-1 0-4-16,-1 5-7 0,-2 7 5 0,-1 5-1 15,3 3 0-15,1 4 4 0,1 4 1 0,3-1-1 16,5 3 0-16,2 3 0 0,2 0-3 0,7 0 7 16,5 0-2-16,1 0 1 0,5 0 2 0,1-3-4 15,0 0 2-15,5-4-2 0,1-2-3 16,3 1 0-16,7-5-1 0,1 0-4 0,3 0-7 16,0-2-8-16,4-2-11 0,-1-1-2 0,1 0 0 15,-2-4 3-15,1-2-1 0,2 0-1 16,-4-5-3-16,3 0-3 0,-1-4 1 0,-6 1 1 15,-1-1-1-15,-4-5-1 0,-7 1 6 0,0-3 0 16,-6 1 6-16,-5 0 11 0,-5 2 7 0,-4-1 10 16,-4 2 6-16,-2-1-1 0,-5-2-7 0,0 2-4 15,-5-3-7-15,-1 1 2 0,-4 0 5 16,-2 0 3-16,1 2 8 0,-3-2 2 0,2 3 6 16,0-1 1-16,-3 2-3 0,2 1 0 0,-1 1-3 15,5 0-4-15,1 0-4 0,4 0 1 16,4 0-13-16,2 0-6 0,3 1-8 0,0 1-3 15,0 2 1-15,2 1 7 0,4-1 7 0,2 0-3 16,2 2 4-16,2-2-8 0,2 0-11 0,3 0-9 16,1-2-9-16,4 0-7 0,1 0 2 15,-1-1 5-15,4-1 5 0,-1 0 8 0,3 0 7 16,0 0 9-16,-2-4 4 0,2 1 6 0,-5 0 3 16,3 0-5-16,-3 1 4 0,-2-2 2 15,-3 2 2-15,-5 1 4 0,-3-2 5 0,-1 2 4 0,-3 0 5 16,-2 1 9-16,-3 0 1 0,0 0-5 15,0 0-5-15,-1 0-9 0,0 0-7 0,0 0 0 16,2 0-1-16,-1 2 1 0,3 2-2 0,-3 0 0 16,1 1-1-16,1 0-6 0,1 1 5 0,-2-1 1 15,3 1-1-15,-2 0 1 0,-1 0 1 0,-1-2-2 16,2-1 0-16,0 1 6 0,-1-1-6 16,-1 0 2-16,0-1 3 0,0-1-3 0,1 2 1 15,-1-3 5-15,1 0-1 0,-1 1 3 0,0-1 3 16,-1 0 2-16,0 0 1 0,0 0-2 15,0 0 1-15,1-1-7 0,-1-3-3 0,1-1 0 16,0 1-4-16,-1-1-1 0,3-1-2 0,-3-2 0 16,1-2-7-16,1 1 0 0,-2 0 2 15,1-1-3-15,0 0 3 0,4 1 0 0,1-1-15 16,5-2-8-16,6 2 0 0,2-1-4 0,2 4 10 16,3-2 3-16,4 4 2 0,1 2 1 0,2 1 6 15,0 2 12-15,0 0-2 0,-2 0 7 0,-4 0 7 16,0 1 2-16,-7 1 9 0,-3 2 3 15,-6-1-6-15,-5 2-10 0,2 0-1 0,-4-1-4 16,0 2 0-16,0-1 4 0,-1 1-3 0,1 1-3 16,0 0 2-16,0 1 0 0,0 2-2 15,5-2 2-15,1 3 0 0,1 0-1 0,3-1-13 0,1 0-13 16,7 1-26-16,1-1-53 0,2 0-90 16,3 2-208-16,-7-4-603 0,-8-4-12 0</inkml:trace>
  <inkml:trace contextRef="#ctx0" brushRef="#br0" timeOffset="23464.95">5768 8899 1687 0,'0'0'396'0,"0"0"-203"0,0 0-28 15,0 0-13-15,-122-30-25 0,91 24-14 16,0 0-18-16,-4 0-14 0,-1 2-9 0,-4 0-17 16,1 3-8-16,-2 1-2 0,1 0-5 0,3 2-4 15,0 5 2-15,6 4-12 0,5 1-9 0,4 3-1 16,4 3-11-16,4 1-3 0,2 2-1 16,3 0 0-16,2-1-3 0,5 1-1 0,2-1 3 15,1-1-7-15,2 0 2 0,4-2 4 0,2-1 0 16,3-1-4-16,2-1 0 0,1-1 0 0,3-3-4 15,-3-1 2-15,2-2 8 0,3-3-11 16,-1-1 1-16,-1-2 0 0,2-1-16 0,0 1 6 16,-1-1-1-16,-2-3 0 0,1-3-1 0,-2-2 7 15,-1-2 2-15,-1-2-1 0,-1-2 8 16,0-2-1-16,-2-2 1 0,-2-2 0 0,-1-2 4 16,-4 2 0-16,1-1 1 0,-1 1 6 0,-3 5 3 15,1 4-4-15,-1 4-2 0,1 1 3 0,-2 4-10 16,1 2 8-16,1 0-6 0,0 0-3 15,4 0 5-15,1 2 3 0,5 4 7 0,5 2-5 16,3 0 8-16,8 1-6 0,3 1-2 0,5 2 6 16,7-2-6-16,3 1-1 0,11-1 3 0,4 0-2 15,3 1-12-15,11-1-23 0,2-1-66 0,6 0-119 16,-21-2-265-16,-17-3-1178 0</inkml:trace>
  <inkml:trace contextRef="#ctx0" brushRef="#br0" timeOffset="24247.38">8660 9025 2224 0,'0'0'208'16,"0"0"-4"-16,0 0-30 0,0 0-30 0,0 0-26 15,0 0-16-15,0 0-19 0,0 0-18 0,0 0-12 16,0 0-7-16,-47-123-13 0,41 115 0 16,-1 2-7-16,-1 1-12 0,-1 2-4 0,-3 3-5 15,0 0-1-15,-7 3-8 0,-3 10 6 0,-5 6-4 16,-4 5 2-16,0 5 5 0,0 3-1 0,2 0-3 15,5 1-2-15,3 1 2 0,5-4 0 0,5-3-2 16,4 0 2-16,4-2-1 0,2-1-5 16,1-2 5-16,2-2-3 0,7-3-6 0,2-3 2 15,0-1-4-15,5-6-1 0,-2-1-2 0,6-2 3 16,-1-4-6-16,2 0-5 0,1-6-1 16,-1-2-10-16,3-5 0 0,-4-1 2 0,-3-3 5 15,1-3 1-15,0-4 3 0,-6-2-2 0,-3-4-8 16,1-4 4-16,-6-7 6 0,1-4 2 0,-5-5 10 15,0-6 5-15,0-5 4 0,-7-2 8 0,-2-3 0 16,0 2 4-16,-3 2-1 0,0 7 0 16,1 7 16-16,0 12 6 0,0 9 7 0,2 11 6 15,2 7-2-15,4 4-7 0,-3 3-6 16,5 2-13-16,0 0-22 0,1 5-4 0,0 7-1 16,-2 8 2-16,1 6 8 0,1 7 6 0,0 6-1 15,5 3 3-15,9 4 5 0,0 4-4 0,6-1 0 16,2 2-2-16,5-4-6 0,-2-2 0 0,3-3 1 15,0-4 2-15,-3-4-2 0,3-6-4 0,-5-2-2 16,2-5-9-16,-3-5-5 0,-1-2-4 16,-1-6-8-16,-2-1-5 0,-3-4 1 0,3-2 0 15,-4-1 0-15,2 0 8 0,-1-7 6 0,0-2-1 16,-2-4 5-16,1-2-4 0,-1-2-9 0,0-2-5 16,-3-2 1-16,1-1-1 0,-3-1-1 15,-2 1 12-15,-2-2 5 0,-2 2 7 0,-2 3 14 16,-1 0 3-16,1 3 7 0,-1 6 13 0,-1 2 20 15,0 4 9-15,0 3-2 0,1 1-8 16,0 0-18-16,1 0-9 0,0 6 4 0,0 4 6 16,0 3 4-16,0 4 8 0,4 2 0 0,2 1-9 15,2 0 2-15,3 1-10 0,0-2-8 0,2 1-2 16,4-2-5-16,2-1-1 0,1-2-2 0,2 0-4 16,0-2-3-16,4-2-15 0,-3-3-17 0,0-1-32 15,3-1-53-15,-3-4-85 0,-6-2-206 16,-4 0-891-16</inkml:trace>
  <inkml:trace contextRef="#ctx0" brushRef="#br0" timeOffset="24407.88">8925 8589 2991 0,'0'0'52'0,"0"0"18"0,0 0 11 0,0 0-2 15,0 0-20-15,0 0-20 0,0 0-30 16,0 0-33-16,0 0-17 0,0 0-10 0,0 0-1 15,0 0-21-15,0 0-51 0,0 0-95 0,73-21-192 16,-45 37-471-16,-9-4-621 0</inkml:trace>
  <inkml:trace contextRef="#ctx0" brushRef="#br0" timeOffset="24813.63">9327 8832 2590 0,'0'0'287'0,"0"0"-192"0,0 0-8 0,0 0-20 16,0 0-20-16,0 0-23 0,0 0-22 0,0 0-20 15,0 0-4-15,0 0 6 0,0 0 8 16,0 0 3-16,0 0 3 0,47 44 3 0,-31-25-5 16,-3 0 5-16,0-1-1 0,0-2-14 0,0 0-11 15,-2-1-8-15,-1 0-14 0,0-2-6 16,-5-2 6-16,3-3 3 0,-2-2 9 0,-2-1 17 15,-1-3 10-15,1-2 4 0,-3 0 8 0,0 0 6 16,0-1-4-16,0-4-2 0,0-2-2 0,1-1-7 16,0-2 1-16,0-2 5 0,-1-1-1 15,0 0-2-15,0-2 0 0,-1 1-1 0,1-2-1 16,3 1-2-16,0-1 7 0,0 2-6 0,2 1 2 16,-1 3 7-16,1 3 4 0,2 3 15 0,-2 0 11 15,1 2 8-15,1 2-1 0,-1 0 2 16,-1 0-2-16,3 1-7 0,1 5 4 0,0 2 0 15,4 2 1-15,0 3-6 0,-1 2-7 0,1 0-11 16,2 0-9-16,0 0 3 0,-1-2-1 0,1 1-7 16,-2-1-14-16,-2 1-40 0,3-2-88 15,-2 0-162-15,-4-4-423 0,-4-2-926 0</inkml:trace>
  <inkml:trace contextRef="#ctx0" brushRef="#br0" timeOffset="24944.67">9678 8725 2714 0,'0'0'22'0,"0"0"12"0,0 0-4 0,0 0-9 16,0 0-13-16,0 0-38 0,0 0-57 15,0 0-100-15,0 0-220 0,0 0-425 0,0 0-454 0</inkml:trace>
  <inkml:trace contextRef="#ctx0" brushRef="#br0" timeOffset="25364.44">10289 8788 2762 0,'0'0'139'0,"0"0"7"0,0 0-20 0,0 0-12 16,0 0-41-16,0 0-24 0,-123-38-11 0,97 38-23 16,1 3-3-16,-1 4-5 0,1 1-4 0,0 0-2 15,3 2 4-15,3-2-5 0,3 1-4 0,2 0 0 16,5-1-3-16,1 0-4 0,1-1 1 15,5 1-2-15,0-1-7 0,1 1 3 0,1 1-3 16,0-1-1-16,2 0-8 0,3 2-1 0,2-2 0 16,1 1 2-16,2 0 9 0,0 1 4 0,2 0 1 15,2-1 4-15,2 0 1 0,2 2 0 16,2-3-2-16,0 1 4 0,-1 0 3 0,3-1 2 16,-2 1 3-16,1-1 0 0,-1 2-5 0,-3-1 4 15,0-1 0-15,-4 1-4 0,-1-1 4 16,-3 0-2-16,-3-1 0 0,-2-1 3 0,-3-1 4 15,-1-3 0-15,0 0 5 0,-1 1 13 0,-3 0 1 16,-2-2 1-16,-3 1 0 0,-3 0-7 0,-1 1-5 16,-4-2 0-16,-2-1-2 0,-2 0-8 15,-2 0-4-15,2 0 2 0,1 0-8 0,0 0-8 16,6-2-12-16,0-2-29 0,7-1-37 0,2 1-57 16,5-3-117-16,3-2-196 0,3 1-296 15,0 2-769-15</inkml:trace>
  <inkml:trace contextRef="#ctx0" brushRef="#br0" timeOffset="25837.15">10662 8861 1412 0,'0'0'343'0,"0"0"22"15,0 0-33-15,0 0-80 0,0 0-69 0,0 0-52 16,0 0-34-16,0 0-28 0,0 0-17 16,0 0-13-16,0 0-6 0,0 0 0 0,-124-19-11 15,109 27-10-15,3 0-3 0,2 1-4 0,1 0-7 16,5 2 0-16,-3-1 1 0,5 2-7 15,0-2 3-15,2 2-1 0,0-1-6 0,0 0 1 16,4-1 1-16,0-1-3 0,3 0-9 0,0 0-6 16,-2-2-6-16,1 0-4 0,-1-2-1 15,1 0-2-15,-2-3-7 0,1 0 3 0,-2-2 6 16,-1 0 10-16,2 0 11 0,-2 0 6 0,0-2 1 16,1-4-2-16,3-1 1 0,-2-1 1 0,1-2 1 15,1 0 4-15,0-2 4 0,5 0-5 0,-3 0 4 16,2-2-2-16,2 3-8 0,0 0-3 15,3 3-8-15,-2 1 7 0,1 1 7 0,2 3 12 16,-2 2 16-16,3-1 2 0,-1 4 6 0,1-2 5 16,2 2-7-16,-1 3 1 0,2 3-1 0,-1 1-3 15,2 0-6-15,1 3 2 0,0-2-2 16,-1 1-3-16,2 2 6 0,-1 0-6 0,-4-2-7 16,-1 3-2-16,-3-2 0 0,-2-2 0 0,-4-1 6 15,-2 1 2-15,-3-4 0 0,0 0 3 0,-3-3 11 16,0 0 16-16,0-3 20 0,0 0 16 0,-3 0 2 15,-1 0-14-15,-2-4-20 0,0-2-14 16,-3 0-13-16,1-2-2 0,1-1 0 0,1-3-4 16,-1 0-6-16,3-2-9 0,0 1-13 0,3-2-18 15,1-1-14-15,1-2-26 0,7-4-44 16,4-4-51-16,5-4-146 0,-3 6-452 0,-5 7-889 0</inkml:trace>
  <inkml:trace contextRef="#ctx0" brushRef="#br0" timeOffset="26599.37">12328 8566 2551 0,'0'0'131'0,"0"0"-4"0,0 0-23 15,0 0 5-15,0 0-4 0,0 0-10 16,0 0-12-16,0 0-15 0,0 0-19 0,0 0-11 16,0 0-11-16,0 0-12 0,0 0-5 0,0 0-7 15,-11-14-6-15,6 18-2 0,-6 1 5 0,-2 5 3 16,-4 2-3-16,-2 3 1 0,-2 1-2 16,2 3 1-16,0-1 3 0,3 1-2 0,4-2 2 15,1-1-4-15,1 0 7 0,5-1-2 0,2-1-3 16,2-1 0-16,1 0-4 0,0-1 0 0,4-1-2 15,2 0 6-15,3-1-6 0,-2 0-1 16,3-2 9-16,0 0-7 0,0-1 1 0,0-2 2 16,1 1-5-16,-1-1 2 0,-1-3 4 0,0 1 0 15,1-1-7-15,-4 0 1 0,-1 0 2 0,0-2-3 16,0 0 3-16,-2 0 1 0,1 0-3 16,0-5-1-16,2-3 6 0,0 0 0 0,1-2-7 15,4-4 1-15,-1-1 1 0,0-2-13 0,6-3 1 16,-1-1-4-16,5 0-13 0,0-5 1 0,0-1-4 15,4-3-6-15,0-2-6 0,2-6-1 0,3 1 4 16,1-6 3-16,1-2 6 0,4-5-4 16,0 0-5-16,-1 0 6 0,-6 7 14 0,-5 6 15 15,-6 9 12-15,-8 8 4 0,-7 8 0 0,-2 4-8 16,-2 3-2-16,-7 1-5 0,-1 1-6 16,-5 3 8-16,-1 3 3 0,-6 6 7 0,-5 6 10 15,-1 7 4-15,0 3 1 0,1 5-2 0,-1 4 1 16,6 1-1-16,2 3-4 0,6 0 0 0,7 0-2 15,2-2-4-15,2-2 7 0,3 2-2 16,7-2 1-16,3 1-1 0,1-2 0 0,8 1 0 16,-2-1-1-16,3 2 8 0,5 2-3 0,1-1 3 15,2 3 0-15,2 0-6 0,3 0-3 0,-5-1-3 16,0-3 3-16,-6-2-2 0,-1 0 1 0,-3-6 0 16,-7-2-3-16,-2-4-1 0,-3-4 8 15,-5-3 4-15,2-3 2 0,-3-2 18 0,-8-2 14 16,-1-2 7-16,-2-2 6 0,-5-3-3 0,-3 0-18 15,-3-2-7-15,-3-6 1 0,2-2-12 0,-1-4 1 16,1-4-3-16,2 0-9 0,1-3-4 16,3-2-1-16,2-1-4 0,7-3-17 0,5-2-11 15,3-5-12-15,3-4-18 0,12-6-17 0,5-4-25 16,9-2-54-16,8-2-89 0,-7 13-219 0,-8 12-804 16</inkml:trace>
  <inkml:trace contextRef="#ctx0" brushRef="#br0" timeOffset="27263.81">15193 8177 2577 0,'0'0'332'0,"0"0"-230"0,0 0 20 15,0 0-6-15,0 0-10 0,0 0-20 0,0 0-31 16,0 0-31-16,0 0-20 0,0 0-15 16,0 0-1-16,0 0 9 0,0 0 5 0,0 0 1 15,-3 120 0-15,10-63 7 0,1-3-10 0,-3-1 4 16,3-3 2-16,1-1-10 0,1 1 3 16,-1-1 4-16,-1 2-1 0,-1-2-1 0,1 0 4 15,1-7-3-15,-2-4-5 0,-3-4 2 0,4-10-1 16,-5-7-2-16,-2-3 2 0,3-6 2 0,-4-3 0 15,1-2 1-15,-1-3 3 0,0 0 2 0,0 0 0 16,0 0 6-16,0-6-4 0,0 0-6 0,-1-5 0 16,-3-2-2-16,1-2 2 0,-3-1-4 0,1-3 2 15,-2-2-4-15,3-2-7 0,-3 0-1 16,0-4 0-16,1 0-5 0,-1-2 7 0,2-4 4 16,0 1-6-16,2-2 1 0,2 2 3 0,1 1-6 15,-1 2-1-15,4 3 4 0,1 4-10 16,4 1-8-16,2 2 2 0,3 4-2 0,2-1 3 15,3 4 11-15,-2-1 3 0,5 5 0 0,-1 1 3 16,-1 4-1-16,0 2-2 0,-1 2-2 16,-4-1 1-16,2 1 0 0,-4 3-2 0,-2 3 6 15,-1 1 0-15,-5 1-2 0,1 2 3 0,-4 1 1 16,-1-1 5-16,0 1 2 0,-6 1 5 0,-3 0-2 16,2 0-2-16,-7 0 4 0,0 2-8 15,-3-1-16-15,-2 1-29 0,3-1-45 0,-3 0-72 16,0 0-138-16,6-3-328 0,4-4-941 0</inkml:trace>
  <inkml:trace contextRef="#ctx0" brushRef="#br0" timeOffset="27416.12">15430 8736 2619 0,'0'0'143'0,"0"0"-15"15,0 0-32-15,0 0-17 0,0 0-12 0,0 0-19 16,0 0-27-16,0 0-16 0,123-70-8 15,-99 64-15-15,5 2-30 0,1 0-43 0,1 2-61 16,0-1-91-16,0 1-190 0,-5 1-499 0,-13 1-354 0</inkml:trace>
  <inkml:trace contextRef="#ctx0" brushRef="#br0" timeOffset="27600.1">15958 8491 2354 0,'0'0'156'0,"0"0"10"0,0 0-15 15,0 0-17-15,0 0-29 0,0 0-34 0,0 0-33 16,0 0-22-16,0 0-12 0,0 0-5 0,0 0-2 16,0 0 8-16,0 0-1 0,0 0-5 15,-7 85 3-15,16-62-6 0,2 2-12 0,-2 0-15 16,1 0-26-16,2 1-51 0,-1 0-62 0,3-1-101 16,-1-2-201-16,-4-7-397 0,-5-5-334 0</inkml:trace>
  <inkml:trace contextRef="#ctx0" brushRef="#br0" timeOffset="27837.99">16234 8370 1851 0,'0'0'239'0,"0"0"-25"15,0 0-77-15,0 0-12 0,0 0-4 16,0 0-10-16,0 0-13 0,124 58-22 0,-100-39-23 15,-3 4-15-15,-1 0-13 0,-4 2-7 0,0 0-5 16,-3 3-4-16,-3 0-3 0,-3 1 0 0,-4 2-1 16,-3 0-3-16,0 3 0 0,-6-4-11 15,-4 1-17-15,-5-3-27 0,-2-1-27 0,-6 0-28 16,-5-5-49-16,-4 0-84 0,-4-2-174 0,7-7-326 16,8-4-578-16</inkml:trace>
  <inkml:trace contextRef="#ctx0" brushRef="#br0" timeOffset="28081.7">14569 8186 2614 0,'0'0'33'0,"0"0"-32"0,0 0 11 0,0 0 33 16,0 0 31-16,-95 146 20 0,87-97 1 15,5-1-18-15,4 2-27 0,0 6-14 0,10-1-10 16,7 4-10-16,4 4-1 0,7 0 0 0,4 5-10 16,8 2-5-16,6-2-22 0,3-2-44 0,2-4-58 15,1-10-109-15,-11-14-253 0,-14-16-1097 0</inkml:trace>
  <inkml:trace contextRef="#ctx0" brushRef="#br0" timeOffset="28398.39">17089 8323 2635 0,'0'0'83'0,"0"0"0"0,0 0 0 0,0 0-4 16,0 0 6-16,0 0-1 0,0 0-14 0,0 0-3 16,-137 13-14-16,110 11-10 0,-3 4-4 0,5 2-3 15,-1 5-10-15,3 2 2 0,4-1-2 16,2 3-7-16,7-3-3 0,5 3-6 0,1 1-3 16,6-1-3-16,1 0 3 0,7 2-2 0,2-2-6 15,7-3-10-15,2-1-19 0,5-4-29 0,0-3-37 16,4-4-42-16,1-2-75 0,4-7-119 15,-11-5-276-15,-6-5-907 0</inkml:trace>
  <inkml:trace contextRef="#ctx0" brushRef="#br0" timeOffset="28849.11">17571 8675 2298 0,'0'0'189'0,"0"0"13"0,0 0-34 16,0 0-19-16,0 0-22 0,0 0-17 0,0 0-21 15,0 0-23-15,-91-121-12 0,75 112-6 16,1 2-15-16,-3 0-3 0,0 0-3 0,3 3-8 16,-2 1-5-16,4-1-1 0,3 2-3 0,0 1-9 15,3-1 4-15,1 1-2 0,3 1-2 16,0 0-1-16,1 0-1 0,0 0-9 0,-1 0-2 16,2 0 3-16,0 4-4 0,-1-1 0 0,-1 2 4 15,0 0 3-15,2 2-5 0,1 0 6 0,0 2-1 16,0 0-5-16,0 1 2 0,0-1-2 15,4 1 0-15,1 1-5 0,0-2 5 0,1 0-2 0,0 2-1 16,-1-2 11-16,0 1-4 0,-1-1 1 16,1 2 4-16,-2 0-2 0,-1 1-1 0,-1 0 2 15,-1 2 3-15,0 2-2 0,0 1 2 0,0 2 2 16,-3 1-2-16,-4 2-3 0,0 0 4 16,2 0-1-16,-3 0-3 0,1-2 5 0,0 0 0 15,0-7-4-15,5 0 2 0,-2-5-4 0,3-1 2 16,1-3 3-16,0-1-1 0,0-1 5 0,1-1-6 15,3-1 6-15,-1 0 3 0,4 0-4 16,2 0 7-16,1 0-2 0,2 0-3 0,4-2-2 16,4-3 3-16,0 2-6 0,4-3 0 0,0 1 8 15,3-2-13-15,-1 0-20 0,2 0-32 16,2-2-56-16,3-1-69 0,2-1-126 0,-12 2-370 16,-6 2-969-16</inkml:trace>
  <inkml:trace contextRef="#ctx0" brushRef="#br0" timeOffset="29031.81">17798 8650 2443 0,'0'0'193'0,"0"0"-19"16,0 0-27-16,0 0-20 0,0 0-38 0,0 0-31 16,0 0-23-16,0 0-21 0,0 0-10 15,0 0-4-15,0 0 0 0,135-59-6 0,-103 54-14 16,1 2-30-16,-1 0-47 0,2-1-67 0,-1 3-110 15,1-1-170-15,-11 1-361 0,-6-1-619 0</inkml:trace>
  <inkml:trace contextRef="#ctx0" brushRef="#br0" timeOffset="29194.7">18323 8467 1809 0,'0'0'284'0,"0"0"-63"0,0 0-62 15,0 0-24-15,0 0-16 0,0 0-15 0,0 0-19 16,0 0-22-16,0 0-18 0,0 0-10 0,0 0-5 15,0 0-5-15,0 0-5 0,0 0-4 0,-47 121-6 16,47-99-3-16,0 2 0 0,5 1-12 16,3 1-23-16,0-3-39 0,6 1-61 0,2-3-103 15,4-2-166-15,-4-8-323 0,-5-2-831 0</inkml:trace>
  <inkml:trace contextRef="#ctx0" brushRef="#br0" timeOffset="29448.1">18578 8232 2872 0,'0'0'56'0,"0"0"8"0,0 0 3 0,0 0 19 16,0 0 16-16,0 0 6 0,126 52-21 15,-97-28-19-15,0 5-19 0,0 3-17 0,-3 5-10 16,0 3-8-16,-3 3-4 0,-6 4-6 0,-4 1-4 15,-7 3 5-15,-6 2-5 0,1-1 0 0,-13 1-4 16,-2-3-3-16,-4-1-17 0,0-5-9 16,-5-4-18-16,1-5-27 0,-6-5-27 0,-1-1-46 15,-6-6-81-15,-5-3-173 0,6-7-419 0,11-4-788 0</inkml:trace>
  <inkml:trace contextRef="#ctx0" brushRef="#br0" timeOffset="29879.78">17216 8511 1176 0,'0'0'206'0,"0"0"32"0,0 0-32 16,0 0 0-16,0 0-12 0,0 0-40 0,0 0-43 16,0 0-25-16,0 0-25 0,0 0-15 15,0 0-3-15,0 0-10 0,0 0-7 0,0 0-11 16,-113-11-9-16,108 19-10 0,4 2-3 0,1-2 0 16,4 3-3-16,10 1 4 0,2-2 1 0,7 1-2 15,3-1-29-15,7-2-73 0,4 1-185 16,-7-3-560-16,-9-2-614 0</inkml:trace>
  <inkml:trace contextRef="#ctx0" brushRef="#br0" timeOffset="30883.43">1261 10752 2270 0,'0'0'136'0,"0"0"5"0,0 0-6 0,0 0-28 16,0 0-41-16,0 0-33 0,0 0-23 0,0 0 1 16,0 0 17-16,0 0 6 0,0 0 15 15,0 0 2-15,-9 125-11 0,12-82-2 0,1 1-20 16,2 4 8-16,2 9-15 0,1 7-5 0,1 1 8 16,-1-2-19-16,-3-14 8 0,3-11 3 15,0-7 0-15,0-5-4 0,0-3-8 0,-2-4-36 0,-1-3-63 16,1-2-99-16,-3-2-190 0,3-4-471 15,-5-4-755-15</inkml:trace>
  <inkml:trace contextRef="#ctx0" brushRef="#br0" timeOffset="31089.12">942 11255 2198 0,'0'0'178'0,"0"0"34"0,0 0 2 15,0 0-38-15,0 0-57 0,0 0-40 0,0 0-23 16,0 0-21-16,0 0-6 0,0 0-9 0,0 0-4 16,0 0-8-16,0 0 1 0,130-128 2 15,-71 114-4-15,12 0-24 0,11 2-36 0,-1 1-69 16,-8 8-107-16,-11-1-197 0,-19 3-603 16,-13 1-462-16</inkml:trace>
  <inkml:trace contextRef="#ctx0" brushRef="#br0" timeOffset="31296.15">2012 10803 2653 0,'0'0'257'0,"0"0"-126"16,0 0-16-16,0 0-34 0,0 0-30 16,0 0-25-16,0 0-20 0,0 0-6 0,0 0 1 15,0 0-2-15,0 0 3 0,0 0 1 0,15 123 7 16,-6-88-8-16,0 2 2 0,2 2 2 0,-1 2-17 15,2 0-6-15,5 0-22 0,-3-1-31 16,5-4-38-16,-1-1-35 0,-1-5-70 0,-1-4-124 16,-5-6-286-16,-2-9-947 0</inkml:trace>
  <inkml:trace contextRef="#ctx0" brushRef="#br0" timeOffset="31499.35">1844 11153 813 0,'0'0'736'0,"0"0"-455"0,0 0 9 16,0 0-36-16,0 0-53 0,0 0-70 16,0 0-58-16,0 0-29 0,0 0-6 0,0 0 11 15,0 0 5-15,0 0-9 0,0 0-5 0,140-91-9 16,-94 79-8-16,2-1-3 0,3 2-7 16,5-3-8-16,-2 1-10 0,-3 1-22 0,4 3-43 15,-3-2-75-15,-3 3-137 0,-11 1-293 0,-18 2-1032 0</inkml:trace>
  <inkml:trace contextRef="#ctx0" brushRef="#br0" timeOffset="31677.35">2856 10785 2545 0,'0'0'128'0,"0"0"-43"0,0 0-1 0,0 0 14 15,0 0 2-15,0 0-18 0,0 0-31 0,0 0-20 16,0 0-11-16,-14 133-10 0,22-107-1 15,0 1-2-15,0 1-5 0,2 1 0 0,3 1-18 0,-2-2-25 16,6-3-41-16,-3-3-57 0,1-2-92 16,0-6-201-16,-5-3-481 0,-2-4-487 0</inkml:trace>
  <inkml:trace contextRef="#ctx0" brushRef="#br0" timeOffset="31880.45">2650 11034 1557 0,'0'0'815'0,"0"0"-675"0,0 0-7 0,0 0-13 16,0 0 6-16,0 0-2 0,0 0-23 0,139-48-27 15,-98 44-27-15,5 1-14 0,1-2-11 0,1 2-4 16,4-2-3-16,2 1-7 0,1 3-1 16,-3 0-3-16,2 1-6 0,-2 0-15 0,2 1-26 15,-6 3-64-15,1 2-77 0,-7 1-67 0,-5-1-113 16,-10 0-322-16,-13-2-866 0</inkml:trace>
  <inkml:trace contextRef="#ctx0" brushRef="#br0" timeOffset="32249.33">758 10576 2132 0,'0'0'-27'0,"0"0"10"0,0 0 29 16,0 0 46-16,0 0 39 0,0 0 22 16,0 0-2-16,-19 143-8 0,19-95-17 0,3 6-19 15,-3 8-15-15,4 7-11 0,4 7-13 0,2 4-12 16,2 5-2-16,1 2-4 0,3-2-6 0,0-1 0 16,2-4-8-16,2-6-15 0,0-9-32 0,0-7-51 15,0-10-88-15,-4-8-138 0,-1-9-218 16,-6-10-376-16,-3-9 48 0</inkml:trace>
  <inkml:trace contextRef="#ctx0" brushRef="#br0" timeOffset="32964.43">524 10864 1687 0,'0'0'115'15,"0"0"34"-15,0 0 35 0,0 0-4 0,0 0-18 16,0 0-12-16,0 0-36 0,0 0-32 16,0 0-44-16,38-129-17 0,-9 101-12 0,5 3 2 15,15-2 20-15,6 4-6 0,12 1 0 0,29-2-1 16,32 0-3-16,23-3-12 0,20 2 3 0,-7 4-2 16,-7 5-4-16,1 4 13 0,1-1-4 15,7 4-3-15,-1-2 5 0,1 3-1 0,-3 0-6 16,-5 5-3-16,-7-2-2 0,-11 4-2 0,-7 2-3 15,-13-1 7-15,-13 4-7 0,-11 1 0 0,-10 2 3 16,-14 0-2-16,-8 0 3 0,-7 1-4 16,-9 1 2-16,-11 0-3 0,-6-2-2 0,-7-1 4 15,-9 0-4-15,-4 0-3 0,-4-2 5 0,-3 2 1 16,-3-1-6-16,1-1 5 0,-2 3-2 0,0 1 2 16,-4 3 4-16,-1 5 4 0,-4 5-8 15,0 4 2-15,1 5 3 0,-2 4-7 0,-1 4 6 16,-1 4 2-16,0 2 1 0,2 5 6 0,-1 0 8 15,1 4-1-15,1 1-3 0,2 1-1 0,2-1-4 16,1 0-1-16,2 0-2 0,0-1 0 16,2 0-6-16,0-1 2 0,-1-3 0 0,2-1 1 15,-1-4-1-15,0-1-1 0,2-3 2 0,-2-3-6 16,4-4 2-16,0-3 2 0,-1-2-3 0,0-5 2 16,1-3 0-16,-1-3 2 0,-3-3-3 15,0-1 5-15,0-2-1 0,-3-3 3 0,-4 0 7 16,-4-1 3-16,-3 0 4 0,-6-1 1 0,-7 1 1 15,-4-2-6-15,-7-1-4 0,-8 2-2 0,-8-1-4 16,-8 1 2-16,-12 2-5 0,-10 2-1 16,-12 4-4-16,-13 1-4 0,-12 0 7 0,-8-2-1 15,-9-2-3-15,-9-2 1 0,-10-2-2 0,-7 1-4 16,-4 0 3-16,-3 0-4 0,3 3-2 0,23 0-1 16,22 1 5-16,25-2 13 0,14-1-1 15,2 3-3-15,0 0 0 0,0-1-11 0,4 1 6 16,6 1 1-16,10-3-3 0,7-1 6 0,10 0 3 15,13-2 8-15,11-3 9 0,7-1 0 0,5-1-3 16,3-2-5-16,5 0-6 0,1 0-7 0,0 0-6 16,0 0-3-16,1 0-8 0,1-2 4 15,2 0-6-15,-1 1-24 0,0-1-41 0,4 1-76 16,0-2-97-16,3 2-167 0,-5 1-749 0,2 0-268 0</inkml:trace>
  <inkml:trace contextRef="#ctx0" brushRef="#br0" timeOffset="38634.12">6736 10451 894 0,'0'0'474'0,"0"0"-238"0,0 0 29 16,0 0-8-16,0 0-55 0,0 0-48 0,0 0-38 15,0 0-38-15,0 0-40 0,0 0-27 0,0 0-13 16,0 0-3-16,-11-19 8 0,20 33 10 15,0 3 2-15,0 5 2 0,1 2 2 0,-1 2 1 16,-5 1-1-16,-1-2-1 0,-1 0 1 0,-2-1-2 16,-2-2-1-16,-3 0 5 0,-4-1-1 0,-1-3 0 15,-1 0 6-15,0-3-2 0,-6-4 1 0,4 0 3 16,-3-5 1-16,-4-1-8 0,0-3-4 0,-4-3-7 16,1 0-15-16,-4-8-4 0,3-5-6 15,-3-2-3-15,5-4 2 0,0-3-1 0,3-3 4 16,4-3-4-16,2-3-1 0,2-4 3 0,7-2-7 15,1 0 3-15,3 1-2 0,5-1-8 16,6 5-6-16,4 3 4 0,5 4 9 0,3 4 12 16,2 2 16-16,6 3 9 0,4 4-4 0,-1 4 2 15,4 2-3-15,-5 5-7 0,4 2-1 16,-4 2-2-16,1 6 1 0,0 4 0 0,-5 3 2 16,-2 1-4-16,0 2-1 0,-4 3 1 0,-3 3 4 15,-2 0-1-15,-5 4 1 0,-2 3 6 0,-1 0-2 16,-4 3 3-16,-3 0 2 0,-3 0-5 15,-2-2 1-15,-5 0 3 0,0-2-1 0,-1-2-1 16,-6 0 1-16,3-3-2 0,-1 0 2 0,-2-3 5 16,-2-4 3-16,2-1-3 0,-3-3-3 0,3-1 3 15,-3-3-6-15,-2-2 0 0,0 0 3 0,4-2-2 16,-4-3-2-16,1-1 3 0,3-2-5 16,-1 0-10-16,4 0 0 0,2-5-3 0,2-2-6 15,5 0-6-15,-1-1-14 0,4-1-16 0,3-3-8 16,3 0 2-16,8-3 11 0,2-2 7 0,4-3 9 15,8-1 10-15,3 1 1 0,2-4 9 0,6 1 5 16,-1-2-1-16,2-3 1 0,-1-1 6 16,4-4 2-16,-2-1-4 0,1-2 5 0,3-2-1 15,1-2-3-15,-3 1 5 0,2-4 3 0,-3 0-7 16,-6 1 1-16,-2 1 5 0,-8 0-2 16,-6 2 3-16,-3 5 8 0,-7 3 0 0,-7 6 2 15,-3 6 10-15,0 4-2 0,-5 3-4 0,-4 3-3 16,-2 5-9-16,-5 1-11 0,2 3-6 15,-6 4 1-15,-5 8-5 0,0 9 7 0,-4 7 7 0,-1 6-2 16,4 9 0-16,0 4 3 0,6 4 1 16,7 5-3-16,3 3 1 0,10 5-4 0,0 2-7 15,8-1 6-15,6 0 2 0,5-3 0 0,1-1 0 16,4 1 0-16,5-1 0 0,-1 0-3 0,-2-1 4 16,2-3 0-16,-5-2-6 0,3-3 2 15,-5-6 2-15,-3-6-1 0,-5-5 1 0,-4-7 3 16,-5-5-2-16,1-5 3 0,-5-4 9 0,0-2 9 15,-6-4 12-15,1-2 13 0,-5-2 6 0,-6-1 1 16,1-3-5-16,-5 0-6 0,-4-1-9 16,2-9-7-16,-1-2-5 0,-4-5-8 0,5-3-3 15,0-2-3-15,1-4-3 0,3-3-9 0,5-5-7 16,4-3-10-16,2-6-11 0,7-6-2 0,6-4-1 16,6-5-4-16,7-3-14 0,5 1-16 15,6 2-32-15,8 4-39 0,1 4-77 0,2 3-217 16,-9 15-468-16,-10 10-468 0</inkml:trace>
  <inkml:trace contextRef="#ctx0" brushRef="#br0" timeOffset="39729.8">9095 10369 2034 0,'0'0'405'0,"0"0"-250"16,0 0 10-16,0 0-23 0,0 0-34 15,-121-32-30-15,105 44-26 0,-1 6-22 0,4 7-11 16,4 4-8-16,3 6-5 0,2 2 1 0,4 0 0 15,4 1-1-15,7-3 0 0,0-1-1 0,2-4-1 16,1-3-4-16,3-2 0 0,1 0-1 16,1-4 1-16,-1-1-2 0,-2-2 1 0,0-4-3 15,-2 0-5-15,-4-5 1 0,0 0-7 0,0-4-6 16,-2-1 1-16,-2-1-1 0,-1-2 2 0,-1-1 9 16,1 0 2-16,-2 0 4 0,-2-1 7 0,3-3 2 15,-1-3 1-15,-1-4-3 0,4 0-7 16,-3-5 0-16,0 1 0 0,3-4 2 0,-3 1 4 15,3 0-6-15,-3-5 1 0,3 3 1 0,-2-1-2 16,5 0 0-16,-5 0 1 0,4 1-1 16,-2 0-2-16,-1 4 4 0,3 3-5 0,-3 2 0 15,0 4 3-15,-3 2-3 0,1 3-1 0,-1 1-4 16,0 1-5-16,-1 0 1 0,1 0 5 0,4 2 4 16,-1 5 5-16,4 3 4 0,0 0 0 15,2 3 3-15,1 1 3 0,3 1-4 0,-3-1-2 16,-1-1-4-16,2-2 2 0,-1 0 1 0,3-2 1 15,-3 0 0-15,5-2 0 0,-4 0-1 16,5-1 2-16,-5-2-1 0,0 0-1 0,1-2-1 16,-3-1 1-16,-1-1 0 0,-2 0 1 0,-3 0 3 15,2 0-1-15,-4-1 3 0,0 0 0 0,1-2 1 16,-2 0-2-16,-1 0-6 0,-1 0 2 0,1-3-4 16,0 0-3-16,-1-1-3 0,2-2-6 15,-2-1-6-15,2-1 0 0,-1-3-3 0,-1-2-3 16,1-2 4-16,-1-2 1 0,1-1 3 0,0 2 4 15,2-1 1-15,0 2 0 0,-1 3 2 0,0 3 5 16,-1 5 3-16,1 2 2 0,-1 3 0 0,-1-1-1 16,3 3-4-16,-3 0-1 0,1 0-2 15,0 0-1-15,1 0 1 0,1 0 7 0,3 0 5 16,1 0 0-16,0 1 8 0,4 1 0 0,1-1 0 16,3 0 3-16,1 0 0 0,1 0-4 15,3-1 0-15,1 0 3 0,3 1-7 0,-1-1 1 16,0 0 0-16,3 0-3 0,-2 0-2 0,2 0 3 15,-2-3 0-15,1-1-3 0,-2 1 3 0,0-2-1 16,-3 1-2-16,0-2 0 0,-2-1 3 16,-5 0-3-16,-3 1 3 0,-1-1 8 0,-5 1 1 15,-3-2 5-15,-1 1 1 0,0-2-6 0,-4 0-6 16,-5 0 1-16,0-2-5 0,-4 1-4 0,-4-1 0 16,0 2-2-16,-6 0 0 0,-1 5 2 15,-1 0 2-15,-4 4 2 0,2 0 1 0,-3 6 9 16,-1 3 9-16,6 3 5 0,-1 0 6 0,5 1 1 15,8 1-10-15,-1 1-2 0,7 2-8 0,1 2-4 16,6-1-1-16,0 3-1 0,0-1 0 0,10 2-3 16,2 0 3-16,6-1-4 0,2 1-1 0,2-2 4 15,1-2-3-15,4-2-3 0,1-2-2 16,3-3-8-16,4 0-25 0,4-2-33 0,5 0-63 16,6-2-99-16,1-2-220 0,-8-2-581 0,-19 0-340 0</inkml:trace>
  <inkml:trace contextRef="#ctx0" brushRef="#br0" timeOffset="40997.84">11775 10336 1646 0,'0'0'219'0,"0"0"9"15,0 0-25-15,0 0-19 0,0 0-22 16,0 0-27-16,0 0-35 0,0 0-27 0,0 0-25 16,-128-28-1-16,109 38-8 0,-1 4-5 0,-2 3 7 15,-3 5-9-15,2 3-2 0,-1 3-6 0,1 2-2 16,7 1-6-16,1-1-6 0,5-2 3 0,5 0-9 15,3-2 0-15,2 0-2 0,1-2 0 16,6-2-4-16,5-2 2 0,4-1 2 0,1-3-8 16,6-1 2-16,1-3 4 0,5-3-3 0,3-2 1 15,5-2 8-15,1-2-9 0,3-3-3 16,3 0 0-16,1-3-9 0,0-2-2 0,-3-2 1 16,-1-1 3-16,-4-2-4 0,-4-1 5 0,-5-1 1 15,-4 1 0-15,-5 0 7 0,-2-1 6 0,-6 2 2 16,-2-1-1-16,-2 2 1 0,-3 0 0 15,-1 0 2-15,-3 1 1 0,0 0 5 0,0 2-5 16,0 0 0-16,0 2 2 0,-2 2-5 0,0 0 0 16,1 2-6-16,-1 0-2 0,2 0-10 0,0 0-2 15,0 0-6-15,0 0-10 0,0 2 9 16,0 3 2-16,0-1 12 0,3 2 3 0,1 1 4 16,-1 0-1-16,4-1-3 0,-1 0 7 0,1 0-2 15,1 1 0-15,-1-2 2 0,2 0-1 16,1-2-2-16,1-1 4 0,1 1-1 0,1-2-1 15,2 0-2-15,1 0 4 0,-1 0-3 0,-1 0 1 16,-2-1 3-16,-2 0-4 0,-2 0 2 0,-3 0 1 16,-3 0 4-16,0 0 3 0,-2 0 3 0,0 0 8 15,0-1-3-15,0-1-3 0,-3 0-6 0,-2-2-4 16,-1 0-6-16,-4-2 1 0,-1 0 0 16,-3-1-6-16,2 0 5 0,-4-1-1 0,2-1 0 15,-1-4 1-15,0 2 4 0,5-2-4 0,-1 1 0 16,4-1 2-16,4 1-6 0,0 1-5 0,3-2-8 15,1 2-10-15,6-3-10 0,6-1 0 16,2 0 2-16,5 0 9 0,4 0 9 0,1 1 8 16,1 0 4-16,0 1 0 0,3 0 0 0,-3 1 4 15,0 1 0-15,-1 1 3 0,-4 4 0 16,-1 1-6-16,-6 2-1 0,-3 2 3 0,-2-1-4 16,-6 2 5-16,0 0 1 0,-2 0-3 0,-1 0 2 15,0 0 1-15,0 0 2 0,0 0-4 0,0 0 5 16,-1 0-3-16,-1 0-2 0,2 0 3 15,-1 2-1-15,0-2 6 0,0 1 3 0,-2 0 6 16,-1 0 0-16,1 0-1 0,0 0-2 0,-4 1-2 16,3-2-1-16,-2 1 1 0,1 1-3 15,0-1-5-15,-1 2-1 0,-2-2 2 0,1 0-1 0,-2 2 1 16,-2 0 1-16,1 2-5 0,-3 0 3 16,-2-1-2-16,2 2 0 0,-3-1 1 0,2 1-1 15,-1-2 4-15,0 2-1 0,0 0 1 0,-1-2 0 16,-3 2-2-16,3-2 0 0,-1 2 3 0,0-2-3 15,4 0-3-15,-2 2 5 0,0 0-5 16,2 2 4-16,0 3 4 0,0-2 0 0,2 4 4 16,1 1 4-16,3 0 1 0,3 2-3 0,0 0 5 15,3 0-1-15,1 1 0 0,2 0 6 0,3-2-7 16,4 0-2-16,3-2 0 0,2-1-1 16,4 1 4-16,0-5-2 0,5-3 2 0,3 0-3 15,3-4 0-15,0-1 2 0,4 0-2 0,-2-2 1 16,2-4-6-16,0-1-1 0,-3-1 1 15,-3-1-5-15,-3 1 7 0,-7-2 1 0,-1-1 3 16,-4 0 10-16,-5-1 1 0,-2-2 1 0,-4 0-1 16,-1-3-2-16,0 0-5 0,-7 0-5 0,-3-3-5 15,-6-1-10-15,-2 2-2 0,-4-2 0 16,-3 1-1-16,-3 3-2 0,-2 1-8 0,-1 2-4 0,-3 3-12 16,-1 2-14-16,1 3-18 0,-1 4-34 15,4 2-39-15,3 3-80 0,4 6-155 0,8 0-349 16,6-2-841-16</inkml:trace>
  <inkml:trace contextRef="#ctx0" brushRef="#br0" timeOffset="42049.67">12805 10290 2861 0,'0'0'96'0,"0"0"12"16,0 0-17-16,0 0-18 0,0 0-20 0,0 0-29 15,0 0-17-15,0 0-6 0,0 0-7 0,0 0 3 16,0 0 5-16,0 0 2 0,0 0-2 0,0 0-1 16,27 99 3-16,-16-79-4 0,2-2 5 15,1 1 1-15,-2-3-4 0,3 0-3 0,-1-1 3 16,-2-3-7-16,2 0-4 0,-4-3-3 0,2-2-8 15,-2-1-6-15,1-2-1 0,0-1-2 16,-1-2-2-16,0-1 4 0,1 0 7 0,-2 0 4 16,-4-6 2-16,3-1 2 0,0-3-3 15,-5-2 0-15,2 0 4 0,-1-2 0 0,-2 0-1 0,0-1 3 16,-2 1 2-16,0 0 3 0,0 0 4 16,-3 2 7-16,1 2-2 0,-1 2 3 0,1 3 5 15,-1 1-1-15,2 4 4 0,1 0-6 0,0 0-2 16,-1 5-5-16,-2 3 3 0,2 4 10 0,-2 2 4 15,2 3 6-15,1 1 3 0,0 1-2 0,0-1-5 16,5 0 0-16,1 0-5 0,3 0-2 16,5 2 6-16,1-4-1 0,2 0-7 0,2-2-1 15,1-3-2-15,1-1-6 0,0-5 5 0,2 0-1 16,-2-4-4-16,-1-1 0 0,1-1-1 16,-1-4-1-16,-5-3-2 0,2-3 3 0,0-3-3 15,-4-3 1-15,1-3 2 0,-2-3-1 0,-2-3-2 16,-3-3-2-16,0-2 2 0,-5-5 0 0,3-3-1 15,-2-5 0-15,-2-3-4 0,0-4-1 0,-2-2 8 16,0-1 1-16,-9 1-2 0,0 2 2 0,-4 6 0 16,-2 4 2-16,4 11 1 0,-2 10 5 15,2 7-6-15,4 6-1 0,0 4 3 0,1 3-7 16,1 0-5-16,2 5-4 0,-3 7-1 0,3 5-1 16,-1 7 8-16,3 5 6 0,4 3-5 15,3 5 1-15,6 1 2 0,4-1-3 0,5 1 1 16,5-2 2-16,5-1-1 0,1-2-3 0,1-5-1 15,3 0-8-15,0-4-19 0,4-2-9 0,-3-3-5 16,3-2-3-16,0-3 4 0,1-3 0 16,0-3-2-16,-1-2-6 0,-3-3 10 0,2-2 10 15,-3-1 9-15,-2-1 11 0,-8-4 9 0,0-1 3 16,-8-2 5-16,-2 0 18 0,-5 0-4 0,-3-1 11 16,-2 1 14-16,-4 0-3 0,0 2 11 15,-1 1-2-15,0 0-5 0,-1 2-10 0,-4 1-7 16,-1 0-6-16,-3 1-11 0,-1 1 0 0,-1 1-2 15,-5 6-1-15,-1 3 1 0,-1 3 3 0,-2 2-4 16,2 2-2-16,3-2 2 0,0 3 3 16,3-1-7-16,3-1 0 0,5 0 3 0,0 0-13 15,1-1 9-15,3 0-2 0,1-1-5 0,4-2 3 16,0-3 2-16,3 0-2 0,2-3-2 16,0 0 4-16,2-3-3 0,2-3 1 0,0 0 2 0,4-3 2 15,-3-6-8-15,4-4-3 0,1-4 4 16,-1-3-5-16,0-3 4 0,-2-3 2 0,-1-2-4 15,-1-4-4-15,-2-3 6 0,-6-2 1 0,-3-2-1 16,-3-3 8-16,-1-2 1 0,0-5-1 0,-7 0 3 16,-1-4 0-16,-3-2-5 0,-2 4 3 15,-1 2 3-15,-2 7 1 0,-1 7 3 0,2 9 2 16,4 9 6-16,-1 7-3 0,2 7 1 0,0 3-5 16,1 2-11-16,-1 9-2 0,-3 7 4 15,-2 9 4-15,3 6 5 0,-1 4 6 0,3 5-5 16,3 0-1-16,7 3-2 0,0 1 4 0,9 3-7 15,2 1-6-15,5 0 5 0,5 0-19 0,4 1-13 16,7-1-22-16,11 2-54 0,8-4-63 0,12-1-119 16,-14-12-300-16,-13-13-1098 0</inkml:trace>
  <inkml:trace contextRef="#ctx0" brushRef="#br0" timeOffset="43565.86">15503 10525 1940 0,'0'0'167'0,"0"0"-36"15,0 0-12-15,0 0 17 0,0 0 14 16,0 0-8-16,0 0-32 0,0 0-29 0,0 0-19 16,0 0-17-16,0 0-7 0,0 0-1 0,0 0-9 15,0 0 1-15,93 71-3 0,-76-70-1 16,-3-1 3-16,4 0-8 0,0-4 0 0,-3-4 0 15,3-2-4-15,0-3 0 0,-3-2 1 0,2-4-4 16,0 0-3-16,-4-5 4 0,-1-1-4 0,-3-2-3 16,1-4 3-16,-1-3-4 0,-2-2-2 0,-4-8-6 15,-1-2 1-15,-3-4-5 0,1-3 3 16,-7-3 6-16,-3 1-7 0,-1-1 4 0,-1 7 0 16,-2 5 4-16,-1 8 0 0,2 9 6 0,1 8-4 15,0 8-3-15,3 7 6 0,2 3-9 16,-1 1-3-16,4 2-6 0,-4 10 4 0,1 4-3 15,1 9 8-15,-1 3 6 0,-1 5-6 0,6 2 6 16,2 1 2-16,0 1 0 0,7 1 4 0,2 0-3 16,4 1-2-16,2-1 0 0,3 1-3 0,4-4 5 15,3-2-5-15,-2-4 0 0,-1-2 4 16,4-4-5-16,-2-3-1 0,3-3 2 0,-2-2-2 16,4-2-2-16,-2-1 5 0,4-3-5 0,-2 0-7 15,1-5 1-15,-3 0 0 0,2-3 1 16,-1-1 0-16,-4 0 1 0,0-4-4 0,-7-1 0 15,0-2 5-15,-6-1-1 0,-1-2 1 0,-2 1-1 16,-5 0 3-16,-1 0 0 0,1-2 1 0,-3 0 2 16,0 0-5-16,-6-1 0 0,-4-1 4 0,1 2-5 15,-1-1-2-15,-2 2 1 0,-2 1-1 0,-2 1-1 16,-2 3 7-16,3 2-1 0,-2 0-3 16,2 3 1-16,1 0-1 0,2 0 1 0,2 5-1 15,5 1-2-15,-1 0 1 0,3 2-4 0,2 2 4 16,1 0 2-16,0 3-2 0,4 0 3 15,4-1 2-15,2 3 1 0,4-2-3 0,6-2 5 16,0 0-3-16,8-2 0 0,1-2 9 0,3-2-5 16,2-2-1-16,5-2-1 0,2 0-2 15,0-1-1-15,0-3 2 0,1-3 1 0,0-2-3 16,1-1-1-16,-4-2 3 0,-1 0-1 0,-1-2 0 16,-5 1 4-16,-3-1-4 0,-6 0-4 0,-3 0 4 15,-8 3 2-15,-3 2 0 0,-1 1 5 16,-6 2 4-16,-2 1-1 0,0 1 1 0,0 0 3 15,-3 1-5-15,-5 0-5 0,4 0 1 0,-5 2-3 16,-1 0-4-16,-4 0 3 0,0 5-1 0,-4 2 0 16,2 1 0-16,-2 1 8 0,0 1-6 0,5 0-1 15,1-1 5-15,1-2-6 0,3 0 0 16,2 0 2-16,3-1-2 0,1-1-5 0,1 1 2 16,1 0 1-16,0-2-10 0,0 1 5 0,0 1 1 15,1-2-2-15,2 0 4 0,0 1 0 0,3-1-4 16,-1 0-2-16,1-1 3 0,4-1 1 0,-1 0-5 15,2-1 5-15,1 1 1 0,-1-2-4 16,4 0 5-16,-3 1 0 0,-1-4 0 0,1 0-1 16,-2 0 3-16,-1-3-2 0,1 0-7 0,-2 1 8 15,-3-2-4-15,3 0 4 0,-2 1 1 16,-1-1-1-16,0 0-2 0,-2 2-3 0,-1-1 6 16,1 1 1-16,-1-1-2 0,-1 2 3 0,1 0-1 15,-1 1-4-15,-1 0 7 0,0 2 1 16,0 1-7-16,0 0 2 0,0 0-1 0,0 0-3 15,0 0-4-15,0 0 3 0,0 0-16 0,0 0-4 16,0 0-1-16,0 0-8 0,0 1 11 0,2 3 8 16,5-1 12-16,1 2 8 0,-2 0 4 15,7-1 4-15,2 0 0 0,2 2-2 0,4-4 8 16,2 1-3-16,0 0-4 0,3 0 2 0,2-1-9 16,-3 0-4-16,5 2 2 0,-2-1 2 0,-3 2-5 15,1 0 2-15,-5 2 4 0,-2-2-7 0,-4 2 3 16,-1 0-2-16,-4 0-2 0,-5 1-1 0,3 0 3 15,-6 0 2-15,-1 0-5 0,1 2 3 16,-2-1 2-16,0 1 2 0,-2 0 3 0,-1 1 6 16,-1-2-8-16,-1 1-1 0,1-3 2 0,-1-1-1 15,4-2 0-15,0-1 5 0,0-3 5 0,1 0-4 16,0 0 13-16,0 0 4 0,0 0-1 16,0 0 2-16,2-4-11 0,-1-3-11 0,4-2-12 15,-2-2-7-15,-1-3-4 0,4 0-2 0,-3-2-1 16,-2-1 0-16,2-3-9 0,0 1 0 15,-3-3 7-15,0 0 1 0,0-2 9 0,1 2 4 16,0 0-2-16,1 2-3 0,2 4 7 0,1 2-1 16,0 4-1-16,1 2 9 0,0 0 2 0,0 2 3 15,3 0 8-15,1 1 4 0,1 1-4 0,4 1-2 16,-3 1 6-16,0 2-4 0,0 0 1 16,3 0 5-16,-1 5-2 0,0 1-6 0,1 2 8 15,-2 1-4-15,3 2-6 0,-5 0 1 0,0 2 0 16,-1 3-2-16,1 0-2 0,0 0 7 0,3 1-10 15,0 2 3-15,-1-2 0 0,3 0-1 0,-1 2-1 16,4-2-3-16,0-1 1 0,3 0-17 16,-1-1-20-16,7 0-42 0,1 0-86 0,2-2-169 15,-7-3-574-15,-6-4-760 0</inkml:trace>
  <inkml:trace contextRef="#ctx0" brushRef="#br0" timeOffset="45047.51">20594 10108 1678 0,'0'0'74'0,"0"0"-1"16,0 0 24-16,0 0 15 0,0 0 0 15,0 0-14-15,-119-19-31 0,101 21-29 0,-1 4-15 16,-2 3-6-16,0 0-8 0,-1 2 2 0,4 0 2 16,1-1 0-16,1 0 6 0,3-1 3 0,4 0-4 15,3-1-3-15,1 1-3 0,4 0-5 16,1 2 0-16,0 1 7 0,5-1 17 0,3 1 11 15,9 2 18-15,-2 0 5 0,4 1-7 0,2 2-9 16,1 1-9-16,0 3-13 0,-1-2-11 16,1 1-5-16,-4 0-7 0,-3 1-1 0,0-3 1 15,-5 2 3-15,0-3-8 0,-5 2 1 0,-1-3 4 16,-3 0-3-16,-1-1 7 0,0 0 1 0,-5-1 0 16,-1-2-2-16,-3 1 7 0,1-3-3 0,-2 0 2 15,-3-5 2-15,0 0-2 0,0-1-1 16,2-3-2-16,-1-1-1 0,0 0-9 0,1-3-3 15,1-1-6-15,0-3-3 0,3-1-7 0,-1-2-5 16,3 0-2-16,0-1-11 0,5 2-2 0,-1 0-9 16,1 1-17-16,0 1-10 0,4 0-12 0,3 1-9 15,1 2-9-15,0-2 1 0,2 2-9 16,0-1-5-16,0 1-5 0,1 0 1 0,1 2 6 16,-1-2 6-16,1 2 11 0,2-1 12 0,0 0 14 15,-2 0 21-15,3-2 22 0,-1 0 9 16,-2 1 16-16,3-2 7 0,-1 1 7 0,0-1 12 15,-2 0 0-15,-4 1-2 0,0 2-6 0,-3 1-9 16,-2 0-34-16,-3 2-153 0,0 0-321 0,0 0-150 0</inkml:trace>
  <inkml:trace contextRef="#ctx0" brushRef="#br0" timeOffset="46632.16">20565 10340 2278 0,'0'0'233'0,"0"0"-105"0,0 0-57 15,0 0-15-15,0 0-2 0,0 0 14 0,0 0 3 16,0 0-4-16,0 0-8 0,0 0-17 15,120 8-14-15,-88-6-8 0,0-1-5 0,4-1-4 16,-2 0 1-16,3 0-2 0,-4 0-4 0,0-4 2 16,-1-1-2-16,-1-1-2 0,-3-1-1 15,0-1 0-15,-2 1-1 0,-5-2 1 0,-2 0 1 16,-3 0-2-16,-2-2-4 0,-3 1-1 0,-4 1 0 16,-1-2 2-16,-4 1 3 0,-2 0-2 0,-1-2 0 15,-7 2-4-15,-1 0 4 0,-3 0-4 16,-3 2-5-16,-2 3 2 0,-5 0-3 0,-2 3 5 15,0 2 5-15,-5 1 5 0,0 6 0 0,2 3 4 16,0 4 6-16,5 0-5 0,2 1-1 0,3 0-1 16,6 2-6-16,3-1-1 0,6 0 3 15,1 0 2-15,1 0-6 0,3 0 7 0,5 0-4 16,1-2 0-16,4 0 1 0,1-1-4 0,1-2 3 16,2 1 0-16,1-3 0 0,1-2-7 0,5 0-9 15,-1-3-8-15,5 0-14 0,0-1-14 0,2-1-21 16,-2-1-26-16,1-1-16 0,-4 1-16 0,-2-1 0 15,-3-4-1-15,-5-1-4 0,2-2-5 16,-6-2-19-16,0-2 3 0,-2 1 22 0,-4-3 39 16,-1 0 52-16,-3-1 36 0,-1 0 33 0,0 0 27 15,-2-1 28-15,-4-1 27 0,4 0 19 16,0 2 10-16,2 1 6 0,0 0-21 0,0 3-24 16,3 1-5-16,-1 1-13 0,1 3 1 0,0 2-5 15,-2 2-20-15,0 0-31 0,0 1-18 16,2 0-10-16,1 3-12 0,0 4 8 0,4 2 3 15,1 2 4-15,0 3 7 0,3 1-4 0,-2 2-1 16,1-2-2-16,4 1-2 0,-1-1 3 0,-1 0 0 16,2 0-3-16,-1 3 2 0,1-1-4 0,0-1 3 15,-2-1 0-15,3-1-2 0,-5-1-4 0,-1-1-3 16,-1-1-2-16,-5-1-7 0,2-2 3 0,-4-1-1 16,1-1 3-16,-1-3 9 0,-2 1 2 15,0-3 4-15,0-1 6 0,0 0 10 0,0 0 6 16,0 0-3-16,-2-5-6 0,1 0-12 0,-1-2-6 15,2-3-2-15,-1 0-2 0,1-2-7 16,0 0-7-16,0-3-4 0,0-1-5 0,1-1 2 16,1 1 6-16,4-2 1 0,-3 1 2 0,5 1 6 15,-4 0 0-15,2 2 1 0,-3 3 4 0,3 3 2 16,-3 3-1-16,-2 1 3 0,5 1-4 16,-3 1-2-16,-1-1-4 0,5 1 0 0,-1 1 3 15,1 0 0-15,4 1 4 0,-1 0 2 0,5 0 2 16,-3 0 0-16,1 0 5 0,4 0-3 15,-1 1 1-15,2 1 5 0,1 3-6 0,1-1 2 16,0 1 2-16,1 0-6 0,-1 2 1 0,0 0 4 16,2 0-2-16,-3 1-1 0,-1 2-1 0,-4 0 2 15,2-2-2-15,-3 1 1 0,-1 0 2 0,2-1-5 16,-4 1-1-16,1-1 1 0,-6-1 3 16,2-2-1-16,-4 1 2 0,0-2 3 0,0 1-6 15,-3-3 4-15,0 2 2 0,0-2-2 0,0-1 5 16,0 2 6-16,-5-2 4 0,3 0-1 0,-4 1 2 15,1-1-4-15,-4 1-4 0,-1-1-2 0,1-1-3 16,2 0-9-16,1-1-4 0,-2 1-2 16,7-4-5-16,0 1-6 0,1-2-13 0,0-1-29 15,9-2-22-15,2 0-1 0,6-2-1 0,7 0 16 16,4-1 23-16,4 1 12 0,2 0 13 16,7 3 10-16,0-1 7 0,3 2 1 0,-1 1 17 15,-3 0 24-15,-3 2 15 0,-4 1 8 0,-8-2 1 16,-4 1-7-16,-3 0-5 0,-7 1 2 0,-2 0 3 15,-6 1 7-15,-1 1 7 0,-2 0 8 16,0 0-3-16,0 0-15 0,-3 0-10 0,2 0-19 16,-5 0-13-16,1 0-4 0,-3 0-8 0,2 0-1 15,-2 0 0-15,-1 1 2 0,0 2-2 16,3 0 0-16,1-1 0 0,0 0-6 0,1 2 0 16,3-2 1-16,1 0-2 0,0 2-4 0,0-1-2 15,0 1-4-15,1-1 0 0,1 1 2 0,5-1 10 16,-2 1-5-16,2-1 6 0,3 0 2 0,-1-1-6 15,2 2 5-15,1-3-1 0,0 0 0 0,1-1-2 16,-2 0 1-16,-1 0-3 0,1 0-4 0,-3 0 5 16,-3 0 0-16,0 0 3 0,-3 0-2 15,-2 0 1-15,0 0-5 0,0 0-5 0,0 0 0 16,-1 0 2-16,-2 3-3 0,0 0 11 0,1 3 11 16,-3 2 1-16,1 1 14 0,1 2 0 15,-4 0 0-15,4-1-2 0,-2 1 2 0,3-1-3 16,1 0-9-16,1-2 2 0,0-1-5 0,0 1-2 15,2-1 7-15,4 0-2 0,0 0-1 16,2 0 1-16,2-2 4 0,1-2 0 0,6-1-1 16,-3-2 2-16,6 0-4 0,1-6-9 0,5-2 5 15,-2-3-9-15,8-3-10 0,4-1 1 0,1-5-6 16,-2-2 0-16,3-3 1 0,-5-3 5 0,-2-1-2 16,-2-3 3-16,-5-3 9 0,-3-2-2 15,-4-2 4-15,-6-1 3 0,-2-1 3 0,-8 0-1 16,-1 1 6-16,0 2 2 0,-3 5-6 0,-4 3 7 15,-2 5 9-15,-2 7 4 0,1 7 5 0,-2 3 4 16,0 4-10-16,0 4-5 0,-2 0 2 0,3 8-7 16,-1 4-4-16,0 4 3 0,2 2 2 15,0 3-7-15,3 4 5 0,6 1-3 0,1 0-5 16,6 3 2-16,6 1 2 0,1 0 1 0,7-2-7 16,1 1 6-16,6-1-13 0,4 0-19 15,4-1-22-15,12 1-35 0,5 0-66 0,8 3-89 16,9-2-158-16,-16-5-468 0,-14-11-789 0</inkml:trace>
  <inkml:trace contextRef="#ctx0" brushRef="#br0" timeOffset="47185.62">24455 10180 1797 0,'0'0'473'0,"0"0"-273"0,0 0-43 0,0 0-18 16,0 0-22-16,0 0-26 0,0 0-10 15,0 0-25-15,0 0-18 0,0 0-17 0,0 0-3 16,0 0-2-16,0 0-8 0,137-60 1 0,-112 65-5 16,3 3-4-16,-1 5 4 0,1 1 1 15,2 4-6-15,0 1 0 0,-1 3 0 0,-1 1 0 16,-2 2-1-16,1 2 2 0,-5-1-1 0,-1 1-3 15,0-2 5-15,-3-1-2 0,-3-2-3 0,-3-3 0 16,-2 0 1-16,-4-4-1 0,-1 0 1 0,-4-4 0 16,-1 1-2-16,0-3 1 0,-6-2 4 0,-2 0 5 15,0-3 3-15,-4 0 5 0,-2-2 6 16,1-1-1-16,-1-1 3 0,1 0 0 0,0-6-2 16,-2-1-2-16,2-1 4 0,0-4-1 0,2-2-6 15,0-2 4-15,4-1-9 0,4-3-5 16,1-2-4-16,2-2-11 0,6-2-8 0,6-3-7 15,5-1-2-15,4-1-3 0,4-3-6 0,4 4-19 16,5 2-12-16,0 7-30 0,-1 6-32 0,4 7-40 16,-4 6-86-16,-3 2-143 0,-6 0-290 15,-8 2-713-15</inkml:trace>
  <inkml:trace contextRef="#ctx0" brushRef="#br0" timeOffset="48081.91">25651 10258 1691 0,'0'0'396'0,"0"0"-100"0,0 0-73 0,0 0-33 16,0 0-38-16,0 0-25 0,0 0-22 0,0 0-36 16,0 0-14-16,0 0-14 0,0 0-13 15,0 0-2-15,0 0-5 0,0 0-10 0,-35-43-4 16,20 42 1-16,-2 1-3 0,-2 0 1 0,1 0-1 16,-3 3-8-16,1 0 4 0,0 2 6 0,1 1-2 15,0-1 2-15,3 1-5 0,1 1 2 16,4 0-1-16,1-2-3 0,0 2 2 0,4 0-7 15,2 0-1-15,-1 0 0 0,4 1 2 0,0 0-5 16,1-1 0-16,0 2 5 0,0-2-7 0,2 1 5 16,4-1-1-16,0 1-4 0,1-2 2 0,1-2 3 15,1 1 1-15,1 0-3 0,2-2 1 16,0-1-5-16,2 0 3 0,2-2 5 0,1 0 0 16,-3-2 0-16,2-5-6 0,-2-1-1 0,3-2 0 15,-3-1-2-15,3-3 1 0,-4 1 2 16,-2-1-3-16,1 0 9 0,-5 1 3 0,-1 1 2 15,-2 3 5-15,-3 1 6 0,-1 1 1 0,0 3 3 16,0 1 1-16,0 1-6 0,0 1-2 0,0 1-4 16,0 0-4-16,-1 0-6 0,1 0-4 15,0 0-6-15,0 0-2 0,0 3 5 0,0 3 6 16,0 1 4-16,0 2 2 0,0 1 4 0,4 2-2 16,3 1 0-16,0-1 3 0,2 1-3 15,3 0 1-15,0-2 4 0,2 2-2 0,4-3-2 16,0 3-2-16,1-4 1 0,3 0-3 0,0 1 1 15,-2-4-1-15,2 1-5 0,-3-1-3 0,1 0 1 16,-2-4 3-16,-4-1-3 0,1-1 6 0,-4 0 4 16,-2 0-4-16,1-2 2 0,-3-2 4 15,-2 0-6-15,-1-2 4 0,1 0 6 0,-1-2-6 16,0-2 3-16,0-1-3 0,-2-1 2 0,3-2-3 16,-2-1 3-16,1-1 1 0,0-3-6 0,2 1 2 15,-1 0 2-15,1 0-1 0,1 1-1 0,0 2 3 16,0 1-6-16,0 3-3 0,-1 1 6 15,0 4-5-15,0 1-3 0,0 2 3 0,0 2-5 16,1-1-2-16,0 2 1 0,2 0-2 0,-1 3-3 16,3 3 2-16,0 2 5 0,-1 0 1 15,1 4 2-15,0 1 3 0,-1 0-2 0,3-1 2 16,-2 2 2-16,-1-1 0 0,0-1-3 0,0 0 0 16,-3-1 2-16,2 0-3 0,-2-1 0 0,2 2 3 15,-1-2 0-15,-2 1-5 0,0-3 4 16,0 2-7-16,-1-2-10 0,-2 0 0 0,1-1-7 15,-3-1 0-15,0-3 1 0,0 2 7 0,-1-3 7 0,0-2 12 16,0 0 20-16,0 0 6 0,0 0-4 16,0-7-7-16,-1 0-11 0,0-2-12 0,1-2 4 15,0-1 2-15,0-2-3 0,0-1-2 16,1-2 3-16,4-3-5 0,2 2-2 0,2-1 9 16,1 3-11-16,1 3-21 0,3 1 7 0,1 3 1 15,0 1 9-15,0 1 29 0,0 0 5 0,1 2-2 16,0 2 4-16,0 0-3 0,1 3-4 0,-4 0-3 15,1 0-2-15,0 2-2 0,2 4-11 16,-4 2 4-16,6 3-4 0,-6 1 0 0,3 2-2 16,-1 0-12-16,-2 0-35 0,3 2-47 0,0 1-52 15,4-1-46-15,1 3-50 0,1-3-162 16,-1-4-365-16,-8-3-326 0</inkml:trace>
  <inkml:trace contextRef="#ctx0" brushRef="#br0" timeOffset="48517.75">27170 10358 1271 0,'0'0'329'0,"0"0"-58"0,0 0-31 16,0 0-16-16,0 0-24 0,0 0-21 0,0 0-29 15,0 0-34-15,0 0-26 0,-140-52-13 0,114 54-22 16,0 4-8-16,2 1-3 0,1 0-12 16,2 1-4-16,2 2-6 0,3-2-10 0,0 3-12 15,4-1 5-15,3 1-5 0,1-2-5 0,2 0 8 16,2 1-10-16,3 0-2 0,-1-2 1 0,2 1-1 15,0-1-3-15,2 0-1 0,3 0-1 16,-2-1-6-16,2 0-3 0,-1-3-2 0,3 0 2 16,-3-2 0-16,3-1 7 0,-2-1 4 0,1 0 5 15,1 0 3-15,-1-5 6 0,3-5 1 0,-1-1-6 16,3-4 3-16,-2-5-7 0,-1-2-4 16,0-4 2-16,-1-2-1 0,-1-4-2 0,-2-1 0 15,0-4 7-15,-2-3-3 0,0-4 2 0,-1-4 6 16,2-4-1-16,-1-3-2 0,3 3 9 15,1 1 4-15,-2 6 1 0,-2 9 15 0,0 9 5 16,-2 8 3-16,0 8 9 0,0 7-1 0,0 1-14 16,0 2-8-16,0 1-11 0,0 1-17 0,0 5 2 15,0 6 2-15,0 5 2 0,-4 7 7 16,3 4 7-16,-1 8 1 0,2 0-5 0,0 2 3 16,2 2 1-16,4-1-5 0,1 2-1 0,3-2 0 15,1 1-8-15,2-2-13 0,2-1-16 0,0-4-35 16,1-2-38-16,3-1-59 0,1-2-93 0,1-5-146 15,-7-4-313-15,-2-9-854 0</inkml:trace>
  <inkml:trace contextRef="#ctx0" brushRef="#br0" timeOffset="49352.16">27516 10301 1739 0,'0'0'264'0,"0"0"-10"15,0 0-26-15,0 0-27 0,0 0-26 0,0 0-25 16,0 0-35-16,0 0-26 0,0 0-32 0,0 0-23 15,-123-73-5-15,110 73-11 0,3 0-9 16,2 1-3-16,-1 4-4 0,4 0-8 0,0 0 5 16,0 2-2-16,1 1-4 0,3 0 4 0,-1-1-3 15,2 1-2-15,0-1-2 0,2 0-6 0,0 0 7 16,5 0 0-16,-2 0 5 0,3 0 1 16,2-2-4-16,3 2 0 0,-2-2-2 0,3-2-3 15,-3 0-2-15,2-2 2 0,-1 0 1 0,-1-1 8 16,1 0 2-16,1-2 1 0,-4-4 0 0,2-1-1 15,-2-1 1-15,-2-3-2 0,2 0 0 0,-3-3 1 16,3-1-1-16,-2 1 7 0,2-1-1 16,0 2 1-16,-2-2-2 0,2 2 0 0,2-1 1 15,-1 3-6-15,0 0 7 0,2 3 1 0,-2 1 7 16,-1 2 15-16,2 1-1 0,-2 1 1 0,0 1-5 16,2 1-6-16,-2 1-8 0,0 0-2 15,2 4-5-15,-3 2-7 0,1 2 5 0,1 0-1 16,0 3 3-16,-1 0 1 0,1 3-1 0,2 0-3 15,-1 0-1-15,3 2 2 0,-3 0 2 16,2 1-2-16,-2-1-2 0,-1-2 2 0,0 3-5 16,0-2 3-16,-3-1 0 0,2-2 0 0,-2 1-7 15,-1 0 0-15,1-2-3 0,-5-3-13 0,1-2 7 16,-2-3 4-16,0-1 5 0,-1-2 16 0,0 0 5 16,0 0-2-16,0 0 1 0,0-2-3 15,0-3-4-15,0-2-4 0,0-4-3 0,0-1 2 16,0-2-1-16,0-2 2 0,0 1 2 0,0-3-10 15,0 1 3-15,0-2 5 0,3-1-5 0,1 1 5 16,3 3-2-16,-2-2-4 0,1 2 0 0,3 4 2 16,-2 2-4-16,1 3 2 0,-2 1 4 15,1 3 0-15,-1 2 6 0,1 0-3 0,1 1 0 16,-2 0-1-16,0 0-4 0,4 1 5 0,-4 5-2 16,1 1-3-16,2 1 4 0,1 2-1 15,-1-1 0-15,1 3 3 0,1-1-3 0,-1 2-3 16,1-1 2-16,2 2 3 0,-2-1-1 0,-1-1 0 15,3-1-1-15,-3-1-3 0,-3-1 2 0,0 0 2 16,0-4 0-16,-5 1-8 0,0-4-5 16,0 0 3-16,-2-2 2 0,0 0 12 0,0 0 7 15,0-2-7-15,0-6-10 0,0 0-5 0,0-2-4 16,-3-3-2-16,2 1 5 0,-1-3 2 16,-2 1-4-16,1-3 5 0,2 3 1 0,1-1-7 15,0 0-2-15,2 1-2 0,5 1 0 0,-1 2 2 16,0 2 5-16,3 2 8 0,-1 3 8 0,-1 2 13 15,2 1 8-15,2 1-2 0,1 0-1 0,3 5 4 16,2 4-8-16,2 2-2 0,2 3 0 0,2 2-6 16,2 4-3-16,1-1 3 0,0 2-5 0,1 0-8 15,1 2 6-15,2-2-1 0,-4 1-4 16,0 1-13-16,-4-1-37 0,-3-1-68 16,-1 0-99-16,-6-4-179 0,-1-4-536 0,-3-5-560 0</inkml:trace>
  <inkml:trace contextRef="#ctx0" brushRef="#br0" timeOffset="50474.42">30098 10637 1196 0,'0'0'317'0,"0"0"-40"0,0 0-34 15,0 0-15-15,0 0-41 0,0 0-29 0,0 0-33 16,0 0-40-16,0 0-24 0,0 0-12 0,0 0-16 16,0 0-6-16,0 0-1 0,0 0-3 0,-50-66-4 15,33 63-1-15,-8 0 2 0,2 2-4 16,-5 1 2-16,-3 3 2 0,1 4-3 0,0 2 4 16,4 4 4-16,0 1-4 0,-1 2-6 0,4 0-2 15,6 0-5-15,0 2-4 0,2-3 1 16,3-1 0-16,5 2-3 0,2-2 0 0,2 0 0 15,-1 0 0-15,4-1-2 0,0 0 2 0,2-3 1 16,4 1-3-16,1-3 6 0,1-1 0 0,3 0-6 16,0-1 6-16,2-2 0 0,-1-3 1 0,6-1-2 15,-3 0 0-15,3-4-10 0,1-3-5 16,-1-2 3-16,1-2-6 0,-4-4 2 0,2-3-2 16,-5 0 2-16,0-5-2 0,-1-3 3 15,-2-3 1-15,-1-5-1 0,-2-6 5 0,-1-4 4 16,-2-5 0-16,1-2-1 0,-3-4 2 0,-1 2 1 15,0 2 0-15,0 6 7 0,-5 9 1 0,2 7-3 16,-2 9 0-16,0 9 4 0,3 4-2 0,0 5-1 16,1 2-5-16,-2 0-13 0,2 4-6 0,0 8 7 15,-2 3 5-15,-3 10 8 0,4 3 6 16,0 5-2-16,2 4 0 0,0 1-3 0,3 1 2 16,5 0-3-16,3 0-3 0,1-1 8 0,4 0-6 15,-1-2 0-15,4-2 1 0,1-4-2 0,2-4-2 16,-2-3-1-16,3-4-6 0,-1-4-8 15,-5-1-2-15,5-2-4 0,0-5-1 0,-2-1-1 16,-1-1 0-16,-1-3 5 0,1-2 6 0,-2 0 0 16,-4-1 2-16,-1-5-6 0,-1-2-4 15,2-1 2-15,-6-2 3 0,0-2-4 0,-4-1 7 16,2-3 1-16,-4 0-2 0,0-2 10 0,-1 0 0 16,0-1 0-16,-1 0 8 0,-2 3-2 0,-1 3 2 15,2 4 9-15,0 3 10 0,-1 3 7 16,1 2 7-16,1 2-5 0,1 0-14 0,0 0-8 15,0 4-5-15,0 3 8 0,0 2 8 0,0 4 5 16,0 0 4-16,0 3-7 0,7 3-2 0,0-3-3 16,-1 0-3-16,3-1 0 0,2 0-4 0,0 0 0 15,5-3-4-15,-2 0-6 0,4-1-19 16,1-3-28-16,4 1-41 0,-1-4-71 0,3 0-126 16,-10-3-433-16,0-1-925 0</inkml:trace>
  <inkml:trace contextRef="#ctx0" brushRef="#br0" timeOffset="50615.54">30324 10221 2360 0,'0'0'279'15,"0"0"-213"-15,0 0 9 0,0 0 8 16,0 0-13-16,0 0-38 0,0 0-48 0,0 0-37 16,0 0-13-16,0 0-22 0,0 0-46 0,0 0-121 15,0 0-240-15,0 0-424 0,46 44-20 0</inkml:trace>
  <inkml:trace contextRef="#ctx0" brushRef="#br0" timeOffset="51013.95">30635 10482 2539 0,'0'0'73'0,"0"0"16"0,0 0 10 0,0 0-1 15,0 0-28-15,0 0-29 0,0 0-31 16,0 0-33-16,0 0-18 0,0 0-4 0,0 0 12 16,0 0 24-16,0 0 7 0,19 33 4 0,-12-13 1 15,-2 5-2-15,5-2-1 0,-1 2 5 16,1-1-2-16,0-1-5 0,0-2 4 0,1 0-4 16,-1-2-3-16,0-3-3 0,0-2-1 0,-1-4-4 15,-2-1 2-15,-2-4 10 0,-3-1 0 0,3-2 5 16,-4-2 6-16,0 0 3 0,-1 0 4 0,1 0 5 15,-1-5-2-15,1-2-6 0,-1-3-2 0,0 0 0 16,1-3-5-16,0-2 2 0,2-2 1 16,-2-2-5-16,0-3 1 0,1 1 1 0,0-4 2 15,4-1 1-15,4 0 5 0,-1 0 4 0,0 2-3 16,-2 1 2-16,4 5-1 0,-3 5-8 16,1 3-7-16,1 3-4 0,-2 3-8 0,-3 2-12 15,3 2-1-15,-1 0-11 0,-3 3-14 0,4 5-44 16,-2 6-85-16,-1 3-177 0,-3 1-423 0,4-7-789 15</inkml:trace>
  <inkml:trace contextRef="#ctx0" brushRef="#br0" timeOffset="51167.11">31082 10747 2812 0,'0'0'107'0,"0"0"13"0,0 0 2 16,0 0-29-16,0 0-39 0,0 0-23 0,0 0-30 15,0 0-22-15,0 0-16 0,0 0-35 0,0 0-58 16,0 0-89-16,0 0-170 0,0 0-481 16,22-30-729-16</inkml:trace>
  <inkml:trace contextRef="#ctx0" brushRef="#br0" timeOffset="52066.34">32051 10656 795 0,'0'0'310'0,"0"0"-5"0,0 0-54 0,0 0-15 15,0 0-35-15,0 0-33 0,0 0-31 0,0 0-34 16,0 0-14-16,-129-70-13 0,100 70-3 16,0 1-18-16,0 5 0 0,3 2-9 0,1 1-17 0,4 2-1 15,6 1-11-15,-1 2-4 0,6 1-2 16,0 1-3-16,6-1-2 0,-3 1-5 0,7 0 4 15,0 1 1-15,0-3-2 0,6 2 3 0,-1-1 3 16,4 2-5-16,0-3 3 0,2 0 0 0,0 0-2 16,0-1-2-16,7-1 3 0,-5 0-5 15,5-1-5-15,-6-1 1 0,4-1-6 0,-3-2 1 16,-1-1 1-16,1-1 2 0,-5-3-1 0,1 0 2 16,-3-2 8-16,-4 0 1 0,-2 0 3 15,1-6-1-15,-1-1-1 0,0-3-5 0,0-3-1 16,-1-1 0-16,-2-1-8 0,-2-2 4 0,-1-3-1 15,1 3 1-15,-1-2 1 0,3 0 5 0,0-2-4 16,2 1 0-16,1-1 2 0,0 2-7 16,2-3-3-16,6 2-6 0,3 1-2 0,2 0-7 15,5 2-2-15,2 0-1 0,3 1-5 0,6 0 4 16,3 0 9-16,4 0 2 0,0-2 5 16,4-2 0-16,1-3 1 0,2-1 1 0,0-1 1 15,-2-2 5-15,-9 4-6 0,-8 4 15 0,-6 5 16 16,-6 3-1-16,-4 0 16 0,-1 3-12 0,-4-1-9 15,-3 0-19-15,-3 2 8 0,-7-2-15 0,-6 5-5 16,1 2 16-16,-9 2-12 0,2 0 11 0,1 4 2 16,-1 5 0-16,2 4-4 0,3 1-1 15,4 4 5-15,1 2-3 0,2 1 2 0,3 5 3 16,0 2 0-16,4-1 0 0,3 5 5 0,0 0-2 16,0 2 2-16,1 4 0 0,6 2 2 15,-3 5 1-15,2 2-2 0,-3 1-2 0,3-1-2 16,-3-1 0-16,-2-1-1 0,0-2-2 0,-1 0-1 15,0-1-2-15,-1-5 1 0,-3 2-1 0,-4-6 0 16,-1-1 5-16,-2-4 0 0,-2-2 0 16,-2-4 3-16,3-2 2 0,-1-6-3 0,0-2 7 15,1-5 5-15,1-3 12 0,1-3 12 0,0-1 5 16,-2-4-1-16,1-5-4 0,-3-6-4 0,2-1-10 16,0-4-3-16,2-2-5 0,5-5-4 15,-1 1-4-15,4-2-5 0,2-2-5 0,2 0-3 16,9-2-4-16,7-1-5 0,4 0-6 0,4-2-9 15,5 3-1-15,3 1-10 0,5 3-1 0,1 1-13 16,3 4-20-16,-6 6-19 0,-5 3-20 0,-4 6-26 16,-6 4-57-16,1 0-97 0,-5 3-235 0,-6 0-926 15</inkml:trace>
  <inkml:trace contextRef="#ctx0" brushRef="#br0" timeOffset="53131.69">5640 11593 2267 0,'0'0'388'0,"0"0"-249"0,0 0 10 0,0 0-12 16,0 0-37-16,0 0-22 0,0 0-31 15,0 0-36-15,0 0-20 0,0 0 1 0,0 0 2 16,0 0 12-16,0 0 4 0,-5 143-3 0,15-89-2 16,2 1-3-16,2 1 4 0,1 2-6 15,3 1 3-15,0 2 2 0,1-3 0 0,2 0-2 16,0-2-1-16,2-4 0 0,-1-2-2 0,-2-6 1 16,-2-5-1-16,-3-7-1 0,-1-6 4 15,-2-6-5-15,-7-7 1 0,1-4 1 0,-5-6-5 16,-1-1 11-16,0-2 8 0,0 0 11 0,0 0 12 15,0-2-7-15,-5-4-7 0,0-4-10 0,-4-2-5 16,-1-5-5-16,1-1-1 0,-1-1-5 0,0-3-1 16,0-1 2-16,0-2-1 0,-1-2 0 0,0-3-4 15,1-1-2-15,0 0-3 0,1-2 1 16,3-2 0-16,0-2-2 0,0-1 0 0,2-1 0 16,4-1 2-16,0 3-6 0,4 3 1 0,2 5-3 15,3 4-3-15,2 3 6 0,4 3 2 0,0 0 1 16,1 2 7-16,1 2 1 0,1 1 3 15,0 3 2-15,-1 0 0 0,-1 5-2 0,-3 2 0 16,2 2 0-16,-3 1-5 0,-1 1 3 0,0 0 1 16,0 5-1-16,-2 0 8 0,1 2-6 0,-3 1 0 15,-4 1-2-15,1 0 0 0,0 4 4 0,-3-1-2 16,-1 4 1-16,0 1-1 0,-1 0 0 16,-6 3-3-16,0 1-11 0,-5 0-22 0,1 5-42 15,-1 0-55-15,-4 2-78 0,2 0-158 16,2-8-353-16,3-7-832 0</inkml:trace>
  <inkml:trace contextRef="#ctx0" brushRef="#br0" timeOffset="53294.55">6010 12198 2402 0,'0'0'180'0,"0"0"-11"16,0 0-24-16,0 0-11 0,0 0-19 15,0 0-24-15,0 0-31 0,0 0-29 0,0 0-14 16,0 0-8-16,0 0-8 0,0 0-1 0,132-73-3 15,-106 65-15-15,2 0-27 0,3 1-50 16,-1 1-75-16,3 0-107 0,0 1-219 0,-10 1-488 16,-7 2-282-16</inkml:trace>
  <inkml:trace contextRef="#ctx0" brushRef="#br0" timeOffset="53457.08">6559 11915 2308 0,'0'0'173'0,"0"0"-7"0,0 0-23 15,0 0-26-15,0 0-37 0,0 0-30 0,0 0-22 0,0 0-15 16,0 0-5-16,0 0-3 0,0 0 0 16,-49 121-3-16,52-96-2 0,3-1-9 0,3-1-23 15,1-1-36-15,2 2-42 0,2-2-62 16,2-2-135-16,-4-5-361 0,-3-4-886 0</inkml:trace>
  <inkml:trace contextRef="#ctx0" brushRef="#br0" timeOffset="53679.01">6831 11889 2367 0,'0'0'133'0,"0"0"-71"16,0 0-9-16,0 0 17 0,0 0 21 0,0 0-2 15,0 0-17-15,0 0-15 0,0 0-19 0,113 136-14 16,-96-108-8-16,0 0-3 0,-1 2-7 15,-2-1 3-15,-2 1-5 0,-2 0-4 0,0 0-7 0,-2 1-19 16,-6-2-25-16,0-2-40 0,-5-1-44 16,-6-4-75-16,-6-2-147 0,0-5-351 0,4-5-811 0</inkml:trace>
  <inkml:trace contextRef="#ctx0" brushRef="#br0" timeOffset="53930.81">5183 11673 2694 0,'0'0'39'0,"0"0"6"0,0 0 15 16,0 0 3-16,0 0-4 0,-127 80 5 15,108-39-4-15,-2 10-8 0,4 5-7 0,3 3-16 16,6 4-14-16,6 2-5 0,3 2-5 0,11 2-2 15,10 1-2-15,10 2-5 0,8 0-19 16,12-3-32-16,9-4-39 0,5-4-64 0,8-8-105 16,-17-17-236-16,-18-12-1100 0</inkml:trace>
  <inkml:trace contextRef="#ctx0" brushRef="#br0" timeOffset="54380.36">8133 11622 2124 0,'0'0'173'0,"0"0"20"0,0 0-2 15,0 0-34-15,0 0-25 0,0 0-26 0,0 0-25 16,0 0-18-16,0 0-24 0,0 0-16 0,-134-54-5 15,107 73-3-15,-3 10-5 0,-1 6 12 0,0 6 1 16,1 5-5-16,2 3 7 0,5 3-9 16,6 0-4-16,4 3-2 0,9-3-2 0,-1 0-5 15,5-4-1-15,6-2 1 0,5-3-5 0,2-4-3 16,7-1-9-16,2 0-14 0,6-1 0 0,1 0-9 16,2-2-13-16,1-3-25 0,4-6-51 15,-2-5-64-15,5-5-95 0,-5-7-196 0,-6-3-369 16,-11-5-446-16</inkml:trace>
  <inkml:trace contextRef="#ctx0" brushRef="#br0" timeOffset="54831.74">8497 12111 1048 0,'0'0'708'16,"0"0"-452"-16,0 0 13 0,1-136-25 0,-8 108-36 16,-4 2-26-16,0 3-34 0,-2 3-25 15,-4 0-29-15,4 3-25 0,-5 5-15 0,-2 2-11 16,2 3-9-16,-2 1-10 0,0 5-2 0,0 1-8 15,-2 0-6-15,0 8-1 0,2 2-4 0,-1 4-2 16,1 1 3-16,2 1-2 0,4 2-1 0,4-3-2 16,1 2 1-16,0-2-2 0,7 0-1 0,0-2 1 15,2 1-4-15,0 0 0 0,2 0-3 16,3-3-2-16,3 1-2 0,1-2 0 0,1 0 2 16,1-2 1-16,0 0 3 0,1-2-3 0,1-1-2 15,-1-3 0-15,1-1-1 0,-1-1 4 16,4 0 0-16,-4-2 3 0,5-4 1 0,-5-2 5 15,0-2 0-15,4-1 0 0,-3-1-2 0,0-1-3 16,1 2 5-16,-2-1-1 0,-6 3 1 0,2 2 0 16,-1 3-4-16,-5 0 1 0,0 3-2 15,-2 1 1-15,0 0-11 0,0 0-8 0,0 6 3 16,0 2-4-16,-1 5 15 0,0 3 10 0,-1 3 1 16,-4 4 6-16,3 1-2 0,-4 1 1 15,2 0-2-15,-3-1-1 0,1-1 1 0,2 0-2 16,-1-1 1-16,3 0-3 0,0 0-1 0,-1-1 1 15,4-1 0-15,0 0 6 0,0-3-7 0,5-2-1 16,-1 0-2-16,4-5-10 0,0-2-3 16,2-2-10-16,1-1-21 0,2-2-25 0,5-3-45 15,3 0-62-15,1-4-108 0,-2-2-234 0,-8 1-860 16</inkml:trace>
  <inkml:trace contextRef="#ctx0" brushRef="#br0" timeOffset="55020.07">8651 12089 2268 0,'0'0'200'0,"0"0"16"0,0 0-3 15,0 0-19-15,0 0-41 0,0 0-48 16,0 0-50-16,0 0-28 0,0 0-19 0,0 0-7 16,0 0 3-16,0 0-2 0,0 0 0 15,92-49-2-15,-61 39-6 0,0 2-14 0,6 1-34 16,-1 0-47-16,6 0-73 0,0 0-114 0,-8 2-258 15,-11 2-1051-15</inkml:trace>
  <inkml:trace contextRef="#ctx0" brushRef="#br0" timeOffset="55213.15">9376 11843 2233 0,'0'0'210'0,"0"0"-24"15,0 0-8-15,0 0-5 0,0 0-30 16,0 0-36-16,0 0-36 0,0 0-23 0,0 0-16 15,0 0-9-15,0 0-8 0,0 0-4 0,-54 118-4 16,55-100 0-16,1-1-5 0,5 1-2 0,1 2-5 16,2-1-18-16,0 0-11 0,1-1-26 15,1 1-40-15,-1-4-60 0,0-2-98 0,5-2-205 16,-6-4-442-16,-5-4-533 0</inkml:trace>
  <inkml:trace contextRef="#ctx0" brushRef="#br0" timeOffset="55514.2">9413 11694 1887 0,'0'0'641'0,"0"0"-524"0,0 0-31 16,0 0-13-16,0 0 6 0,0 0 12 15,0 0 1-15,0 0-13 0,0 0-16 0,140 35-18 16,-108-16-10-16,0 6-13 0,-1 1-7 0,0 2 0 15,-1 3-8-15,-1 1-1 0,-5 3 0 0,-1 2-3 16,-7 3-3-16,0 0 3 0,-8 1 2 16,-1-2 0-16,-2-4 1 0,-3-4-1 0,1-5-1 15,-3-4-2-15,0-4 7 0,0-4-5 0,0-3 0 16,0-1 3-16,0-3-1 0,-3-3 2 0,1-1 2 16,-1 1 2-16,3-3-5 0,-3 1 2 0,1-1-3 15,0 0-13-15,-3 1-19 0,3-2-35 0,-3 1-65 16,0 0-114-16,-1 0-366 0,2-1-1094 15</inkml:trace>
  <inkml:trace contextRef="#ctx0" brushRef="#br0" timeOffset="60364.21">11252 12297 1945 0,'0'0'148'0,"0"0"-71"0,0 0 14 0,0 0 8 15,0 0-11-15,0 0 12 0,0 0 3 0,0 0-3 16,0 0-1-16,0 0-11 0,0 0-17 16,0 0-6-16,0 0-3 0,0 0-8 0,40 87-2 15,-26-87-6-15,1-7-10 0,-1-1-6 0,4-4-5 16,1-2-5-16,1-5-5 0,-1-2-1 15,-1-3 0-15,2-2-3 0,-8-3 0 0,3-1-2 16,-2-2-5-16,-3-2-2 0,-1-3 0 0,-3 0-3 16,-1-3-1-16,0-1 1 0,-2 0-1 0,-1-2 1 15,-2-1 1-15,0-1 0 0,0-1-1 0,-2 0-1 16,-4-2 5-16,2 3-1 0,-2 3-1 16,1 5-1-16,-2 3 0 0,1 8-2 0,0 7 7 15,1 6 0-15,2 6-3 0,1 3 1 0,0 3-6 16,1 1-8-16,-2 0-17 0,2 5-6 15,-1 7 4-15,0 9 9 0,-3 7 20 0,2 10 8 16,1 4-1-16,1 6-1 0,2 5 0 0,2 3-4 16,6 2 1-16,2 2 2 0,4 0-2 0,1-1 2 15,1-3-1-15,2-4-1 0,1-6-2 0,-4-6-2 16,3-6 2-16,-7-9 0 0,2-6 1 0,-5-7 1 16,-3-5-5-16,0-4-2 0,-2-3-1 15,0 0-2-15,0-1 1 0,0-6 1 0,2-4-3 16,0-5-4-16,0-6-5 0,1-5-8 0,-2-6-7 15,0-6-5-15,-2-3-5 0,-1-6-1 0,-1 0 0 16,1-3 6-16,-2 1 15 0,0-2 11 16,-5 1 12-16,0 4 5 0,-2 2-2 0,-1 5 3 15,2 4 0-15,-2 7-2 0,2 6 5 0,3 11-1 16,-2 4 1-16,3 5 3 0,1 3-5 16,1 0-9-16,0 0-16 0,0 5-7 0,0 4 3 15,0 5 5-15,0 4 15 0,1 8 7 0,5 0-2 16,-1 2 2-16,4 1 1 0,1 3-1 0,1 0-1 15,-1 3-3-15,4 3 0 0,0 0-6 16,-2 2 8-16,3 0 0 0,-3 1-2 0,0-1 7 16,-2 0-7-16,-1-5 1 0,-4-3-2 0,-1-7-3 15,0-7 0-15,-4-4-2 0,0-5 2 16,0-3-2-16,0-3-2 0,0 0 1 0,0-3 1 16,-4 0 6-16,2 0-2 0,-2 0 0 0,0 0-4 15,-2-4-3-15,-2 0 1 0,-2-3 1 0,3 0 2 16,1 0 1-16,-2 0 0 0,6 3-1 0,-1-2 0 15,3 1-6-15,0 1-17 0,1-1-15 0,6 0-7 16,1-1 4-16,4 2 21 0,4 0 17 0,4-1 14 16,2 3 4-16,4 1 1 0,0 1-1 15,3 0-5-15,1 0 1 0,0 3-3 0,0 3-1 16,-2-1 1-16,-2-1-2 0,0 1 0 0,-3-1-1 16,1 1 4-16,-2-3-3 0,-3-1 0 15,1 0 1-15,-3-1-1 0,-1 0 1 0,-1 0 1 16,0 0-3-16,-2-2 0 0,0-3 1 0,-3-2 3 15,0-1 6-15,-2-2 5 0,-2-3 3 16,-2-3 2-16,-3 1 1 0,-1-1 0 0,0 0-1 16,0-1-1-16,-4 0-2 0,-3-1 0 0,-4 3-4 15,2 1-2-15,-1 3 0 0,-2 3 0 0,0 2 6 16,2 3 1-16,-1 2 1 0,4 1-5 16,-2 0-6-16,3 4-5 0,0 3-4 0,-1 4-1 15,5 1 0-15,-2 3 1 0,4 4 3 0,0 1 2 16,0 3-1-16,4-1-1 0,2 0 1 0,4-1-2 15,-1-3 1-15,1 0 1 0,2-1-2 0,-2-1-2 16,1-2 1-16,2-1-2 0,-2-1 2 16,4 1-5-16,-1-3-8 0,-2 0-8 0,4-2-2 15,-2-2-1-15,2-5 6 0,-1-1 8 0,2 0 4 16,-3-6 5-16,2-1 1 0,-3-2 0 0,0-1 0 16,-1-1 1-16,0-1 2 0,-5-2 1 0,0-1-2 15,-1-1 0-15,-1-2 2 0,1-3-6 16,-1-2 1-16,3-1 1 0,-3-1-2 0,1 0 1 15,3 4 0-15,-2 1 2 0,2 2-3 0,0 5 4 16,-1 4 0-16,0 2-3 0,-2 2 3 16,-2 3-4-16,-1 1-2 0,2 1-4 0,-2 0-1 15,2 2-1-15,0 3 0 0,1 2 2 0,2 2 2 16,0 0-3-16,1 2 5 0,1 2 3 16,1 1-1-16,0-2 2 0,-1 3-1 0,0-1-2 15,-1 0-4-15,0 0-3 0,-1 0-9 0,-2-3-6 16,1 1-4-16,-4-2-5 0,3 0 0 0,-4-3 2 15,1 0 5-15,-2-2 6 0,-1-3 10 0,2-1 12 16,-2 0 14-16,0-1 12 0,0 0 9 0,0 0-6 16,-2-1-7-16,-2-3-7 0,3-2-6 0,-1-1-2 15,-3-1 1-15,3-2-2 0,1-3-3 16,-2-2-1-16,2-1-2 0,1-2-5 0,0-2-1 16,4 0-11-16,2 0 0 0,5 0 2 0,-1 2 5 15,3 0 11-15,1 3 3 0,1 5 4 16,-2 3 1-16,1 1 1 0,-2 5-5 0,2 1 5 15,-2 1-3-15,3 7 3 0,-2 4 5 0,1 2-4 16,2 3 4-16,-3 4-1 0,1 1-1 0,1 1-3 16,0 3-2-16,1 1 0 0,-2-2-6 15,2 0 0-15,-2 0-1 0,2-1-1 0,-1-3 2 16,1-1 0-16,-1-3-3 0,1-3-8 0,-4-1-11 16,0-2-27-16,-4-3-51 0,-1-1-74 15,-6-1-151-15,-1-2-396 0,0-2-874 0</inkml:trace>
  <inkml:trace contextRef="#ctx0" brushRef="#br0" timeOffset="60563.13">11324 11916 2812 0,'0'0'21'0,"0"0"26"16,0 0 21-16,0 0 4 0,0 0-10 15,0 0-27-15,0 0-20 0,0 0-6 0,0 0-1 16,0 0 5-16,0 0-5 0,181-93-5 0,-87 78-8 16,10 3-46-16,9 3-77 0,7 3-130 15,-32 3-359-15,-28 3-1013 0</inkml:trace>
  <inkml:trace contextRef="#ctx0" brushRef="#br0" timeOffset="61682.73">14375 11745 2681 0,'0'0'111'0,"0"0"11"15,0 0-23-15,0 0-37 0,0 0-24 16,0 0-19-16,0 0-12 0,0 0 3 0,0 0 1 15,0 0-3-15,0 0-1 0,0 0 1 0,-49 126-2 16,49-103-2-16,0 1 0 0,5-2-1 0,-2-2-2 16,6 0 0-16,-3 0 2 0,2-2-2 15,1 0 1-15,0 0 0 0,1-3-3 0,-1-1-2 16,1 0-6-16,0-2-5 0,0-2-7 0,2-1-3 16,2-3 1-16,2-1 1 0,1-2 7 0,-1-1 2 15,2-2-1-15,-3 0 2 0,0-2-1 0,-3-4 7 16,-2 0 5-16,-1 0 4 0,1-2 3 15,-5 0-5-15,0-2 1 0,-2 0-1 0,2-2 0 16,-3 0 2-16,-1-2 0 0,-2 1-1 0,1-1-4 16,0 2 5-16,0 1-1 0,0-1-1 0,0 2 3 15,0 3-1-15,-1 0-1 0,-1 2 2 16,1 3-1-16,-2 1-3 0,2 1-3 0,1 0-5 16,0 0-3-16,0 0-4 0,0 0-3 0,0 1-1 15,0 2 6-15,5 1 5 0,-2 0 8 0,4 2 2 16,-3 0 0-16,4 0 3 0,-2-1 1 15,1-1 2-15,2-1-3 0,-1 0 1 0,0-1-2 16,-1-1 0-16,3-1 3 0,0 0-4 0,2 0-1 16,1 0-2-16,-1 0-1 0,0-1-5 15,-1-2-3-15,0-1-2 0,3-2-3 0,-3 2 5 16,0-1 0-16,-4 0 1 0,-1 2 5 0,1-2-1 16,-4 1 6-16,-1-2 4 0,4-1-1 0,-4 0-2 15,-1-1-2-15,1-2 1 0,1-2-2 0,-1-1 2 16,-1-1 1-16,0-2-2 0,-1-2 5 0,0 1-2 15,-1-1 2-15,1 0-2 0,-6 1-3 16,3 0 3-16,-5 2-2 0,3 0 4 0,-3 2 0 16,-1 2 3-16,-1 0 0 0,1 3 0 0,0 2 2 15,3 2-9-15,-3 1-1 0,1 1-4 16,2 0-3-16,0 1 6 0,-2 1-2 0,5 0-1 16,-2 0-1-16,4 0-1 0,0 0-1 0,1 0-5 15,0 0-6-15,0 0-7 0,0 0-5 0,1 1 8 16,4 2 11-16,-2 1 11 0,5 0 10 0,1 1 8 15,2 1 5-15,3 1 5 0,5-1 1 16,3-2-4-16,7 2 1 0,2-1-4 0,5-1 0 16,-1 1-5-16,5-3-1 0,-1 0-6 0,1-1 1 15,2-1 0-15,0 2-5 0,0-1-1 16,0-1 1-16,-2 0-1 0,-2 0-2 0,0 0 1 16,-6 0-5-16,-2 0 0 0,-5 0 2 0,0-1 1 15,-5-3-2-15,-7 1 0 0,-2-1-2 16,-1 0-2-16,-3 0 4 0,-5 0 1 0,-2-2 5 15,0 0-5-15,-6-2-3 0,0-1 0 0,-5-1-8 16,-3 0 5-16,-1 1-1 0,-4 1-3 0,-3 1 2 16,-5 3 3-16,1 1 3 0,-3 2 1 15,-2 1 7-15,-1 4 0 0,-2 4 1 0,2 3 5 0,2 1 0 16,0 1 3-16,7 1 2 0,5 0-5 16,4 0-5-16,6 0-6 0,2 1-2 0,6 1 0 15,0 0 2-15,7 2 4 0,4 0-3 0,7-2 4 16,2-2 3-16,4 0-1 0,4-1 4 0,6-2-2 15,4-1-2-15,3-2-13 0,7-3-22 16,1 1-27-16,4-1-43 0,1 2-59 0,5-2-93 16,-17-1-267-16,-12-1-1076 0</inkml:trace>
  <inkml:trace contextRef="#ctx0" brushRef="#br0" timeOffset="62847.61">17085 11747 2063 0,'0'0'204'0,"0"0"7"0,0 0-35 15,0 0-18-15,0 0-23 0,0 0-23 0,0 0-27 16,0 0-21-16,0 0-18 0,0 0-12 0,0 0-5 15,0 0-10-15,0 0-3 0,0 0-4 0,-89-74-7 16,81 71 1-16,-4 2 0 0,-2 0-5 16,-5 1 0-16,-3 0 0 0,-4 7 1 0,-3 1 1 15,-2 3 4-15,0 3-2 0,0 0-3 0,1 3 7 16,1 3 2-16,3 0-3 0,0 0 4 16,8 0-6-16,3 0-3 0,5-1-2 0,1-1 3 15,8 1-7-15,1-1 0 0,3 2 0 0,8 0-1 16,6-2 2-16,3 1 2 0,3-2 2 0,6-4-2 15,2-1 2-15,3-2-2 0,3-2-5 16,1-1 2-16,3-1-3 0,1-4-4 0,-1 1-3 16,6-3-8-16,-3 0 0 0,3-2 1 0,-2-3 4 15,-3-3 10-15,-2-3-8 0,-1-1 0 16,-7 0 5-16,-2-1-5 0,-2-1 11 0,-6 2 6 16,-4-1-2-16,-5 3 3 0,-3 1 5 0,-6 2 5 15,-2 0 5-15,-2 2 8 0,0-1-8 0,-6 2-4 16,0-1-6-16,-1 2-5 0,-4-1 1 0,-2 2 0 15,-1 1 2-15,0-1 0 0,-2 2-1 0,1 0 0 16,-2 2-1-16,4 2-3 0,-3 1 3 16,4 2-1-16,1 1-3 0,0 0 0 0,1 0 1 15,2 3-4-15,-1-3-1 0,4 4 3 0,0-1-4 16,2-1 0-16,1 2 3 0,0-3-2 0,2 1-2 16,0-1-2-16,0 0 3 0,4 0-4 15,-1-2 4-15,3-2-1 0,0 1-2 0,2-1-3 16,-1-1 3-16,2-2 0 0,2-1-2 0,2-1 4 15,-2 0-6-15,6 0 0 0,-4-2 3 16,4-4 3-16,-3 0 3 0,3-5 2 0,-3-1-1 16,3-1-1-16,-2-2-1 0,0 1 0 0,-3 0 1 15,-2 0 0-15,-1 0 4 0,-3 3 4 0,-2 0-2 16,-2 1 4-16,-1 2 3 0,-1 1 1 16,0 3 1-16,0-1 4 0,0 3-6 0,-1 1 0 15,-1 1-1-15,0 0-3 0,-2 0-4 0,3 0-2 16,0 0-1-16,-2 2-4 0,0 3 2 0,0 0 0 15,1 2 0-15,1 1 3 0,-1 1 0 0,2-2 0 16,0 1-1-16,0-2 1 0,0 2 0 16,1-1-2-16,3 0 3 0,3 0-3 0,-3 0-1 15,4 0 2-15,1-1-1 0,0-1 3 0,2 1-2 16,2-3 0-16,2 1 0 0,-1-1-6 0,0 0 1 16,1-1-4-16,-2-1-3 0,-1-1 2 0,0 0 1 15,0 0 2-15,-2 0 0 0,0-1 2 16,-3-2 1-16,1-2 0 0,2-1 4 0,-1-2 0 15,-2 0 0-15,-2 0 1 0,4-2 1 0,-5 1 1 16,2-1-1-16,-2 1 1 0,0 1-4 16,-1 1 2-16,2 0 0 0,-1 2-1 0,0 0-2 15,0 0-2-15,0 1-1 0,2 0-4 0,0 1 0 16,2-1 0-16,2 2-2 0,2 0 3 16,2 0 3-16,0 0 2 0,3 1 2 0,-3 1 1 15,5 0 0-15,-2-1-2 0,-2 1 0 0,1 0 3 16,-2 0-2-16,1 0-2 0,-2 0 2 0,-1 0-1 15,2 0-1-15,-4 0 4 0,-1 0-3 0,0 1-2 16,-3-1-1-16,-4 0-6 0,0 0-1 16,-2 0 4-16,0 0 3 0,0 0 5 0,0-1 0 15,0-2 0-15,0-3-6 0,-1 0 4 0,0-1-3 16,-1-1-1-16,1 0 4 0,1 1-7 0,0 0 7 16,0 2-4-16,0 0-1 0,0 0-4 15,2 1-11-15,1 0-6 0,2 1-6 0,-1 1 3 16,5-1 3-16,0 2 6 0,1 0 10 0,1 1 1 15,2 0 10-15,0 1 3 0,4 4 0 0,-1 0 7 16,-1 4-7-16,3-1 1 0,-1 2 0 16,-2 0-7-16,2 2 5 0,-4 1-2 0,6-1 2 15,-1 1 1-15,-1-1-1 0,3 1-4 0,2-2-15 16,-2 0-36-16,3-1-71 0,-2 1-111 0,-6-3-224 16,-3-4-706-16</inkml:trace>
  <inkml:trace contextRef="#ctx0" brushRef="#br0" timeOffset="63653.73">19672 11669 947 0,'0'0'231'0,"0"0"29"16,0 0-9-16,0 0-19 0,0 0-18 0,0 0-25 15,0 0-39-15,0 0-42 0,0 0-43 0,0 0-34 16,0 0-15-16,0 0 0 0,0 0 12 15,0 0 13-15,-18 64 7 0,18-29-3 0,0 4-6 16,4 5-7-16,0 0-7 0,4 0-4 0,-2 2-4 16,3 1-6-16,-3 1 0 0,3 5-1 0,-3 0-2 15,-2 0-2-15,1 1 2 0,0-2-1 16,0 0-3-16,1-5 0 0,-2-1-12 0,-1-4-14 16,-1-1-12-16,-2-7-13 0,0-4-2 0,0-7 5 15,1-4 10-15,-2-5 8 0,-1-7 11 16,1-3 8-16,0-2 13 0,1-2 14 0,0 0 11 15,-1 0 2-15,1-3-5 0,0-3-10 0,-2-4-8 16,2-1-2-16,-1-1-1 0,1-5 3 0,0 0-5 16,0-2 0-16,0-3-1 0,1-1-2 15,1 0 1-15,-1-4-1 0,-1 3 1 0,1-2 0 16,-1 0 0-16,0 0 0 0,0-2-2 0,1 0-3 16,1 3 3-16,-1 0 0 0,1 2-3 0,2 0 1 15,1 3-5-15,5 2-3 0,-1 1 0 0,3 1 0 16,6 3-4-16,1 1 3 0,3 1 4 0,3 0-3 15,1 3 9-15,0 2 2 0,0 4-2 16,-4 0-1-16,0 2-3 0,-3 0 0 0,-2 3-3 16,-4 3 3-16,-1 2-2 0,-4 0 0 0,1 2 0 15,0 0 1-15,-6 2-2 0,1-1 2 16,-4-1 2-16,0 3 5 0,-2-1 0 0,-6-2 4 16,0 0 1-16,-6-1-3 0,-1 1 7 0,-1-2 1 15,-4 0-5-15,-1-1-2 0,-3-1-6 0,2-2-9 16,-3 0-11-16,1-1-16 0,-1-1-37 15,1-1-48-15,2-1-81 0,2 0-106 0,7 0-168 16,4 0-800-16</inkml:trace>
  <inkml:trace contextRef="#ctx0" brushRef="#br0" timeOffset="64380.68">20244 12069 1851 0,'0'0'384'0,"0"0"-199"16,0 0-56-16,0 0-13 0,0 0-22 0,0 0-12 15,0 0-16-15,0 0-25 0,0 0-19 0,0 0-14 16,0 0-5-16,0 0-2 0,0 0 2 15,0 0 0-15,0 14 0 0,4-7-1 0,-2 0 0 16,2 0 3-16,1 1-3 0,-2 1 3 0,4-2 1 16,-1-1-2-16,1 0-1 0,1 0 3 0,-2-2-4 15,2 1-4-15,-2 0 0 0,4-2-5 16,-1-1-4-16,-2 1 1 0,4-2 0 0,-2-1-1 16,2 0 2-16,2 0 0 0,-3 0 0 0,1-3 2 15,0 0 1-15,-2-2-1 0,-2 1 0 0,0 0 1 16,0 0-1-16,-4-1 2 0,0 0 5 15,0 1 0-15,-2 0 2 0,-1 1 6 0,0 1 1 16,0 1-1-16,0 1 4 0,0 0-6 0,0 0-5 16,0 0-4-16,0 0-2 0,0 0 1 0,0 4 3 15,0 0 8-15,0 5 9 0,0 1 9 0,0 1-1 16,0 2 3-16,0 1-6 0,0 0-5 16,4 0 3-16,1 0-2 0,5-2 0 0,-2 2 5 15,2-3-6-15,4 0 1 0,-3-1-1 0,4-3-2 16,-1-2 0-16,-2-2 1 0,5-2-1 0,-4-1-3 15,6 0-1-15,0 0-5 0,-2-5 0 16,3-2-3-16,-2-2 0 0,1-2 2 0,1-2-7 16,-1-2 2-16,2 0-1 0,-2-3-1 0,-2-2 4 15,-1 1-1-15,1-4 1 0,-4-2-4 16,-3-3 4-16,-1-2 0 0,0-1-2 0,-5-2 5 16,4-3-3-16,-3-2-1 0,2-1 1 0,2-2-3 15,-1 1 4-15,-6 7 1 0,0 6 7 0,-2 7 4 16,0 5-3-16,0 6 4 0,0 3 0 15,0 3-1-15,0 2-2 0,0 1-7 0,0 0-10 16,0 0-7-16,0 6 3 0,0 2 0 0,0 5 7 16,5 5 4-16,0 3 0 0,4 3 4 0,0 1 1 15,1 2 3-15,3-2-5 0,0 0 1 16,2-3-1-16,2 0-2 0,1-1 1 0,0-4-8 16,4-1-14-16,2-1-19 0,-1-2-20 0,2-3-33 15,0-3-47-15,3-1-73 0,-4-4-154 0,-5-1-375 16,-7-1-847-16</inkml:trace>
  <inkml:trace contextRef="#ctx0" brushRef="#br0" timeOffset="64580.69">20614 11903 2478 0,'0'0'186'15,"0"0"17"-15,0 0-37 0,0 0-41 0,0 0-43 16,0 0-36-16,0 0-14 0,0 0-3 0,0 0 3 15,0 0-4-15,138-46-9 0,-82 41-6 16,5 3-6-16,5-3-3 0,1 1-1 0,4 0-2 16,-1 1-13-16,-6 2-22 0,-1 0-32 0,-8-2-45 15,-5 2-44-15,-8 0-72 0,-2-1-149 16,-17 0-430-16,-5 0-782 0</inkml:trace>
  <inkml:trace contextRef="#ctx0" brushRef="#br0" timeOffset="67948.91">19786 12158 1250 0,'0'0'101'16,"0"0"53"-16,0 0 45 0,0 0 26 0,0 0-11 16,-121-49-20-16,111 47-35 0,4 2-35 0,2 0-42 15,4 0-46-15,0 1-21 0,0 6-9 16,5 3 6-16,4 7 7 0,7 2 13 0,6 4 10 15,6 1 6-15,10 1 3 0,11-1-7 0,7-2-7 16,9 0-7-16,7-6-6 0,2-3-3 0,6-5-4 16,2-5-4-16,3-3 1 0,1-2-6 15,3-8-2-15,-1-7 0 0,1-2-7 0,0-3-5 16,-6-1-10-16,-4 3-18 0,-12-4-13 0,-11 4-10 16,-13-2-2-16,-7 1 5 0,-13-2 8 0,-12 0 5 15,-8-1 2-15,-6-1-2 0,-14 0 2 16,-11-1 2-16,-13 2 5 0,-12 2 8 0,-12 1 7 15,-9 5 8-15,-9 3 13 0,-5 3 8 0,-5 7 16 16,-2 3 17-16,-2 8 11 0,2 9 11 0,2 5 4 16,-2 4-1-16,5 3-1 0,3 3-1 0,5 1-1 15,5 0-8-15,8-2-8 0,11-2-10 16,9-3-8-16,11-4-11 0,9-2-10 0,14-3-12 16,9-1-9-16,6 1-4 0,10 1 3 0,11-1 2 15,9 0 7-15,13-3 8 0,15-5-1 16,14-3 6-16,15-4-1 0,13-2-5 0,7-4 0 15,7-6-4-15,2-1 0 0,-2-3-8 0,-2 0 1 16,-9-3-1-16,-2-2 0 0,-7 0 6 0,-6-2 0 16,-12 0-5-16,-9-1-1 0,-15 1-3 15,-11 1 1-15,-17 2 8 0,-13-1 3 0,-11 3-4 16,-8-1-9-16,-20-3-9 0,-12-1-8 0,-15 0-3 16,-20 0 2-16,-17 1-4 0,-20 5 1 15,-15 1 5-15,-17 3 9 0,-12 2 11 0,-8 2 5 16,-9 2 5-16,0 3-2 0,-2 1 1 0,4 0 0 15,5 3 1-15,8 1 2 0,8 2 2 0,10-1 0 16,12 1 0-16,6-1 8 0,10-3 2 0,11 1-1 16,5-1-3-16,9-1-3 0,9 3-4 0,10 0 1 15,11 0 3-15,8-1-2 0,10 0-1 0,8-2-1 16,8 1-2-16,9-1-7 0,5 2 2 16,5-2-4-16,3 0-14 0,1 1-12 0,0 0-11 15,6 4-2-15,5 0 10 0,5 4 20 0,7-1 9 16,8-1 6-16,8-2 4 0,9-3 0 15,9-2-3-15,7 1-1 0,4-4 1 0,6-3-5 16,3 0 2-16,-2-1 1 0,3 2 1 0,-3-3-3 16,0 0 3-16,-8-2-2 0,-5 2-2 0,-5 1 3 15,-9 2-2-15,-9 0 1 0,-12 1-2 0,-7 3-1 16,-11 0 2-16,-8 1 2 0,-2 0 4 16,-12-1 1-16,-12-1-9 0,-8 0-12 0,-17-2-11 15,-12 1-17-15,-13 1-1 0,-12-3-4 16,-13-3-2-16,-6 0 8 0,-8-4 10 0,-4 1 10 15,-4-3 11-15,-1 1 13 0,0-1-4 0,-1 3 2 16,3 4-1-16,2 4-5 0,0 3 0 0,1 3-1 16,-1 8 1-16,1 3 1 0,1 2 5 0,3 2 7 15,6 1 1-15,5 1 0 0,9 0 2 16,6 0-2-16,10 0-3 0,11-1-1 0,7 0-3 16,8-2-2-16,6 0 1 0,10-2 5 0,5-2-6 15,6-3 0-15,6-2 4 0,8-3-4 0,2-3 9 16,8-1 1-16,1-1-2 0,1 0-9 0,8-4 3 15,1-4-1-15,6-3 3 0,4-3 6 16,3-1-1-16,4-1-4 0,1-1-1 0,1 1 3 16,2 0-5-16,-3 1-1 0,0 0 2 0,-6 1-1 15,-5 2 6-15,-7 1 8 0,-6 1 4 16,-4-1-7-16,-4 0-6 0,-12-2-14 0,-5 1-12 16,-9-2-6-16,-11 1-1 0,-9-2 2 0,-9 0 2 15,-6 1 11-15,-13-1 3 0,-2 1 6 16,-6 0 3-16,-5 2 3 0,-3 2-3 0,-3 3-2 15,-2 1 5-15,3 2-5 0,2 3 12 0,-1 1 9 16,8-1 8-16,6 2 1 0,4 4 6 0,14-1 1 16,11 2-9-16,9 0 6 0,11-1-9 0,9 1-6 15,11-2-7-15,5 2-13 0,6 0-11 0,1 4-4 16,9 4 6-16,7 2 10 0,2 3 9 16,8 1 7-16,7 1 3 0,6 0 0 0,10-1 1 15,4 1-1-15,8-3-1 0,7-1 1 0,4-3 3 16,7-3 1-16,4-2-3 0,7-3 2 0,4-3-3 15,9-2-2-15,3-1-1 0,2-2-5 16,2-2-3-16,2-1-3 0,-2 0 0 0,1 3-19 16,-4 1-17-16,-1 1-29 0,-5 1-41 0,-6 0-55 15,-4 0-125-15,-23 2-463 0,-26-3-850 0</inkml:trace>
  <inkml:trace contextRef="#ctx0" brushRef="#br0" timeOffset="69130.98">22596 11833 2460 0,'0'0'157'0,"0"0"-3"0,0 0-32 0,0 0-22 16,0 0-30-16,0 0-21 0,0 0-16 16,0 0-11-16,0 0-4 0,0 0-2 0,0 0-5 15,0 0-3-15,0 0-1 0,0 0-5 0,-74 101 1 16,74-77 0-16,3 1-2 0,7 1 3 0,0 0-1 15,2 0 1-15,5-4-2 0,2 0-1 0,-3-2 0 16,6-2-3-16,-4-3 4 0,1-2-4 16,0-4-4-16,-2-1-1 0,-2-1-4 0,1-2 1 15,-2-1-3-15,-2-1 0 0,1-3 0 0,-2 0-1 16,-4 0 7-16,1-2 2 0,2-2 4 0,-2-2 1 16,-1-1-3-16,-2-1-2 0,2-1 1 15,-4-1 2-15,-2-2-1 0,-1 0 2 0,0 0 0 16,0-3-5-16,-3-1-1 0,-5 0 0 0,0-1-1 15,2-1 3-15,-3 3 3 0,1 0 2 16,0 3-3-16,4 0 4 0,-2 3-1 0,5 1 0 16,-1 2-1-16,1 1 0 0,1 1-4 0,0 1-7 15,0-1-8-15,0 0-13 0,3 0-3 0,3-1 0 16,-2-2 7-16,4 3 8 0,2-1 7 16,-1 0 1-16,0 0 4 0,2 0 3 0,-1-1 3 15,0 1 2-15,-2-1-2 0,-2 2-5 0,0-1-3 16,-2 1-4-16,-3 1-2 0,3-1-1 0,-2 2 0 15,0-1-1-15,-1-1 2 0,1 1 2 0,2-2 2 16,-1 1 3-16,-1 0 3 0,3 1 4 0,-2-2 1 16,-2 1 3-16,1 0-1 0,2 2 5 15,-4-1 3-15,1 1 2 0,-1 0 5 0,0 0-1 16,0-1 2-16,0 2-2 0,0 1 3 0,0-1-1 16,0 1 0-16,0 0 0 0,0 0-3 15,0 0-1-15,0 0-2 0,0 0-7 0,0 0-3 16,1 0-4-16,0 0-2 0,0 3 4 0,1 4 2 15,2 4 6-15,1 1 3 0,-3 3 4 0,3 3 4 16,-3 1 3-16,-1 2 6 0,-1 0 5 16,0 0 3-16,0 0-1 0,-1 0-2 0,0-3-6 15,1-1-6-15,0 0-4 0,0-3 0 0,3-1-2 16,4-3 2-16,1 0 4 0,-1-1 1 16,3-3 5-16,3-1 4 0,-1-3-2 0,0 0-4 15,0-1-4-15,0-1-2 0,0 0-5 0,-4 0 3 16,0 0-2-16,2 0 0 0,-3-2 1 0,-2-1 0 15,3-2-5-15,-1-1 1 0,-2-1-1 0,3-2-3 16,-1 0-1-16,-2-1-2 0,2 0-3 16,-3 0-9-16,4-1 4 0,-2 2 0 0,-2-3-3 15,-1 3 4-15,4 0-2 0,-5 0 0 0,4 0-1 16,-3 1 5-16,2 0-1 0,-3-1-1 0,0 3 4 16,-1-2-3-16,0 0 2 0,-1-2 0 0,0 1 2 15,0 0-1-15,-1-3-1 0,-2 0 0 16,-3 0 0-16,2 1-3 0,-4-2 4 0,4 1 3 15,-5-1-6-15,0 0 8 0,0-1-5 0,0-1-3 16,-1 4 4-16,0-1 0 0,2 3-3 0,4 3 0 16,-3 2 4-16,5 1-10 0,-1 1 6 15,2 2-3-15,1 0-8 0,0 0-4 0,0 0-8 16,0 0-6-16,0 0-10 0,0 0 1 0,0 1 4 16,0 6 3-16,0 2-10 0,0 3-27 15,0 3-56-15,0 2-90 0,4 1-163 0,-3-3-471 16,1-6-622-16</inkml:trace>
  <inkml:trace contextRef="#ctx0" brushRef="#br0" timeOffset="69364.47">23296 11844 2244 0,'0'0'284'0,"0"0"-212"15,0 0-30-15,0 0 13 0,0 0 14 0,0 0 22 16,0 0 0-16,0 0-20 0,0 0-18 0,0 0-20 16,83 128-13-16,-67-104-6 0,-4 0-2 15,-1-1-1-15,1 2-4 0,-2-4 0 0,1 0-8 16,3-2-22-16,-3-1-45 0,2-4-70 0,-2-4-114 16,-1-3-205-16,1-2-485 0,-5-4-353 0</inkml:trace>
  <inkml:trace contextRef="#ctx0" brushRef="#br0" timeOffset="69519.13">23517 11577 2636 0,'0'0'149'0,"0"0"10"0,0 0-24 0,0 0-29 16,0 0-18-16,0 0-28 0,0 0-19 0,0 0-16 15,0 0-25-15,0 0-26 0,0 0-25 0,0 0-16 16,0 0-36-16,0 0-34 0,-14-59-77 15,34 74-193-15,-3 0-486 0,-6-6-608 0</inkml:trace>
  <inkml:trace contextRef="#ctx0" brushRef="#br0" timeOffset="70286.97">23794 12074 2230 0,'0'0'96'0,"0"0"15"0,0 0 11 15,0 0 6-15,0 0 8 0,0 0-7 0,0 0-23 16,0 0-19-16,0 0-22 0,0 0-19 0,0 0-9 16,0 0-8-16,0 0-8 0,68-33-7 0,-55 17-7 15,4-2-1-15,-3-3-5 0,0-4 0 16,-1 1 0-16,-3-3-7 0,-3-4 0 0,0-3 0 16,-4-3-2-16,1-2 2 0,-4-1 3 0,1-6-1 15,0-1 2-15,0-4 4 0,-1 3-2 0,0 3 2 16,0 8 2-16,-4 8 0 0,-1 10 0 0,2 7 4 15,-2 4 0-15,3 6-2 0,2 2-7 16,-1 0-8-16,0 7-6 0,-2 6 4 0,-2 6 7 16,3 7 10-16,-1 7 5 0,-1 2 2 0,4 3 3 15,0 2-7-15,5 0 3 0,-1-1-2 16,6-1-6-16,-1-1 2 0,1-2-7 0,2-2 1 16,-2-4 2-16,1-2 0 0,3-5 1 0,-3-4-6 15,0 0-5-15,0-6-6 0,0-2-4 0,0-3-4 16,-1-1-4-16,0-1 2 0,1-3-2 15,-1-1 11-15,1-1 6 0,0-1 2 0,-1-6 9 16,0-2-4-16,0-3 1 0,0-4 1 0,4-2-2 16,-3-3 3-16,0-3 1 0,-1-2 3 15,-2-3-2-15,-1-1 0 0,1-2 6 0,-2-4-2 16,-1-2 1-16,1-2-1 0,-2-5-4 0,0 0-2 16,1 1-1-16,-3 5 1 0,-1 6 1 0,1 7 4 15,-2 8 1-15,0 8-2 0,0 6-5 0,0 3-10 16,-2 1-11-16,1 7-4 0,-2 8 6 0,-3 7 10 15,3 5 14-15,-3 7 5 0,3 2 1 0,3 2-3 16,0-2-6-16,0 1 4 0,6-2-4 16,-1-1-1-16,2 1 0 0,1-2-3 0,1-2 3 15,-1-1-1-15,2 0 3 0,5-5-3 0,-5-3-3 16,0-2 1-16,1-5-4 0,-4-5 1 16,-1-3-1-16,0-3-1 0,-2-2 5 0,0-2 5 15,0 0 6-15,-2 0-1 0,-1-5 2 0,4-3-4 16,-3-2-4-16,0-4 1 0,-1-5-4 15,2 1-2-15,-1-2 1 0,-1-1-1 0,0-1 1 16,0-1 0-16,1-1 1 0,2 2 0 0,2 1-1 16,2 3-5-16,1 1-7 0,3 5-8 0,0 2 0 15,2 5 7-15,2 3 8 0,0 2 6 16,-1 1 3-16,4 5 0 0,-2 6 2 0,1 2 5 16,0 2-1-16,1 3 0 0,1 1 0 0,-1 1-2 15,0-1 1-15,1 4-1 0,-3-2-4 16,3-1-1-16,0 1-1 0,1 2 1 0,2-2-6 0,-2-1-11 15,-1 0-11-15,0-4-42 0,-5-1-63 16,3-4-98-16,-8-3-263 0,-5-4-1107 0</inkml:trace>
  <inkml:trace contextRef="#ctx0" brushRef="#br0" timeOffset="70447.28">23593 11825 2629 0,'0'0'50'0,"0"0"-34"16,0 0-19-16,0 0-14 0,0 0-3 0,0 0 21 16,172-58 6-16,-101 50-2 0,11 2-5 0,9-1-32 15,7 3-79-15,2-1-153 0,-24 3-398 16,-24-1-865-16</inkml:trace>
  <inkml:trace contextRef="#ctx0" brushRef="#br0" timeOffset="71248.27">25887 11203 2089 0,'0'0'130'0,"0"0"33"16,0 0 20-16,0 0-32 0,0 0-53 0,0 0-45 15,0 0-30-15,0 0-19 0,0 0 0 0,0 0 14 16,0 0 10-16,0 0 5 0,0 0-1 16,-10 129-8-16,22-88-11 0,3 2 1 0,-1-2-3 15,-3 0-4-15,4-2 2 0,-3-1-2 0,-1 0-3 16,-2 0-2-16,1 0 8 0,-4 0-10 0,-1 0 0 15,-2-2-2-15,-1-3-8 0,-2-5 0 0,0-3-2 16,-3-7-3-16,-1-3-1 0,-1-5 7 16,-1-3 3-16,1-2 4 0,-2-3 2 0,2-2 6 15,-1 0 2-15,-2 0 0 0,3-1 7 16,-4-3-8-16,4-3-3 0,-2-3-2 0,1 0-2 16,0-4-2-16,2 1-3 0,1-3-1 0,3 1-9 15,0-2-4-15,2-1-10 0,7-2-7 0,1 0-4 16,5-1 4-16,3-2 11 0,6 0 4 0,2-2 7 15,3 3 4-15,-1 0-5 0,1 3-1 0,1 6 2 16,-3 2-2-16,-1 3 6 0,-2 3 10 16,-6 3 0-16,2 2 0 0,-6 0 2 0,-4 5 0 15,-3 2 0-15,-3 3 10 0,1 4 0 0,-1 2 0 16,0 4 6-16,-1 1-5 0,-1 1-1 0,2 0 0 16,-1-1-2-16,2 0 1 0,1 0 0 15,2-3 0-15,-1-1 2 0,2-1-2 0,2-1 1 16,-1-1 1-16,2-1-1 0,-1-3 1 0,-1-1 2 15,1-1 0-15,0-3-4 0,1-1 2 16,2 0-2-16,1-2-5 0,-1-1 3 0,2 0-5 16,-1-1 1-16,1-2-1 0,-2-4-2 0,2-1-6 15,-2-1-4-15,-1-2 0 0,-1 0-2 0,0-2-3 16,-3-2 2-16,-2 1-2 0,-1-4 2 16,1 0 5-16,-2 0 3 0,-3-1 2 0,-1 1 4 15,2 2 4-15,-3 3-2 0,0 2 1 0,0 3 7 16,0 1 1-16,0 2 11 0,0 3 3 15,0 0-1-15,0 1-4 0,0 0-9 0,0 0-4 0,0 5-3 16,1 2 8-16,2 4 9 0,2 3 8 16,0 3 7-16,6 4 1 0,-1-1-3 0,2 2-6 15,6 0-8-15,-2 1-6 0,0-1-5 0,4-3 1 16,-1 0-3-16,2-2-2 0,-1-3-3 0,-3-3-9 16,-1-1-17-16,1-3-24 0,-3-3-33 15,0-1-52-15,-1-2-70 0,-3-1-155 0,-4-1-462 16,-1-3-806-16</inkml:trace>
  <inkml:trace contextRef="#ctx0" brushRef="#br0" timeOffset="71378.02">26795 11554 2327 0,'0'0'82'0,"0"0"9"0,0 0-3 16,0 0-14-16,0 0-29 0,0 0-34 15,0 0-54-15,0 0-22 0,0 0-27 0,0 0-86 16,0 0-142-16,0 0-409 0,0 0-562 0</inkml:trace>
  <inkml:trace contextRef="#ctx0" brushRef="#br0" timeOffset="72247.53">27288 11718 2629 0,'0'0'154'0,"0"0"-8"0,0 0-5 16,0 0-12-16,0 0-36 0,0 0-19 0,0 0-15 15,0 0-17-15,0 0-14 0,0 0-11 0,0 0-7 16,0 0-10-16,0 0 7 0,-128-90-5 16,107 93 2-16,4 2 0 0,3 1-5 0,1 0 1 15,1 1-3-15,4 2-3 0,1-2-2 0,0 2-1 16,4 1-1-16,-2-1 2 0,2-1 2 0,2 2-8 16,1-2-6-16,0-1-7 0,0 3-9 0,5-2 1 15,0-1 2-15,-1 0 1 0,1-3 3 16,1 1-1-16,-1 0 4 0,5-3 5 0,-4 0 7 15,0-2 11-15,1 0 4 0,-1 0 6 0,1-3-3 16,1-2 2-16,-2 0-2 0,-1 0 1 16,4-1 2-16,-6 1-3 0,2 0 2 0,-3 2-4 15,-1 2-1-15,-1 1-2 0,0 0-7 0,0 0-7 16,0 0-9-16,0 4-1 0,-1 6 6 0,-1 4 9 16,1 4 11-16,1 6 3 0,0 3 3 0,0 5 1 15,4 5 0-15,2 2 0 0,2 3 0 16,1 7-1-16,0 0 0 0,1 1 0 0,0-3-1 15,-1-2-4-15,0-3 1 0,-6-1-1 0,0-3 0 16,-3-3 2-16,-3-5 2 0,-4-3 0 0,-3-5-2 16,-6-5 5-16,-2 0 0 0,-3-4 3 15,-1-3 6-15,-2-2-2 0,-2-2 2 0,1-3 3 16,-1-3-3-16,1 0-1 0,4-1 4 0,5-5 2 16,1-1-1-16,5-3-1 0,5-1-4 15,1-3-10-15,4-5-1 0,1 0-10 0,7-5-5 16,7-4-4-16,3-3-1 0,5-3 0 0,5-3-4 15,5-2-1-15,2-5-11 0,2-3-2 0,5-5 4 16,2-5 5-16,3-5 7 0,1-7 8 16,4-7 4-16,-2-5 2 0,3-5 4 0,-5 5 1 15,-9 5 3-15,-10 12 1 0,-9 13 7 0,-9 10 8 16,-5 12 5-16,-3 10 6 0,-2 9-3 0,-1 5-11 16,0 4-12-16,0 1-12 0,0 1-13 15,-1 8 2-15,-4 6 6 0,-4 9 6 0,-2 8 9 16,1 6 2-16,-1 2-2 0,0 3 0 0,2 1 1 15,4 0-1-15,2-1 0 0,1-1 1 0,2-3-4 16,0-1-2-16,0-2 0 0,0-4 1 0,0-6 0 16,0-1 0-16,0-7-1 0,0-3-1 15,0-2-1-15,0-3-1 0,1-3 1 0,0-2-7 16,1-2 5-16,-2 0-2 0,1-3 1 0,-1 0 4 16,1 0 1-16,-1 0 4 0,1 0-1 0,1-4 2 15,-1-3-5-15,3-3-5 0,2-4 1 16,0-4-3-16,0-1 1 0,2-3 0 0,-2 1 3 15,1-1 0-15,2 2-1 0,0 3-1 0,1 3-7 16,-1 5-7-16,-1 2 6 0,1 2 1 16,2 4 2-16,0 1 11 0,2 1 2 0,3 6 2 15,1 5 6-15,3 4 2 0,3 2-4 0,-1 4 0 16,1-1-1-16,-1 3-3 0,-1-1-4 0,0-1 0 16,2-2-2-16,-1 1-2 0,2-1 2 0,-2-2-12 15,3 2-30-15,0 0-56 0,1-1-110 0,-6-5-256 16,-5-5-1194-16</inkml:trace>
  <inkml:trace contextRef="#ctx0" brushRef="#br0" timeOffset="72830.4">29255 11486 2629 0,'0'0'39'0,"0"0"40"16,0 0 36-16,0 0 18 0,0 0 0 15,0 0-19-15,0 0-37 0,0 0-21 0,0 0-32 16,0 0-28-16,0 0-4 0,0 0 3 0,0 0 9 16,0 0 4-16,-85 53 7 0,77 7-4 0,2 3-5 15,3 3 3-15,2 0-6 0,1 4 0 16,0-1-1-16,0 2 1 0,-1-1-1 0,0-1-1 15,-1-4-1-15,2-3-9 0,0-4-9 0,0-7-9 16,2-1-15-16,0-6-6 0,-2-1-5 0,1-5-6 16,-1-6-3-16,0-3-2 0,0-7 7 0,0-6 10 15,0-7 15-15,1-3 17 0,-1-5 15 16,0-1 19-16,0 0 4 0,0-5 2 0,0-5-12 16,0-1-7-16,0-4 1 0,0-2-3 0,-1-3 5 15,0-2-2-15,0-1-2 0,-2-1-2 0,0-4 3 16,0 0-1-16,2-3-1 0,1-4 0 15,0 1-5-15,0-1 1 0,0-2 0 0,0 1 1 16,-1 1-2-16,1-1 0 0,0 2 0 0,5-2-4 16,2 1 1-16,1 4-1 0,1 2-4 0,3 7-5 15,0 2-6-15,4 6-6 0,2 3-3 16,6 2 4-16,-1 3 11 0,1 1 7 0,4 3 5 16,0 1 5-16,2 1 0 0,0 0-2 0,-6 3 2 15,1 3-1-15,-7 2-4 0,-3 0 1 0,-5 1-2 16,-3 0-4-16,-3 3 1 0,-4 1 0 0,0-2 3 15,-2 4 3-15,-7-1 4 0,-4 1 2 16,-5 1-2-16,-7 0 4 0,0 0-6 0,-3-2-7 16,-2-1-13-16,2-1-25 0,-2-1-32 0,1-2-30 15,1 0-37-15,0-1-47 0,5-1-83 0,4-3-143 16,8-3-196-16,4 1-415 0</inkml:trace>
  <inkml:trace contextRef="#ctx0" brushRef="#br0" timeOffset="73398.52">29361 11982 0 0,'0'0'88'0,"0"0"201"0,0 0 1 0,0 0-11 16,0 0 5-16,123-52-30 0,-98 47-17 0,4 0-32 15,5 4-41-15,-1-2-37 0,1 3-31 16,-2 0-24-16,2 3-16 0,-5 3-17 0,-3 1-11 16,-3 1-11-16,-3 2-9 0,-3 0-2 0,-3 2-5 15,1 1-1-15,-2-1-7 0,-2 3 6 0,-2-1-1 16,1 0 2-16,-1 1 8 0,-1-1-7 15,-3-1 1-15,4 0 2 0,-4-3-7 0,1 1 4 16,-4-3-1-16,1-2 0 0,-2 0 0 0,-1-2 0 16,0-1 0-16,0 1-1 0,0-2 5 0,-6 0 1 15,3 1 2-15,-6-1 2 0,-1 0-5 16,-1 1-1-16,-5-2-10 0,4-1-12 0,-1 0-12 16,-3 0-19-16,6 0-9 0,0-1-9 0,7-3 0 15,0 1-1-15,3-3-17 0,1-1-23 0,9-1-17 16,3-2-1-16,7-2 16 0,1 1 26 0,7 0 20 15,2 2 13-15,0 1 13 0,1 2 10 0,1 3 9 16,-2 0 5-16,0 0 7 0,-5 2 15 16,1 0 13-16,-3 0 20 0,-5 0 27 0,-4 1 23 15,-4-2 25-15,-3 1 30 0,-6 1 18 0,-1-1 3 16,0 1-12-16,0 0-36 0,0 0-39 16,-2 0-29-16,-4 0-17 0,1 0-6 0,-5 1 0 15,0 3 3-15,-2 0-3 0,-3 3-3 0,4 1-6 16,0 1-6-16,1 2-2 0,1 0-4 15,4 3-3-15,0 0-2 0,1-2-4 0,1 2 4 16,1 0-1-16,2 0 1 0,0 0 1 0,0 0-2 16,5-3 1-16,0 0 4 0,2-3 1 0,-3 1-1 15,4-4 0-15,1 1 0 0,-1-2 0 16,-3-2 6-16,3-1 3 0,-2-1 4 0,-1 0 7 0,0 1 2 16,-1-1 3-16,-1-1-3 0,4-2-2 15,-5-2-7-15,4-1-10 0,-3 2-11 0,-2-3-22 16,2 0-27-16,-3 0-53 0,0-2-96 0,0-2-207 15,0 3-386-15,0 1-617 0</inkml:trace>
  <inkml:trace contextRef="#ctx0" brushRef="#br0" timeOffset="73835.73">30353 11710 1667 0,'0'0'211'0,"0"0"-83"0,0 0 47 15,0 0 37-15,0 0-1 0,0 0-32 0,0 0-51 16,0 0-54-16,0 0-50 0,0 0-40 0,0 0-10 15,0 0 0-15,0 0 8 0,0 0 17 16,47 5 1-16,-49 30 4 0,1 2 1 0,0 4-1 16,1 3 0-16,0-2-2 0,0 4 1 0,2-1 0 15,1 0-1-15,-1-4-7 0,3-2-8 0,-2-4-9 16,-1-4-14-16,2-4-5 0,-4-6-2 16,0-2 0-16,0-5 9 0,0-1 6 0,0-4 2 15,-6-3 7-15,4-1 1 0,-1-3 9 0,-2 1 11 16,4-3 22-16,-1 0 11 0,1-1 4 0,0-4-1 15,1-2-13-15,0-2-7 0,0-4-8 0,0 2-1 16,3-2-5-16,1 0 1 0,4 0-2 16,2 0-8-16,1 0-5 0,7-1-3 0,1 2-2 15,3 2 4-15,0 0 12 0,5 5 2 0,-4 0 6 16,5 3 6-16,-2 2 1 0,2 0 3 0,1 0 1 16,-1 3-1-16,-3 3-8 0,0 2-2 15,-8 1-3-15,0 3-5 0,-5-1 0 0,-3 3 2 16,1 0-2-16,-3 1 0 0,-3 1 1 0,-4-1-2 15,0 0 0-15,0 0 1 0,0-2 4 0,-3 0-2 16,-6 0 7-16,-2-1 6 0,-1-4-5 16,-6 2 4-16,-2-2-2 0,-6 0-5 0,1-1-5 15,-3-1-16-15,-2-2-23 0,4 0-44 0,-4-3-86 16,-1 0-191-16,6-1-514 0,11 1-598 0</inkml:trace>
  <inkml:trace contextRef="#ctx0" brushRef="#br0" timeOffset="73998">31032 12262 2859 0,'0'0'101'0,"0"0"-28"16,0 0 9-16,0 0-2 0,0 0-14 0,0 0-26 16,0 0-26-16,0 0-21 0,0 0-37 0,0 0-50 15,0 0-51-15,0 0-102 0,0 0-265 16,0 0-1122-16</inkml:trace>
  <inkml:trace contextRef="#ctx0" brushRef="#br0" timeOffset="76999.06">7365 13268 2168 0,'0'0'202'16,"0"0"26"-16,0 0-22 0,0 0-42 16,0 0-37-16,0 0-38 0,0 0-30 0,0 0-27 15,0 0-19-15,-119-4-8 0,113 24 3 0,-1 7-2 16,6 1 2-16,0 2-1 0,1 1-2 0,4-1-1 16,3 0 1-16,5 1-1 0,2-1-3 15,-1 1 0-15,7-3-2 0,-1-5 2 0,-1-1-3 16,-2-5-2-16,3-1-7 0,1-3-6 0,-2-3-5 15,-4-2-11-15,3-2-5 0,-4-3-7 16,3-1-3-16,-3-2-2 0,-1 0 2 0,4 0-2 16,-3-6 1-16,-2-1-1 0,4-3 0 0,-3 2-3 15,-1-4-4-15,-2 1 0 0,1-2 2 0,-6 1 11 16,2 1 12-16,-3 1 12 0,-1 3 8 0,-1 1 6 16,2 1 6-16,-3 3 0 0,0 2-3 0,0 0-7 15,0 0-19-15,0 0-16 0,1 0 2 16,0 3 6-16,1 2 20 0,1 1 22 0,5 0 5 15,0 1 6-15,1-2 3 0,2 1 4 0,0-2 1 16,0 1 5-16,0-3 2 0,1 1 2 16,2-2 4-16,-2-1-2 0,0 0 0 0,-1 0-1 15,-1 1-8-15,1-2-6 0,0-2 2 0,-2 1 1 16,0-1 5-16,0-2 2 0,-4 1-6 0,2 0-4 16,-2 0 0-16,-2 0 2 0,-1 1 4 15,-2-1 0-15,0 0-6 0,0-1-2 0,0-1-5 16,0 0-9-16,0 1 1 0,-4-2-10 0,-2 0-7 15,-1-2-8-15,0 0-10 0,-2-2-8 0,0 1-11 16,-1-1-6-16,-1-1-5 0,1 1 1 0,0 1 1 16,0 0 5-16,1 1 6 0,1 4 9 15,5 0 12-15,-1 3 6 0,0 0-2 0,4 2-25 16,0 0-22-16,1 0-5 0,7 0 18 0,-1 3 29 16,3 0 34-16,2 3 17 0,5 0 6 0,1 1 12 15,6-1 5-15,1-2 3 0,5 1-3 16,0 0-3-16,1-3-7 0,1-1-7 0,4-1-6 15,-2 1-1-15,3-3-2 0,-3-3-3 0,4-1 2 16,0 0-6-16,-4-4-4 0,5 1 0 0,-6-1 1 16,-1 0-4-16,-3-1 3 0,-3-2 2 15,-5 2-2-15,-5-3 11 0,-1 2 2 0,-4-2 5 16,-6 0 7-16,0 1 5 0,-5 1 2 0,0-1-4 16,-6 0-2-16,-4 0-13 0,-2 1-7 15,0 0-8-15,-7 3-4 0,-1 2-2 0,-1 2 3 16,-3 4 4-16,-2 1 2 0,-4 6 4 0,1 7 1 15,-1 3 4-15,5 3 3 0,-3 3 7 0,7 1 1 16,1 2-5-16,8 0-5 0,2 0-9 0,4 2-6 16,6-1-3-16,3 1 2 0,5-2-3 15,7-2 2-15,0-1 0 0,4-3 0 0,3-1 0 16,6-2-1-16,2-3-1 0,6-1-4 0,1-6-6 16,9-3-13-16,-1-3-24 0,7 0-28 0,5 0-39 15,1-3-69-15,4-2-115 0,-18 2-453 16,-12 0-829-16</inkml:trace>
  <inkml:trace contextRef="#ctx0" brushRef="#br0" timeOffset="78547.59">10054 13272 2376 0,'0'0'162'15,"0"0"-8"-15,0 0-16 0,0 0-12 0,0 0-19 16,0 0-15-16,-131-54-21 0,114 48-13 0,0 0-13 16,1-1-11-16,1 4-9 0,-1-1-7 15,3 3-5-15,-1 0-7 0,0 1-2 0,2 1 0 16,-6 5-4-16,4 2-2 0,-3 3-4 0,5 3 2 16,0 1-2-16,2 2 0 0,3 1 2 0,3 2-5 15,0 1 2-15,3-2 1 0,1 0-2 0,3-2 1 16,4 0-1-16,2-1 3 0,5 0 0 0,0-1 1 15,3-3 0-15,-1 1-4 0,5-4-5 16,0-1-5-16,2-2-8 0,3-3-6 0,1-1-6 16,1-2-2-16,0 0-2 0,3-4-20 0,4 1 4 15,-3-3 3-15,1-2 7 0,-2-2 23 16,-1-2 8-16,1-2 0 0,-1-1 7 0,-1-2 8 16,-4-1 4-16,-1 0 5 0,-5 1 1 0,-4-1 3 15,-5 5 2-15,-1-1 12 0,-8 4 9 16,0-1 7-16,-1 3 7 0,-1 2-4 0,-2 0-2 15,-4 1 0-15,0 2-4 0,0 1-9 0,-3 2-8 16,1 0-8-16,-1 2-6 0,0 3 0 0,0 4-3 16,1-1-2-16,-2 5-2 0,2 0 2 15,0 2-1-15,3-1 2 0,0 0-6 0,3 0 2 16,1 0 1-16,4-3 1 0,-2 1 4 0,1-2-6 16,3 1 2-16,5-2-1 0,-1 1 2 0,1-2 0 15,2 0-2-15,0 1 0 0,1-1-4 16,2-3 6-16,0 0-1 0,-1-1-2 0,0-2 0 0,-1 0-5 15,0-2-5-15,-1 0 1 0,-1 0 0 16,-3 0 5-16,-1 0 5 0,-3-2 7 0,1-2 3 16,-3 0 1-16,-1-3 3 0,0 0-4 0,-2-2-2 15,-4-2-1-15,-1 0-4 0,-2-1-3 0,-2-2 0 16,1 1 0-16,0-1 0 0,0 0 2 16,2-1 0-16,2 2-6 0,3 1 1 0,3 0-7 15,0 0-7-15,3 0-5 0,7-2-2 0,4 2 2 16,3-2 7-16,4 0 3 0,6 2 4 15,-2 2 0-15,3 0-1 0,1 2 7 0,-1 1-2 16,-4 1 1-16,-3 3-1 0,-3 0 0 0,-3 3 1 16,-4 0 1-16,-4 0 3 0,2 1-6 0,-6 3 3 15,-1 1 2-15,0-1 0 0,-1 2 7 16,0 1 1-16,0 1 1 0,0 1 3 0,-1 0-1 16,0 0 0-16,0 2-4 0,2-2-2 0,0 1-1 15,1-4-3-15,0 1 0 0,1 0 1 0,2-2-1 16,-2-1 0-16,3 1 4 0,0-2-3 15,1 1 0-15,1-1 2 0,1-2-5 0,2 1 2 16,0-2 1-16,-1 0-5 0,1 0 0 0,2-2-1 16,-1-2-1-16,-1-1 3 0,-2 1 0 0,0-3 2 15,-2 1 0-15,-1-1 2 0,-1 0 0 16,-3 2 2-16,1-1 1 0,-1 1 1 0,-2 2 3 16,0 0-2-16,-1 1 1 0,0 2-1 0,0 0-3 15,0 0 0-15,0 0-3 0,0 0-5 0,-1 2-3 16,-2 4 2-16,0 2 2 0,-1 2 6 0,2 3 6 15,0 1 1-15,0 0-2 0,2 0-1 16,2 1-1-16,0-1-1 0,3 3 0 0,3-4-2 16,1 0 0-16,0-2 0 0,0-1 1 0,1-2 0 15,-1-2-1-15,-1-2 1 0,2-2-1 16,-1-1 1-16,0-1 0 0,0 0 2 0,3-4-4 16,-2-4 0-16,5-4-2 0,-2-2-2 0,2-4 1 15,1-2-4-15,0-4 1 0,-2-3-2 0,1-2 1 16,-2-2 1-16,-2-3-1 0,-1-1 3 15,-5-2 0-15,0 0 1 0,-4-1 2 0,-1 0 2 16,-2 1 0-16,-5 2 0 0,-1 2 2 0,0 5 0 16,3 4 1-16,-1 9 5 0,2 5 4 15,2 6-1-15,-2 4 0 0,0 0-9 0,1 6-9 16,-4 5 1-16,1 5 1 0,-1 5 4 0,2 3 1 16,1 2-1-16,4 0 0 0,0-1-2 0,4 1 4 15,4-3-3-15,2 0 0 0,4-3 0 0,1 1 1 16,3-1 0-16,2-2 0 0,3-1-5 0,3-2-5 15,5 1-6-15,3-4-2 0,3-2-4 16,1-3-3-16,3-1 4 0,-1-4-2 0,-2-1 8 16,1-1 1-16,-3-3 4 0,1-5 3 0,-4 0 0 15,-2-3 3-15,-3 1 0 0,-4-1-1 0,-3 0 5 16,-3 1 0-16,-7-1 3 0,-1 4 3 16,-6 2 0-16,-3 1 0 0,-1 2 0 0,-3 2-4 15,-6 0-11-15,-3 0 2 0,-3 5-4 0,-3 3 3 16,-2 4 12-16,0 2 3 0,-1 0 4 0,2 2 6 15,1 0 0-15,4 1 0 0,-1 0-2 16,5-2-2-16,1 1-5 0,3-3-4 0,3 0-3 0,1-3 0 16,2 1-3-16,0-3 0 0,2-1 1 15,3 0-2-15,1-3 3 0,3 0 2 0,0-1 0 16,1-3-5-16,2 0 3 0,1 0-1 16,2-5-2-16,0-4 1 0,1-2-2 0,0-6-3 15,4-1-2-15,-1-2 3 0,2-4-7 0,-1-3-4 16,-4-1 5-16,0-3-4 0,-1-3-1 0,-1-2 0 15,-4-2-4-15,-4-4-3 0,-2-3 5 0,-1 0 6 16,0-6 2-16,-3-2 5 0,0 0 1 16,0 3 4-16,-6 4 5 0,-2 11 9 0,-1 12 3 15,3 9 4-15,-1 7 0 0,3 7-12 0,-2 2-5 16,1 11-6-16,-4 6 5 0,-3 11 10 16,-1 5 7-16,1 7 5 0,4 1-4 0,3 2-2 15,5-4-3-15,0-1-4 0,5-5-3 0,4 1-7 16,6-2 2-16,-1 0-4 0,7 2-2 0,5-1 1 15,6 2-27-15,7-2-26 0,11-1-34 16,6-1-59-16,10-3-86 0,5-5-215 0,-15-6-733 16,-18-8-115-16</inkml:trace>
  <inkml:trace contextRef="#ctx0" brushRef="#br0" timeOffset="79287.96">13765 12858 1941 0,'0'0'160'0,"0"0"54"0,0 0 22 0,0 0-13 0,0 0-25 16,-77-118-43-16,72 114-50 0,3 4-42 15,0 0-42-15,2 8-22 0,0 9-3 0,2 13 6 16,-2 12 12-16,2 9 4 0,7 8 1 0,3 3-4 16,2-1-1-16,3-2 0 0,1-4-1 0,-1 1-4 15,1-5-3-15,-1 1-5 0,2 2 1 16,-2 1 2-16,0 1 0 0,2-2-1 0,-6-2-3 15,1-7-3-15,-3-7-7 0,-4-6-2 0,-2-8-5 16,0-7-3-16,-2-5 4 0,-3-6 3 16,0-3 6-16,0-2 7 0,0-1 6 0,-1 0 0 15,-4-5 2-15,-1-5-5 0,-1-2-7 0,-3-5-2 16,-1-1-1-16,1-4 2 0,-2 0-1 16,1-3-2-16,3-3-1 0,0 0-8 0,-2-4 1 15,5-2 1-15,1-3-2 0,3-1 0 0,1-2-1 16,3-4-2-16,12 0-4 0,0-1 1 0,8 4 0 15,3 2 1-15,5 3 10 0,4 6 1 0,0 3 3 16,3 4 6-16,-3 3-2 0,1 5 4 16,-6 6 1-16,-6 2 2 0,-4 4 2 0,-5 2-6 15,-3 1 0-15,-7 0-1 0,1 4-2 0,-4 3 3 16,-2 2 3-16,0 3 2 0,-1 3 4 0,-7 3 6 16,-4 3-1-16,-5 2 0 0,-1 1-2 0,-4-1-4 15,-1 0-2-15,0-2 0 0,-1-2-5 16,2-2-10-16,2 0-21 0,2-2-29 0,3-4-36 15,2-1-44-15,5-4-57 0,5 0-88 0,3-3-92 16,2-3-157-16,4 0-199 0,0 0 34 0</inkml:trace>
  <inkml:trace contextRef="#ctx0" brushRef="#br0" timeOffset="79916.97">14426 13145 2047 0,'0'0'229'0,"0"0"-18"0,0 0-38 16,0 0-19-16,0 0-16 0,0 0-23 0,0 0-30 15,0 0-18-15,0 0-17 0,0 0-20 0,0 0-9 16,0 0-5-16,0 0-11 0,0 0 1 0,-6-5-3 16,4 13-2-16,2 1 5 0,0 4-3 15,0 0-2-15,2 1 0 0,3 1-1 0,1-2 1 16,0 1-1-16,2 0 0 0,-1 0-1 0,-1-3-3 16,2 1 1-16,1-3-2 0,-3-1-7 0,0-2-4 15,3 0-4-15,-2-3-3 0,-1 0 0 0,2-1 5 16,0-1 2-16,-1-1 1 0,1 0 4 15,1 0-1-15,2-3 4 0,-2-2 3 0,0-1 4 16,2 0 3-16,-2-1-2 0,0-1 2 0,-1-1 0 16,-3 0 2-16,2 1 2 0,-4 0 3 15,-2 0 0-15,3 2 2 0,-4 2-2 0,0 2-3 16,0 1 0-16,0 1-3 0,0 0-4 0,0 0-5 16,0 0-1-16,0 5-3 0,-2 3 7 0,2 3 6 15,0 2 5-15,0 3 0 0,0 0 2 16,3 0 0-16,1 1-3 0,5-2 1 0,1 1 0 15,0-3-1-15,2-1 2 0,3-3 4 0,-1-1-4 16,-2-2-2-16,4-3 4 0,-3 0-3 0,4-2 3 16,-3-1 3-16,5 1-6 0,-2-5-2 15,0-1 1-15,1-4-1 0,3-1 0 0,0-3 5 16,3-1-8-16,-2-3 0 0,0-1-2 0,0-3 1 16,-4-1-2-16,1 0-1 0,-5-2 1 0,0-1-2 15,-3 0 3-15,-6-3 0 0,1-3 3 0,-5 0-3 16,-1-4 1-16,-1 1 1 0,1-4-2 0,-1 0 0 15,-3-1 2-15,3-2-2 0,-1 4 1 16,-1 3 5-16,-2 8 0 0,3 5 3 0,0 9 6 16,-2 3 1-16,2 7-2 0,2 1-9 0,0 1-9 15,0 2-9-15,-1 8 1 0,1 4 5 16,0 9 6-16,0 5 7 0,1 5-1 0,7 0 0 16,0 1-1-16,3-1-2 0,2-2 2 0,3-2-3 15,0 0 0-15,2-3 3 0,3 2-1 16,0-5-3-16,1-2 0 0,4-2-11 0,2-3-16 15,2-2-17-15,2-1-24 0,2-4-41 0,-2-3-54 16,-1-3-102-16,-7-2-258 0,-9-1-1103 0</inkml:trace>
  <inkml:trace contextRef="#ctx0" brushRef="#br0" timeOffset="80063.99">14903 13031 2298 0,'0'0'184'0,"0"0"-34"0,0 0-51 15,0 0-54-15,0 0-35 0,0 0 1 16,0 0 11-16,0 0 10 0,0 0-6 0,165-70-11 16,-106 60-9-16,3 1-20 0,6 1-54 0,3 0-106 15,-19 5-257-15,-13-2-973 0</inkml:trace>
  <inkml:trace contextRef="#ctx0" brushRef="#br0" timeOffset="81617.87">16680 13621 2510 0,'0'0'272'0,"0"0"-218"0,0 0 19 16,0 0 7-16,0 0 11 0,0 0 8 16,0 0-25-16,0 0-26 0,0 0-11 0,0 0-11 15,0 0-4-15,0 0-3 0,0 0-3 0,0 0-4 16,127-37-2-16,-110 25 0 0,3-2-3 0,-1-3-3 15,-1-3 0-15,-2 0-5 0,1-5-3 16,-2 0 0-16,-2-3 0 0,-3-2 2 0,-4-2-2 16,1-2-1-16,-3-4 1 0,-1-1-2 0,0-4 7 15,-2-2 0-15,-1-2 2 0,0-2 2 16,0 5-2-16,0 0-1 0,0 7 3 0,0 6-1 16,0 5 2-16,0 11 5 0,0 4 4 0,-1 6 6 15,0 2-1-15,1 3-6 0,-1 0-11 16,0 4-12-16,0 5-1 0,-3 6 3 0,2 10 6 15,-1 7 9-15,-3 8 2 0,5 2-1 0,-1 4 2 16,4 1-2-16,-2 0-5 0,2-3-1 0,6 0 1 16,-1-4-5-16,-2 0 2 0,6-6 0 0,-1-4-2 15,-1-6 2-15,2-4-5 0,-1-6-7 0,-1-3-11 16,1-4-9-16,-1-4-2 0,0-3-3 16,1 0 6-16,3-6 0 0,3-5 3 0,2-5-2 15,0-3-3-15,1-3 7 0,0-3-2 0,-4-3 9 16,0-2 6-16,-3-3 0 0,-3 0 7 0,2-1 3 15,-3-1 2-15,1-1 3 0,-1-1-1 16,-2 3 1-16,2-1-1 0,-5 8 4 0,2 5 3 16,-2 6 7-16,-2 6 7 0,-1 7-1 0,0 2-4 15,0 1-11-15,0 0-9 0,0 2-2 0,0 6-3 16,0 6 5-16,0 4 4 0,0 4 3 16,0 3 3-16,0 3-2 0,6-2-3 0,-2-1 3 15,0-2-3-15,1 0 1 0,-1-2-1 0,0 0-4 16,0-1 2-16,2 0-2 0,-3-2 3 15,-1 0 0-15,2-1-3 0,-3-1-1 0,-1-2-7 0,0-1-3 16,0-1-11-16,-1-2-10 0,-3-3-6 16,3-1-6-16,-1-4 13 0,1 0 15 0,0-2 9 15,1 0 7-15,-1-4-8 0,-1-3-12 0,-2 0-8 16,4-2-4-16,0 0-3 0,0-2 0 16,0 2-4-16,4 0-7 0,2 1-6 0,1 2 4 15,2 2 8-15,0 0 19 0,1 3 18 0,0 1 11 16,2 0 7-16,-2 0 5 0,1 5 5 15,0 0 0-15,0 2 3 0,1 3-2 0,0-2-5 0,2 3 2 16,0-2-1-16,0 0 3 0,2 0-1 16,1-3-1-16,-1 0-3 0,3-2-2 0,2 1 1 15,-1-1-4-15,0-3 2 0,1-1-2 0,2 0 1 16,1-5-1-16,-3-3-3 0,1-2-2 16,0-2-2-16,0-2-1 0,2-2-1 0,-1 0 0 15,-1-1-4-15,-2 0 1 0,-1 1 3 0,-5 0 1 16,-3 2 8-16,-4 2 6 0,-4 3 5 0,-2 3 9 15,-1 2-1-15,0 0-3 0,-4 3-9 16,-2 0-9-16,-2 1-10 0,-2 0-3 0,-4 4 1 16,-3 2 1-16,-1 3 4 0,-1 4 1 0,1 0 0 15,5 1-1-15,2 0 1 0,1-2-4 16,2 2-1-16,6-1-2 0,1-1 2 0,1 1-2 16,0-1-1-16,5 0 0 0,2-1-1 0,4-1 2 15,0-1 1-15,6-1 1 0,-1-2-2 0,2-2 1 16,3-1 2-16,0-2-2 0,0-1 1 0,1 0 0 15,0-1 1-15,0-3-5 0,0 1 1 0,-2 0 0 16,1 0-2-16,-3 1 3 0,-3 0 2 16,-2 1-1-16,-2 1-1 0,-4 0 0 0,0 1-5 15,-2-1 2-15,-1 3 1 0,1 0-2 0,1 2 1 16,0 2 2-16,0 0-2 0,2 0 3 0,1 2 2 16,-1 1-1-16,1 2 0 0,-1-1-1 15,0 2 1-15,1 0-1 0,-2 0 1 0,-1 1-2 16,-1 0 0-16,-2-1 0 0,-1 0 0 0,1-1-1 15,-2-1-4-15,-1 0 3 0,0-2-2 16,0 1 3-16,-4-4 3 0,0 0 0 0,-2-2 3 16,0-1 3-16,-1-2 5 0,-2-1 4 0,2 0 1 15,0-1 3-15,0-5-4 0,3-1-3 0,-2-1-7 16,6-2-7-16,0-4-9 0,0-1-8 16,10-4-3-16,3-2 0 0,3-4 0 0,5 3 8 15,0-2-1-15,8 1-7 0,2-2-2 0,2 1-10 16,3 0-3-16,-2 1 11 0,-1 1 8 0,-3 1 10 15,-2 3 6-15,-5 1 4 0,-3 3-3 0,-4 3 10 16,-5 2 8-16,-6 2 7 0,0 1 10 0,-4 2 2 16,-1 1 0-16,0 0-4 0,-1 1-6 15,-4 0-7-15,0-1-8 0,-2 1-6 0,-3 0 0 16,-1 1-5-16,-1-1-2 0,-5 1 3 0,1 1-4 16,-3 0 2-16,-1 0 4 0,1 1-3 0,-1 2-2 15,6 0 3-15,0 0-4 0,7 1-4 16,1 2-2-16,5 0-2 0,1 4 3 0,0 1 3 15,3 4 10-15,4 2-4 0,4 2 1 0,3 2 1 16,2-1 0-16,4 5 1 0,2-2-1 16,4 1 1-16,-2-1-7 0,6 0 5 0,1-2 2 15,2-1-3-15,2 1 3 0,-1-1-7 0,0-2-7 16,-1-2-10-16,-2-1-8 0,-3-2-13 16,1-3-17-16,-3-2-21 0,-3-2-31 0,-4-2-48 15,-3-1-72-15,-3-2-142 0,-7 0-397 0,-2-1-691 0</inkml:trace>
  <inkml:trace contextRef="#ctx0" brushRef="#br0" timeOffset="81797.18">16565 13326 2965 0,'0'0'-62'0,"0"0"-1"0,0 0-4 0,0 0 40 15,164-42 25-15,-89 31 4 0,11 2-14 0,10-1-51 16,6 3-78-16,11 0-152 0,-25 3-462 0,-28 2-727 0</inkml:trace>
  <inkml:trace contextRef="#ctx0" brushRef="#br0" timeOffset="82614.8">20589 13484 1455 0,'0'0'807'0,"0"0"-627"0,0 0-15 16,0 0-10-16,0 0-17 0,0 0-9 15,0 0-21-15,0 0-30 0,0 0-15 0,0 0-16 16,0 0-15-16,0 0-7 0,-122-98-2 0,100 105-6 16,-2 6-2-16,-2 4 4 0,-2 4-5 0,1 3 1 15,6 2-2-15,0-1-5 0,4 0-2 16,5-2-3-16,2-1 2 0,2-2 1 0,2-2-5 15,2-3 0-15,3 0-4 0,1-2-3 0,0-2 3 16,0-2-2-16,3-1 1 0,4-2-3 16,1-2 3-16,0-3 0 0,5-1 3 0,0 0 5 15,4-2-1-15,1-5 3 0,1-5 0 0,0-3 0 16,-1-2-5-16,0-5-1 0,2-3-1 0,-4-4-7 16,-1-4 1-16,0-3-4 0,-3-6-2 0,-2 1 4 15,0-1 3-15,-5-5 5 0,-3-2 1 16,0-2 3-16,-2 2-2 0,0-2-1 0,-4 5 4 15,1 6-4-15,-6 4 4 0,4 9 0 0,-1 10 2 16,0 7 2-16,4 6 1 0,0 3-3 0,-1 1-8 16,-1 0-2-16,2 8-3 0,-3 8-1 0,0 4 8 15,-3 8-1-15,3 5 4 0,-2 3 0 16,6 1 0-16,0 0 4 0,1 2-7 0,2-1 2 16,7-3-1-16,-2-1-6 0,1-2 3 0,3-1 0 15,1-2-2-15,1-4 0 0,0-1-5 16,3-1-12-16,-3-5-13 0,2 0-10 0,0-4-6 15,-3-1-1-15,3-4 3 0,0-2 5 0,2 0 3 16,-3-4 6-16,4-2 9 0,-5-1 3 0,4-1 9 16,-5-5 4-16,3 0 4 0,-1-2 4 15,-3 0 5-15,0-1 0 0,-1-1 0 0,-1-2 1 16,-2 0 0-16,-2-2 1 0,1-1 1 0,-3-2 1 16,-2 3-2-16,0-2-1 0,-1 0 2 0,0 1 3 15,0 1 1-15,0 2 7 0,0 2 8 0,-1 2 8 16,0 3 9-16,-1 3 3 0,1-1-3 0,1 3-10 15,0 0-9-15,0 0-8 0,0 0-8 16,0 3 0-16,0 4-3 0,3 3 5 0,2 5 5 16,4 4 4-16,3 2 1 0,2 3-5 0,2-2-2 15,0 0-5-15,3 1-2 0,0-1 0 0,1 2-2 16,2-2-7-16,1-2-20 0,4-4-31 16,-2-3-45-16,0-2-66 0,-2-5-136 0,-4-4-429 15,-8-1-949-15</inkml:trace>
  <inkml:trace contextRef="#ctx0" brushRef="#br0" timeOffset="82764.39">20843 13239 1605 0,'0'0'934'0,"0"0"-782"0,0 0 17 15,-122-130-13-15,103 106-33 0,5 5-26 0,4 3-25 16,6 4-16-16,0 4-17 0,4 3-22 16,0 2-17-16,0 2-24 0,4-1-13 0,7 2-13 15,0 0-31-15,10 7-49 0,7 4-106 0,4 0-176 16,-5-2-591-16,-9-2-444 0</inkml:trace>
  <inkml:trace contextRef="#ctx0" brushRef="#br0" timeOffset="83151.12">21107 13223 2960 0,'0'0'78'15,"0"0"-5"-15,0 0-16 0,0 0-27 0,0 0-16 16,0 0-5-16,0 0 5 0,0 0 7 0,0 0-2 15,0 0-5-15,0 0-1 0,61 137-10 16,-46-111 2-16,-3 0 3 0,5-2-3 0,-4 0-1 16,4-1-8-16,-4 0-4 0,0-2-13 0,-1-4-5 15,-4-2-9-15,-1-2-7 0,-1-5 0 16,-3-4 1-16,-2-1 12 0,-1-3 12 0,0 0 10 16,0-1-5-16,0-6-6 0,0-5-11 0,-2 0-2 15,-4-6 1-15,1 0 7 0,-2-3 8 16,-1-1 1-16,-1-2 7 0,0 0-3 0,2 0 5 0,-1-1 1 15,0 0 6-15,4 1 4 0,-1 5 5 16,3 1 15-16,2 5 20 0,0 5 13 0,0 1 8 16,1 2-7-16,4 3-21 0,-2 2-15 0,6 0-10 15,0 2-8-15,2 6 0 0,3 3 6 16,3 4 3-16,2 5 0 0,2-1 8 0,-2 3-11 16,0 2-3-16,-3-2-1 0,2 3-4 0,-6-1-1 15,3 0-2-15,-5 2-8 0,3 0-21 0,-6-3-21 16,0-1-39-16,0-3-43 0,-5-2-43 0,3-4-71 15,-2-4-190-15,-3-3-963 0</inkml:trace>
  <inkml:trace contextRef="#ctx0" brushRef="#br0" timeOffset="83315.57">21398 13251 1897 0,'0'0'954'0,"0"0"-835"0,0 0 6 16,0 0-14-16,-50-118-41 0,48 108-29 15,2 3-23-15,0 2-32 0,0 3-13 0,0 1-23 16,2 1-18-16,5 2-30 0,3 6-50 0,2 5-75 16,6 3-166-16,-6-4-385 0,-2-2-770 0</inkml:trace>
  <inkml:trace contextRef="#ctx0" brushRef="#br0" timeOffset="83647.55">21775 13248 2697 0,'0'0'78'0,"0"0"20"0,0 0 12 16,0 0 2-16,0 0-17 0,-122-49-12 16,102 46-7-16,3 0-16 0,0 2-18 0,1 1-20 15,3 0-12-15,3 0-8 0,1 1-7 0,6 3 2 16,0 0-10-16,2 1-3 0,1 2-1 16,3 3 2-16,2 3 4 0,8 3 5 0,2 3 6 15,3 2 0-15,2 1 1 0,3 1 1 0,-2 0-1 16,7 1-2-16,-5-2 3 0,3-1 1 0,-3-1-3 15,-2 2 2-15,0-2 1 0,-1-1-3 0,-3 0 0 16,-3 0 1-16,-4-4-3 0,-1 3-1 16,-1-6 4-16,-6-1-1 0,-1-4 0 0,-1-2 5 15,0-4 1-15,-2 2 7 0,-6-2 5 0,-1 0 3 16,-3-1-3-16,-6 0-3 0,-2-1-1 16,0-4-4-16,-2-2-4 0,1-2-4 0,2 0-13 15,2 0-19-15,2-2-25 0,3 1-33 0,3 0-56 16,0 1-78-16,8-4-168 0,1 0-282 0,0 3-240 15,1 2-101-15</inkml:trace>
  <inkml:trace contextRef="#ctx0" brushRef="#br0" timeOffset="84363.97">22106 13357 1919 0,'0'0'282'0,"0"0"-56"16,0 0-70-16,0 0-49 0,0 0-30 15,0 0-15-15,0 0-6 0,0 0-15 0,0 0-19 16,0 0-12-16,0 0-5 0,0 0-1 0,0 0-1 15,0 0 3-15,-32 49-6 0,29-42 0 16,2 1-2-16,1-1-2 0,0 0 1 0,0 1 0 16,0 0 0-16,1-1 1 0,3 1-4 0,-1-1-7 15,1 0-5-15,0-1-7 0,0-1 3 0,4 0 1 16,-3-1 3-16,1-3 4 0,3 0 4 0,0-1 9 16,1 0 5-16,1 0 6 0,1-1-2 15,2-4 1-15,-1-1-2 0,0-1 1 0,1 0 1 16,1-1-1-16,-4 1-1 0,1-1-3 0,-1 0 3 15,1 0-1-15,-1 0-4 0,0 2-2 0,-4 1 0 16,1 0-3-16,2 1-2 0,-3 2 0 0,2 1-5 16,0 1 2-16,-1 0 5 0,2 0 3 15,5 5 4-15,-4 0 1 0,0 2-1 0,0 0-1 16,-1 3 1-16,-1-2-3 0,0 4-1 0,-4 0 1 16,2 0-3-16,-4 0 1 0,2 0 0 15,-4 1-2-15,0-1 2 0,-1-2 1 0,0-1 1 16,0 0 3-16,0-2-1 0,0-2 2 0,0-2 5 15,0-2 8-15,0-1 10 0,0 0 8 0,0 0 5 16,0-1-5-16,0-1-7 0,0-3-10 16,0 1-12-16,1-3-7 0,0 0-6 0,5-2-3 15,-2 0-3-15,2-2 1 0,-2 0 0 0,5 0 0 16,2-5 1-16,0 3 1 0,4-1 1 16,-2-2 2-16,0 0-1 0,5-2 2 0,-1 0 0 15,-2-2 1-15,3 1-1 0,-4-2 3 0,1 0 0 16,-5 3 4-16,-5 0 6 0,1 1 0 0,-4 3 1 15,-2 3 0-15,0-1 2 0,-2 3-7 0,-5 1-1 16,-1 1-4-16,1 2-7 0,-7 0 6 16,3 1-4-16,-1 3 1 0,1 1 0 0,2 0-5 15,-1 0 5-15,7 3-8 0,-2 1-2 0,4 3-2 16,1 1-3-16,1 3 10 0,7 1 9 0,3 3 9 16,4 3 8-16,0 1 1 0,4 2 5 0,3 0 0 15,4 0 2-15,1 0 1 0,3 2-5 16,0-1-2-16,0 0-5 0,0 2-4 0,-2-1-4 15,-5 0-2-15,-1 0-3 0,-2 0 0 0,-2-1 3 16,-2-3-2-16,-5-1-1 0,-3-4 0 0,-2 0 1 16,-4-3-1-16,1-3 1 0,-3-1-1 15,-3-2-2-15,-3 0 3 0,-3 0 1 0,-2-2-3 16,-6 0-8-16,3 0-12 0,-4-2-23 0,0-1-26 16,2-1-41-16,0 1-79 0,-2-4-163 15,7 1-382-15,2 1-820 0</inkml:trace>
  <inkml:trace contextRef="#ctx0" brushRef="#br0" timeOffset="85353.43">25136 13739 2352 0,'0'0'148'15,"0"0"-73"-15,0 0 7 0,0 0 17 0,0 0-6 16,0 0 6-16,0 0-8 0,0 0-22 15,0 0-19-15,0 0-18 0,0 0-15 0,129-63-7 16,-105 49-4-16,2-4-6 0,-4 0 5 0,-3-4-1 16,-2-1-2-16,-2-2 5 0,-2-3-8 0,-4 1-1 15,-1-1-1-15,-5-1 0 0,0-2 1 16,-2-1 2-16,-1-4 4 0,0-1-4 0,0-2 4 16,-5 2-1-16,-1 3 1 0,0 0 2 0,-1 8 3 15,0 5 2-15,-1 6 0 0,2 6 4 16,3 3-1-16,0 4-4 0,2 2-7 0,1 0-8 15,0 0-14-15,0 5-1 0,0 5 4 0,1 5 3 16,4 4 12-16,4 4 2 0,2 5 1 0,1 2-2 16,5 0 2-16,0 1 1 0,3 1-4 15,1 0 2-15,-2 0-6 0,-1-2-11 0,0-2-19 16,-4-3-18-16,-3-1-11 0,-4-5-6 0,-4-2 3 16,-3-3 4-16,-3-3 9 0,-8-2 13 0,-8-2 14 15,-3-2 11-15,-4 1 5 0,-4-2 4 0,-4-1 1 16,-1-3 4-16,-3 0 5 0,-1-1 0 0,-1-3 2 15,5-1-1-15,-1-3 4 0,4-1 1 16,8-4 1-16,4 1 4 0,5-1-3 0,4 0-1 16,10-1-8-16,1 0-17 0,9-2-18 0,9-3-9 15,6-1 1-15,8-1 6 0,8 0 13 16,9-4 6-16,1 1 3 0,4 1 0 0,3 1 1 16,-2 4-1-16,2 4 0 0,-5 5 4 0,-3 1 3 15,-7 3 4-15,-3 3 6 0,-13 0 7 0,-4 2 2 16,-7 2 3-16,-9 3 0 0,-2 3 2 15,-4 4 8-15,0 2 11 0,-2 2 10 0,-4 1 3 16,-2 1-3-16,2 0-5 0,-1-1-7 0,3-1-6 16,-1 2 1-16,3-4-5 0,1 1-6 15,1-1 2-15,0 0-8 0,0-1-2 0,2-2 1 16,2 1-3-16,3-2 2 0,2 2 1 0,1-3 2 16,1 0-4-16,-1-1 1 0,6-1 0 0,-4 0-5 15,1 0 3-15,2-1-3 0,-1 0-3 16,-1-2 1-16,-2-2-2 0,0-1 2 0,-1-1 0 0,0 0 6 15,-1 0 5-15,-2-2-1 0,0-3 5 16,-1-2 1-16,-2-1 1 0,-1-3 0 0,-2-1-2 16,-1-3-5-16,0 1-7 0,-7-2-2 0,-2-1-5 15,-2-1-7-15,-2 1-4 0,-3-3-8 0,0 2-14 16,-2 1-18-16,4 0-35 0,-1 1-29 16,1 4-76-16,4 1-154 0,4 4-298 0,3 4-941 15</inkml:trace>
  <inkml:trace contextRef="#ctx0" brushRef="#br0" timeOffset="87047.25">26434 13365 1776 0,'0'0'543'0,"0"0"-328"0,0 0-10 0,0 0-31 16,0 0-42-16,0 0-27 0,0 0-19 0,0 0-14 15,0 0-14-15,0 0-23 0,0 0-14 0,0 0-12 16,0 0-9-16,0 0 4 0,-61-10-3 15,43 20 1-15,-2 0 4 0,2 1-3 0,-1 0-1 16,7 0-5-16,-2 0 1 0,5-1-2 0,2 1 0 16,-2-1 2-16,5 0-4 0,1 1 1 0,0-1-6 15,3 2 1-15,0-3 0 0,0 2-3 0,4-2 3 16,0-2-1-16,1 0-1 0,1-1-1 16,1 0-1-16,2-2 0 0,0 1 2 0,3-3 5 15,-2-1 1-15,4-1 3 0,-4 0-3 0,0 0 3 16,2-3 1-16,-2-3-2 0,0 1 0 0,1-1-7 15,-3 0 0-15,-1 0-1 0,-2 1-4 16,0 2 1-16,0 1-5 0,-2 2-8 0,-1 0-5 16,-1 0 0-16,1 1 0 0,-1 5 6 0,0 3 14 15,-1 4 3-15,0 0 7 0,0 4 5 16,0 4-1-16,0 2 1 0,-2 2 5 0,2 2 1 16,0 1 3-16,-2 3-2 0,1 0-2 0,0 1-1 15,-1-1-1-15,-3-2 2 0,1 0-2 0,-1-5 2 16,-3-2 3-16,0-5 3 0,-3-2 3 0,-1-5 1 15,1 0 2-15,0-5 0 0,-1-1 5 16,-1-3 1-16,-1-1 2 0,2 0 1 0,-1-5-3 16,4-3-4-16,1-1-4 0,1-3-8 0,3-3-9 15,4-2-15-15,0-1-15 0,11-4-10 0,1-1-11 16,9-3-9-16,3-3-5 0,2-1-13 16,6 0-13-16,1 0-9 0,1-2-5 0,3-3 1 15,-2-1 15-15,1-3 26 0,-4 3 24 0,-2 0 26 16,-2 4 22-16,-5 4 13 0,-5 4 19 0,-2 6 40 15,-9 7 32-15,-4 4 12 0,-2 4 1 0,-1 2-33 16,0 1-39-16,0 0-25 0,-1 2-17 16,-2 5-7-16,-3 3 6 0,1 3 8 0,-2 3 3 15,1-1 4-15,0 1-7 0,2-2-3 0,1 0-4 16,2 0-3-16,-1-2 0 0,2 1-4 16,0 1 0-16,0 1-2 0,2-1 0 0,2 3-3 15,2-1 2-15,-1-2-3 0,1 2 0 0,4 0 1 16,-1-2-3-16,1-1-2 0,1 1-2 15,0-1-3-15,0-1-3 0,4-1 1 0,-2-3-3 16,2-1-3-16,0-1 4 0,-1-2 2 0,1-2 5 16,2-2 2-16,-1 0 5 0,1-2-2 0,0-6 4 15,2-2 3-15,1-3-4 0,-2-3 2 0,3-4 0 16,0-1 0-16,-2-6 2 0,2-1 2 16,-1-8 1-16,-4 0 0 0,-1-2 0 0,-1-5 2 15,-3 1-2-15,0-5-3 0,-2-4-2 0,1-3-3 16,3-3 3-16,0-2-1 0,-1 0 4 0,0 4-3 15,-5 5 4-15,-1 12 6 0,-2 10 6 0,-4 10 12 16,0 6 4-16,0 9-6 0,-4 3-15 16,1 0-16-16,-2 9-7 0,-5 11-2 0,-5 5 9 15,-3 11 13-15,1 5-1 0,-1 6 1 0,3 3 0 16,4 0-5-16,0 0 1 0,5 0 0 0,-1-4-3 16,4-4-4-16,1-2 0 0,2-5 0 15,0-4-4-15,0-4 1 0,2-7-18 0,1-5-11 16,1-3-6-16,-1-4-10 0,3-3 1 0,1-4-2 15,2-1 3-15,1-1 1 0,5-7-2 16,-1-4-1-16,3-3 7 0,-1-3 8 0,3-5 16 16,1-2 13-16,-3-6 2 0,5-3 0 0,-4-2-4 15,5-5-3-15,-2-4-1 0,1-2 10 0,-2-1-1 16,-2 1 5-16,-6 3 5 0,0 6 2 16,-3 4 8-16,-2 10 14 0,-4 9 13 0,0 7 3 15,-3 5-10-15,0 3-20 0,0 0-25 0,0 7-11 16,-4 8 11-16,-1 7 13 0,-1 7 14 15,-2 8 7-15,2 3-4 0,1 3-4 0,3-2-3 0,0 0-2 16,1-1-5-16,0-3-1 0,1-4-2 16,0 0-5-16,0-3 3 0,0-1-3 0,0-4 2 15,-1 0-3-15,-1-5 0 0,1-2-1 0,0 0-7 16,0-5-3-16,-1-2-2 0,1-4-2 0,1-3-1 16,0 0 6-16,0-4 0 0,0 1 5 15,0-1 9-15,0 0-3 0,0-1-5 0,1-6-12 16,2-1-17-16,3-2-14 0,-1-1-2 0,4 0-1 15,1-2-4-15,1 2-2 0,2 0-9 0,3 1 0 16,-2 3 9-16,2 0 14 0,-1 2 15 16,-1 2 11-16,-1-1 4 0,-1 2 6 0,-3 0 3 15,0 1 6-15,-2 0 10 0,-3 0 13 0,0 1 13 16,-2 0 6-16,-1 0 3 0,-1 0-5 16,0 0-4-16,0 0-7 0,0 0-6 0,0 0-2 0,0 0-5 15,0 0-1-15,0 1-3 0,0 1-1 16,0 1-4-16,2 3-1 0,-1 0-1 0,1 1-3 15,1 2-1-15,2 2 1 0,0-1-1 0,0 1 0 16,1 0 1-16,3-1 1 0,-2-1-4 16,3 0 2-16,0-3-2 0,0 2-6 0,1-2-1 15,-1-1-6-15,0-2-5 0,1-2 2 0,1 0 0 16,-1-1 1-16,-3 0 3 0,0 0 3 0,1 0 5 16,-2-1 1-16,-2-2 3 0,0-1 0 0,0 0 0 15,-1-1-1-15,1 0 3 0,-1-2 0 16,1-1 0-16,-2-2 0 0,1 1-2 0,0 0-2 15,-1-1 0-15,3-1 2 0,-2 2-3 0,3 0-2 16,-2 1 2-16,1 2-6 0,0 0-1 16,0 2-4-16,3 2-6 0,-1 1-2 0,-1 1 2 15,4 0 2-15,-1 0 5 0,0 5 6 0,4 2 2 16,-3 1 2-16,2 1 2 0,2 3-4 0,-2 0 2 16,2 3 0-16,0 2 0 0,-1 1 2 15,-2 0 0-15,-2-1 2 0,0 0-3 0,-4-2 5 16,1-1-4-16,-6-3-1 0,1-2 2 0,0-3-6 15,-2-2 11-15,1-1 11 0,-1-3 17 16,0 0 27-16,0 0 12 0,0 0 5 0,0-1-11 16,0-5-24-16,0-2-16 0,0-3-14 0,4-2-2 15,-2-1 0-15,4-4-4 0,3-1-2 0,0 1-3 16,5-2-1-16,-1-1-2 0,5 1-4 16,0-2-2-16,5-2-9 0,3 2 8 0,1-1-2 15,1 4 0-15,0 1 1 0,-1 3-11 0,0 1-4 16,0 3-8-16,-2 2-7 0,-5 2-13 0,-4 4-20 15,-3 2-25-15,-6 1-26 0,-2 0-28 0,-5 6-41 16,0 3-86-16,-8-1-239 0,5-3-1009 0</inkml:trace>
  <inkml:trace contextRef="#ctx0" brushRef="#br0" timeOffset="87231.74">26682 13254 2470 0,'0'0'131'0,"0"0"28"0,0 0 3 0,0 0-54 16,0 0-51-16,0 0-34 0,0 0-9 16,0 0 11-16,182-81 4 0,-86 78-6 0,8 3-12 15,4 0-7-15,4 2-2 0,0 6-3 0,-3 1 1 16,-7 1-14-16,-6-1-39 0,-11 2-51 0,-11-1-74 16,-9 0-105-16,-20-3-224 0,-18-3-1006 0</inkml:trace>
  <inkml:trace contextRef="#ctx0" brushRef="#br0" timeOffset="88764.43">9156 15127 2193 0,'0'0'96'0,"0"0"26"0,0 0 20 15,0 0 0-15,0 0 7 0,0 0-23 0,0 0-19 16,0 0-22-16,0 0-24 0,0 0-16 0,0 0-12 16,0 0-7-16,126-57-4 0,-104 34-6 0,-1-4-8 15,-1-5-6-15,-1-3-4 0,-2-3-9 16,-3-2 2-16,-1-5-2 0,-2-3-3 0,-4-4 4 16,1-1 4-16,-7-1 5 0,-1-3 2 0,0 1 3 15,-1-2-2-15,-6 0 0 0,2-1 3 0,-2 4 1 16,-4 5-1-16,5 10 1 0,0 11 6 15,0 9 5-15,3 10 4 0,-1 6 0 0,0 3-9 16,3 1-14-16,1 0-16 0,0 7 0 0,0 6-3 16,0 9 10-16,0 8 14 0,9 7-1 0,0 8 4 15,3 2-1-15,7 3-7 0,3 3 0 16,0 4 4-16,8 1 0 0,-1 5 0 0,2-1 2 16,-1-2-7-16,-1-5-5 0,-1-7-5 15,-4-6-11-15,-2-9-5 0,-3-7-10 0,-5-3-10 16,-7-8-20-16,-4-4-11 0,-3-2 2 0,-10-2 2 15,-5 0 1-15,-5 0-13 0,-8-2-20 0,-3-3-11 16,-1 0 4-16,-9-3 18 0,-2 2 4 0,-5-1 23 16,-2 0 25-16,-2-1 16 0,-2-4 29 0,4-3 11 15,-1-3 13-15,3-4 20 0,8 1 27 0,8-1 27 16,5 0 10-16,12 0-4 0,5 3-13 16,9-1-38-16,1-2-30 0,12-1-17 0,7-4-15 15,7-2 0-15,10-2 8 0,7-1 0 0,7 1 1 16,7-2 3-16,0 1-3 0,6 2-3 15,1 1 0-15,-1 3 0 0,-2 4-1 0,-3 3 1 16,-5 5 2-16,-10 4-4 0,-3 1 3 0,-10 2 0 16,-9 2-5-16,-7 3 0 0,-6 5 1 0,-3 2 9 15,-5 6 15-15,0 2 11 0,-6 7 10 16,-1 1 7-16,-3 3 2 0,0 0 6 0,2-1-2 16,1-2-9-16,1-2-9 0,3-3-12 0,2-3-9 15,1 0-3-15,1-3-4 0,8-1-3 16,0-2 1-16,2-2 0 0,1-1 0 0,5-2-2 15,2-1 6-15,1-2 0 0,3-5 4 0,3-1 3 16,1 0-4-16,-1-7 2 0,0-1-3 0,-1-3 6 16,-2 0-3-16,-3-3 1 0,-7 0 3 0,2-1-1 15,-5-2 8-15,-5-3 6 0,0-2 1 16,-4-1-4-16,-1-4-7 0,-7 0-6 0,-4-1-9 16,-3-1-2-16,-2-1-5 0,-3 2-8 0,1 1-12 15,-4 3-19-15,3 3-29 0,0 2-21 0,1 3-68 16,2 4-148-16,5 4-420 0,5 4-906 0</inkml:trace>
  <inkml:trace contextRef="#ctx0" brushRef="#br0" timeOffset="90167.59">11561 15268 2141 0,'0'0'227'0,"0"0"-29"0,0 0-5 0,0 0 5 15,0 0-39-15,0 0-30 0,0 0-38 0,0 0-18 16,0 0-20-16,0 0-14 0,0 0-16 0,0 0-5 15,0 0-6-15,0 0-4 0,46-94 3 0,-25 74-8 16,4-2 0-16,2-1-3 0,2 0 1 16,-1-3-2-16,-2-1 3 0,0-4-2 0,-1 2-4 15,-5-5 3-15,-2-1-6 0,-1-3 0 0,-3-4-5 16,-4-3-1-16,-3-2 3 0,-1-2 1 16,-6-2 7-16,-2-2-1 0,-4-1 2 0,-2 0-1 15,-4 2 2-15,-1 2 4 0,-2 7-2 0,0 7 2 16,1 8 0-16,-1 9-2 0,3 6-3 15,2 8 2-15,0 3-7 0,1 2-1 0,-1 6 0 16,-1 9-2-16,0 8 0 0,-2 7 8 0,-2 7 4 16,4 6 4-16,3 5 9 0,1 2-5 0,5 4-2 15,2 2 0-15,2 0-6 0,9 2 2 16,4 0-2-16,5-4-1 0,3-4 3 0,3-3-2 16,1-5-1-16,2-5-1 0,1-6-5 0,1-3 5 15,4-4-5-15,2-4 2 0,4-4-10 0,0-3-5 16,1-4 3-16,0-3-10 0,-1-5 5 0,-1-1-6 15,0 0-5-15,-3-6 2 0,-2 0 8 0,-4-3 2 16,-1 0-1-16,0-2 6 0,-3-3-4 16,-1-4 4-16,0 0 10 0,-3-3-4 0,-2-2 2 15,0 2 3-15,-3-1 2 0,-4 1 4 0,-4 3 0 16,-2 0 1-16,-2 2 1 0,-3 1 0 0,-5 1 4 16,2 2-1-16,-5-1 1 0,-2 1 1 15,-3 1-2-15,-2 2 0 0,-2 0-7 0,-4 2 1 16,2 1-2-16,-2 3 0 0,-1 2 4 0,-1 1-3 15,4 3-2-15,-2 2 0 0,1 4 2 16,4 1-1-16,0 2 4 0,1 1-4 0,5 2-4 16,1 1-1-16,3 2 1 0,3-1-4 0,0 0 0 15,4 1 2-15,5-2-3 0,1 0 2 16,5-4-1-16,0 0-5 0,6-5-4 0,0 0-3 16,1-1-4-16,3-2-12 0,3-3-12 0,0 0-7 15,2-1-9-15,1-3 4 0,-1-3 8 0,-1-1 8 16,-2-1 8-16,-2 0 13 0,-2-2 12 0,-2 0 4 15,0 0 5-15,-2-2 5 0,-1 1-4 0,1 0 4 16,-1-2 4-16,-3 1 4 0,-2-1 1 16,-3 4 11-16,-2-2 7 0,-3 3 0 0,-3 1 14 15,-2 2-3-15,0 2 0 0,0-1 0 0,0 3-8 16,-1-1-5-16,-3 2-11 0,-1 0 0 16,0 0-6-16,-1 2-4 0,-1 4 3 0,0 3-4 15,-4 4 3-15,0 1-1 0,-1 1 2 0,1 1-4 16,2-1-5-16,2-1 2 0,2-2-2 0,-2 1 0 15,3-2 4-15,2 0-5 0,0-3 0 0,2 0-1 16,2-3-2-16,-2 0-2 0,0 0-3 16,2-1 0-16,2 0-8 0,1-2 2 0,-1-1-2 15,2-1-5-15,0 0 4 0,1 0 0 0,2 0 0 16,1-4 0-16,0-1 1 0,1-2-3 16,0-1 3-16,-1 0 6 0,2-1 2 0,-1-1-1 15,-1-1 1-15,-1 0 1 0,1-1-1 0,0 0 4 16,0 0 2-16,-1 0-1 0,-1 2 2 15,-3 1 2-15,2 1 1 0,-3 4-6 0,0-1 1 16,-2 4-2-16,-1 0-7 0,2 1 0 0,-2 0-2 16,3 0-1-16,-2 3 6 0,5 2 4 0,0 3 8 15,0 1-1-15,3 0 3 0,4 0 2 0,0 0-4 16,-1 2 4-16,3-2-3 0,-2 1-2 0,0-1-2 16,0 2 2-16,-1-1-1 0,-1 0-2 15,0-1 5-15,-2 1-5 0,-1-2 0 0,0 1 2 16,-1-1-4-16,1 1 1 0,-4-3 1 0,0 1 1 15,0 0 3-15,-1-1-1 0,-2-3-1 0,0 1-2 16,1-2-1-16,-3 0 0 0,2-2-2 16,-2 0 1-16,0 0 3 0,0 0 2 0,0 0 3 15,0-2 1-15,0-3-2 0,0-2-6 0,0-1-1 16,-2-1-4-16,2-2-6 0,0 0-3 0,0-1-6 16,4-1-3-16,2 1-2 0,5-4 3 15,1 3 3-15,0-3 0 0,1 4 1 0,3-1 4 16,-2 3 2-16,1 2 3 0,-2 1 4 0,-5 3-4 15,-1 2 3-15,-2 1 3 0,-4 1 2 16,2 0 2-16,-1 0 0 0,-2 0-2 0,3 0-2 16,-1 0 7-16,0 2 4 0,4 2 3 0,-2-1 9 15,4 1 2-15,2-2 6 0,1 0 2 0,1 2 1 16,5-3-3-16,-1-1-4 0,0 1-1 0,3-1-6 16,-4 0-6-16,1 0-3 0,-4 1-3 0,-2 0-2 15,-1 1 3-15,-1-1-2 0,-6-1-5 16,0 1-4-16,0-1-2 0,-2 0-7 0,0 1-5 15,0-1-8-15,0 0-14 0,0 0-20 0,-2 0-29 16,1 0-44-16,0 0-67 0,1-5-106 0,0 2-221 16,0-1-646-16</inkml:trace>
  <inkml:trace contextRef="#ctx0" brushRef="#br0" timeOffset="90834.6">15468 14370 2797 0,'0'0'87'0,"0"0"24"0,0 0 1 15,0 0-28-15,0 0-36 0,0 0-32 16,0 0-11-16,0 0-1 0,0 0 9 0,0 0 6 15,0 0 2-15,-27 148-1 0,38-101-4 0,0 0-6 16,0-1-4-16,4 0-1 0,-3 3-4 0,0 3 3 16,0 0 1-16,2-2-1 0,-3 0 1 15,-2-3-2-15,-2-5-2 0,2-1-2 0,-1-5-1 0,-1-3-12 16,-4-5 2-16,-2-3-5 0,-1-6-4 16,0-4 3-16,0-4 4 0,0-6 9 0,0-2 10 15,-1-3 12-15,0 0-2 0,-1-3 0 16,-3-4-6-16,3-3-5 0,-1-3-2 0,-2-3-2 0,3-2-1 15,0-3-1-15,-3-2-2 0,4 0-1 16,-1-3 4-16,1 0-6 0,1-2 5 0,0 0 0 16,0-2-7-16,0-1-3 0,0 1-5 0,4 2-3 15,4 3-2-15,2 1 8 0,0 2-3 16,6 3-2-16,-2 0 4 0,5 2-3 0,0 1 3 16,-3 3 4-16,4 1 0 0,-1 2-3 0,1 3 4 15,0 0 0-15,0 5 2 0,-2-2 3 0,-4 3-2 16,3 1-1-16,-5 0 1 0,-1 0 1 15,-2 0-1-15,0 4 3 0,-5-1-3 0,3 1 1 16,-5 0 0-16,2 1-5 0,-3 1 5 0,-1 1-4 16,0 1 2-16,-6 1-10 0,-2 2-27 0,-2 3-52 15,-2 2-97-15,-1 3-176 0,1-6-403 0,4-3-726 16</inkml:trace>
  <inkml:trace contextRef="#ctx0" brushRef="#br0" timeOffset="90976.84">15851 14981 1624 0,'0'0'187'0,"0"0"-17"16,0 0-9-16,0 0-27 0,0 0-53 0,0 0-30 15,0 0-22-15,0 0-16 0,118-36-7 0,-100 32-1 16,2 1-9-16,-1-1-37 0,3 3-60 16,2-2-96-16,2 1-171 0,-10 0-400 0,0-1-214 0</inkml:trace>
  <inkml:trace contextRef="#ctx0" brushRef="#br0" timeOffset="91161.36">16343 14800 1826 0,'0'0'972'0,"0"0"-792"0,0 0-7 0,0 0-16 16,0 0-32-16,0 0-34 0,0 0-26 16,0 0-29-16,0 0-17 0,0 0-7 0,0 0-7 15,0 0-6-15,0 0 5 0,0 0-1 0,-52 86-2 16,56-64 2-16,6-1-7 0,1 1-12 15,1-1-23-15,6-1-28 0,-1 0-47 0,2 0-74 16,0-5-130-16,-5-3-375 0,-4-5-994 0</inkml:trace>
  <inkml:trace contextRef="#ctx0" brushRef="#br0" timeOffset="91383.22">16560 14738 1916 0,'0'0'255'0,"0"0"21"0,0 0-32 0,0 0-48 16,0 0-55-16,0 0-39 0,0 0-24 0,0 0-21 16,0 0-19-16,0 0-12 0,125-34 0 0,-107 50-10 15,1 3 2-15,1 3-4 0,-3 3-6 16,-3 3-1-16,2 4-2 0,-4 1-2 0,-6 4-3 16,-2 4-6-16,-4 0 6 0,-4 2-7 0,-5-3-16 15,-5-3-17-15,0-5-43 0,-4-6-48 0,-2-4-76 16,0-4-168-16,5-8-524 0,3-3-712 0</inkml:trace>
  <inkml:trace contextRef="#ctx0" brushRef="#br0" timeOffset="91613.76">15050 14554 3153 0,'0'0'61'0,"0"0"-45"16,0 0 1-16,0 0 10 0,0 0 10 0,-105 161 4 16,102-105 6-16,2 3-5 0,1 0-8 0,1 0-13 15,10 1-9-15,2-1-4 0,7 3-5 0,5 5 2 16,1 2-4-16,8-1-14 0,2-3-30 16,6-8-45-16,6-10-79 0,5-8-129 0,-8-14-367 15,-19-11-1022-15</inkml:trace>
  <inkml:trace contextRef="#ctx0" brushRef="#br0" timeOffset="91899.29">17571 14607 2864 0,'0'0'119'0,"0"0"1"0,0 0-24 0,0 0-5 15,0 0-13-15,0 0-10 0,0 0-8 0,0 0-21 16,-130-55-11-16,109 64-9 0,-5 5-7 16,1 2-1-16,-2 7 1 0,-1 2 2 0,3 1 1 15,4 3-5-15,0 1 1 0,2 1-4 0,2 1-2 16,5 0 5-16,2 3-8 0,1 0-1 16,5 1-4-16,-1 1 1 0,7 3 1 0,-2 1-2 15,2-2 2-15,4-3-11 0,5-5-4 0,4-4-15 16,1-2-18-16,4-6-25 0,4-1-42 0,0-4-68 15,10-2-132-15,-10-5-327 0,-5-4-1033 0</inkml:trace>
  <inkml:trace contextRef="#ctx0" brushRef="#br0" timeOffset="92385.36">17992 14916 2525 0,'0'0'124'0,"0"0"20"16,0 0 13-16,0 0-6 0,0 0-21 0,0 0-27 15,-59-129-17-15,46 117-14 0,-1 0-14 0,-1 2-12 16,1 2-15-16,-3 2-8 0,0 1-8 16,-1 2 2-16,-4 3-8 0,3 0 0 0,-3 1-3 15,1 6-6-15,0 4 5 0,1-2-6 0,0 5 4 16,3 3 0-16,0-2-3 0,3 0-1 0,1 2-1 16,7-2-2-16,-1 2-4 0,4-3 6 15,-1-2-4-15,4 0 2 0,0-1-2 0,0-2-9 16,5-2-3-16,0 0 1 0,2 0-5 0,0-1-1 15,2 0 2-15,-1-3-11 0,4 0 10 0,1-2 1 16,0-1 3-16,6 0 8 0,-1-5-4 16,3 1 4-16,0-3-3 0,0 0 6 0,0 0-1 15,-1-1 6-15,-2 1 1 0,-4 1 0 0,-1 2-2 16,-4 0-6-16,-1 3-3 0,-5 1-4 16,-1 0-1-16,-2 0-4 0,0 2 3 0,0 5-1 15,-3 4 8-15,-3 3 8 0,-1 6 5 0,-1 5 3 16,-3 1 2-16,0 3 5 0,0-1-3 0,-1 1 8 15,0-2-1-15,2-4-4 0,-1-2 6 0,4-2 1 16,-1-3 1-16,6-2-1 0,-1-4 2 16,1-1-7-16,2-3 3 0,0-1-3 0,0-2-5 15,0 0-1-15,0-1 0 0,4-1 2 0,-1 0 1 16,3 0 3-16,1-1-5 0,4 0 0 0,4 0-3 16,4 0-3-16,4-4-6 0,2-2-10 15,1-1-17-15,6-1-20 0,-1-1-24 0,2-1-45 16,-1-1-80-16,0-2-207 0,-8 3-627 0,-6 3-626 0</inkml:trace>
  <inkml:trace contextRef="#ctx0" brushRef="#br0" timeOffset="92560.57">18188 14961 3084 0,'0'0'106'0,"0"0"19"0,0 0 0 15,0 0-2-15,0 0-21 0,0 0-24 16,0 0-22-16,0 0-26 0,0 0-14 0,0 0-8 15,0 0-8-15,0 0-2 0,0 0 2 0,88-63-9 16,-57 57 2-16,1-1-8 0,5 0-23 16,-1 2-25-16,1-1-39 0,5 3-51 0,1-2-81 15,-10 1-234-15,-10 2-1273 0</inkml:trace>
  <inkml:trace contextRef="#ctx0" brushRef="#br0" timeOffset="92780.58">18928 14668 3145 0,'0'0'95'16,"0"0"3"-16,0 0-18 0,0 0-13 15,0 0-12-15,0 0-17 0,0 0-7 0,0 0-16 16,0 0-8-16,0 0 0 0,0 0-2 0,0 0 0 16,0 0-1-16,0 0 0 0,20 136-3 15,-13-110 1-15,3-2-2 0,1 0-6 0,3-1-16 16,0 1-25-16,0-4-32 0,-1 2-48 0,2-1-74 15,-1-3-136-15,-4-3-437 0,-3-6-901 0</inkml:trace>
  <inkml:trace contextRef="#ctx0" brushRef="#br0" timeOffset="93019.72">19182 14527 2487 0,'0'0'332'0,"0"0"-205"0,0 0-27 16,0 0-16-16,0 0-4 0,130-10-5 0,-101 23-13 16,0 1-9-16,-3 7-11 0,-1 4-11 15,-4 4-11-15,-1 3-5 0,-5 3-4 0,-2 2-9 16,-2 4 1-16,-9 2-2 0,-2 4 3 0,-6 5-2 16,-6 2-4-16,-5 2-7 0,1 1-23 0,-1-3-8 15,3-1-21-15,1-4-20 0,8-3-17 16,5-2-30-16,3-4-50 0,10 1-79 0,11-5-129 15,-1-10-288-15,-7-9-858 0</inkml:trace>
  <inkml:trace contextRef="#ctx0" brushRef="#br0" timeOffset="93797.92">20914 15259 2936 0,'0'0'19'0,"0"0"-19"0,0 0 4 16,0 0 10-16,0 0 15 0,0 0 9 0,0 0-4 16,0 0-9-16,0 0 0 0,0 0-6 0,0 0 0 15,0 0 3-15,0 0-8 0,0 0 0 0,79 13-5 16,-54-12-3-16,1-1-3 0,4-1-7 15,3-5-5-15,-2-1-20 0,2-1-10 0,-2-2-12 16,0-2-4-16,-4 0 10 0,-2-3 8 0,-3-1 15 16,-5-2 9-16,-5 0 12 0,-3 0 5 0,-7-1 8 15,-1-1 0-15,-1-1 3 0,-3 1-5 0,-5 1 1 16,-1 2 2-16,-2 3 2 0,2 5 7 16,1 4 1-16,0 1 5 0,0 3-8 0,0 1-7 15,2 3-2-15,-1 6-6 0,-1 5 10 0,0 5 7 16,1 3 4-16,0 2 0 0,3 2 0 15,2-3-4-15,2 3-3 0,5-1 0 0,6-1-3 16,-1 1-1-16,3 1-3 0,2-3-1 0,2-2-2 16,1-2 0-16,1-2-3 0,0-3-1 15,-1-2-3-15,-2-5 0 0,3-3 0 0,-1-1-5 16,-3-3 1-16,3 0-6 0,1-5-1 0,0-3-2 16,1-5 2-16,-2 0 5 0,2-5 0 0,-4-3 6 15,3 0-1-15,-6-5-2 0,3-1 2 16,-5-2 1-16,-1-2-2 0,-3-3 9 0,-2 0-4 15,-3-5-1-15,1 0 2 0,-1-2-4 0,-2 0 5 16,0-3-2-16,0 0 2 0,-2 1-3 0,-3-2 1 16,2 4 12-16,-2 5-3 0,2 7 9 15,-4 9 1-15,5 7-3 0,-1 6-1 0,2 4-6 16,-1 3-9-16,2 0-10 0,-2 3-3 0,2 6 0 16,-2 8 3-16,2 7 5 0,-2 9 0 0,2 3-5 15,0 7 8-15,2 1 1 0,8 0 4 0,0-2-2 16,2-1-3-16,2-1-2 0,1-4-3 0,-1 0 3 15,4-5-15-15,1-2-17 0,0-3-27 16,2-3-36-16,1-4-50 0,-1-3-81 0,1-3-142 16,-5-4-369-16,-7-5-887 0</inkml:trace>
  <inkml:trace contextRef="#ctx0" brushRef="#br0" timeOffset="93970.27">21608 15070 1873 0,'0'0'236'0,"0"0"4"0,0 0-77 0,0 0-48 16,0 0-43-16,0 0-16 0,0 0 7 16,0 0-4-16,0 0-11 0,132-27-13 0,-92 27-14 15,4 0-8-15,-1 1-5 0,4 1-14 0,-5 3-18 16,0-1-30-16,-2 0-49 0,-4-1-78 0,-4 2-140 16,-11-3-296-16,-8-1-921 0</inkml:trace>
  <inkml:trace contextRef="#ctx0" brushRef="#br0" timeOffset="94134.36">21335 14731 2538 0,'0'0'200'0,"0"0"-72"0,0 0-2 16,0 0-25-16,0 0-60 0,0 0-36 0,0 0-25 15,0 0-16-15,0 0-4 0,0 0-5 0,0 0-28 16,0 0-77-16,0 0-166 0,0 0-472 0,51-6-803 15</inkml:trace>
  <inkml:trace contextRef="#ctx0" brushRef="#br0" timeOffset="95333.16">22544 14991 2973 0,'0'0'57'0,"0"0"1"16,0 0-5-16,0 0-12 0,0 0-8 16,0 0-8-16,0 0-6 0,0 0-7 0,0 0-8 15,0 0-2-15,0 0-8 0,0 0 1 0,0 0-3 16,-123-30-1-16,104 39 1 0,4 2 3 16,1-1-4-16,5 1-6 0,4 1 0 0,0 1 0 15,5 2 2-15,0 0 5 0,0 0 3 0,7 0 2 16,1 0 4-16,2 2 5 0,1-1-4 0,0 1-2 15,2 3 3-15,-1-3-5 0,2 1 5 0,-3-2-2 16,-2 1-3-16,1 0-2 0,-5 1 3 16,2 0 4-16,-5-2-4 0,-2 0 4 0,0-3-5 15,-3 1-1-15,-6 0 2 0,-3-1-2 0,-2-2 1 16,0 0-5-16,-2-4 5 0,2-2-2 16,1-2 7-16,-1-3 5 0,3 0 0 0,5-3 1 15,-2-2-1-15,2-1-5 0,2-1-6 0,3-1-9 16,1-1-3-16,0-3-11 0,3 1-10 0,8-1 3 15,4-1-15-15,2-1 0 0,8-2 3 0,2 0-4 16,6 2 4-16,2-2 2 0,3-1 8 16,2 1 3-16,-3 2 2 0,1-2 9 0,-6 4 3 15,-3-1 7-15,-2 3 14 0,-7 1 3 0,-6 2 2 16,-5 0 17-16,-2 2 20 0,-4 0 20 0,-3 1 15 16,0 0-2-16,0 1-14 0,0 0-12 15,0 1-8-15,0 1-10 0,-1 1-6 0,0 0-7 16,0 0-9-16,0 0-4 0,-2 0-3 0,1 1-2 15,0 6 2-15,-4 1 4 0,2 5 5 16,-4 1 3-16,4 0 3 0,-2 4 1 0,3 1-4 16,0 1 0-16,0 1 0 0,3-1-1 0,0-2-6 15,3 0-1-15,2 1 0 0,2-3-5 0,4-1 5 16,0-1 0-16,1-3-4 0,6-3 1 16,-1-2 0-16,1-2-4 0,2-3-3 0,0-1-2 15,5-1-6-15,-2-7-2 0,1-3-1 0,4-3 1 16,-1-3-1-16,2-3 4 0,-4 0 2 0,1-4-2 15,-4-2 2-15,-3-2 0 0,-5-1 0 16,1-4 3-16,-7-2 3 0,-1-3 0 0,-6-5 0 16,-1 0 0-16,0 1 0 0,-1-3 0 0,-3 0 3 15,-3 3 3-15,0 5-2 0,4 5 4 0,-4 10 2 16,3 8 4-16,-3 7 1 0,4 3-4 16,-3 4-6-16,2 1-8 0,-4 10 0 0,-2 7 2 15,-4 6 6-15,-1 8 6 0,3 2 5 0,2 5 0 16,2-2-3-16,6-1 0 0,2 0-7 0,0-1 0 15,6-3 2-15,0-2-5 0,3-4 0 0,6 0 0 16,-1-5-3-16,3-3-3 0,-2-3 3 16,5-2-7-16,1-5-7 0,0-2-1 0,5-4-1 15,-1-2 1-15,3-4 3 0,1-5 3 0,0-3-1 16,0-4 4-16,-2-2 2 0,4-2 2 16,-2-5 2-16,7-1 1 0,-2-4 0 0,4-2-3 15,1-3 4-15,3-2-4 0,-6 1 0 0,0-2 4 16,-6-2 0-16,-7 1 3 0,-6 2 1 0,-6 0 2 15,-8 6-2-15,-3 3 2 0,-3 4-2 0,-8 6-3 16,-1 7-2-16,-5 4-4 0,-3 6 3 16,-4 1-2-16,-6 8 3 0,-4 9 1 0,1 6 0 15,-6 7 3-15,6 4 4 0,2 6-3 0,4 2-1 16,11 2-3-16,1 3 0 0,9-1 2 16,1 2 1-16,5-1-1 0,0 2-4 0,0-1-2 0,0 2 1 15,1 2 2-15,3 0 2 0,0 4 0 16,0 1-2-16,3 0-4 0,-1-2 5 0,-2-3-5 15,-2-4 2-15,2-5 1 0,-4-5-3 0,0-5 6 16,0-4-5-16,-1-5 4 0,-4-4-3 0,1-5-1 16,-2-6 5-16,-1-2 3 0,0-5 9 15,-2-2-3-15,-1 0 8 0,-3-4-3 0,-1-6 1 16,1-3 3-16,-3-2-6 0,3-3-2 0,3 0-1 16,1-3-3-16,4-2-5 0,-1 1 1 15,5-1-8-15,1 1-1 0,0 1-2 0,9 0 1 16,0 0-6-16,3 3 0 0,2-2 4 0,6 3-7 15,3 2 7-15,2 1-4 0,5 3 3 0,1 0 6 16,0 2 4-16,-1 2 2 0,-2 2-4 16,-4 1 0-16,-2 2-7 0,-2 2 1 0,-2 0-11 15,-6 2-29-15,3 4-45 0,-5 1-78 0,-4 4-131 16,0-3-342-16,-4-2-1050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6:46:26.182"/>
    </inkml:context>
    <inkml:brush xml:id="br0">
      <inkml:brushProperty name="width" value="0.05292" units="cm"/>
      <inkml:brushProperty name="height" value="0.05292" units="cm"/>
      <inkml:brushProperty name="color" value="#FF0000"/>
    </inkml:brush>
  </inkml:definitions>
  <inkml:trace contextRef="#ctx0" brushRef="#br0">2786 4199 2552 0,'0'0'64'0,"0"0"5"0,0 0 4 15,0 0-2-15,0 0-8 0,0 0-5 0,0 0-13 16,0 0-9-16,0 0-6 0,0 0-9 0,-119 41-4 15,96-11-1-15,-4 6-5 0,2 6 1 16,-3 3 6-16,2 4 3 0,3 0 1 0,2 1 0 16,4-1-5-16,4-2-6 0,10 1-4 0,2-6 1 15,2-3-3-15,9-3-1 0,6-4 5 0,4-3-3 16,7-4 0-16,4-3 2 0,7-5-4 16,2-3 3-16,2-6 4 0,5-5 0 0,-1-3 1 15,4-5-4-15,-1-7-2 0,2-3 0 0,0-5-3 16,-1-3 5-16,-2-5-3 0,-3-1-2 15,-4 0 4-15,-9-5 0 0,-7 1 3 0,-10-2 2 16,-7 1 11-16,-8-3-11 0,-3 0-1 0,-11-1-2 16,-11-1-10-16,-7-2 5 0,-7 0 1 0,-11 1-2 15,-7 3-3-15,-5 5-1 0,-1 5-5 16,-7 9-2-16,-3 6 5 0,-1 6-3 0,3 4-1 16,6 2-3-16,11 1-19 0,10 5-36 0,13 0-61 15,15 3-77-15,9 3-121 0,7-3-199 0,0-2-910 0</inkml:trace>
  <inkml:trace contextRef="#ctx0" brushRef="#br0" timeOffset="481.55">3449 3942 3036 0,'0'0'22'0,"0"0"-6"0,0 0 8 0,0 0 6 16,0 0 6-16,0 0 1 0,-59 124-9 0,57-78-12 15,2 1-5-15,0 1 0 0,9 1-6 0,1-2-2 16,1 2 1-16,2-4-3 0,2 1-2 16,-2-1 0-16,1-1 1 0,1 0-4 0,0-2-1 15,-2-4 5-15,1-5-10 0,-2-4-2 16,-1-6-3-16,0-4-5 0,-4-2-1 0,1-6 5 16,-4-4-1-16,-2-2-1 0,0-3 10 0,-2-2 10 15,0 0 7-15,-4 0 4 0,-2-2-4 0,-4-4-9 16,-4-2-3-16,0-3 5 0,-1-1-1 0,1-2 2 15,1-2 4-15,-1 1 0 0,3-1-1 0,1-1 2 16,5 0-2-16,3 0-6 0,2 0-1 16,2 2-3-16,7 0-2 0,2 1 0 0,3 2 1 15,4 4-2-15,1 2 1 0,0 3-1 0,3 3 0 16,-1 0 3-16,0 5-1 0,2 3 3 0,0 3-3 16,1 2 4-16,-3 2-1 0,0 3-2 15,-1 0 3-15,-2-2 0 0,-3 0-3 0,-1-1 3 16,-6-2-3-16,1-2 0 0,-4 0 0 0,-4-3 2 15,-1 0 4-15,0-2 3 0,-8 1 9 0,-1 0 4 16,-6 0-1-16,-3-1 1 0,-6-1-5 16,-2-2 0-16,-5 1-5 0,-3-2 2 0,-3 0-4 15,-4-2-4-15,0 2 1 0,-4-2-1 0,3 0-2 16,1 0-8-16,4-2-15 0,6-2-29 16,7-2-60-16,10-2-117 0,6 1-306 0,6 3-1121 0</inkml:trace>
  <inkml:trace contextRef="#ctx0" brushRef="#br0" timeOffset="848.09">4362 4450 2423 0,'0'0'134'15,"0"0"6"-15,0 0-25 0,0 0-13 0,0 0-20 16,0 0-22-16,0 0-17 0,-122-25-18 0,102 25-14 15,0 6-5-15,0 1-2 0,-2 1-2 0,0 2 1 16,3 0-3-16,0 0-3 0,4 2-4 16,2 0-1-16,4 1-5 0,4 2-5 0,4 1 0 15,1 1-7-15,1 2 4 0,6-1 0 0,7 1 5 16,5 1 4-16,3 0 2 0,3 0 5 16,1-4-1-16,3 2 2 0,-2-1-4 0,2 0 3 15,0-2 0-15,-2 2 2 0,-2-1 2 0,-5-2-5 16,0 3 2-16,-3-2 0 0,-6-1 3 0,-2-2-2 15,-5-2 5-15,-2 1 1 0,-2-2 7 0,-1-2 10 16,-5 1 8-16,-4-2 5 0,-4 1-1 0,-2-3 2 16,-6 0-7-16,-3-2-3 0,-4 0-7 15,1-2-7-15,-5 0-2 0,2 0-1 0,-1 0-10 16,2-4-24-16,-1 0-34 0,5-2-58 0,4 1-89 16,7-1-218-16,6 3-917 0</inkml:trace>
  <inkml:trace contextRef="#ctx0" brushRef="#br0" timeOffset="1317.1">5422 4519 2852 0,'0'0'59'0,"0"0"8"15,0 0 5-15,0 0 7 0,0 0-7 0,0 0-17 16,0 0-19-16,0 0-15 0,0 0-16 0,0 0-10 16,-12-122 0-16,26 113-1 0,4 2-1 15,2 0 2-15,1 2-1 0,1 0-1 0,2 3 0 16,-1 1 3-16,0 1-5 0,3 0 3 0,-2 0-1 16,-3 6-1-16,0 2-2 0,-1 2-1 0,-1 2-1 15,-3 2-7-15,-2 4 4 0,-2 1-2 16,-4 0 0-16,-6 2 3 0,-2-2 1 0,-1 2 1 15,-9 0 1-15,-5 1 6 0,-1-1 3 0,-5 1 1 16,-3-2 4-16,0-3 1 0,-2-1-3 0,-2-2 3 16,-3-2 1-16,-2 1-4 0,-3 0 2 15,4-1 2-15,-1-2 2 0,2-1 3 0,4-3 4 16,1-2-1-16,8 0-2 0,1-2 1 0,7-1-7 16,2-1-2-16,7 0-3 0,1 0-3 0,0 0-9 15,8 0 2-15,2 0 7 0,5 0 3 16,4 0 8-16,8-3 1 0,4-1-2 0,1 1-5 15,8-1 2-15,-1 1-2 0,2 0-5 0,2-1 3 16,-1 2-3-16,2 1-13 0,0 0-24 16,-4 0-37-16,-2 1-54 0,0-2-80 0,-1 1-119 15,-13-1-230-15,-7 1-867 0</inkml:trace>
  <inkml:trace contextRef="#ctx0" brushRef="#br0" timeOffset="1667.7">5511 4187 2116 0,'0'0'123'0,"-130"-35"27"16,58 20 28-16,3 6-5 0,11 7-30 0,9 2-19 15,2 8-32-15,4 7-29 0,6 7-27 16,2 9-20-16,8 9-2 0,0 11-2 0,9 8 9 16,5 9 8-16,10 3-5 0,3 1-3 0,10 0-7 15,7-5-4-15,7-4-3 0,8-5 0 16,6-4-2-16,4-6-2 0,5-5-4 0,7-7 5 15,6-6-6-15,3-8 0 0,6-7 5 0,0-4-4 16,2-5 0-16,-1-6 0 0,4 0 2 0,-3-10-8 16,-2-5 4-16,-2-2 2 0,-2-6-7 15,-2-5 10-15,-8-4 2 0,1-5 1 0,-10-5 5 16,-5-3 0-16,-5-6-4 0,-9-1 0 0,-9-3 1 16,-7-2 3-16,-9-2-1 0,-5-1-3 0,-12 1 3 15,-14 2-11-15,-10 0 3 0,-10 6-4 16,-13 3-5-16,-10 9-2 0,-9 4-2 0,-11 7-7 15,-8 7-30-15,-7 5-26 0,-7 6-44 0,-7 6-64 16,-6 4-95-16,28 2-237 0,35 3-1065 0</inkml:trace>
  <inkml:trace contextRef="#ctx0" brushRef="#br0" timeOffset="1897.18">2727 3880 2925 0,'0'0'25'0,"0"0"-1"0,0 0-5 15,0 0-4-15,0 0-6 0,0 0 3 0,-105 118 18 16,89-52 2-16,2 10 2 0,1 11-4 0,2 6-12 16,6 9-4-16,1 5-6 0,6 2-2 0,1 3-5 15,9-2-1-15,5-6-12 0,6-6-22 16,4-11-28-16,3-11-43 0,2-11-59 0,-1-7-94 15,-8-21-179-15,-8-13-952 0</inkml:trace>
  <inkml:trace contextRef="#ctx0" brushRef="#br0" timeOffset="2513.74">1739 3893 2614 0,'0'0'50'0,"0"0"11"16,0 0 19-16,-80-125 6 0,74 105 1 0,6 2-10 16,0 2-11-16,4 1-14 0,4 1-17 0,8-1-15 15,5 1-8-15,13-3-5 0,12 0-6 16,14 1 4-16,14-1 1 0,17 1 2 0,19-1-2 16,14 3 1-16,20 0-3 0,16 0-1 0,13 1 9 15,17 1-11-15,10 4 2 0,11 2-5 0,8 2-2 16,3 3 7-16,4 1-2 0,1 0 0 15,-4 0-6-15,-5 1 5 0,-9 1-1 0,-7-1 2 0,-12 2 3 16,-14 2-1-16,-12 1-6 0,-12 0 4 16,-19 3-3-16,-12 0-1 0,-14 1 1 0,-14 0 1 15,-16 1 4-15,-14 0-5 0,-16 1 3 0,-10 0-8 16,-14 1-7-16,-6 3 2 0,-11 4-1 16,-1 6 2-16,-5 8 5 0,0 8 5 0,-9 10 0 15,-1 8 2-15,-5 4 1 0,1 5-2 0,1 7 0 16,0 2 1-16,3 5 2 0,4 1-5 0,2 3 3 15,6-2-1-15,1-3-2 0,10-3 6 16,4-5 3-16,4-6-3 0,4-4 6 0,1-6-6 16,1-5-3-16,-4-6 1 0,0-5-3 0,0-6 2 15,-6-4-1-15,0-4 3 0,-6-3-2 16,-1-3-2-16,-6-1 2 0,0-3-1 0,-4 2-1 16,0-2 3-16,-7-2 1 0,-5 0 1 0,-7 0 2 15,-10-1 5-15,-7-2 0 0,-11 1 0 0,-14-2 2 16,-12-1-4-16,-20-1-4 0,-15-2 2 15,-21-1-4-15,-16 0 0 0,-22-2-3 0,-17-2 1 16,-18 0 0-16,-15-3-3 0,-9 0 5 0,-13-1-2 16,-4 1-1-16,-4-2 2 0,2 2 1 0,4 2-2 15,8 3 0-15,11 5 2 0,14 0-3 0,17 2 1 16,19 0 1-16,20-2-3 0,20 0 0 16,21-2 1-16,21-2-3 0,21-2 0 0,18-1-1 15,16 0-10-15,13-2-15 0,9 0-25 0,10-1-56 16,3 0-99-16,2 0-143 0,7 0-310 0,-1 0-967 15</inkml:trace>
  <inkml:trace contextRef="#ctx0" brushRef="#br0">10215 4006 1773 0,'0'0'-10'0,"0"0"12"15,0 0 1-15,0 0 44 0,0 0 20 16,0 0 4-16,0 0-8 0,0 0-17 0,-35 118-16 16,29-99-10-16,-1 1-5 0,3-2 4 0,-4 1 13 15,-1-2 10-15,0 0 10 0,2-2 3 16,-3-1-3-16,1-1 3 0,-3-3 5 0,2-1 5 15,-4-3 0-15,4-1 0 0,-3-3-7 0,-3-1-6 16,2-1-5-16,-4 0-8 0,1-4-8 16,-2-3-6-16,0-2-4 0,-4-2-5 0,1 0-5 15,1-4 0-15,0-1 2 0,7 1 1 0,0-3 5 16,2-1-9-16,7-3-14 0,0-1-7 0,5-1-6 16,0-2-10-16,10 2-5 0,6 1 3 0,5 1 0 15,3 2 16-15,7 1 17 0,4 2 0 0,0 1 1 16,1 5-2-16,0 2-4 0,-5 6-6 15,1 3-1-15,-5 1 3 0,1 7-5 0,-5 3 5 16,-1 1-1-16,0 3-2 0,-5 0 2 0,1 0 2 16,-5 1 2-16,3 0-2 0,-5 0 2 0,0 1-2 15,0 1-2-15,-3 2 3 0,-1 0 2 16,-1 3-1-16,-3 0 8 0,-1 2-1 0,-2 0-2 16,0 0 5-16,-4 0-1 0,-3-1 3 0,-3-1-3 15,-3 2 2-15,2-4 0 0,-2 0 0 0,-1-1 5 16,1-3 2-16,1-4 2 0,1-4 1 15,1-1 4-15,1-3 1 0,2-2 0 0,2-2 2 16,-1-1-2-16,4 0-1 0,-1 0-2 0,0-2-3 16,0-4-11-16,2-3-8 0,1-3-14 15,0-3-13-15,8-3-8 0,2-3-5 0,1-3-3 16,8-3-8-16,4-6-7 0,4-4-18 0,2-2-6 16,5-1 10-16,-1-1 16 0,3-1 25 0,-5 4 21 15,-1 0 14-15,-5 0 4 0,1 0 4 0,-6 0 5 16,-2 1-1-16,-1 1 3 0,-3 6 8 15,-5 3 9-15,-2 5 16 0,-3 4 14 0,1 4 7 16,-5 4 4-16,0 2-7 0,0 4-8 0,0 2-14 16,-1 2-16-16,-3 0-14 0,2 0-27 0,0 0-21 15,1 8-4-15,-2 5 5 0,-3 10 12 0,3 8 20 16,-1 8 1-16,1 9-5 0,3 5-1 16,3 5-1-16,6 2-2 0,3 1 4 0,5 3 3 15,5 2-4-15,0 3 0 0,4 2 3 0,1 3-2 16,-4-2 0-16</inkml:trace>
  <inkml:trace contextRef="#ctx0" brushRef="#br0" timeOffset="5736.37">11943 3984 2356 0,'0'0'744'0,"0"0"-695"16,0 0-5-16,0 0-1 0,0 0-4 0,0 0-9 15,0 0-10-15,0 0-4 0,0 0-5 16,0 0-8-16,0 0 1 0,0 0-3 0,-119 56-3 16,114-36 5-16,3 1-3 0,2 1-1 0,2 2 0 15,-1 2 2-15,5-2-3 0,2 0 2 0,1-1 0 16,2-1-1-16,0-2-10 0,1-3-4 0,2-1-8 15,1-4-14-15,1-1 2 0,1-2 5 16,1-1-4-16,2-3 2 0,1-3 7 0,-1-2-5 16,2 0 9-16,1-4 10 0,-1-4 1 0,-1-2 4 15,-1 1 2-15,-4-3 1 0,2 1-1 0,-7-1 4 16,1 0 1-16,-4-2 1 0,0 1 0 16,-4 0-2-16,2-2-3 0,-5 0-8 0,2-1 3 15,-3 1-1-15,-1-3 3 0,1 3 2 0,0 2 4 16,-2 1-1-16,-1 2 0 0,-2 0 12 0,3 3-11 15,-3 2 2-15,1 2-1 0,2 1-9 16,0 2-5-16,1 0-9 0,1 0-21 0,0 0-6 16,0 2 11-16,0 4 11 0,0 0 23 0,0 1 4 15,0 1 0-15,0 0-4 0,4-1 2 0,-2 0 6 16,3 1-3-16,0-1 1 0,3-2-2 16,-1 2 2-16,-1 0-4 0,2-1 2 0,1-1-1 15,2 1-3-15,-2-2 7 0,-1 0-2 0,2 0 1 16,-2-2-3-16,-1 1 2 0,1-1-3 15,2 0 2-15,-3-1 1 0,-1 1-6 0,2-2-7 0,-2 0-4 16,-2 0 2-16,-2 0-4 0,1 0 10 16,-3 0 7-16,1 0 1 0,-1 0 8 0,1 0-1 15,0-4-5-15,2 1-6 0,-1-2 0 0,2 0 0 16,-1 0 0-16,4-2 1 0,-1 0-6 16,2-2-8-16,1 1-7 0,0 0-7 0,1-2-10 15,2 1-6-15,2-1-3 0,2-2-6 0,0 3 3 16,-1 0 8-16,-2 2 2 0,0 2 5 0,-2 1 6 15,-4 2 4-15,1 1 7 0,-3-1 6 0,-1 2 6 16,-3 0 4-16,0 0 8 0,0 0 7 16,-1 0 7-16,0-1 11 0,0 1 8 0,0 0 11 15,0 0 4-15,0-1 8 0,0 1 4 0,0-1 3 16,0 0-9-16,0 0-12 0,0-2-9 0,0 0-8 16,-1-1 6-16,0 1-1 0,0-2-5 15,1 1-1-15,0-2-4 0,-1 1 0 0,-2 0 2 16,-1 0-3-16,2-1-2 0,-3 1-3 0,0-2-7 15,-4-2-2-15,0 1-3 0,0 0 4 16,-3-1 0-16,0 0 4 0,-3-1 3 0,-3-2-2 16,1 0-1-16,1 0-4 0,-2-2 0 0,1-1-4 15,-3 2 3-15,2 1 0 0,2 0-1 0,2 3 2 16,6 3-4-16,3 2-5 0,4 1-16 16,1 2-28-16,0 1-68 0,1 0-89 0,7 1-139 15,-3 4-467-15,2-1-757 0</inkml:trace>
  <inkml:trace contextRef="#ctx0" brushRef="#br0" timeOffset="6181.72">12803 3947 2788 0,'0'0'30'0,"0"0"-29"0,0 0-10 0,0 0-3 16,0 0-3-16,0 0 13 0,0 0 12 16,0 0 10-16,0 0 7 0,0 0-3 0,0 0-6 15,0 0-5-15,0 0 3 0,0 0-3 0,101 72-3 16,-75-65 2-16,-2-2-3 0,4-2 1 16,-5 0-6-16,5-2 1 0,-3 0-7 0,1-1-7 15,-2 0-4-15,1-4-5 0,-3-1-3 0,-1-2 2 16,-3 0 6-16,-4-2 8 0,-3 1 9 0,-2-3 5 15,-4 1 4-15,-2-2-2 0,-4-1 2 0,-1 1-2 16,-6-3-4-16,-2 0-1 0,-6 1-2 0,1 1-5 16,-6 0 2-16,-2 4 5 0,-4 0 2 15,-3 6 6-15,-3 2 5 0,-2 1 1 0,2 3 3 16,-3 5 4-16,4 4 2 0,5 2-3 0,3 2-1 16,3 2-6-16,5 2-7 0,4 2-3 15,4 0-3-15,4 0-1 0,4 3-2 0,0-1 3 16,10-2 0-16,7 1-3 0,3-2 2 0,6 0-1 15,5-2-1-15,5-1-4 0,6-5-9 0,5-3-36 16,1-4-51-16,4-1-81 0,4-5-155 16,-13 0-361-16,-13 0-907 0</inkml:trace>
  <inkml:trace contextRef="#ctx0" brushRef="#br0" timeOffset="6866.53">14751 3508 1540 0,'0'0'300'0,"0"0"0"0,0 0-48 0,0 0-81 16,0 0-63-16,0 0-56 0,0 0-26 0,0 0-3 15,0 0 5-15,0 0 9 0,0 0-2 0,0 0-1 16,-41 143-10-16,39-107-5 0,-2-1-3 16,1 3-7-16,3-1-4 0,1 2 1 0,-1 0-2 15,0 2-2-15,5-2 3 0,-3 2-3 0,-1-2 0 16,2-2-1-16,1-1 3 0,-2-6-3 0,-1-6 0 16,2-7 5-16,1-5-8 0,-1-5-2 15,-3-3-1-15,2-3 1 0,3-1 2 0,-3 0 10 16,1 0 7-16,4-3 0 0,-1-4 7 0,2-4-4 15,6-1-5-15,-1-4 0 0,3-4-6 0,0-1-6 16,5-4-1-16,3-3-4 0,1-1 0 0,-2-2-3 16,5-3-4-16,-5 1-1 0,3-1-12 15,-3 2 3-15,-2 1 2 0,-1 5 0 0,-4 4 11 16,-4 6 9-16,-7 3 5 0,1 4 1 0,-6 4 6 16,0 2-4-16,0 0-7 0,-3 2-3 0,-3 0-7 15,2 1-7-15,-5 0 0 0,0 1 4 16,-3 6-2-16,-5 5 11 0,-1 1 9 0,-2 0 5 15,0 3 6-15,0 2 3 0,1-1-3 0,3 1-8 16,-1 2 5-16,6-2-6 0,2-2-3 0,6 2 0 16,2-2-2-16,1 0 2 0,4 2 0 15,10-1 11-15,-1-2-7 0,6 0-1 0,3-1 2 16,1-1-7-16,7-1 2 0,5-1-1 0,0-2-14 16,1 0-28-16,-1 0-42 0,3-4-67 15,-5 0-90-15,3-3-166 0,-11 0-434 0,-7-1-571 0</inkml:trace>
  <inkml:trace contextRef="#ctx0" brushRef="#br0" timeOffset="8033.78">15411 3817 2050 0,'0'0'224'0,"0"0"-1"0,0 0-59 0,0 0-30 15,0 0-25-15,0 0-32 0,0 0-30 0,0 0-18 16,0 0-17-16,0 0-9 0,0 0-2 15,0 0-3-15,0 0-4 0,0 0 0 0,100-41 1 16,-88 52-1-16,4 1 3 0,-3 2 1 0,0 3 2 16,3-1-2-16,-2 3 4 0,3 1-3 15,-5-2-1-15,1-1 3 0,0-2 1 0,-2 0-1 16,-4-2-2-16,2-1 1 0,-1 1-5 0,0 0 1 16,-4-2 2-16,2 0-1 0,-2-2-3 0,1 0 1 15,-3-1-2-15,0 0-4 0,-1-2 5 16,0-3-3-16,-1-1 4 0,3 0 8 0,-3-2 10 15,0 0 10-15,0 0 7 0,0-3-7 0,0-2-15 16,0-4-11-16,0-4-13 0,-3-1 2 0,1-1-1 16,1-3 0-16,0-1-2 0,1 0-9 0,0-3 0 15,0-1-1-15,0-2 4 0,2 3 2 0,3 2 5 16,1 3-3-16,1 3-1 0,-2 2 2 16,3 3 3-16,2 2 3 0,0 0 10 0,0 3 7 15,0-1 1-15,0 3 6 0,0 1-3 0,0 1-3 16,0 0 1-16,-1 0-2 0,1 0 1 15,-2 5-4-15,-3-2 3 0,3 1-3 0,-1 3 0 16,-2-1 0-16,1 2-1 0,-2 0 1 0,-2 0-1 16,3 1 2-16,-2 0-2 0,2-2 1 15,-1 2 1-15,-1-1-3 0,4-1 3 0,0 1 0 16,-2 0-2-16,4 0 1 0,-1 0 1 0,1-1-1 16,0-3-1-16,-1 1 3 0,2-3 2 0,3 1-3 15,0-3 4-15,-1 0-1 0,1 0-3 16,2 0 5-16,-2-2-3 0,-3-2 6 0,0 0 1 15,-2 0 5-15,-3-3 5 0,1 2 0 0,-5 0 4 16,1 0-3-16,-2 2-1 0,0 0 0 0,0 2 0 16,0 1-3-16,0 0-4 0,0 0-6 0,-2 0-9 15,2 0-6-15,-1 0-1 0,-1 2 1 0,-2 4 3 16,3 1 5-16,-1 3-2 0,0 1 1 16,0 0 1-16,1 2-2 0,1 0 1 0,0-1-2 15,0 0 3-15,1-1-4 0,3 1 0 0,-1-1 4 16,2-2-2-16,-3-1 0 0,1-1 4 0,2 0-2 15,-3 0-2-15,0-1 2 0,2-2-2 16,-2-1 1-16,1-1 1 0,-3 1 0 0,1-2-5 16,-1-1 4-16,1 1 4 0,-1-1 3 0,0 0 11 15,0 0 0-15,0 0 8 0,0 0 1 16,3-2-5-16,-3-3-5 0,0-2-14 0,0-1-4 16,1-1-6-16,1-3-1 0,0 0-4 0,3-2-3 15,0-1-2-15,4 0-4 0,1-1 3 0,1 0-1 16,6-3-4-16,-2 0 4 0,5 1 0 15,5 2 1-15,-1 0 8 0,7 1-3 0,0 3 0 16,5 0 1-16,-4 1 1 0,0 5 1 0,-2 2-2 16,-6 2 1-16,1 2-3 0,-7 0 0 15,-3 0 1-15,-3 3-1 0,-4 2-1 0,-5 1 1 16,1-1 7-16,-3 4 1 0,-1-2 5 0,0 0 3 16,0 1 2-16,0-1 1 0,-5 3 4 0,2-2-1 15,0 1-2-15,-2 0 2 0,1-1-2 0,-3 1-1 16,4-2-2-16,-3 0 0 0,4-1-2 0,-1 0-1 15,-1-3 1-15,3 2-6 0,0-2-2 16,1 1-1-16,0-1-3 0,0 0-2 0,4-1-1 16,2-1 3-16,1-1 2 0,2 0 6 0,1 0 5 15,2 0-3-15,1-2-3 0,3-3 0 0,-1 1-4 16,3 0-1-16,-2-1 4 0,-1 3-2 16,-2 0 0-16,-3 1-1 0,-2 1 1 0,0 0-5 15,-6 0-2-15,-1 0 1 0,-1 0-3 0,0 2 6 16,0 1 7-16,1 2 6 0,0 1 4 15,1 1 4-15,0 0 2 0,1 0-1 0,-2 2 4 16,5-1 2-16,-1-1-2 0,5 0 5 0,0 0 3 16,1-2-3-16,5 0 2 0,-2-2-2 0,6-1-3 15,0-1-4-15,0-1-2 0,1 0-3 0,0 0-3 16,-2-2 3-16,1-2 0 0,-4-1 1 16,-1 1 2-16,-4-2 5 0,-1 0 1 0,-1 0 4 15,-3-1 6-15,-3 0-3 0,-2-2-1 0,-1 0-3 16,0-1-11-16,-2-3-9 0,-6-1-14 0,0-1-15 15,-3-1-30-15,0-2-41 0,-4-1-71 16,-2 0-159-16,3 3-405 0,2 4-887 0</inkml:trace>
  <inkml:trace contextRef="#ctx0" brushRef="#br0" timeOffset="8698.26">18960 3391 2304 0,'0'0'126'0,"0"0"30"0,0 0-6 0,0 0-30 16,0 0-28-16,0 0-41 0,0 0-43 15,0 0-22-15,0 0-4 0,0 0 5 0,0 0 20 16,0 0 9-16,-6 131-4 0,11-84-7 0,1 5-1 15,0-3-2-15,2 3 1 0,2 0 0 16,-2 2-1-16,2 2-1 0,-2-2-4 0,1 1-3 16,-2-3-16-16,-1-4-16 0,1-4-9 0,-4-5-4 15,1-7 8-15,-3-5 11 0,-1-5 12 0,0-6 4 16,0-6 7-16,0-3 10 0,-2-3 6 0,-1-3 14 16,2-1 14-16,-1 0 9 0,-1 0 5 15,0-1-3-15,0-4-10 0,-1-2-8 0,0-2-8 16,-1-2-3-16,1-4-6 0,-3 1-2 0,2-3-1 15,-1 0-12-15,1-2 2 0,1 0-7 0,2-3-1 16,0 1-3-16,2-1-3 0,0 0-4 0,3 0-9 16,6 0 5-16,1-1-2 0,5 3 3 15,-1-2 0-15,5 4 0 0,1-2-1 0,4 3 0 16,2-1 4-16,3 0-1 0,-1 3 1 0,2 1 1 16,-1 1 8-16,-1 5-4 0,-3 1 6 15,-3 1-4-15,-4 2-2 0,-4 2 2 0,-3 0 2 16,-5 2 1-16,-1 0-8 0,-2 0 1 0,-3 0-7 15,0 0 2-15,0 0 7 0,0 1 2 0,-3 0 9 16,-1 3 7-16,1-1 5 0,-4 4 0 16,-1 1-14-16,-1 1-46 0,-1 3-92 0,-3 2-191 15,2-4-557-15,4-2-200 0</inkml:trace>
  <inkml:trace contextRef="#ctx0" brushRef="#br0" timeOffset="8893.52">19485 4012 3094 0,'0'0'110'0,"0"0"7"15,0 0-24-15,0 0-11 0,0 0-17 16,0 0-18-16,0 0-18 0,0 0-14 0,0 0-10 16,0 0-3-16,0 0 0 0,0 0-4 0,129-45 1 15,-99 41-1-15,-2-1-11 0,2 0-20 16,0 2-28-16,0 0-49 0,0-1-68 0,2 1-118 15,-9 1-308-15,-7 1-1088 0</inkml:trace>
  <inkml:trace contextRef="#ctx0" brushRef="#br0" timeOffset="9078.73">20058 3816 2878 0,'0'0'142'0,"0"0"-51"0,0 0-10 0,0 0-26 15,0 0-9-15,0 0-5 0,0 0-6 0,0 0-3 16,0 0-9-16,0 0-3 0,0 0-9 0,0 0-5 16,0 0-1-16,28 124-17 0,-22-105-28 15,4 0-48-15,1-1-56 0,3-3-74 0,1-2-139 16,-3-4-335-16,-2-4-920 0</inkml:trace>
  <inkml:trace contextRef="#ctx0" brushRef="#br0" timeOffset="9317.15">20301 3599 2536 0,'0'0'61'0,"0"0"-5"0,0 0-17 0,0 0 16 16,0 0 35-16,0 0 15 0,0 0-7 0,0 0-23 15,95 118-23-15,-78-84-26 0,-3 3-15 16,-3 3-1-16,-7 2-1 0,-2 1-3 0,-2 1 1 15,-5 1 0-15,-6 0-3 0,-4 0-14 0,-3-5-16 16,-4-2-35-16,-1-3-37 0,-5-6-34 0,-2-3-81 16,-3-2-163-16,7-7-525 0,7-7-529 0</inkml:trace>
  <inkml:trace contextRef="#ctx0" brushRef="#br0" timeOffset="9555.77">18082 3481 2545 0,'0'0'-2'0,"0"0"13"0,-155 28 21 16,100-1 21-16,8 11 7 0,3 5 5 0,11 8-2 15,6 4-1-15,11 5-4 0,11 3-7 16,10 1-8-16,18 3-11 0,16-2-5 0,12 0-8 15,11-3-10-15,7-4-2 0,5-4-3 0,5-7-2 16,0-6-17-16,-4-7-22 0,-4-8-51 0,-4-4-88 16,-8-6-141-16,-13-6-291 0,-18-4-977 15</inkml:trace>
  <inkml:trace contextRef="#ctx0" brushRef="#br0" timeOffset="9983.16">20991 3523 2886 0,'0'0'54'0,"0"0"4"0,0 0-4 16,0 0-5-16,0 0-1 0,0 0 2 15,0 0-2-15,-127 69 0 0,101-36-7 0,-2 5-6 16,3 2-11-16,2 2-7 0,6 0-1 0,1 2-8 16,8 0 0-16,4 4-3 0,4-3 1 0,0 1-9 15,9-3-1-15,6-1-17 0,7-6-27 0,7-3-34 16,3-6-39-16,3-5-48 0,6-5-88 16,-1-5-173-16,-9-6-493 0,-10-3-474 0</inkml:trace>
  <inkml:trace contextRef="#ctx0" brushRef="#br0" timeOffset="10389.8">21480 3890 2266 0,'0'0'210'0,"0"0"8"15,0 0-12-15,0 0-37 0,0 0-28 16,-19-118-27-16,11 104-29 0,-3 5-16 0,1-1-16 16,0 5-17-16,-4-1-16 0,2 2-5 0,-6 3-5 15,4 1-3-15,-5 0 1 0,0 1-4 0,3 5-6 16,1 0 0-16,1 2 3 0,3 0-7 0,0 2 1 15,4 0-2-15,0-1 0 0,2 2-6 16,2 1 2-16,0 0-5 0,3 0-5 0,0 1 6 16,0-2-7-16,0 1-5 0,3-2-9 0,3 0-5 15,-3-2-5-15,5 0-1 0,-2-2 4 0,4 0 1 16,-2-2 8-16,1-2 12 0,4-2 12 16,-2 0 5-16,2 0 7 0,-1-5 2 0,-1 1-4 15,1-1 0-15,-3 1 0 0,-1 2-2 0,-2 1-9 16,-2 1 2-16,-2 0-10 0,0 0-3 0,0 0 6 15,-2 5 3-15,1 2 6 0,-1 3 7 16,2 4 10-16,-2 1-2 0,-7 3 4 0,4 1 4 16,-5 1-4-16,2 2 2 0,0-2 1 0,-3-1-7 15,2-1 1-15,3-1-2 0,-2-2-2 0,3-3 4 16,1-1-4-16,-1-2 1 0,1-2-5 16,2-1 2-16,0-3-1 0,0 1-4 0,2-2 2 15,3 2-2-15,4-3-8 0,1 0-19 0,3-1-36 16,5 0-73-16,2 0-114 0,-4 0-208 15,-5-2-909-15</inkml:trace>
  <inkml:trace contextRef="#ctx0" brushRef="#br0" timeOffset="10588.47">21711 3945 2846 0,'0'0'142'0,"0"0"-4"15,0 0-10-15,0 0-9 0,0 0-18 16,0 0-31-16,0 0-25 0,0 0-25 0,0 0-14 15,0 0-7-15,0 0 1 0,0 0-3 0,0 0 1 16,127-48-1-16,-100 46-4 0,2 0-7 16,2 2-18-16,0-1-18 0,1 1-35 0,1-1-23 15,0 0-23-15,-7 0-19 0,1 0-17 0,-5-1-29 16,-3-2-61-16,2-1-121 0,-9 0-316 16,-2 1-643-16</inkml:trace>
  <inkml:trace contextRef="#ctx0" brushRef="#br0" timeOffset="10724.36">22228 3773 872 0,'0'0'352'15,"0"0"-32"-15,0 0-51 0,0 0-57 0,0 0-45 16,0 0-26-16,0 0-20 0,0 0-19 16,0 0-21-16,0 0-17 0,0 0-17 0,0 0-10 15,0 0-14-15,0 0-8 0,-42 98-1 16,42-81-7-16,2 1-2 0,2 1-27 0,3-1-60 0,0 2-86 16,-1-2-157-16,3-3-301 0,-5-6-897 0</inkml:trace>
  <inkml:trace contextRef="#ctx0" brushRef="#br0" timeOffset="10999.06">22340 3546 2527 0,'0'0'150'15,"0"0"0"-15,0 0-38 0,0 0-48 0,0 0-14 16,0 0-5-16,0 0 0 0,0 0 11 0,0 0-6 15,123 68-5-15,-88-36-4 0,3 4-10 16,2 4-11-16,-3 2-3 0,-2 4-8 0,1 0-3 16,-6 2-3-16,-6-2-1 0,-3-1-4 0,-10-5-1 15,-1-1 1-15,-9-3-4 0,-1-3 3 0,-1-1-5 16,-8-5-3-16,-1-2-13 0,-1-4-13 0,-2-1-19 16,-3-2-35-16,-1-3-37 0,-2-1-63 15,-3-1-120-15,4-5-231 0,8-3-1046 0</inkml:trace>
  <inkml:trace contextRef="#ctx0" brushRef="#br0" timeOffset="12283.44">24189 3538 2229 0,'0'0'142'0,"0"0"-3"0,0 0-9 0,0 0-7 15,0 0-12-15,0 0-28 0,0 0-27 16,0 0-33-16,0 0-26 0,0 0-4 0,0 0 1 15,0 0 5-15,0 0 11 0,0 0 3 0,-18 61-8 16,17-40 3-16,-1-2 0 0,-1 0 0 0,1-1-1 16,2-1-1-16,0-1 0 0,0-2-7 15,0 0 7-15,0-2-1 0,5 1-4 0,-2-2-1 16,3-1 1-16,-1 0-3 0,5 0 0 0,0-1 8 16,0-1-6-16,2-1 1 0,2 0-3 15,-1-4-3-15,0-1-5 0,3 0-2 0,-1-2 0 16,3 0-12-16,1-4 3 0,1-2 3 0,-2-1 0 0,2-1 8 15,2-3 5-15,-2-2 2 0,1 1 1 16,-1-2 10-16,-1-1-3 0,-3-1 0 0,2-1 3 16,-5-1 5-16,0 0-6 0,-5 0 9 15,-1 3 0-15,-3 2 2 0,-2 1 3 0,-2 4 0 16,0 0 2-16,-2 4-9 0,-1 0 8 0,1 3-6 16,1 0-3-16,0 1 0 0,1 0-8 0,0 0-6 15,-1 0-6-15,-2 2 3 0,0 2-6 0,2 2 5 16,-1 1 5-16,-2 1-5 0,2 1 1 15,1 0 4-15,1 0-4 0,0 0 0 0,0 0 3 16,0-1-5-16,6 3-1 0,-1-2 1 0,5-1 0 16,0-1-3-16,0 0 0 0,7 0-10 15,-1-2-16-15,2 0-6 0,2-1-3 0,0-2 6 16,1-1 0-16,2-1 11 0,-5 0 9 0,2 0 7 16,-4-3 16-16,-4-3 3 0,-3 0-1 0,-1-2 3 15,-3 0 6-15,-3-2 0 0,2-4 0 16,-3 1 0-16,-1 0-8 0,0 0-4 0,0 0-1 15,-3 3-3-15,0 0 2 0,3 1 3 0,-1 3-1 16,1 1 9-16,0 0-1 0,0 4-9 16,1 0-4-16,4 1-15 0,0 0 6 0,2 0 4 15,3 5 2-15,0 0 6 0,1 3-2 0,2 4-1 16,-3 0 0-16,-1 2 4 0,2 2-4 16,-1 0 3-16,-2 3 0 0,-1-3-3 0,-1 1 0 15,1 1 1-15,-4-1-1 0,3 1-2 0,-3-1 5 16,0 0-3-16,-2-2 3 0,2 1-2 0,-1-4 1 15,-1-2-1-15,-1-3 1 0,1-4 3 0,0 1-4 16,1-3 4-16,0-1-1 0,0 0 1 0,0 0 0 16,2-3-1-16,3-2-9 0,4-5-10 0,4 0-7 15,3-4-13-15,2 1-8 0,6-1-7 16,2 0-12-16,4 0-11 0,4 0-1 0,3 3 3 16,3 1 17-16,2 2 19 0,-2 2 19 0,-2 2 10 15,-6 0 4-15,-4 1 8 0,-2 2 3 16,-7-2 6-16,-6 2 11 0,-2-1 10 0,-5 1 9 15,-3-1 8-15,-3 2 3 0,-2 0-1 0,0 0-2 16,0 0-7-16,0 0-7 0,0 0-10 0,0 0-6 16,-1 0-10-16,-1 0-4 0,1 0-4 0,0 0-2 15,-1 0 0-15,-1 0-4 0,3 0 2 16,-1 0-9-16,0 0-1 0,1 0-1 0,0 0-7 16,-1 0 1-16,1 2-5 0,-1-1 3 15,-2 1 2-15,-1 2 7 0,1 0 4 0,-2 1-2 16,1 1 4-16,-1 1-1 0,1 1-2 0,-1 1 5 15,0 2 5-15,2 3 3 0,-1 0 5 0,2 1 0 16,-1 2 2-16,-1 3-2 0,1 0 3 0,-1 0-1 16,-1 0-4-16,0 2 2 0,-2-1-3 0,3 1 2 15,-3 2 3-15,-2 2 2 0,2-1 1 16,-1 4 0-16,-1-2 5 0,-2-1 2 0,1 1 7 16,0-5 4-16,-1-1 1 0,2-3-4 0,2-5-8 15,1-3-3-15,1-3-5 0,2-3 0 0,1-2 9 16,-1-1 4-16,2-1 2 0,1 0-12 15,-3-5-34-15,-1-5-53 0,-1-4-82 0,-3-6-122 16,5 4-243-16,-1 3-1094 0</inkml:trace>
  <inkml:trace contextRef="#ctx0" brushRef="#br0" timeOffset="12402.2">24962 3374 1769 0,'0'0'1141'0,"0"0"-1117"0,0 0-3 16,0 0-8-16,0 0-13 0,0 0-29 0,0 0-42 0,0 0-37 15,0 0-44-15,0 0-107 0,0 0-218 0,0 0-1049 16</inkml:trace>
  <inkml:trace contextRef="#ctx0" brushRef="#br0" timeOffset="12800.25">26878 3659 2755 0,'0'0'10'0,"0"0"2"15,0 0 5-15,0 0 14 0,0 0 14 16,0 0 3-16,-133-83-1 0,111 78-10 0,-4 3-15 16,2 2-8-16,2 0-9 0,3 6-5 0,2 3-9 15,3 4-1-15,3 2-1 0,3 2-3 16,4 4 5-16,3 2 3 0,1 1 0 0,1 1 1 15,6 3 4-15,5-2-1 0,2 2-2 0,3 0 5 16,1-1-1-16,2 1-1 0,2-3 6 0,-2 1-2 16,0-2-2-16,-3-2 2 0,1-1-5 0,-4 0 3 15,-5-4-2-15,-1 0 1 0,-4-5-1 0,-3-2-6 16,-1 0 6-16,-1-3 2 0,-7-3 9 0,-3 0 12 16,-5-4 10-16,-5 0 4 0,-2-2 1 15,-3-7-1-15,-3-2-8 0,1-3-2 0,0-2-5 16,-2-1-7-16,0-3-3 0,1 1-4 0,-3-1-7 15,4 1-1-15,4 0-10 0,8 1-29 16,9 0-54-16,7 0-107 0,7-1-172 0,4 6-280 16,0 3-955-16</inkml:trace>
  <inkml:trace contextRef="#ctx0" brushRef="#br0" timeOffset="13852.8">27410 3764 2579 0,'0'0'130'0,"0"0"-13"0,0 0-18 16,0 0-10-16,0 0 1 0,0 0-3 0,0 0-14 16,0 0-3-16,-122-27-20 0,97 27-18 0,3 0-4 15,-2 5-13-15,4 1-5 0,4 3-5 0,-1-1-2 16,4 1-6-16,3 0-1 0,4 3 1 16,2 0-2-16,3 4-2 0,1-2-2 0,0 4-1 15,5-2-5-15,1 0 4 0,4 0-5 0,1-2-6 16,4-3-10-16,0 1-6 0,4-3-11 0,0-1 0 15,2-1 14-15,-2-3 0 0,-1-1 10 0,-1-3 4 16,0 0-2-16,-2-4 0 0,-2-4 8 16,-1 0 7-16,-1-3 1 0,-1-3 8 0,0-2 1 15,0-4-3-15,-3 1 1 0,1-3 1 0,1 1-3 16,-1-1-1-16,1 3 4 0,0 0-4 16,0 3 4-16,0 3 3 0,-1 4 1 0,3 1 3 15,-4 3 7-15,1 0 3 0,2 2-1 0,-1 0 3 16,-2 2-3-16,2 0-2 0,0 1-4 0,2 0 6 15,0 0-5-15,3 3-2 0,-3 1-2 16,-1 2-2-16,1-1-1 0,-1 3-1 0,-1 0 7 16,2 3-12-16,-5 2 1 0,1-1 0 0,0 2-5 15,0 0 4-15,-3 2 2 0,2 1-2 16,-2-2-3-16,0 0 4 0,1-1-6 0,-3-2-4 16,4 1-3-16,-2-4-7 0,-3-1-6 0,2-1-1 15,-1-1 0-15,0-2-1 0,-1-2 6 0,0-1 7 16,-1-1 14-16,0 0 10 0,0 0 17 0,0 0 7 15,1-2-14-15,2-3-1 0,-2 1-11 0,2-2-7 16,-2 0 3-16,1 0 0 0,2-1-3 16,0-1-1-16,-2 2 2 0,3-1-4 0,-1-2 2 15,2 1-1-15,0-1 5 0,3 0-7 0,-1 1 2 16,0 1-3-16,1-1 0 0,-2 3 6 0,1 1 2 16,1-1 5-16,-1 3-4 0,-2-1 5 15,1 2 0-15,-2 1 1 0,0 0 3 0,-3 0-4 16,1 0-6-16,3 0-1 0,-5 4-1 0,2-1-2 15,-1 1 5-15,1-1-2 0,-2 3-2 16,1 0 0-16,1 1-1 0,0 0 4 0,-1 2-1 16,2-1 1-16,1 0-1 0,-3-1-1 0,2 0-2 15,1-1 1-15,-2 0 1 0,1 1 2 0,0-2 3 16,0-2-5-16,0 1 1 0,-2-2 0 16,-2-1-2-16,0 0 2 0,0-1-1 0,0 0-5 15,0 0-4-15,0 0 0 0,0 0 0 0,-1 0 4 16,1 0 9-16,0 0 10 0,0-1-2 15,0-4 1-15,0 0-6 0,2-6-10 0,3 1-4 16,1-3-1-16,2 1-4 0,2-2-5 0,-1 1 1 16,0 1-5-16,-1 1 2 0,3 3 4 0,-2 2-1 15,2 2-5-15,0 1 8 0,0 2 3 0,1 0 5 16,-3 1 11-16,1 0-3 0,-2 0 4 0,2 0-2 16,0 1 4-16,3 1 2 0,-2 2-3 0,0 1 4 15,4-1-3-15,0 1-3 0,4 1-1 16,-2 1-1-16,3 0-3 0,4-1-1 0,-1 2 3 15,-2-1-3-15,4 0 1 0,-1 0 1 0,-2-1-1 16,2 0-1-16,1-2 1 0,-2 0-1 16,4-2 0-16,-6-1-1 0,0-1-3 0,-1 0-3 15,-4 0-5-15,-1-2 0 0,-4-4-4 0,-1 0-2 16,-1-2-1-16,-3-1-3 0,-2-1-9 16,-4-4-3-16,0-1 4 0,-2-2 0 0,-7-2 7 15,-5-1 4-15,-1 2-7 0,-6 2 1 0,-1 1 7 16,-2 3 8-16,-1 2 9 0,2 5 7 0,0 2-3 15,4 3 0-15,2 0 1 0,4 5-3 0,4 2 2 16,1 2 5-16,1 3 3 0,5 0 3 16,1 1 6-16,1 2-2 0,2 1 2 0,6 2-4 15,2 0-1-15,3-1-7 0,5 1 0 0,4 0 3 16,6-1-16-16,3-1-32 0,0 2-68 0,5-1-99 16,-1 0-154-16,-5-4-505 0,-10-3-600 0</inkml:trace>
  <inkml:trace contextRef="#ctx0" brushRef="#br0" timeOffset="14700.23">29102 4123 2483 0,'0'0'81'0,"0"0"-16"15,0 0 9-15,0 0 11 0,0 0 1 16,0 0-8-16,0 0-24 0,0 0-29 0,0 0-15 15,0 0-13-15,0 0 2 0,0 0-4 0,122-16-6 16,-103 9-8-16,-2-1-4 0,-2-2-4 0,1-1-10 16,-6-1-1-16,0-6-3 0,-5 0 1 15,3-4 7-15,-2-4 9 0,-1-2 8 0,3-7 9 16,2-4 7-16,0-7 5 0,2-5-2 0,0-1 2 16,-1 1 2-16,-3 0-1 0,-1 4 7 0,-5 4 8 15,-1 9 5-15,-1 4 9 0,0 9 2 16,-1 6 1-16,-2 6-9 0,-3 3-2 0,4 4-17 15,-4 2-18-15,2 0-5 0,-4 4-9 0,-1 4 12 16,-1 4 7-16,-3 5 10 0,4 7 8 0,-1 1-5 16,3 6 3-16,3 3 0 0,2 5-5 15,1 3 2-15,1 3 1 0,0 3-7 0,0 3 2 16,0-2 1-16,2-1-4 0,-1-1 1 0,3-8 2 16,1-5-4-16,-1-5-2 0,1-4 2 0,-2-4-5 15,3-3-3-15,-4-6 0 0,-1-1-5 16,-1-4 3-16,0-2 1 0,1-2 5 0,-1-1 4 15,0-2 0-15,0 0 8 0,0 0 9 0,0-2 4 16,0-2 1-16,-1-3-4 0,-1-4-12 16,-3 2-6-16,2-3 2 0,0-2-4 0,-2-1-2 15,4-2 0-15,-2-2-7 0,2 1-4 0,1 0 2 16,0-3-3-16,0 1 3 0,4 2 0 0,3-2 2 16,-3 5-3-16,4 0-1 0,0 3 0 15,0 1-9-15,-1 1-1 0,1 4-10 0,2 1-11 16,1 3-3-16,0 2-1 0,5 0 7 0,-3 0 9 15,2 2 11-15,0 4 8 0,3 1 5 0,-5 2 3 16,5 1 2-16,-5-1-3 0,6 1 1 0,-4 0 3 16,1 1-1-16,-2-1 1 0,2 3-2 0,-3-2 1 15,2 1-7-15,-5-2 1 0,-1 2 1 16,-3-3-3-16,2 1 3 0,-5-2 1 0,1 0-1 16,-1-1 0-16,-3 2 3 0,0-4-3 0,0 2-2 15,0-1 3-15,-5 0-3 0,1-1-3 16,0 0-3-16,-3-1-6 0,3-1-4 0,-2-1 4 15,4-2 11-15,0 0 21 0,-1 0 23 0,3 0 6 16,-1 0-5-16,1-5-16 0,0 0-10 0,0-2-4 16,0-3 2-16,0-1 3 0,0 0-2 15,4-1-1-15,-1-2-1 0,0 0 0 0,3 0-2 16,-2-1 1-16,5-1 5 0,0 2 2 0,0-1 6 16,0 3 8-16,-4 2 6 0,2 3 13 15,-4 4 12-15,1 0 2 0,-3 3 0 0,0 0-16 16,-1 0-9-16,0 0-14 0,0 0-11 0,1 0 0 15,0 3-8-15,0 1 3 0,2 0 0 0,3 5 3 16,-3-1-6-16,4 2 3 0,0 1 0 0,-1 1-8 16,3 1 7-16,0-1-4 0,1 1-13 15,3 0-38-15,5-1-68 0,0 0-120 0,-5-3-251 16,-3-4-1108-16</inkml:trace>
  <inkml:trace contextRef="#ctx0" brushRef="#br0" timeOffset="15333.98">29873 3926 2367 0,'0'0'93'0,"0"0"-4"0,0 0-12 0,0 0-3 16,0 0-27-16,0 0-19 0,0 0-24 0,0 0-17 16,0 0-11-16,0 0 1 0,0 0 1 0,0 0-23 15,0 0-22-15,131 14-25 0,-118-9-21 0,4 0-17 16,-4 0-11-16,1-1-14 0,0 1 2 15,-2-1-4-15,4-1 0 0,-2 0-8 0,-2-2-6 16,3 2 37-16,-4-2 37 0,-3-1 51 0,-2 0 43 16,1 0 28-16,-4 0 29 0,1 0 33 0,-2 0 41 15,0 0 28-15,-2 0 35 0,0 0 17 16,0 0-6-16,0 0-30 0,0 0-48 0,0 0-46 16,-2 0-36-16,-3 0-8 0,2 2 3 0,-4 2 11 15,-1 0 10-15,-1 2 6 0,-5 0-3 0,3 2-5 16,0 0-3-16,2-1-11 0,-1 1-9 15,2 0-10-15,1 0-7 0,0 0-2 0,3 3-3 16,-1-1-1-16,4 0-6 0,-1-1 2 0,2 1-1 16,0-1-2-16,0-1-1 0,0-1 2 0,0 0-3 15,2-2 2-15,0 0 0 0,6 0-10 16,0-2-4-16,1-1-10 0,1 0-3 0,3-1-2 16,-1-1 0-16,5 0 1 0,-3-1-6 0,2-3 2 15,-3-3 1-15,3 0-4 0,-1-4 1 16,5 0-10-16,0-1-4 0,0-2 5 0,-2-1 5 15,-5-2 14-15,-2-1 4 0,-1 0 7 0,-1-3 6 16,-2 2 4-16,-4 1 7 0,0 3 4 0,0 2 7 16,-3 2 8-16,0 6 9 0,0 1 5 0,0 3 2 15,0 1-4-15,0 0-12 0,0 0-12 16,0 0-10-16,0 0-9 0,0 0-8 0,0 2 3 16,0 2 8-16,0 3 12 0,1 2 14 0,1 3 8 15,0 1-4-15,-1 2-2 0,5 3 1 0,-3 2-4 16,5 3-1-16,0 0 0 0,-2 5-3 0,3-1-5 15,2 2-1-15,-2-1-1 0,1-1-7 16,-2-1-1-16,0-3-5 0,-4 0 0 0,2-3 1 16,-4 0 2-16,-2 1-4 0,0-3-7 0,0 2-6 15,-3 1-19-15,-4-2-34 0,-3 2-46 16,-1-1-72-16,-7 0-131 0,5-6-249 0,4-5-944 0</inkml:trace>
  <inkml:trace contextRef="#ctx0" brushRef="#br0" timeOffset="16672.56">8317 5734 2346 0,'0'0'-10'0,"0"0"14"0,0 0 18 16,0 0 20-16,0 0 27 0,0 0 2 0,0 0-9 15,118-92-13-15,-90 83-21 0,9 2-10 0,0 4-6 16,-1 3-2-16,4 0-6 0,-3 3 0 0,-4 6-1 16,4 4-5-16,-5 2 1 0,-1 6-1 15,-3-1 0-15,-3 3-2 0,-4 2 2 0,-2-1-1 16,-4-1 0-16,-5 0 2 0,-4-2-1 15,0-1 0-15,-5-2 2 0,-1-3 0 0,0 0 4 0,-1-2 4 16,-4-2 1-16,3-3 6 0,-3-2 0 16,1-3 9-16,3-2 8 0,-2 0 6 0,-3-1 5 15,2 0-8-15,-3 0-16 0,-1-2-25 0,2-4-34 16,-5-3-44-16,2-4-61 0,-1-2-72 0,-1-4-56 16,2-3-54-16,0-5-3 0,1 0 19 15,3-3-9-15,0 0 53 0,5 2 55 0,-1 3 67 16,3 3 92-16,8 5 62 0,0 1 46 0,5 4 44 15,0 4 58-15,2 1 37 0,2 4 23 0,-2-1 4 16,3 3-21-16,4 1-26 0,-1 0-32 16,0 0-26-16,2 0-22 0,-1 0-13 0,-2 0-10 15,4 2-13-15,-5 1-9 0,2-1-13 0,-1 0-10 16,-1 1-7-16,-1-1-3 0,0-1-4 0,-2 0 0 16,2-1 0-16,-4 0-1 0,-2 0 0 15,-3 0 0-15,-2 0 8 0,-6 0 18 0,0 0 25 16,-3 0 14-16,0 0 2 0,0 0-17 0,-3-2-25 15,1 0-25-15,-7-3-13 0,2-1-7 16,-1 1-3-16,-7 1-1 0,2 1 2 0,-6-1 0 16,-1 3 1-16,-3 0 6 0,-3 1 5 0,2 0 16 15,0 1 11-15,0 4 8 0,3 1 4 0,3 0-5 16,5 1-7-16,3 1-12 0,1 0-12 0,5 4-9 16,1 1-6-16,3 1 3 0,0 4 0 15,5 1 7-15,4 3-1 0,2 1 2 0,5 1 3 16,2-2-8-16,6 1-5 0,1-3-22 0,2-4-37 15,3-2-35-15,2-3-23 0,1-3-23 0,6-1-30 16,1-2-65-16,2-2-165 0,-10-2-285 16,-13 0-84-16</inkml:trace>
  <inkml:trace contextRef="#ctx0" brushRef="#br0" timeOffset="16998.77">9770 5720 397 0,'0'0'507'0,"0"0"-138"0,0 0-43 0,0 0-31 16,0 0-54-16,0 0-42 0,0 0-44 15,0 0-40-15,0 0-33 0,0 0-25 0,0 0-15 16,0 0-3-16,-120-27 4 0,100 40 2 0,-2-1 2 16,2 2-6-16,3 0-8 0,1 0-7 0,4 0-11 15,2-3-7-15,2-1-6 0,3 1-6 16,3 0-5-16,2 1 1 0,0-1-2 0,4-1 2 16,1 2 1-16,4-2-2 0,1 0 2 0,1-2-4 15,1-1 3-15,4 2-1 0,-1-2 3 0,3 0 1 16,2-2 1-16,-2-1 1 0,1-1 2 15,-3 0 5-15,2-3 0 0,-1 0 4 0,-4 0 1 16,-1-4 4-16,-3-3 4 0,-1-1 7 0,-2-2 2 16,1-1 2-16,-4-1 1 0,0-2-9 0,-3 0-6 15,0-1-10-15,-2-1-5 0,-3 1-11 16,-4 0-10-16,4-1-17 0,-3 0-36 0,0-1-25 16,-2 1-43-16,1 2-56 0,2 2-61 0,-1 2-76 15,1 3-88-15,5 3-116 0,0 2-103 16,2 1 262-16</inkml:trace>
  <inkml:trace contextRef="#ctx0" brushRef="#br0" timeOffset="17732.49">9874 5670 185 0,'0'0'404'0,"0"0"-55"0,0 0-98 15,0 0-56-15,0 0-57 0,0 0-34 16,0 0-24-16,0 0-16 0,0 0-13 0,119 25-6 16,-107-14-10-16,1 0-9 0,2 1 0 0,-2 1 0 15,2 0-4-15,-3-1-1 0,-2-2 3 0,1-1-2 16,-3-1-2-16,-1-1 0 0,0 0-5 15,0-1-2-15,-4 0 2 0,1-2-3 0,-1 1-2 16,-1 0 0-16,-1-3 0 0,2 2 0 0,-3-2-2 16,1 1 8-16,-1-1-6 0,0-1 6 0,0-1 10 15,0 0 17-15,0 0 26 0,0 0 9 16,0 0-6-16,0-5-31 0,-1 0-36 0,1-2-24 16,0-3-19-16,0-1-10 0,0-2-4 0,3 0-12 15,1-1-6-15,4 0 8 0,1 1 0 0,2 1 5 16,2-1 10-16,3 3 8 0,-1 0 5 15,1 1 14-15,-1 1 7 0,1 2 2 0,-2 1 7 16,-2 0 4-16,0 2 5 0,-3 1 3 0,-1-1 4 16,0 2-2-16,-2 1-5 0,0 0 0 15,-3 0-3-15,0 0 1 0,-2 0 3 0,-1 1 2 16,1 2-2-16,-1 0 4 0,1 1 5 0,-1 1 5 16,1 2 5-16,-1 1 8 0,0 1 0 0,2 1-4 15,1 0 3-15,-1 0-5 0,0 0-6 16,-1 2 0-16,5-1-8 0,-2-1-3 0,2-1 1 0,-2 0 0 15,0-1-4-15,1-1 0 0,1 0-2 16,0-2-2-16,1-1 0 0,-1-1 0 0,1-1-2 16,3-2 3-16,-2 0 6 0,0 0 1 0,0 0 1 15,2-5-4-15,-3 1 4 0,3-3-4 0,1-3-5 16,4 0-4-16,0-2-13 0,2-2-1 16,-1-1 4-16,1-2 9 0,-1 3 4 0,-3-1 5 15,1 1 1-15,-2 0-6 0,2 1 2 0,-3 2-7 16,-2 3-3-16,-3 2 0 0,1 4 5 15,-5 1 0-15,-1 1-5 0,0 0-5 0,-1 1-18 16,0 3 0-16,0 3 7 0,0 3 15 0,0 2 6 16,2 1 5-16,-1 2 0 0,0-1-8 0,1-1 6 15,0 2-1-15,0-2 0 0,1 1 0 16,-1-1 4-16,-1-2-2 0,1 0-1 0,0 1 1 16,-2-1-1-16,2-1-1 0,-2-2 0 0,0-1 5 15,0 0-3-15,-4-3 6 0,1 1 7 16,-2-2 7-16,1 0 5 0,-2-1 1 0,1-1-6 15,-2-1-19-15,3 0-10 0,-1 0-10 0,2 0-1 16,2-3 2-16,1-1-3 0,0 0-14 0,0-2-22 16,3 0-17-16,2-1-8 0,3-2 3 0,3 0 6 15,1 0-3-15,4-1-19 0,2 1-18 16,4 1-18-16,4 1 8 0,2-1 16 0,4 1-18 0,5-1-51 16,-8 2-167-16,-8 3-394 0</inkml:trace>
  <inkml:trace contextRef="#ctx0" brushRef="#br0" timeOffset="18315.3">12632 5141 1063 0,'0'0'329'0,"0"0"28"15,0 0-1-15,0 0-68 0,0 0-49 0,0 0-49 16,-95-119-40-16,90 115-48 0,0 2-28 16,4 2-36-16,1 0-34 0,-1 2-13 0,-2 11-5 15,1 5 6-15,-3 11 12 0,0 9 6 0,0 6-2 16,4 6-2-16,2 7 0 0,-1 3 0 0,0 3-2 15,6-2 0-15,0 1-1 0,3 0 1 16,-3-2 1-16,3-1-2 0,1-4-3 0,0-2-5 16,0-1-6-16,2-4-4 0,-3-1 2 0,-2-4 1 15,0-4 8-15,0-6-1 0,-3-6-9 0,-3-7 2 16,1-9-3-16,0-5 7 0,-2-3 13 16,0-3 9-16,0 0 5 0,0-2-2 0,-3-5-9 15,0-4-7-15,-5-4-3 0,2-3-1 0,-1-2-2 16,-1-2 1-16,-2-3-2 0,4 0-2 15,1-1-1-15,-2-3-7 0,4-1-6 0,2-2-4 16,1-3 0-16,0-5 1 0,1 2 2 0,8 0 5 16,-2 4 1-16,6 0-1 0,0 5-3 0,5 4-5 15,2 3-2-15,1 4 9 0,5 2 9 16,0 2 10-16,1 4 7 0,-2-1-3 0,0 6-4 16,-2 2-3-16,-3 3-4 0,-4 0 1 0,0 0-4 15,-4 7 3-15,-2-1-3 0,-1 2 2 0,-3 0 2 16,-2 0 3-16,-3 0 3 0,-1 1 1 0,0-1 8 15,-2 3 1-15,-7-1 0 0,-3 3 6 16,-5 0 0-16,-3 0-3 0,-3 0-7 0,-3 0-23 16,0-2-25-16,-3-2-37 0,-1-1-58 0,0-1-103 15,8-2-197-15,9-3-993 0</inkml:trace>
  <inkml:trace contextRef="#ctx0" brushRef="#br0" timeOffset="18815.18">13918 5934 2489 0,'0'0'179'0,"0"0"-3"16,0 0-29-16,0 0-29 0,0 0-8 15,0 0-17-15,0 0-20 0,0 0-14 0,0 0-20 16,0 0-19-16,0 0-6 0,0 0-5 0,0 0-7 15,-34-118 1-15,29 101-3 0,3-1-4 0,0 0-1 16,-2-2-3-16,2 0-5 0,0-3-7 16,2 0-2-16,0-1-10 0,8-2-7 0,1 0 0 15,3-4 4-15,2 1-2 0,4 0 4 0,2 3 1 16,1 2-3-16,-3 4 8 0,-1 3 3 0,-1 4 2 16,1 3 2-16,-5 2 1 0,-1 2-1 15,-1 2-6-15,-3 3-6 0,-4 1-7 0,-1 0-2 16,0 4 2-16,-2 4 9 0,0 1 6 0,-4 5 9 15,-5 4 10-15,-2 2 3 0,-5 3 3 0,-5 1 0 16,-3 1-5-16,-4 0-3 0,0 2 3 16,-3-4 1-16,-2-2 2 0,1 0 3 0,1-3 1 15,-2-1 0-15,-3 0 0 0,4-2 3 0,1-2-3 16,2-1 2-16,5-2 2 0,1-3-2 16,7-2-1-16,6-2-2 0,3 0-6 0,6-2-16 15,1 0-2-15,6-1 7 0,2 0 13 0,8 0 21 16,5 0 10-16,8 0-5 0,10-4-6 0,2-3-8 15,5 0-8-15,7 0-8 0,0 0-12 0,2 0-20 16,3 1-47-16,-1 0-59 0,0 2-74 0,1-2-74 16,0 1-78-16,-16 1-177 0,-15 1-592 0</inkml:trace>
  <inkml:trace contextRef="#ctx0" brushRef="#br0" timeOffset="19337.26">14973 5598 164 0,'0'0'543'16,"0"0"-44"-16,0 0-73 0,0 0-59 0,0 0-64 15,0 0-56-15,0 0-55 0,0 0-46 0,0 0-30 16,-9-120-26-16,-6 108-11 0,-2 2-13 16,-4 2-10-16,2 1-3 0,-2 1-12 0,1 3-7 15,1 0-6-15,1 2-4 0,5 1-9 0,-1 0-3 16,-1 1-3-16,3 4-9 0,0 0 1 0,2 1-1 16,-1 1-3-16,3 0-3 0,0 1 2 15,4 0-3-15,-3-1-1 0,5 3 0 0,0-3-1 16,0 1-2-16,2 2 0 0,2 1 5 0,-2 0-8 15,2 0 2-15,0-1-7 0,5 2-13 0,-4-3-2 16,4 1-3-16,-2-3 3 0,3-2 5 16,1-2 11-16,-1 0 6 0,-2-2 5 0,3-1 8 15,0 0 1-15,1-4 0 0,-1 0-1 0,0 0 3 16,-2-1-3-16,-1 0 1 0,1 1 0 0,-4 0-1 16,2 3-8-16,-2 0-4 0,-2 1-8 15,-1 0-14-15,0 2 6 0,0 4 3 0,0 3 8 16,0 3 8-16,-3 7 8 0,-2 4 0 0,2 3 1 15,-5 5 6-15,4 2-8 0,-4 4 2 0,-1 1-3 16,-1 1 0-16,2 0 0 0,3 0 3 0,-3-4 0 16,1-4-1-16,3-4 0 0,0-1 2 15,0-7-2-15,4-3 2 0,0-2 5 0,0-4 3 16,0-2 8-16,6-4 8 0,-1-1 7 0,4-2 5 16,1-1 1-16,3 0 3 0,5-1-10 0,2-5-1 15,3-2-4-15,5-2-4 0,2-1-1 16,0-2-1-16,1 0-2 0,0-1-6 0,-1 0 3 15,1-1-6-15,-1 0-1 0,0 0 0 0,-2 2-5 16,-3 2-1-16,1-1-4 0,-3 2 2 0,-2 1-2 16,-2 1 1-16,-2 2 1 0,-6 1-11 15,-1 3-15-15,-6-1-23 0,2 2-38 0,-3 0-60 16,0 1-98-16,2 0-190 0,-3 0-853 0</inkml:trace>
  <inkml:trace contextRef="#ctx0" brushRef="#br0" timeOffset="19516.18">15916 5869 2989 0,'0'0'112'0,"0"0"-1"16,0 0-37-16,0 0-11 0,0 0-24 0,0 0-18 15,0 0-21-15,0 0-23 0,0 0-18 16,0 0-28-16,0 0-56 0,0 0-86 0,0 0-172 15,0 0-536-15,-16-5-694 0</inkml:trace>
  <inkml:trace contextRef="#ctx0" brushRef="#br0" timeOffset="96720.53">3134 7277 1977 0,'0'0'210'0,"0"0"18"15,0 0-29-15,0 0-32 0,0 0-26 0,0 0-22 16,0 0-32-16,0 0-26 0,0 0-27 16,0 0-17-16,0 0-6 0,0 0-8 0,19-21 10 0,5 21 3 15,8 0 2-15,9 0 0 0,4 4-3 16,8 0-5-16,5 3-1 0,6-1 0 0,6-1 2 15,4 0-4-15,5 1 1 0,4-2-1 0,-2 1-5 16,0 0 5-16,-2-3-3 0,-1 0-3 16,-5-2 1-16,-1 0-8 0,-5 0-12 0,-6-2-14 15,-3-1-18-15,-8-2-29 0,-4 1-28 0,-8 1-31 16,-4 1-54-16,-8 0-80 0,-6 1-183 16,-9 1-423-16,-5 0-306 0</inkml:trace>
  <inkml:trace contextRef="#ctx0" brushRef="#br0" timeOffset="96915.67">4042 7286 2304 0,'0'0'213'15,"0"0"-10"-15,0 0-38 0,0 0-31 0,-119 25-37 16,104-11-29-16,5 3-22 0,-1 6-5 16,1 6-11-16,1 8 1 0,2 3 0 0,-1 5-10 15,2 6 2-15,2 0-7 0,-1 5-4 0,2-2-5 16,-1 0 0-16,4 0-1 0,0 0-2 0,0 1-4 15,2 0-22-15,3 0-36 0,4-2-44 0,-1-1-48 16,3-4-72-16,0-2-86 0,-3-14-245 0,-3-11-1046 16</inkml:trace>
  <inkml:trace contextRef="#ctx0" brushRef="#br0" timeOffset="98289.93">4567 8086 2794 0,'0'0'124'0,"0"0"-21"16,0 0-20-16,0 0-11 0,0 0-10 15,0 0-6-15,0 0-11 0,0 0-14 0,-23-116-7 16,18 107-3-16,1 2-7 0,-1 1-1 16,0 0 1-16,-2 2-6 0,-1-3-2 0,0 3-8 0,0-1 1 15,-2 2-4-15,0-1 0 0,-1 2 7 16,2 1-9-16,-3 1 3 0,1 0-1 0,1 1-5 15,-3 4-3-15,3 2 0 0,-2 2 0 0,2 3-2 16,0 0 8-16,-1 3 3 0,1 0-2 16,1 0 10-16,3 0-2 0,0 1-2 0,-2 0 2 15,4 1-1-15,-1 1-2 0,2 0 2 0,1-1-1 16,1-2-2-16,1 1-1 0,0-2 3 0,0-1-3 16,1-2 0-16,3-1 0 0,2-2-3 0,2-1 0 15,2-3 0-15,0 0-1 0,1-2 0 16,3-1-4-16,2-1-2 0,3 0-5 0,-1-3-5 15,3-4-2-15,1-1 1 0,-4-3-4 0,3-2 8 16,-1-1 0-16,-3-2-2 0,3-2 5 16,-5 1-2-16,1 0 3 0,-5 1 5 0,0 1 5 15,-2 2 0-15,-2 3 1 0,-2 2 9 0,0 2 3 16,-4 2 10-16,-1 3 9 0,0 1 0 0,0 0-4 16,0 0-6-16,0 0-4 0,-3 1-7 15,0 2 1-15,1 3 3 0,-3 1 0 0,0 2 3 16,0 1 1-16,0 2-2 0,1 1-2 0,0 1-1 15,3-2 1-15,1-1-5 0,0-2 2 0,3 1 0 16,3-2-3-16,1 0 5 0,1-1-2 16,1-1 3-16,2-2-4 0,0-1 2 0,3-2 0 15,-2-1-3-15,3 0 3 0,2 0-4 0,2-3-5 16,0-2 1-16,2-4 2 0,0 0-5 0,2-1 1 16,0-3 4-16,1 0-6 0,1-4 2 0,0 0-2 15,-4-3-9-15,1 0 1 0,-1-2-3 16,-3 2 1-16,-5 1 6 0,-3 2 7 0,-3 2 10 15,-6 4 3-15,-1 1 4 0,-1 2-1 0,-7 1-5 16,-1 1-4-16,-3 1-6 0,1 3 1 0,-4 0-3 16,0 2 2-16,-2 0 3 0,0 2-5 15,-1 4 3-15,0-1-2 0,2 2-5 0,3 0 2 16,4 2-2-16,4 0-3 0,1-2-2 0,1 3 1 16,3-1-2-16,0 0 5 0,4 2 7 15,1-2 4-15,5 1 5 0,1 0-1 0,3 2 2 16,3 1-3-16,4 0 3 0,2 1 2 0,2 4-6 15,1-1-1-15,0 1-1 0,2 2-2 16,-5 0-2-16,-2-1 2 0,-2-1-1 0,-5 2 0 0,-3-2 6 16,-6 1-2-16,-1-1-2 0,-4 2 2 15,1-1 4-15,-7 2 0 0,-5 0 3 0,0 0 2 16,-5-3-4-16,3-2 3 0,-5-3 6 0,3-3-1 16,0-3 0-16,3-2-1 0,4-4-6 0,5-1-3 15,-2 0-7-15,3-5-14 0,1-3-18 0,1-4-12 16,7-4-4-16,4-3-5 0,5-5-4 15,1-3-19-15,8-4-22 0,0-1-30 0,3-4-16 16,0-3 16-16,-1-3 27 0,4-5 44 0,2-4 42 16,2-3 14-16,1 2 14 0,-1 0 13 15,0 5 18-15,-7 3 24 0,-1 6 20 0,-5 3 15 16,-4 8 1-16,-3 5-5 0,-5 6-13 0,-2 6-12 16,-2 3-11-16,-3 3-11 0,-2 3-15 0,-1 1-15 15,0 0-11-15,0 0-14 0,-4 6-1 16,-1 3-1-16,2 5 1 0,-3 6 7 0,1 2 2 15,-3 6 0-15,3 0-2 0,-1 0-1 0,2 1 0 16,0 1-2-16,3-1 1 0,-1 0 2 16,2-1-3-16,-3 1 1 0,2-1 4 0,-2 0 0 15,2-3-4-15,1 0 0 0,-1 0-1 0,0-2 0 16,-2 1 0-16,0-5 3 0,1-1-5 16,1-1 0-16,0-5 6 0,1 0-7 0,-1-3 5 0,1-2-2 15,0-3-1-15,0 0 0 0,0-3 1 16,0-1 1-16,0 0-3 0,0 0 1 0,0 0 0 15,0-5-1-15,2-3-3 0,0-2 3 0,3-4-9 16,1-2-3-16,2-4 5 0,1 0-4 0,3-3 0 16,0-2 1-16,6-2-1 0,0 2-12 15,2 0 0-15,3-1-3 0,1 1 2 0,2-1 10 16,2 1 12-16,0 0 1 0,0 0-3 0,2 3 2 16,-1 1-6-16,-6 5 4 0,-4 4 4 0,-3 4 4 15,-8 4 1-15,-4 1-2 0,-2 3 7 16,-2 0-4-16,0 0 1 0,0 0-1 0,-1 1-8 15,0 3 2-15,-4 3 6 0,0 1 7 0,-3 3 2 16,-2 2 5-16,3 1-4 0,0 1-3 0,-1-1 0 16,-3 0-1-16,3 2-5 0,2 0-2 15,1 1 1-15,-3-1-2 0,7 3 1 0,0-3-1 16,1 3 4-16,0 1-4 0,8-2 4 0,0 2 3 16,5 1-7-16,3 0 9 0,4 1-2 0,5 1-3 15,4-1 5-15,3-1-4 0,1 0-5 16,6-3 1-16,-3-2-6 0,-1-2-13 0,1-2-19 15,-2-1-21-15,-3-2-37 0,-3-1-41 0,-5 0-63 16,-4-2-135-16,-8-2-322 0,-5-1-923 0</inkml:trace>
  <inkml:trace contextRef="#ctx0" brushRef="#br0" timeOffset="98598.7">2931 7080 2955 0,'0'0'-83'0,"0"0"13"0,0 0 24 15,-62 138 39-15,49-69 31 0,-1 13 24 0,1 11 1 16,4 9 1-16,0 6-4 0,6 5-14 0,2 0-7 16,2-3-4-16,0-5-6 0,7-7-8 0,2-5-1 15,-2-7-4-15,2-9-4 0,1-12-20 16,0-9-22-16,0-11-36 0,1-11-65 0,-4-9-85 16,0-11-181-16,-3-6-401 0,-2-5-516 0</inkml:trace>
  <inkml:trace contextRef="#ctx0" brushRef="#br0" timeOffset="99181.56">2341 7047 2926 0,'0'0'23'0,"0"0"6"15,0 0 6-15,0 0 8 0,0 0 0 0,0 0-1 16,0 0-5-16,0 0-1 0,0 0-13 0,0 0-4 15,156-89 0-15,-78 69-14 0,14-1 8 16,16-3-5-16,13 2-3 0,14 0 3 0,13-2-2 16,10 3 1-16,11-1-3 0,7 1 5 0,6 2-8 15,9 2 0-15,2 2 2 0,2 2-5 0,2 4 1 16,-6 0 3-16,-6 1-2 0,-7 2 1 0,-9 2 1 16,-9 0 2-16,-12 2-2 0,-9 3-6 15,-9-1 4-15,-10 0-4 0,-12 0 0 0,-10 4 5 16,-11 1-1-16,-13 4-2 0,-14 0 1 0,-10 1 0 15,-10 4-7-15,-12 0 2 0,-4 1 0 16,-7 2-9-16,-4 2 5 0,-2 6 0 0,-6 5-1 16,2 6 4-16,-3 7 4 0,1 7 1 0,-3 4 2 15,4 4 1-15,-2 6 1 0,3 3-1 0,2 5 1 16,2 3 3-16,1 4-2 0,1 4 1 16,5 0 0-16,-1 0-1 0,-1-1-1 0,2-1 3 15,-3-4-1-15,-1 1 1 0,-4-4-1 0,-6 1-1 16,1-2-1-16,-3-2-2 0,-2-1 6 15,0-1-4-15,-7-7 4 0,4-4 1 0,-4-7-7 16,1-7 5-16,-1-4-5 0,-1-6 0 0,-2-4 4 16,-3-3 9-16,0-8 2 0,-4-2 1 0,0-5 5 15,-5-1-5-15,-3-1-2 0,-6 0 0 16,-8-1-5-16,-10 1-7 0,-9 2-3 0,-8 1 2 16,-12 0-2-16,-11-1 1 0,-7 3 3 0,-10-1-4 15,-4 0 1-15,0 1 5 0,1-2 1 0,6 0-1 16,8-1 0-16,7-2 0 0,10-3-2 0,13-1 1 15,6-3 1-15,14-2-4 0,9-1 2 16,10 0 1-16,7-4-14 0,4-5-23 0,6-3-31 16,6-5-58-16,3-4-139 0,0 3-437 0,1 4-1013 0</inkml:trace>
  <inkml:trace contextRef="#ctx0" brushRef="#br0" timeOffset="99681.41">5749 8337 2421 0,'0'0'-51'0,"0"0"17"15,0 0 20-15,0 0 23 0,140-74 29 0,-107 61 25 16,0 3 5-16,1 0-3 0,-3 0-10 0,3-2-13 15,2 1-8-15,-4 0-1 0,-1-1-5 0,0-2-7 16,-2 0 0-16,0-3 0 0,-1 2 0 16,-2-4-3-16,4 0 2 0,-3 0 0 0,-3 0 1 15,-5-1 14-15,-5-1 4 0,-1 1 7 0,-7-1 2 16,0-2-6-16,-6 2-4 0,0 1-8 0,-2 0-5 16,-4 2-3-16,-4 2-11 0,0 0 0 15,-2 1-4-15,-5 3-6 0,1-1 2 0,-4 4-6 16,-2 2-4-16,-3 4-1 0,0 1-2 0,-5 2-6 15,-1 5 2-15,-1 6 3 0,6 2-3 0,-1 2 3 16,6 1-2-16,8 3-2 0,2 4 2 16,3 1 4-16,6 3 4 0,2 4-3 0,3-1 5 15,12 2 4-15,2-1 1 0,9-2 6 0,0 1 5 16,9-3-4-16,0-3 2 0,4-1 3 0,2-1-4 16,-2-2-3-16,-5-2 0 0,-3 0-5 0,-4-2-4 15,-6 1 4-15,-8-4-2 0,-4-5-4 16,-1 0 3-16,-7-1 0 0,-1 0 4 0,-5 0 2 15,-8 3 5-15,-5 1-2 0,-9 3-4 0,-10 0-5 16,-6 1-13-16,-7 0-19 0,-9 2-33 16,-6 0-57-16,-13 4-117 0,18-5-293 0,18-5-1101 0</inkml:trace>
  <inkml:trace contextRef="#ctx0" brushRef="#br0" timeOffset="99902.3">2775 9044 2778 0,'0'0'452'16,"0"0"-443"-16,0 0-4 0,0 0-1 0,0 0-3 16,0 0 30-16,0 0 8 0,126-57-3 0,-41 40 8 15,18-2-18-15,15 1-5 0,17 0-6 16,12 2-15-16,10 3-4 0,6 3-16 0,3 5-32 15,-4 5-66-15,-6 0-109 0,-43 2-339 16,-40 0-1146-16</inkml:trace>
  <inkml:trace contextRef="#ctx0" brushRef="#br0" timeOffset="100965.63">9639 8908 2790 0,'0'0'130'0,"0"0"-27"0,0 0-56 16,0 0-39-16,0 0 3 0,0 0 8 15,0 0 7-15,0 0 11 0,0 0 4 0,18 139-8 16,-15-98-6-16,4 0-6 0,-2 0-11 0,1-1-5 16,3-1 0-16,-1-2-4 0,2-1-13 15,1-4-21-15,3-5-37 0,-1-4-66 0,4-6-90 16,-3-3-194-16,0-6-555 0,-8-5-467 0</inkml:trace>
  <inkml:trace contextRef="#ctx0" brushRef="#br0" timeOffset="101304.77">9376 8661 2376 0,'0'0'139'15,"0"0"-7"-15,0 0 11 0,0 0-18 0,-122-3-29 16,107 19-21-16,-3 7-19 0,4 11-7 16,-3 9-2-16,0 12 3 0,5 13 2 0,2 10-6 15,2 9-2-15,5 7-6 0,4 7-9 0,-1-1-8 16,9-3-4-16,4-2-12 0,6-9-4 0,6-7 4 15,0-8-5-15,6-10-1 0,5-10-2 16,0-9-1-16,8-12-10 0,2-9 4 0,7-11-7 16,5-7-7-16,4-7 3 0,7-11-5 0,1-7-1 15,5-9-5-15,4-7 0 0,3-7-6 16,-1-6 0-16,0-6 10 0,-4-4 8 0,-10-4 11 16,-6-3 12-16,-13-3 11 0,-15-3-1 0,-7-2 7 15,-15-3 1-15,-14-6-6 0,-13-2 3 16,-18-6 1-16,-12 2-4 0,-14 4 4 0,-11 8-2 15,-14 9-7-15,-15 13-2 0,-12 13-10 0,-12 12-4 16,-7 15-10-16,-2 11-8 0,3 5-16 0,10 15-39 16,17 6-84-16,33-2-217 0,28-4-1146 0</inkml:trace>
  <inkml:trace contextRef="#ctx0" brushRef="#br0" timeOffset="101848.23">11372 8407 2450 0,'0'0'176'0,"0"0"32"0,0 0-31 0,0 0-38 15,0 0-13-15,0 0-38 0,0 0-29 0,0 0-31 16,0 0-26-16,0 0-15 0,0 0 2 0,0 0 11 15,0 0 4-15,0 0 4 0,-49 157 2 0,53-88-4 16,3 2-5-16,3 0 5 0,4 4-4 16,0 1 0-16,2 0 4 0,1-2-5 0,1-7-1 15,2-11-3-15,1-6 3 0,0-11-2 0,1-8-2 16,0-7 4-16,-1-6-7 0,-2-5 1 16,-1-6 3-16,2-7 2 0,0-2 2 0,0-10 4 15,0-6 2-15,1-6-1 0,-1-7 2 0,-2-2 3 16,0-6-6-16,-3-6 1 0,-1-2 2 0,-3-5-1 15,-4-4-2-15,-4-2 0 0,-2-3-1 16,-1-2-3-16,-1-2 0 0,-3 0 2 0,-2-1-4 16,-4 4 1-16,1 4 2 0,-2 6-2 0,0 11-7 15,-1 9-1-15,2 8-14 0,1 7-21 16,0 9-23-16,3 5-57 0,2 5-94 0,-1 11-125 16,1 2-212-16,2-2-1037 0</inkml:trace>
  <inkml:trace contextRef="#ctx0" brushRef="#br0" timeOffset="103406.87">12449 8804 2357 0,'0'0'701'0,"0"0"-633"16,0 0 5-16,0 0-3 0,0 0-3 15,0 0-3-15,0 0-12 0,0 0-13 0,0 0-17 16,0 0-12-16,-127-94-4 0,106 97-10 0,-2 6 4 15,-4 4 2-15,-3 2-3 0,4 3 4 16,0 1-3-16,3 1-5 0,6 0-7 0,2 1 1 16,7-1 0-16,5 2-5 0,3 1 9 0,5-1-7 15,5 4 6-15,6-1 6 0,4-1-1 0,1 2 3 16,4-2 0-16,-2 0 2 0,2 0 0 0,-2-3-1 16,-2-1 0-16,-1-2-5 0,-5-2-4 15,-2 0 4-15,-3-2-1 0,-1-1-4 0,-4 1 0 16,0-2 0-16,-5 1-2 0,0-2 3 0,-5 2 3 15,-2-2-7-15,-3 0 5 0,-4-2 5 0,-1 0 0 16,-2-2 1-16,-3 0-2 0,-3-3-2 16,0 0-3-16,0-1 7 0,0 0-3 0,-1-1-4 15,3 0 3-15,2 0 5 0,4-2 4 0,6 0 1 16,6 0-6-16,3-4-14 0,0-2-23 0,6-3-7 16,1 0-1-16,8-4 2 0,3-1 20 15,5-2 7-15,5-1 4 0,3 0 2 0,3-3 7 16,2 0-4-16,3-1 2 0,2-2 4 0,5-1-3 15,1-2 1-15,-1 1-3 0,-2 0-8 0,-1 0-3 16,-2 2 4-16,-7 4 6 0,-6 0 6 16,-8 5 7-16,-4-2 7 0,-5 4 2 0,-4-1 7 15,-3 2 8-15,-3 0 1 0,-1 2 3 0,-3 1 1 16,-3 1-4-16,0 0-8 0,-3 1 0 16,0 3-3-16,2 0-4 0,1 3 0 0,-3 0-3 15,3 0-6-15,1 1-3 0,-2 5 1 0,3 2-2 16,-3 3 2-16,4 3 2 0,0 2-1 0,1 2-2 15,2 2 2-15,0-1 3 0,7 3-6 16,2 1 3-16,1 0 2 0,3-1-4 0,1 1 3 0,1-1-3 16,3-3-3-16,-1-1-1 0,3-2 1 15,-1-2 0-15,0-1-7 0,0-3 0 0,1-2-5 16,0-1-1-16,-2-4 4 0,-3-3 2 0,2 0-1 16,-2-2 0-16,-3-5 5 0,2-1-3 0,-2-2 2 15,-2-2 2-15,1-2-1 0,-3-2-2 16,-1-1 6-16,-4-2-3 0,-1-1-5 0,1-2 3 15,-1 0-1-15,-1-1-4 0,-1-1 3 0,3-2-3 16,4 0-5-16,-1 2 3 0,1 1 4 16,3 3 2-16,0 3 0 0,-1 2 5 0,2 4 3 15,-1 1 0-15,1 2 8 0,1 2-3 0,-2 3-5 16,2 2-2-16,0 1 0 0,0 2-1 0,0 5-1 16,1 4 7-16,0 1-5 0,1 2 0 15,-3 3 5-15,1 2-3 0,-2-2-3 0,1 0 0 16,0 0 3-16,-2 0-4 0,0-2 4 0,0 1-1 15,0-2-6-15,-3-2 3 0,0 0 2 0,1 0 3 16,-3-1-8-16,3-2 4 0,-3 0-5 16,2-1-6-16,-3-1 0 0,1 0-1 0,-1-3-12 15,-1 0 0-15,-1-2 6 0,1-1 0 0,0-1 13 16,-2 0 11-16,0-4-1 0,0-4-8 16,0-2 1-16,-2-3-6 0,2-2-5 0,2-2 6 15,1-1-6-15,-1-2-8 0,3-3 0 0,1 0-1 16,3-2-6-16,3 4-4 0,2 1-20 0,0 6 3 15,-3 5 10-15,1 2 20 0,2 3 40 0,-2 0 4 16,0 1 9-16,-2 1-3 0,0 2-10 0,1 0-1 16,-2 0 1-16,1 3-2 0,1 0-5 15,-1 2 6-15,0 0-7 0,0 0-5 0,0 1 8 16,0-2-5-16,2 1-6 0,-1 0 4 0,3-2 2 16,2-1-4-16,3 0 6 0,-1-2 3 15,1 0-7-15,0 1-4 0,2-6 9 0,-1-2-6 16,0 0-3-16,-1-2 6 0,1-1-10 0,-2-2 1 15,-1 2 0-15,-5-1 5 0,-4 2-1 0,-2 1 7 16,-1 0 13-16,-4 1-4 0,-1 0 3 16,0 2 0-16,0-1-7 0,-4 1-2 0,0 2 3 15,-2-2-3-15,1 2-12 0,-3 0 1 0,1 2-2 0,0 1-3 16,-4 0 4-16,-2 0 10 0,-1 4-12 16,2 3 2-16,-3-1 6 0,1 3-10 0,3 1 7 15,-1-1 1-15,1 1-6 0,2 1-3 16,0-1 2-16,0-1-7 0,6 2-1 0,-3-1 6 15,5 1-3-15,1 1 2 0,0 1-4 0,0 2 0 16,4-2-5-16,2 1-3 0,2-1-6 0,2-1-7 16,-1-2-11-16,1-2 0 0,2-2 7 0,-1-4 0 15,0-2 15-15,2 0 7 0,2-6 3 16,0-4 6-16,2-1-8 0,1-5-9 0,-3 0-7 16,2-1 2-16,-4 0 5 0,-1 3 9 0,-4 2 8 15,-2 5 4-15,-4 4-7 0,-2 2-5 16,0 1-15-16,0 0-25 0,0 1-4 0,-2 6 5 15,-3 4 19-15,3 6 21 0,-3 5 16 0,0 2 3 16,1 5-7-16,-2 3 7 0,3 3 0 16,-2 6 4-16,3 2 5 0,1 5-4 0,-3 2-2 15,0 1-5-15,2 0 0 0,-4 3-4 0,2-3-3 16,-3-3 7-16,2-5 0 0,-3 0 4 0,-3-5 8 16,3-5-2-16,-2-2 1 0,-1-6 3 0,0-3-5 15,0-5 1-15,-3-2-1 0,0-5 4 16,0-2 2-16,-4-2 7 0,-2-5-1 0,-2-1-5 15,-6 0-5-15,1-6-8 0,-2-2-3 0,1-2-5 16,-1-3 5-16,3-2-4 0,3-2-2 0,7 0 5 16,1 0-3-16,6 2-10 0,6-1 6 0,3 4-3 15,0-2-5-15,6 0 3 0,7-2-5 16,2-1-5-16,4-1 7 0,8-1 6 0,4 0 2 16,3 0 0-16,10-1 0 0,2 1-3 0,7 0-2 15,4 0 1-15,0 3-2 0,-1 1-10 0,-4 2-14 16,-1 2-18-16,-4 1-20 0,-5 1-15 15,-6 1-10-15,-5 0-21 0,-4 0-61 0,-5 0-141 16,-7 2-371-16,-7 3-883 0</inkml:trace>
  <inkml:trace contextRef="#ctx0" brushRef="#br0" timeOffset="103564.91">12667 8306 3106 0,'0'0'2'0,"0"0"11"0,0 0-8 0,0 0-23 16,0 0-30-16,0 0-26 0,0 0-36 0,0 0-86 15,0 0-168-15,0 0-856 0</inkml:trace>
  <inkml:trace contextRef="#ctx0" brushRef="#br0" timeOffset="104117.24">15775 8868 2204 0,'0'0'219'0,"0"0"22"0,0 0-49 16,0 0-30-16,0 0-22 0,-130-92-32 16,101 82-21-16,-2 1-18 0,-1 2-16 0,-5 3-12 15,3 3-5-15,-5 1-4 0,3 4-9 0,-2 5-1 16,-1 5-3-16,5 2-10 0,3 4-3 0,5-1-4 15,4 1-4-15,2 0 0 0,9-1 2 16,2-1-2-16,5 0-7 0,0 1 3 0,4 0 0 16,4 0 1-16,2 2 0 0,5-2-1 0,6 0-5 15,0-2-4-15,0-2 8 0,7-4-1 16,-2-4-4-16,1-4 2 0,4-3-8 0,-3 0-7 16,3-8 4-16,-3-3-3 0,2-4-3 0,-2-3-1 15,-1-3 2-15,-3-4 0 0,-1-3 5 0,0-1 10 16,-6 0 3-16,2-2 7 0,-6 3 8 0,-3 0 0 15,0 4 0-15,-4 6 3 0,-2 5 5 16,0 5 2-16,0 4 5 0,0 2-3 0,0 2-9 16,0 0-7-16,0 0-3 0,1 2-4 0,6 3-3 15,1 3 3-15,4 5 2 0,7 4 2 0,5 1 6 16,7 3 1-16,7 1-4 0,5 0 0 16,10 1 3-16,6-1-19 0,3-2-28 0,6 1-65 15,1 1-120-15,-17-7-295 0,-19-6-1178 0</inkml:trace>
  <inkml:trace contextRef="#ctx0" brushRef="#br0" timeOffset="106001.81">17907 8889 2623 0,'0'0'140'0,"0"0"-11"0,0 0-29 15,0 0-12-15,0 0-7 0,0 0 1 0,0 0-19 16,-77-122-11-16,66 111-9 0,-2 1-14 16,-3 0-6-16,1 1-3 0,-2 1-5 0,-4 0 0 15,-2 1-3-15,-4 2 1 0,0 3-7 0,-1 2-5 16,-5 0 5-16,2 8-7 0,1 2 1 0,3 2 0 15,0 2-1-15,6-2-1 0,1 2 3 0,4-1 1 16,2 0-11-16,4 0-2 0,3-1 1 16,2 1-4-16,2-1 2 0,3 0 8 0,0 0-9 15,0-3-3-15,4 2 8 0,3-2-6 0,3-2 1 16,2 0 3-16,0-2 1 0,6-3-4 0,0-2 7 16,1 0 2-16,4-4-3 0,0-3 5 15,1-3 3-15,1-1-1 0,-2-1-2 0,-3 2 4 16,-1 1-5-16,-7 1-2 0,-1 3 3 0,-3 3-2 15,-7 2-12-15,0 0-5 0,-1 4 1 16,2 9 0-16,-5 6 14 0,-1 10 8 0,-4 9 6 16,-3 9-4-16,-3 7 5 0,-2 10-4 0,-2 3-3 15,0 5 4-15,-2 0-1 0,3-1-1 16,0-3-1-16,4-7 1 0,2-7-5 0,4-12 1 16,4-7 4-16,1-12-5 0,2-6 4 0,0-6 4 15,3-7 4-15,1-2 6 0,6-2 6 0,0-4 0 16,9-8-5-16,2-5-1 0,9-7-4 0,1-7-4 15,7-4-3-15,-4-4-3 0,4-1-15 0,-3-4-11 16,1-2-13-16,-4-1-17 0,1 0-19 16,-5-1-17-16,1 1-24 0,-7-2-8 0,-1-2-1 15,-3-2 5-15,-3 5 18 0,-4 5 21 0,-5 5 31 16,-2 11 30-16,-4 5 18 0,-1 6 20 0,-5 3 14 16,-2 3 18-16,0-1 23 0,-1 5 11 15,3 0-1-15,0 1 0 0,0 3-4 0,2-1-16 16,4 3-5-16,-1 0-14 0,1 0-13 0,0 0-7 15,0 0-7-15,0 0-8 0,0 4-7 0,0 3 2 16,0 2-3-16,0 4 2 0,1 3 1 16,-1 1 0-16,0 2-3 0,4 0 0 0,2 1 2 15,0-2-9-15,0-1 4 0,3 1 1 0,-1-3-5 16,0-3 0-16,2 0-9 0,0-2-15 16,0-2-8-16,-1-1-3 0,2-2 1 0,-1-3 5 15,0-2 5-15,-1 0 10 0,0-3 1 0,0-4 7 16,0-4 1-16,1 0-3 0,-3-3 0 0,-1-2 2 15,-1-2 3-15,-4 0 0 0,3-3 5 0,-4-1 2 16,0 2-3-16,0-1 6 0,0 1-1 16,0 3-2-16,0 2 7 0,0 4 12 0,-1 4 9 15,-2 0 9-15,3 5 6 0,0 1-9 0,0 1-12 16,0 0-5-16,0 0-14 0,0 0-6 0,0 4 3 16,0 5 0-16,4 3 6 0,1 2 4 15,2 2 4-15,0 1-4 0,4 0 1 0,0 1-5 16,4-1-2-16,2-2-2 0,2 0 0 0,5-2 6 15,5-3-3-15,2 0 0 0,4-2-5 0,4-1-16 16,1-1-11-16,1-3-11 0,3-1-13 16,-2-1-13-16,2-1-6 0,-2 0-10 0,-3-1 0 15,-3-5 13-15,0 0 4 0,-5-1 6 0,-4-1 8 16,-2 0 8-16,-3-1 14 0,-4-1 17 0,-5 0 18 16,-3 1 7-16,-4-1 15 0,-2 0 7 15,-3 0 5-15,-1 0 4 0,-1-1-4 0,-5 2 2 16,-2 0-6-16,-2 1 2 0,-2 0 0 0,-2 1-7 15,-2 1 4-15,1 0 0 0,-6 3-6 16,2 2 2-16,-2 1-4 0,0 0-1 0,0 1-4 16,2 5-1-16,0 2-2 0,4 0-7 0,-2 1 0 15,3 1-9-15,3 1-1 0,0-1 0 0,3 1-2 16,2-2-5-16,3 0-2 0,1 1 2 0,1-2-4 16,1 3 3-16,0-4 3 0,1 0-6 0,4-1 1 15,0-1 1-15,2-1-3 0,2 1-4 16,4-3 1-16,-1 0-1 0,3-2-1 0,1 0 6 15,0 0-4-15,0-5-3 0,3-1 0 0,-3-1 2 16,2 1 3-16,-4-2-1 0,-1-1 5 0,-3 2-1 16,-2 0 1-16,-1 2 7 0,-1 0 2 15,-3 2-2-15,-2 0-1 0,-1 3 4 0,0 0-2 16,0 0 1-16,0 0 6 0,0 0-7 0,0 0-2 16,-1 0 5-16,1 0-7 0,0 3-3 15,0-1 1-15,0 0 0 0,0 3-1 0,0-1 6 16,0 1-1-16,4 1-4 0,-1-1 1 0,2 0 3 15,2-1 1-15,0-1-2 0,-1 1-2 0,2-3-5 16,1 0-6-16,1 0 1 0,0-1-1 16,2 0-3-16,1 0-2 0,3 0-3 0,-2 0-6 15,5-1-5-15,0-3 3 0,2-1 0 0,-1-2 7 16,0 0 9-16,2 0 4 0,0-1 2 16,-1 1 1-16,-2 1 0 0,0 1-1 0,-2 1 0 0,-2 2 5 15,-1 2 0-15,-4 0 5 0,0 0 5 16,-3 0 0-16,1 2-3 0,-1 4 1 0,1-1-1 15,-2 1-6-15,2 1 5 0,-2 1-1 0,2 2-6 16,1 0 3-16,-1 1-1 0,1 0-1 0,-1 0 1 16,-2-1-2-16,2 0-9 0,-3-1-7 0,2-3-5 15,-1-1-10-15,-2-1-10 0,1-2-1 16,-2-1 2-16,2-1 6 0,0 0 9 0,0-2 7 16,1-3-3-16,0-2-2 0,0-3 6 0,1 0-1 15,1-4 3-15,0-1 6 0,1-1 4 16,2 0 3-16,-1-1 1 0,0 2 4 0,2 1-1 15,-2 1 4-15,0 2 11 0,2 1-2 0,0 2-1 16,0-4 5-16,3 1-1 0,0 1 0 16,4-3 15-16,3 0-1 0,-1-1-3 0,3 0 6 15,-3 1-6-15,-3 3-5 0,0 1 5 0,-2 2 1 16,-3 1-5-16,-3 4-2 0,0 1-4 0,-5 1-10 16,0 0-3-16,0 6 2 0,0 1-1 15,-2 2 6-15,4 4 10 0,-5 2 1 0,3 4-4 16,-1 0-2-16,-2 2-3 0,3 0-6 0,2-1 2 15,1 1 1-15,2 1-5 0,4-4-1 0,1 0 2 16,3-4-2-16,1-3 1 0,4-3 5 0,-1-1 0 16,4-5-2-16,7-2-2 0,-2 0-10 0,1-6-15 15,2-4-5-15,1-5 0 0,-1-4 5 16,1-7 4-16,-1-1 9 0,-2-5 3 0,-3-2 5 16,-6-7 10-16,-4-4-2 0,-2-6-2 0,-6-8 2 15,-5-7 2-15,-1-7 1 0,-4-2 7 0,-1 2 8 16,-1 4 3-16,-7 8 7 0,0 11 5 15,-2 14 3-15,1 10 0 0,-1 10 1 0,4 8-8 16,-1 4-13-16,4 4-10 0,-1 0-12 0,-2 13-8 16,-2 7 3-16,0 9 7 0,0 10-1 15,1 8 4-15,5 7 0 0,2 6-7 0,2 3 2 16,9 2 3-16,-1-1-1 0,5-3-4 0,0-6-10 16,6-3-17-16,-3-7-19 0,2-6-24 15,1-6-24-15,-1-4-41 0,2-5-58 0,-2-2-84 16,-8-8-256-16,-4-6-1082 0</inkml:trace>
  <inkml:trace contextRef="#ctx0" brushRef="#br0" timeOffset="107083.3">19916 8727 2035 0,'0'0'177'0,"0"0"-19"16,0 0-45-16,0 0-58 0,0 0-38 0,0 0-23 15,0 0 1-15,0 0 15 0,0 0 0 0,122-109-3 16,-74 101-2-16,3 1-3 0,3 0 0 15,3 2 0-15,-3-1 5 0,0 2-2 0,0-1 0 16,-8 2 2-16,-3 1 1 0,-4-1 7 0,-7 2 16 16,-3 1 4-16,-8 0-1 0,-6 0-1 0,-5 4-7 15,-1 0-2-15,-5 3 1 0,0 1 1 16,-1 1-4-16,-2 4 4 0,-1 2 7 0,0 0 1 16,0 1 8-16,-5 1-3 0,0 0 0 0,1-3-10 15,-3 1 2-15,3 0-3 0,0-3-10 16,2-2-1-16,0-1-4 0,0 0-7 0,1 0 0 15,1-1 3-15,0 0-8 0,0-2 3 0,4-1 0 16,-2 0-4-16,5-1 0 0,-3-1-2 0,4-1 5 16,-1-2-6-16,2 0 1 0,4 0-4 0,-1 0-12 15,4-5-1-15,0-1 1 0,4-1-3 0,0-2 3 16,1-3 6-16,0-1-3 0,-2 0 5 16,1 1 6-16,-6-1 6 0,-3 1 5 0,-4 1 6 15,0 1 8-15,-5 3-7 0,-1 0 17 0,-1 4 2 16,0-1 0-16,0 3 8 0,0 0-10 0,0 1-6 15,-2 0-12-15,1-1 0 0,-3 5-8 16,0 0 0-16,-1 3 4 0,-1-1-2 0,1 2 0 16,0 2 3-16,3-2-1 0,-2 0-4 0,2 0 1 15,1 1 0-15,1 0-2 0,0 1 0 16,0-1 3-16,3 0-6 0,2 2-3 0,-2-1 6 16,5-1-8-16,-2 0 0 0,2 0-7 0,-1-2-4 15,3 0-9-15,1-1 1 0,0-1 0 0,3-3-3 16,0-2 9-16,2 0 12 0,-2-1 6 0,3-5 0 15,-3-2 4-15,2-4-2 0,-2 0-4 16,-1-3 10-16,-1-2-3 0,1-2-4 0,-1-1-1 16,-1-2 2-16,0 1-5 0,0 0 1 0,0 3 3 15,2 0-10-15,-2 4 4 0,-2 4 5 0,1 1 2 16,-4 3 0-16,1 4 7 0,-3 1 0 16,2 1-4-16,-2 0 3 0,1 0-2 0,1 4-7 15,4 2 4-15,1 2-1 0,2 1-1 0,3 3 2 16,1 1 1-16,0 0 0 0,1 3-4 0,2-1 3 15,1 0 1-15,-2-1-5 0,0 0 4 0,-1-1-1 16,-3-2-2-16,1 2-1 0,-3-3 2 16,1 1-7-16,-1-2-6 0,-3-1 3 0,-2-1-11 15,-1 0-9-15,1-2-3 0,-5 0-7 0,2 0-5 16,-3-3 3-16,-2 0 1 0,0 0 4 16,0-1 18-16,0-1 22 0,0 0 14 0,0 0 9 15,0-4-3-15,-1-2-13 0,0-1-5 0,0-2-1 16,1-1 3-16,0-2-1 0,0-1 0 15,0-1-1-15,2 0 0 0,1-2 1 0,4 2 1 16,0 0-1-16,-1 3-5 0,2 0 3 0,-2 3 0 16,-1 2-3-16,2 1 5 0,-4 1-5 0,0 3 1 15,1 0-2-15,-1 1-3 0,-2 0-7 0,1 0-2 16,3 0 2-16,-3 5-1 0,4 1 6 16,-1 0 1-16,-1 3-2 0,1 1-1 0,-2-1 5 15,3 1 0-15,-4 2-2 0,6-1-1 0,-6 1-7 16,0-1-10-16,3 1-3 0,-3-2-8 0,-1-1-7 15,1-1-4-15,1-1-3 0,-1-1-5 0,-1-2-5 16,0-2 0-16,0-2 8 0,-1 0 24 16,1 0 20-16,2-5 11 0,3-3-2 0,-3-2-15 15,3-3-4-15,-2-2-2 0,3-1 2 0,-2 0 4 16,1-2-3-16,3-2 0 0,1-1-6 0,4 1-2 16,4-1 2-16,2 0 6 0,1 3 17 15,-2 0 6-15,-1 7 19 0,-4 2 20 0,0 3 14 16,-1 3 12-16,-2 3-6 0,-4 0-12 0,2 0-12 15,-2 4-10-15,3 4-9 0,1 5-5 16,0 1-2-16,2 3-2 0,1 1-4 0,-2 2-3 16,0 2-2-16,3-2-2 0,-2 2 1 0,3 0-1 15,-1 1-6-15,4 0-26 0,1 2-32 0,4 1-60 16,10 0-117-16,-7-6-276 0,-6-7-1139 0</inkml:trace>
  <inkml:trace contextRef="#ctx0" brushRef="#br0" timeOffset="108455.29">23675 8806 1993 0,'0'0'103'15,"0"0"16"-15,0 0-2 0,0 0-10 0,0 0 6 16,0 0-20-16,0 0-24 0,0 0-14 0,0 0-20 16,0 0-14-16,0 0-3 0,0 0 0 0,0 0-7 15,0 0 2-15,45-6 2 0,-42 3-3 16,-1 2 12-16,-1-2 16 0,-1 0 11 0,0-1-4 15,-2-2-8-15,-3-1-20 0,-4-2-20 0,-7-2-4 16,-3 3-1-16,-4-2-4 0,-8 1 4 16,-6 1 4-16,-4 3 3 0,-2 2 13 0,-7 3 13 15,5-2 7-15,-3 9 5 0,6 4 4 0,4 3-9 16,7-1-9-16,8 5-2 0,5 0-7 0,7 2-4 16,5 0 0-16,6 2-1 0,0 2-5 15,10 0 1-15,8-2 6 0,3-1 0 0,6 1-2 16,4-4 1-16,1-1-6 0,8-5-9 0,-2 1 7 15,-1-5-2-15,7-2-7 0,-3-3-1 16,2-2-7-16,-1-1-7 0,-2 0-4 0,-1-2 5 16,-4-3-7-16,2-2-1 0,-5-3 6 0,-2 1-4 15,-7-3 3-15,1 1 6 0,-4-1 2 0,-5-2-2 16,1-3 6-16,-5 1 5 0,-4-1 1 16,0 0 6-16,-6 2 9 0,-1 1-3 0,0 1-1 15,-3 2 6-15,-6 0-10 0,-1 3 1 0,-4 0 6 16,-2 3 1-16,-4 3 0 0,1 2 0 0,-3 0 1 15,1 2-6-15,2 4 2 0,-2 4-1 0,7-1-4 16,-2 1-4-16,6 2 3 0,5 0-2 0,-1-1-5 16,4 0 1-16,1 2-1 0,1 0 3 15,0-2 2-15,3 1 5 0,6 0-7 0,0-1 2 16,2-2 2-16,3 0-6 0,4 0 3 0,1-2-8 16,3 0-7-16,-2-2-8 0,1-2-3 15,-1-2 0-15,0 1-3 0,1-2 13 0,-1-2 0 16,-3-2 7-16,-3-3 7 0,2-3 1 0,-2 1 3 15,1-4 3-15,-1-2 4 0,-2-4-5 0,5-1 3 16,1-2-1-16,-1-3-2 0,2-1-1 16,3 2 2-16,2 1-2 0,-4 3 2 0,0 3 4 15,-4 6 1-15,-5 3 2 0,-2 1 2 0,-1 3 6 16,-1 1-7-16,-3 1-4 0,0 2 0 0,2 0-11 16,1 2 2-16,1 5 1 0,2 3 2 0,2 3-5 15,3 3 5-15,-2 2-1 0,4 1-1 16,-1 0 5-16,-1 1 0 0,2-2-2 0,2-1-5 15,-5 1 7-15,4-2-7 0,-4-2 5 0,3 0 0 16,-5-2-9-16,5 0-1 0,-6-3-4 0,1-2-6 16,-4 2-8-16,-2-4-1 0,0 1-6 0,-4-2 2 15,0-3 5-15,-2 0 13 0,0-1 12 16,0 0 14-16,0 0 9 0,-2-1-2 0,1-5-8 16,-2 0-8-16,-1-2-3 0,-1-1-4 0,-2 0 4 15,3 0 1-15,-3-2-7 0,4 0 3 16,1-1-5-16,0 2-3 0,2 0-7 0,0 0-3 15,3 1-5-15,1 2-10 0,4 0 4 0,0 2-3 16,-1 1-3-16,1 2 8 0,2 0 6 0,0 1 1 16,0 1 6-16,3 0 0 0,-3 0-6 15,0 0 3-15,3 2 1 0,-5 3-1 0,0-1 5 16,1 3-2-16,-1-2-1 0,-1 2 2 0,-2 0-1 16,1 2 7-16,-2-4-1 0,-3 2 5 15,2-1-2-15,0-2 0 0,-2 0 0 0,0-1 1 16,-1 0 5-16,0-2-1 0,0 0 9 0,0 0 1 15,0-1 2-15,0 0 12 0,0 0 10 0,0 0 12 16,1 0 9-16,-1 0-6 0,1-3-14 0,-1-2-16 16,1-2-11-16,1-1-4 0,0-1 0 0,0 0 1 15,-1-3-6-15,1 0 1 0,-2 1 2 16,3-3 2-16,1 2-3 0,-1 1-3 0,0 2 0 16,1 1-5-16,-1 3 8 0,2 0 9 0,-1 1 6 15,3 2 7-15,-2 1 3 0,1 1-2 0,-1 0-8 16,3 2 0-16,1 4-4 0,1 2 7 15,0 2 1-15,3 4 0 0,-2 2-4 0,5 1-8 16,0-2 3-16,1 3-3 0,1 0 0 0,2 2 0 16,4-2-7-16,1 0-16 0,1-2-21 15,3 1-39-15,1-3-46 0,-1-2-57 0,0-3-128 16,-8-2-324-16,-8-3-932 0</inkml:trace>
  <inkml:trace contextRef="#ctx0" brushRef="#br0" timeOffset="108902.45">25348 8561 1983 0,'0'0'171'0,"0"0"40"0,0 0-7 16,0 0-35-16,0 0-33 0,0 0-35 0,0 0-48 15,0 0-33-15,0 0-12 0,0 0-5 0,0 0 12 16,0 0 6-16,0 0-1 0,-99 103-5 16,99-49-6-16,0 1 0 0,3 1-6 0,4 3 2 15,1 1-2-15,1 1-13 0,-1 1-7 0,-3 0-9 16,2-1-9-16,-4-2-10 0,5-6-3 15,-5-5-8-15,4-9 0 0,-2-5 13 0,1-8 4 16,-1-6 2-16,0-6 2 0,-1-3 0 0,-1-4 3 16,-2-4 19-16,-1-1 32 0,0-2 18 0,0-3 5 15,-6-4 0-15,1-4-18 0,-4 0-9 16,0-4 3-16,-2-3-1 0,-1 0 0 0,0-3-1 16,-2-2 3-16,5-1-8 0,2-4 0 0,1-3 2 15,1 0-6-15,3 0 4 0,2-2-3 16,5 0-7-16,5 1-10 0,4-1-5 0,7 1-3 15,5 0-3-15,4 3 5 0,2 0-5 0,5 2 1 16,6 3 5-16,0 4 9 0,-1 2 7 0,0 7 2 16,-8 4 7-16,-5 4-4 0,-5 4-5 0,-8 1 3 15,-5 3-4-15,-3 4-3 0,-1-1 8 0,-5 2-1 16,-2 1-1-16,-1 1 6 0,-7 1 4 16,-3 3 1-16,-3-1 5 0,-6 1-5 0,-1 0-4 15,-8 0-5-15,0-1-10 0,0-2-16 0,-1-3-25 16,5-2-24-16,2-3-31 0,6-2-59 0,0 0-81 15,8-3-106-15,2 0-102 0,3 0-313 16,4 0-10-16</inkml:trace>
  <inkml:trace contextRef="#ctx0" brushRef="#br0" timeOffset="109815.39">25788 8864 1923 0,'0'0'304'0,"0"0"-59"15,0 0-66-15,0 0-38 0,0 0-37 0,0 0-17 16,0 0-27-16,0 0-29 0,0 0-8 15,0 0-10-15,0 0-7 0,0 0 3 0,0 0 1 16,0 0 0-16,0 29-3 0,0-20 5 0,1-1-3 16,2 1-6-16,1 0 4 0,0 1-1 0,2 0-1 15,1-1-1-15,0-1-1 0,3-1-9 0,-1 0-7 16,1-3-3-16,-1 1-5 0,-1-3-9 16,0 1-1-16,-1-2 0 0,1-1-6 0,1 0 7 15,0 0-1-15,1-2-7 0,-1-4-2 0,1 1-1 16,-1-2-3-16,-1-3-2 0,1 1 10 15,-2-2 9-15,-1 1 11 0,-1 2 18 0,-2 0 10 16,-2 3 8-16,-1 0 16 0,0 1 15 0,0 3 1 16,0 1-2-16,0 0-10 0,-1 0-16 0,0 0-11 15,-1 4 9-15,1 2 2 0,0 0 0 0,-2 1 8 16,0 1-11-16,2 1-4 0,1 1-2 16,0-2-4-16,0 0-4 0,5-1 0 0,1-1 3 15,2 1-5-15,0-2 2 0,1 1-3 0,2-3 1 16,1-2-2-16,1 1 4 0,0-2 2 15,-2 0-13-15,1 0 0 0,-1-5-1 0,1-1-2 16,-2-2 5-16,5-1 9 0,-1-4-8 0,-1-1 2 16,-1-1 6-16,0-3-7 0,-1-1 5 0,0-4 2 15,-1 0-2-15,1-2-3 0,3-1 4 16,-2-3-5-16,2 1-2 0,-1 0 6 0,-1 1 1 16,-2 2 0-16,-4 5 2 0,-2 4 5 0,0 5 1 15,-4 3 4-15,0 4 4 0,0 3-2 0,0 1-12 16,0 0-7-16,-3 0-3 0,-1 5-7 0,-3 4 9 15,-1 5 1-15,-3 4-1 0,2 4 6 0,1 2-1 16,0 0-2-16,2 1-3 0,2-3 3 16,3 0-5-16,0-1 4 0,1-3 3 0,0 1-2 15,2-3-6-15,2 1-1 0,1-2-5 0,1-2-8 16,1 0-7-16,1-3-9 0,1-1-6 16,1 0-9-16,1-2 1 0,4-1 1 0,-4-2-2 15,2-2 14-15,1-2 6 0,-1 0 3 0,1 0 11 16,-2-6 3-16,1-1-3 0,0-1 4 0,0-1-1 15,0-3-6-15,0 0 1 0,-4 0 3 16,2 1 3-16,-3-2 3 0,-2 1 8 0,0-1 1 16,-3 0 2-16,1 1 4 0,0 1 3 0,-4 3 5 15,2 2 5-15,0 2 15 0,-1 0-3 0,1 3 3 16,0 0-6-16,-2 1-18 0,2 0-8 0,-1 0-10 16,3 0-2-16,0 1-3 0,4 4 9 15,1 1 2-15,2 2 0 0,2 2 4 0,2 0 3 16,2 2-7-16,-1-1 3 0,1 1 0 0,-2 2 0 15,2 2 0-15,-2-2 0 0,1-1 1 0,-3 0-7 16,-2-1 6-16,-1 0-2 0,-3-3-4 16,-3 0 5-16,1-3 0 0,-3 0 0 0,0-3 3 15,-2 0 8-15,0-3 14 0,0 0 19 0,0 0 19 16,0 0 0-16,-2-4-12 0,0-3-14 16,-2-2-16-16,3-2-10 0,0-4 2 0,1 0-8 15,0-2-2-15,5-2-1 0,1-1-4 0,4-1-2 16,5 0-7-16,1-1 0 0,4 0-6 0,0 1-5 15,4 0 1-15,3 5-7 0,2 0-13 0,0 2-5 16,4 4-10-16,-3 1-21 0,-3 3-8 16,-2 3-25-16,-4 1-43 0,-2 2-80 0,-9 0-191 15,-5 3-363-15,-3 1-546 0</inkml:trace>
  <inkml:trace contextRef="#ctx0" brushRef="#br0" timeOffset="109981.67">25674 8703 2685 0,'0'0'77'0,"0"0"-34"16,0 0-15-16,0 0-22 0,0 0-13 15,0 0 22-15,151-69 6 0,-84 57-4 0,12 1-15 16,7 3-10-16,5 0-31 0,2 2-67 0,1-1-101 16,-1 3-205-16,-24-1-499 0,-21 2-293 0</inkml:trace>
  <inkml:trace contextRef="#ctx0" brushRef="#br0" timeOffset="110378.87">27775 9463 1992 0,'0'0'90'0,"0"0"9"16,0 0-13-16,0 0-10 0,0 0-5 0,0 0 11 16,0 0-4-16,0 0-9 0,0 0-6 15,0 0-15-15,0 0-4 0,0 0-2 0,-66 123-10 16,31-107-8-16,-3 1-5 0,-3 0-5 0,-3 1-9 16,-2-4 2-16,5-1 0 0,0-2-12 15,6-3-10-15,5-4-32 0,5-2-50 0,4-2-73 16,6 0-174-16,6-3-445 0,4 0-692 0</inkml:trace>
  <inkml:trace contextRef="#ctx0" brushRef="#br0" timeOffset="111931.25">28603 9274 1516 0,'0'0'208'0,"0"0"-74"0,0 0-21 15,0 0 20-15,0 0 5 0,0 0-4 16,0 0-24-16,0 0-41 0,0 0-34 0,0 0-13 15,0 0-4-15,0 0 3 0,0 0 0 0,0 0 4 16,21-3-9-16,-17 2 2 0,-1-1 9 0,-1 0 3 16,0 0 0-16,1-2 6 0,1 0-2 0,-3-1-9 15,0 0 5-15,-1-2-4 0,0 1-11 16,0-2-1-16,-2-2-8 0,-5 1-9 0,0-3-3 16,-4 2 3-16,-3-2-2 0,-5 1 11 0,-2-1 6 15,0 1 4-15,-2 3 5 0,-3 0 6 0,3 2 5 16,1 1 0-16,-1 4-2 0,2 1-5 0,2 1-9 15,0 5-7-15,3 1 2 0,4 0-10 16,4 1-2-16,2 2 4 0,2-1-5 0,3 3 0 16,1 1 3-16,0 3-2 0,2 0-3 0,6 0 4 15,3 3 2-15,4-2-4 0,3 2 4 16,3-1-3-16,3-2-4 0,4-3-2 0,4 1-3 16,0-3-7-16,2-3-8 0,4 0 0 0,0-1-1 15,1 1 7-15,5-1 8 0,-2-3 5 0,7-1 0 16,-5-2-2-16,3-1 5 0,-4 0-6 15,-2-3 6-15,-1-1 3 0,-8-2 0 0,-1 0 3 16,-5 0 2-16,-7 0 1 0,-5 1-4 0,-4 1 6 16,0 1 7-16,-8 1-1 0,1 0 11 15,-3-1 6-15,0 2-10 0,0 0 5 0,-3-1-11 16,0-1-7-16,-5 1-5 0,2 0-5 0,-2-1 3 16,-3 2-7-16,-1 0 8 0,-2 0-2 0,-2 0 1 15,-1 0 6-15,-3 1-4 0,0 0-1 16,-1 0 4-16,-2 0-1 0,4 0-1 0,1-2 2 15,-1 6-3-15,3-1 1 0,2 3-2 0,3-2 4 16,1 0-4-16,0 2-1 0,2-1 2 0,4 1-1 16,-4-2-1-16,6 1-1 0,0-1 3 0,2 0-8 15,0-1-1-15,0-1 3 0,3 2-3 0,3-2 1 16,1 0 2-16,3 1 3 0,6-1-1 16,-3-1 4-16,7-1 1 0,0 0-9 0,1 0-5 15,3 0-3-15,1 1-7 0,-4-6-6 0,0 0 6 16,-1-1-1-16,-1-2 3 0,-1 0 14 0,-3-1-2 15,4-1-1-15,-4-1 3 0,1 0 0 16,-5 1 3-16,2-1 6 0,-3 1 5 0,-4 2-3 16,1 0 7-16,-3 2 7 0,-4 1 3 0,0 3 6 15,0 1-3-15,0-1-5 0,0 2-10 16,0 0-4-16,0 0-1 0,-1 0-8 0,-1 2 4 16,2 1 1-16,-1 1-4 0,1 0 2 0,0 3-1 15,0 0-2-15,0 0-1 0,1 0 5 16,3 0 1-16,3 1-3 0,1-1 4 0,-2 0-5 15,6 0-2-15,-1 0 0 0,2 1 0 0,1-3-9 16,5 1-4-16,-2-1 4 0,-1-1-9 0,3 0 3 16,2-2 6-16,0-1-3 0,0-1 3 0,0 0 6 15,0-3-1-15,-1-2-1 0,0-2 7 0,-1-1 2 16,0-1-2-16,0-1 12 0,1-2-8 16,6 0-5-16,-1-2 1 0,4 0-8 0,1 0 9 15,-6 3-1-15,2 2 0 0,-5 0 2 0,-1 4-3 16,-6 0 2-16,3 1 3 0,-5 3-1 0,-1 0-5 15,-2 1 4-15,-3 0-4 0,-2 0-3 16,3 4 3-16,-4 0-2 0,-2 2 0 0,3 3 8 16,-2-1-3-16,0 2-2 0,0 2-1 0,-2 1 0 15,2 0 0-15,2-1 4 0,-3 2 0 0,1-1-4 16,-1-1 0-16,1 0 3 0,1-1-8 16,1-1-7-16,-2 0-7 0,-1-1-7 0,0-3 0 15,3-3 12-15,-3-1 7 0,0-2 11 0,0 0 9 16,0-2-1-16,2-3-4 0,0-4-8 15,0-1-5-15,-3-2-7 0,2-1-1 0,0-2 3 16,-2-1 1-16,3-4-2 0,-3 2 4 0,0-3 3 16,1 0 1-16,2-2 3 0,4 1 0 0,3-1-6 15,6 0-3-15,7-1 6 0,0 3-1 16,-1 5 5-16,0 5 15 0,-4 4 14 0,-4 4 7 16,0 1 6-16,-2 2-4 0,0 2-12 0,-2 5-1 15,4 3 0-15,-1 2-2 0,1 6 0 0,4 0 1 16,-2 3-9-16,1 5-3 0,3 2 3 0,0 1-6 15,-2 3-2-15,0-1-3 0,-3 2-2 16,5 0-8-16,0 5-18 0,2-2-39 0,4 2-65 16,-1 2-105-16,-6-11-252 0,-3-9-1158 0</inkml:trace>
  <inkml:trace contextRef="#ctx0" brushRef="#br0" timeOffset="114181.57">6611 10708 1933 0,'0'0'432'15,"0"0"-245"-15,0 0-12 0,0 0-29 0,0 0-34 16,0 0-36-16,0 0-24 0,0 0-15 15,0 0-11-15,0 0-3 0,0 0-11 0,0 0 2 16,0 0-4-16,-111 123-5 0,112-105-1 0,6-1 1 16,1 0-1-16,2-1-4 0,1 0 5 0,2-1-9 15,1 0-2-15,2-3 0 0,2-3 0 0,-3-1-5 16,2-3-2-16,-1-2-8 0,-1-1-8 16,-1-2-6-16,1 0-2 0,-2 0 1 0,1-4 1 15,0-2 10-15,-2-2 4 0,-1-3 1 0,1 0-2 16,-2-3 1-16,-2-1 3 0,0 1 3 15,-5-1 11-15,0 1-3 0,0 2 2 0,-3 1 5 16,0 0 1-16,0 3 1 0,0 2 3 0,0 3-1 16,0 0-9-16,0 3 3 0,0 0-11 15,0 1-11-15,0 5 9 0,0 1 2 0,3 5 15 16,4 1 9-16,0 0 4 0,6 3-3 0,0-1 2 16,6 2 2-16,0-3-2 0,3 1-5 0,1-2-1 15,4-1-2-15,-3-2-3 0,2-2 6 16,-3-2-4-16,-1-2 1 0,0-1-1 0,-3-2 1 15,0-1 2-15,-7 0-6 0,3 0 3 0,-5-3-2 16,-5 1 0-16,2-1 4 0,-4 0 1 0,0 0-5 16,-1-1-6-16,-1 1-3 0,-1-2-11 0,-1-1-3 15,1 0-6-15,0-1-11 0,-4-1-10 16,0 0-5-16,-2-2-15 0,1 2-20 0,-2-4-9 16,2 2-10-16,-2-2 0 0,0-1 13 0,4 2 14 15,1-1 13-15,-1 1 15 0,3 2 8 0,0 0 1 16,3 4 7-16,0 0 13 0,4 1 21 0,-1 2 15 15,2-1 17-15,2 2 11 0,-1 1 2 16,3 0 6-16,1 0 5 0,3 0-1 0,-3 1 0 16,5 0-1-16,1 1-9 0,1-2-8 0,1 0-3 15,-1 0-5-15,1 1-5 0,2-2-1 16,3-4-1-16,-3 0-2 0,5-1 3 0,-4-1-2 16,5 0-6-16,1-2-3 0,-1 1-3 0,-4-1 0 15,2 0-2-15,0-1 4 0,-3-2 2 16,-2-1 0-16,-2 0 5 0,-1 1 0 0,-2-1-3 15,-5 1 5-15,-1 0 3 0,-4 1 2 0,-4 0 5 16,-2 1 4-16,-1-1 0 0,0 3-3 0,-7 0-4 16,1 2-15-16,-6 1-8 0,-2 4-4 15,-1 1 1-15,-7 1 6 0,-4 8 11 0,-3 5 8 16,-1 1 2-16,-1 4 4 0,0-1 4 0,3 1-8 16,6 1-4-16,5-1-6 0,3 1-8 0,6 0-9 15,6-2 1-15,2 0 0 0,6 0-7 0,5-1 6 16,4-1-4-16,5-2-1 0,6-1 1 0,5-3-1 15,3-1-3-15,7-1-13 0,7-4-19 16,3-1-33-16,7-2-46 0,4-1-65 0,2 0-114 16,-13 0-272-16,-18 1-964 0</inkml:trace>
  <inkml:trace contextRef="#ctx0" brushRef="#br0" timeOffset="114948.23">9687 10808 896 0,'0'0'315'15,"0"0"-41"-15,0 0-24 0,0 0-25 0,0 0-20 16,0 0-20-16,0 0-36 0,0 0-23 0,0 0-23 15,0 0-19-15,0 0-8 0,0 0-9 16,0 0-3-16,0 0-7 0,-4-91-7 0,0 85-5 16,-2-1-12-16,0 2-7 0,-2-2-7 0,-3 1-5 15,1 2-7-15,-2 0 0 0,-6 2-2 0,1 2-4 16,-1-1 4-16,-4 1-3 0,-1 7-4 16,2 2 4-16,-2 2 0 0,1 2 0 0,0 1 1 15,4 1 2-15,0-1-6 0,5 0 1 0,3 0 2 16,1-1-2-16,3 0-1 0,3-2-3 15,1-2-1-15,2 2-1 0,0-2 1 0,0-1 3 0,3 0-4 16,1-1-1-16,1-2 2 0,1 0-4 16,0-1 1-16,2-3 3 0,1-1 1 0,2 0 2 15,0 0 4-15,1-1 2 0,4-4-3 0,-3-1-2 16,4-1 1-16,-3 0-2 0,2-3 3 16,-4 2 0-16,0 2-5 0,-3 1-2 0,-3 1 0 15,-1 3-4-15,-3 1-7 0,1 0-7 0,0 3-5 16,-1 6-2-16,0 3 7 0,1 6 13 0,0 8 3 15,-1 5 3-15,-1 7 7 0,0 3-6 16,-1 6 0-16,-1 3-1 0,-3 0-1 0,-1 2-1 16,-2-2 7-16,3-2 3 0,1-3-3 0,-1-8 1 15,1-6-1-15,3-6 0 0,0-7 3 0,0-6 7 16,0-3-2-16,4-6 5 0,0-1 6 16,1-2 5-16,3 0 6 0,2 0 0 0,6-7 0 15,-1-2-14-15,8-5 1 0,4-3-1 0,4-4-3 16,5-3 3-16,0-3-6 0,3-2-3 0,2-2-4 15,-1 1-5-15,-2 1 3 0,1 1-2 0,-2 2-3 16,-1 3-5-16,-4 1-28 0,-3 4-29 16,-6 3-25-16,-3 4-41 0,-5 4-68 0,-6 4-139 15,-3 2-326-15,-3 1-905 0</inkml:trace>
  <inkml:trace contextRef="#ctx0" brushRef="#br0" timeOffset="116533.3">10116 10712 1873 0,'0'0'531'0,"0"0"-374"16,0 0 16-16,0 0-7 0,0 0-34 15,0 0-24-15,0 0-21 0,0 0-22 0,0 0-23 16,0 0-23-16,0 0-13 0,0 0-10 0,0 0-1 16,0 0 0-16,-81-52-1 0,84 67 5 0,3 3 3 15,2 1 1-15,2 4 1 0,1-2-4 16,1 0-2-16,2-1 1 0,0-2-1 0,2 0 2 15,1 1-2-15,2-4-4 0,-1-3 3 0,-3-2-3 16,3-2-6-16,-4-4-2 0,2 0-6 16,-1-3-14-16,2-1 3 0,-1 0 1 0,0-3-4 0,1-7 14 15,0-1-1-15,-1-5-4 0,2-1-3 16,-4-3-1-16,1 2 4 0,-4-1 8 0,-2 1 12 16,-4 0 3-16,-2 2 0 0,1 1 3 0,-3 1 1 15,-1 3 4-15,0 2 1 0,0 1 3 0,0 3-1 16,-1 3-5-16,0 1 7 0,0 1-5 15,-1 0-3-15,1 0-1 0,1 0-7 0,-2 1-3 16,2 2 0-16,0 1 2 0,-1 2 0 0,1-1 2 16,0 1 2-16,0 1 0 0,0-2-1 15,3 1 1-15,1-1 1 0,-1 0-3 0,1-1 2 16,1 0 1-16,-1-2-6 0,3 0 1 0,-2 0 0 16,1-2-4-16,2 0 1 0,0 0 1 0,-1 0 0 15,0-4 1-15,3-1 5 0,0 0 0 16,-1-2-2-16,1-2 3 0,0-1-3 0,-1 0 0 15,0-2 4-15,-2 1 5 0,-1 0 3 0,-2 1 2 16,-1 1 4-16,-1 1-1 0,-2 2 0 0,0 3 6 16,0-1 5-16,0 4 2 0,0-1 1 15,0 1-4-15,0 0-14 0,0 1-2 0,0 4 2 0,0 1 0 16,3 4 12-16,2 1 6 0,0 3 1 16,4 1 2-16,0 2-1 0,0-3-8 0,3 2-10 15,-1-3-1-15,0-1-5 0,3-2-2 0,0-2 3 16,1-2-6-16,2-3-15 0,3-2-26 15,0-1-29-15,1-3-38 0,0-4-38 0,-1-2-37 16,-6-2-64-16,-2-1-84 0,-5-2-87 0,-3-2-96 16,-4-2-65-16,-2-2-81 0,-9-2 660 0,-2-2 0 15,-4-3 0-15,-1-1 0 0,-3-1 0 0,-3-1 374 16,2 0-41-16,2 1-35 0,-1 5-45 16,7 3-1-16,-2 4-10 0,6 4-43 0,3 5-43 15,3 2-47-15,3 3-60 0,1 2-85 16,0 1-45-16,7 0-20 0,4 4 12 0,5 4 52 0,5 5-10 15,5 2-54-15,2 1-116 0,2 3-182 16,-6-5-224-16,-9-5 89 0</inkml:trace>
  <inkml:trace contextRef="#ctx0" brushRef="#br0" timeOffset="117614.68">11149 10556 1178 0,'0'0'454'0,"0"0"-92"0,0 0-93 0,0 0-42 15,0 0-53-15,0 0-31 0,0 0-40 0,0 0-34 16,0 0-26-16,0 0-13 0,0 0-9 0,0 0-5 15,3-116 5-15,-3 109 1 0,0 1-1 16,-3 3-2-16,-2 0-7 0,1 3-10 0,-2 0-11 16,-3 0-1-16,0 7 1 0,1 5 0 0,-3 4 6 15,-1 3 6-15,2 6-5 0,-1 2 7 0,5 4-1 16,-1 0-7-16,5 3 2 0,-2-3 0 16,3 1 0-16,1-4-2 0,0-3 2 0,1-1-11 15,4-3-5-15,3-2 0 0,-2-6-12 0,3-1-12 16,-1-5-4-16,2-4-4 0,0-2 3 15,3-1 15-15,-1-3 5 0,4-7 1 0,1-2-2 16,3-4 5-16,0-4 3 0,1-2 7 0,0-4 12 16,0-5-1-16,1-6 1 0,4-6 1 0,-2-4 0 15,0-3 1-15,0-1 8 0,-7 4 9 0,-3 1 6 16,-4 7 6-16,-4 6 4 0,-1 9 7 16,-1 7 1-16,-4 8 8 0,0 4-8 0,0 5-22 15,-2 0-18-15,-2 7-13 0,-2 6-4 0,-2 6 8 16,-1 5 18-16,0 5-7 0,2 3 3 0,2 0 3 15,0 1-8-15,0-2 3 0,4 0 1 0,1 1-3 16,0-2-4-16,0-1 5 0,1-3-2 16,4-3-3-16,0-3 0 0,3-5-3 0,0-2-4 15,2-6 0-15,0-1 3 0,1-4-2 0,3 1-1 16,0-3 3-16,3 0-1 0,2 0-6 16,-1-4 0-16,2-1-4 0,-1-2-10 0,1 0 1 15,-3 0-7-15,2 0-6 0,0 1 3 0,-4 2 3 16,-1-1 2-16,-2 2-7 0,-4 1-1 0,-2 1-5 15,0 1-2-15,-5 0 5 0,-1 0-2 16,1 1 4-16,-1 2 12 0,0 0 16 0,0 0 15 16,0-1 12-16,0 0 12 0,0 1 4 0,0-2 7 15,0 0 9-15,0-1-6 0,0 1-6 0,1 0-3 16,2-1-9-16,-1 1-4 0,1-1 0 16,2 0-1-16,0 0-4 0,5 0-1 0,-3 0 2 15,3-3-6-15,3-2-5 0,-3 1 1 0,1-3-4 16,2-2 1-16,-2 1 3 0,0-4 3 0,2-1-5 15,-1-1 1-15,0 0 1 0,1-2-3 0,-2-1 1 16,0 0 5-16,-1 1-2 0,-3 0 2 16,1 0 8-16,-1 0-1 0,-3 4-1 0,0-1-4 15,-2 3 0-15,-2 3-6 0,0 1 6 0,0 4 6 16,0 2-8-16,0 0 0 0,-1 0-7 0,0 0-6 16,0 1-6-16,-2 4 3 0,2 3-2 15,-3 2 4-15,0 3 7 0,2 2-4 0,2 2 0 16,-2 0 0-16,2 2 2 0,0-1 1 0,0 0-1 15,3 1 0-15,3-3-3 0,1-1-5 16,1-1 4-16,5-1-7 0,-1-3-3 0,2-1-2 16,2-2-7-16,0-2 1 0,2-3-2 0,3-2 4 15,-1 0 0-15,0-1 1 0,0-4 5 0,0-2-1 16,0 0 3-16,-1-2 5 0,-2 0 4 16,-1-1 5-16,-1-2 4 0,0-1 3 0,-4 1-7 15,-1-1 2-15,0 1 1 0,-3 0 1 0,-2 1 2 16,-1 1 2-16,0 2-4 0,-4 0 2 0,1 4 3 15,-1-1-3-15,0 4 1 0,0 0-6 0,-1 1-6 16,0 0-9-16,-2 0-9 0,-1 4-3 16,1 6 5-16,-4 2 9 0,4 5 9 0,-4 3 1 15,4 2-2-15,0 3 2 0,3 2-2 0,1-1 4 16,1 4 3-16,8 2-2 0,0 4-1 0,0 3 1 16,2 4 6-16,0-1-2 0,1 3 5 15,-5 0-2-15,-1-1-2 0,-2-1 0 0,-3-2 3 16,0-3 2-16,-2-4 0 0,-6-4 8 0,-1-2-2 15,-3-4 3-15,-4-5 6 0,-1-1 1 0,-3-3 5 16,-2-5 1-16,0-2 3 0,-2-5-4 16,-1-3-3-16,4 0-1 0,0-8-7 0,2-4-4 15,4-3-3-15,1-2-11 0,5-4-11 0,3-3-15 16,4-6-13-16,4-2-21 0,11-5-27 16,10-5-39-16,7-7-49 0,10-2-67 0,12-2-165 15,-10 13-527-15,-13 13-614 0</inkml:trace>
  <inkml:trace contextRef="#ctx0" brushRef="#br0" timeOffset="119814.93">14465 10717 826 0,'0'0'220'0,"0"0"-48"16,0 0-10-16,0 0 8 0,0 0-2 0,0 0-13 16,0 0-12-16,0 0-26 0,0 0-7 0,0 0-2 15,0 0-14-15,0 0-13 0,0 0-10 16,0 0-13-16,40-2-7 0,-38-1-1 0,0 0-10 15,3-1 1-15,-3 1-3 0,0-2-2 0,2-1 0 16,-1 0-2-16,-1-1 4 0,-2 0-12 0,0 0 0 16,0-1-2-16,0 0-7 0,0 0 1 15,0 0-2-15,-1 0-6 0,-6 0-3 0,3 2 3 16,-3 0-4-16,-3 2-2 0,0-1-1 0,-1 2-1 16,-1 0-1-16,-6 3 5 0,-2 0 0 15,0 3-2-15,-1 4 4 0,-1 3 2 0,0 3 3 16,-1 1 0-16,4 1 3 0,2 3-4 0,1 0-4 15,4 2 2-15,5-2-3 0,1 2-5 0,5-1 0 16,1 1 1-16,0 1-5 0,4-2 3 0,4 0-1 16,2-1-5-16,3 0-2 0,2 0 1 0,1-3-5 15,2-2-12-15,3-2-3 0,3-3-2 0,1-2 0 16,5-3 4-16,1-3-1 0,1 0-14 16,4-3 2-16,-4-5 5 0,-1-3 7 15,-1 0 9-15,-4-3 5 0,0 0-3 0,-1-2-8 16,-3 1 8-16,-7-2 0 0,3 1 7 0,-6-2 13 15,-1-1-1-15,-2 0 3 0,-1 1-1 0,-3 0 0 16,2 0-2-16,-4 1-1 0,3 1 3 0,-4 2 2 16,2 0-3-16,0 3 6 0,-2 2 7 0,3 1 2 15,-1 2 8-15,-2 1-1 0,3 3-12 16,-1 1-12-16,-1 0-2 0,4 1-6 0,4 0-1 16,-1 3 12-16,6 3-9 0,1 2 1 0,3 2 6 15,3 2-7-15,-1-1 3 0,1 2 1 16,-1 2-1-16,0-2-3 0,3 0 2 0,-3 1 1 15,0-1-4-15,-3-2 0 0,0 2 1 0,-3-2-4 16,-1 2-2-16,-4-2-1 0,-2-3-6 0,-1 1-2 16,-5-4 2-16,-2 0 7 0,1-3-2 15,-2 0 10-15,0-1 14 0,-2-1-1 0,-2 0 10 16,-5 0-6-16,0-3-9 0,-2-1-6 0,-3-4-4 16,1-1-1-16,1-3-9 0,1-2-2 0,1-1-6 15,0-2-6-15,2-1-1 0,6-2-5 16,2 3-30-16,1 1 1 0,6 3 3 0,3 1 3 15,0 4 31-15,2 0 7 0,1 2 9 0,3 0 4 16,-1 1 17-16,5 1 5 0,-1-1 0 0,3 3 7 16,3-1-5-16,-3 1-3 0,1 2-3 0,3-1-3 15,-1 1-6-15,1-1 0 0,-2-1 2 16,2 0 0-16,-1 0-4 0,2 0 0 0,-2-2-1 16,4-1 0-16,0 1 3 0,0 0-1 0,-4-2-2 15,2-1-2-15,-6 2 5 0,-7-1 3 0,0 3 5 16,-9-1 14-16,0 1 6 0,-4-1 4 15,-1 1-2-15,0-1-11 0,-7 1-20 0,-2-2-16 16,-3 2-1-16,-2 0-7 0,-7 2 10 0,-5 1 9 16,-3 0 1-16,-3 4 8 0,0 4 8 15,-1 0 4-15,-1 3 3 0,4 0 1 0,7 1-1 16,3-2-9-16,7 1-4 0,4 0-8 0,3-2-7 16,5 0-2-16,1 2 2 0,4-1-1 0,2-1 1 15,6 2 1-15,5 0 3 0,2-3-2 16,2 0 4-16,8 0 0 0,2-2-4 0,8-2 1 15,2 0 2-15,4-3 0 0,5 0 0 0,1-1 1 16,0 0-2-16,1-1-3 0,3-2 5 0,-4-3-2 16,-1 0-1-16,-3-2 4 0,0 0 2 15,-4 0-3-15,-4-1 7 0,-7 0-3 0,-2-1-3 16,-8 2 4-16,-5 2 4 0,-6 0 11 0,-4 2 11 16,-5 1 20-16,-2 1 2 0,0-1-3 0,-9 1-7 15,1-2-21-15,-2 1-11 0,-4 2-6 0,-3 0-1 16,-4 1 1-16,0 0 1 0,0 2 4 15,0 3-5-15,0-2 2 0,2 2-2 0,1-1-2 16,5 0-3-16,0-1-4 0,3 1 4 0,2-2-3 16,1 1 0-16,3-1 3 0,-1 1-14 0,3-1-5 15,2 0-6-15,0 1-13 0,0 0-2 16,0 1-7-16,0-1 1 0,5 2-2 0,2 0 6 16,1-1 5-16,1 0-1 0,1 0 13 0,1 0 4 15,0-1 7-15,-1 1 6 0,0 0 0 16,0-1 3-16,-3 0 2 0,-1-1 5 0,1-1 3 15,-4 0-2-15,3 0-2 0,-2-1 7 0,2 2-1 16,-3-2 3-16,3 1 3 0,-3 0-8 0,-1 0-3 16,3 1 1-16,-3 0-4 0,0 0 0 0,1 1 4 15,1 0-4-15,-2 0 0 0,4 1 2 0,-3-1-1 16,0 1-2-16,2 0 2 0,-1 0 2 16,1-2-1-16,-1 1 0 0,3-2-4 0,-3 2-2 15,3-3-3-15,-2 0 1 0,3 0 2 0,2-2-5 16,-1-2 7-16,1-4 1 0,2-2 2 0,-1-4 5 15,5-3-4-15,-2-2-1 0,4-5 0 16,-4-3 3-16,5-6 3 0,-3-2-2 0,-3-5 4 16,-2-1 0-16,-3-3 3 0,1-3-1 0,-3-7-1 15,3-2-7-15,1-5 0 0,1-2 3 16,-3 6 4-16,-1 9 13 0,-5 9 4 0,-2 14 4 16,0 9 6-16,0 9-4 0,-1 3-10 0,0 4-16 15,-2 0-7-15,-1 10-7 0,1 7 0 0,-5 7 12 16,-2 10-1-16,1 5 4 0,1 3 4 15,4 5-4-15,2-1 0 0,3-2-3 0,-1 0-1 16,0-2 1-16,1 1-1 0,1-3 0 0,0 1-4 16,4-2-2-16,-2-1 5 0,3-1-1 0,1-4-2 15,-4-3 1-15,3-2-8 0,-1-8-7 16,0-2 3-16,3-3-2 0,-2-2-2 0,-2-4 4 16,4 0 2-16,-1-2-5 0,-3-3 3 0,2-2 3 15,-4 0-2-15,2-2 9 0,-3 0 5 0,-1 0 4 16,1-3-1-16,3-1-1 0,-3-3-1 0,0 0-4 15,4-2-2-15,-2 0-1 0,2-3-5 0,1 0-2 16,4-2 3-16,1 1-3 0,3-3 0 16,1-2 2-16,2 0 3 0,0-1-2 0,4-2 6 15,-3 1 0-15,1 0-4 0,-1 2 2 0,0 3 0 16,-6 3 1-16,0 4 1 0,-6 2 2 16,0 1-3-16,-5 3 2 0,-1 2 2 0,-1-1-3 15,0 1-5-15,0 0-5 0,0 0-3 0,0 0-5 16,0 0 3-16,0 0 6 0,0 1-1 15,0 1 3-15,0 1 5 0,-1-1-2 0,1 0 4 16,-2 2 3-16,1-2 0 0,-3 1 3 0,1 0 1 16,1 0 0-16,-4 1-3 0,2-1 0 0,1 1 0 15,-3 0-3-15,3-1 3 0,-2 0 0 16,3-1-1-16,1-1-4 0,0 0 5 0,0 0 1 16,-1 1-4-16,2-1 4 0,-2-1-2 0,2 1-2 15,0-1 2-15,-2 0 6 0,2 0-5 16,-1 0 4-16,0 0 3 0,1 0-4 0,-1 0 0 15,-1 0-2-15,-1 0-3 0,0 0-4 0,0 0 3 16,-1-1 2-16,0 1-4 0,-1-1 1 0,0-1 2 16,2 2-4-16,-3-1 4 0,5 1 0 15,-1-1-1-15,0 0-1 0,0 0 4 0,0 0 2 16,2-1-2-16,-1 2 3 0,0 0 0 0,1 0-7 16,0-1 5-16,0 1-2 0,0-1-1 0,0 0 1 15,0 1-1-15,0-1 0 0,0 1-3 0,0 0 2 16,0 0-3-16,0 0-1 0,0 0 4 15,0 0-3-15,0 0-6 0,0-1-3 0,0 1 0 16,0 0-9-16,0 0-3 0,1 0-15 0,0 0-33 16,1 0-48-16,1 0-66 0,0 3-115 0,-2-1-243 15,0 1-1020-15</inkml:trace>
  <inkml:trace contextRef="#ctx0" brushRef="#br0" timeOffset="120006.47">15993 10360 2348 0,'0'0'114'0,"0"0"27"0,0 0-1 0,0 0 4 16,0 0-24-16,0 0-47 0,0 0-31 16,0 0-29-16,0 0-10 0,0 0 4 0,155-81 1 15,-91 74-8-15,6 2-7 0,0 5-43 0,1 0-88 16,-4 0-151-16,-14 2-440 0,-19 1-892 0</inkml:trace>
  <inkml:trace contextRef="#ctx0" brushRef="#br0" timeOffset="120400.65">16682 10546 2053 0,'0'0'405'0,"0"0"-327"0,0 0-6 0,0 0 4 16,0 0 10-16,0 0 1 0,0 0-18 0,0 0-23 16,0 0-18-16,0 0-12 0,0 0 1 0,0 0-7 15,0 0-1-15,0 0 0 0,133-10-1 0,-107 6-5 16,-2 0 1-16,2-1 2 0,-2-1-3 16,3-1 2-16,-3-1-1 0,-2 0-3 0,0-1-1 15,-4-2 4-15,1 2 3 0,-8 0-2 0,-2 1 5 16,-1 1 0-16,-5 0 3 0,-3 0 5 0,0-1 2 15,-4 1-9-15,-5 2-7 0,-2 0-1 16,-7 2-10-16,-2 1 6 0,-9 2 3 0,-2 3 1 16,-5 5 5-16,-3 2 6 0,-1 1 2 0,1 3-1 15,3 1 5-15,7 0-2 0,4 0-2 0,6 0-2 16,8 0-5-16,5 1-9 0,2 0-2 0,4 3 1 16,10-2-3-16,3 2 2 0,5-1 2 15,8-2-2-15,5-1-10 0,4-4-21 0,6 0-37 16,8-1-36-16,2-3-43 0,8 0-92 0,-15-4-242 15,-11 1-1120-15</inkml:trace>
  <inkml:trace contextRef="#ctx0" brushRef="#br0" timeOffset="121583.74">19310 10806 1015 0,'0'0'315'16,"0"0"-1"-16,0 0-24 0,0 0-11 15,0 0-21-15,0 0-44 0,0 0-51 0,0 0-38 16,0 0-37-16,0 0-19 0,0 0-11 0,0 0-7 15,0 0-11-15,0 0-3 0,9-81-8 0,-18 75-11 16,-1-1-2-16,-4 3-7 0,2 1-5 16,-8 3 0-16,0 0-4 0,-2 6-1 0,-6 6 2 15,0 3 3-15,0 2 1 0,0 4-1 0,2 1 3 16,2 2-3-16,4-1-1 0,3 0 5 16,4 0-1-16,3 0-5 0,1 0 0 0,5-1-1 15,2-1-1-15,1-2-2 0,1 0 4 0,0-4-4 16,3-2-3-16,3-1 2 0,0-2-1 0,1-2-3 15,1-2-3-15,-1-1 5 0,4-2 1 0,1 0-2 16,0-2 2-16,3 0-3 0,1-1-8 0,0 0 12 16,4-6 0-16,-2-3-7 0,1-2 2 0,-1-3-12 15,2 0-4-15,-3-5 3 0,1 1 7 16,-3-2-2-16,-2 1 5 0,-1-2 4 0,-1 1-4 16,-1 0 7-16,-1 2 1 0,-2 3 0 0,-1 3 2 15,2 3 3-15,-3 1 7 0,0 2 0 16,0 2 2-16,0 3-1 0,-2 0-3 0,5 1-1 15,-1 0 3-15,6 1-2 0,3 4 1 0,4 2 5 16,5 2 2-16,3 3-6 0,5-1 0 16,5 0 0-16,5 3-9 0,3-1 9 0,2-1-3 15,7 0-22-15,1 1-34 0,3-1-64 0,1-1-120 16,-16-3-337-16,-14-3-1099 0</inkml:trace>
  <inkml:trace contextRef="#ctx0" brushRef="#br0" timeOffset="121983.93">21337 10699 2874 0,'0'0'75'15,"0"0"-22"-15,0 0-14 0,0 0 4 0,0 0-6 16,0 0 5-16,0 0-6 0,0 0-12 15,0 0-11-15,-132-58-5 0,111 58-5 0,-1 0-6 16,-3 3 3-16,1 2-1 0,-1 2-2 0,3 0 0 16,0 2-2-16,7 2-7 0,-2-1-4 15,6 1 0-15,1 1-1 0,4 0-4 0,2 0 3 16,4 1 1-16,0 2 0 0,5 0 6 0,8 1 0 16,-1 0 2-16,3 1 3 0,2 0 6 15,4 0 2-15,2-1-2 0,-2 0 4 0,2-1-2 16,-3 0-2-16,-3-1 5 0,-1-1 1 0,-5-2-7 15,-1-1 2-15,-1-2 1 0,-4-2-3 0,-1 0 6 16,-3-3 4-16,-1-1 0 0,0 0 10 0,0-1 5 16,-5 1 7-16,-1-1 0 0,-5-1-2 0,-2 0-4 15,-2 0-9-15,-4 0-3 0,-1-4-5 16,2-1-12-16,-1-1-17 0,0-1-24 0,3-2-48 16,4 2-89-16,2 2-222 0,3 0-1092 0</inkml:trace>
  <inkml:trace contextRef="#ctx0" brushRef="#br0" timeOffset="123398.27">21478 10772 2825 0,'0'0'102'0,"0"0"-18"16,0 0-8-16,0 0-7 0,0 0-1 0,0 0-6 15,0 0-18-15,0 0-17 0,0 0-16 16,0 0-6-16,0 0-3 0,0 0-5 0,0 0 5 15,0 0-1-15,0 15-3 0,1-9 5 0,3 0-4 16,-1 0 4-16,0 0-3 0,1-1-3 0,1 1-3 16,1-2-6-16,-1 2-1 0,3-2-8 0,-1-2 2 15,-1 2-2-15,3-3-5 0,2 1-3 0,1-2 0 16,3 0 3-16,-2 0 2 0,2-1 7 16,0-5-2-16,-2 0-7 0,3-2-3 0,-4 0-2 15,3-1 4-15,-3-1 9 0,-1-1 12 0,-5 2 6 16,1 0 5-16,-4 1 5 0,1 1 5 0,-4 3 2 15,0 0 6-15,0 2-5 0,0-1 2 16,-4 3 3-16,2 0-6 0,1 0-1 0,-1 0-3 16,-1 3-5-16,0 1 8 0,2 2 4 0,0-1 0 15,1 5-1-15,0-1-8 0,0 1 2 16,3 1-2-16,4-1-2 0,2 0 2 0,1 0-4 16,2-1-4-16,0-2 1 0,5 0-1 0,-1 1-5 15,2-3-7-15,2-2-2 0,0 0-17 0,0-2-11 16,1-1-13-16,-1 0-14 0,0-1 2 15,0-4 3-15,-1-3 10 0,3-2 1 0,-1-4-8 16,-1-2-10-16,-1-2 4 0,-2-3 13 0,-4-4 20 16,-4-2 19-16,-4-3 9 0,1-5 3 15,-4-7 6-15,5-5 0 0,-3-6 2 0,2-3 7 16,-6-2 5-16,0 2 25 0,-4 5 17 0,-3 4 19 16,-1 9 9-16,-2 8 0 0,1 6-10 0,5 8-16 15,-2 6-8-15,4 5-18 0,-1 3-15 0,1 2-11 16,-2 5-13-16,0 10-5 0,-3 10 7 0,-3 11 7 15,-1 10 4-15,3 9 4 0,2 10 1 0,3 4-8 16,3 0-2-16,0 2 1 0,5-4-5 16,0 0-1-16,3-1 0 0,1 1 0 0,-5 2-2 15,3-2 4-15,-2 1-4 0,2-3-13 0,2-4-10 16,0-4-10-16,-1-6-4 0,-1-8-4 16,0-3 6-16,2-12 0 0,-6-4 1 0,3-8 9 15,-3-6 5-15,0-3 7 0,0-2 14 0,-3-5 20 16,1 0 15-16,-1-6 1 0,2-4-3 15,-2-3-19-15,0-3-11 0,2-4 4 0,-1-3 0 16,2-2 2-16,-3-4-1 0,0 0-2 0,0-2-2 16,0 0-3-16,0-2 3 0,0-2-6 0,0 1 2 15,0-4 2-15,0 2-3 0,0 2-2 0,0 0 2 16,2 2-8-16,4 3-8 0,4 4 6 16,4 3-3-16,-1 2-2 0,4 3 3 0,0 2-5 15,2 4-1-15,5 2 8 0,-1 2 3 0,4 2-1 16,-2 3 4-16,1 3-2 0,-3-1-1 0,-2 4 0 15,-1 3-2-15,-5 2 0 0,0-1-4 0,-5 3-2 16,-6 0 2-16,2 1-4 0,-6 2 1 16,0-1 4-16,-8 1-5 0,-1 1-2 0,-2-1-5 15,-4 0-7-15,-3 0-14 0,-3-3 0 0,-1 0 1 16,-1-3 3-16,0-3 15 0,0 0 12 0,1-2 8 16,-1 0 5-16,1-2 5 0,4-1-3 15,3 0 0-15,2 1 3 0,3-1 2 0,4 0-2 16,3 0 0-16,2 0-2 0,1 0-12 0,0 0-3 15,1 0-11-15,2 0-8 0,1 0 6 16,3 0 13-16,5 0 11 0,4-1 8 0,3 0 3 16,1-3-9-16,3 1-2 0,-1-1 0 0,4 0-2 15,-3-2 2-15,3-1 0 0,-1-1 1 16,4-2-4-16,-3-1 2 0,1 0 3 0,-6 0 3 16,0-1 2-16,-2 0 8 0,-1 1 4 0,-4-1 4 15,2 1 21-15,-5 1 14 0,-4 0 18 0,-3 2 15 16,-4 2 0-16,1 2-16 0,-1-2-18 0,0 3-15 15,0 3-21-15,-1-1-5 0,0 1-7 0,0 0-8 16,-4 0-3-16,3 1 3 0,-2 5 3 16,-3 2-4-16,2 1 5 0,0 1 0 0,2 0-2 15,0 1 2-15,1-1 3 0,4 0-10 0,-2 1 1 16,0-1 0-16,4 1-1 0,0-1 2 0,3-1 1 16,1 1-1-16,-3 0-13 0,3-3 5 15,2 0-5-15,-1-3-3 0,-3 1 4 0,1-3-1 16,1 0 5-16,0-2-3 0,-2 0 10 0,2 0 1 15,1-4 0-15,2-3 7 0,0-1 0 0,0-2-7 16,3 0 2-16,-2 0 3 0,-1-1-9 16,0-1 8-16,-1-1 4 0,0 1-5 0,-2 2 0 15,-3-1 4-15,3 2-5 0,1 1-7 0,-2 2 7 16,-2 1-11-16,3 2 4 0,-1 1 10 16,1 2-4-16,1 0 7 0,1 0 1 0,6 3 0 15,-3 4-2-15,3 1-1 0,-1 2 0 0,5 4-4 16,0 0 1-16,0 3 3 0,3 3 0 0,1-2-4 15,-2 2 1-15,-1-2-1 0,-2 1-1 0,-4 0 1 16,1-2 2-16,-5-2-4 0,-3-2 1 0,-3-4 2 16,0-2-1-16,-4-3 3 0,-1-2 8 15,0-2 19-15,0 0 8 0,-6-1 9 0,1-5-5 16,-3-3-16-16,0-3-5 0,-2-3-4 0,1-2 0 16,4-2-5-16,-2-2-1 0,3 1-7 15,1-1-7-15,3-1-1 0,4-3-13 0,2-3-14 16,8-1-19-16,5-6-21 0,6-2-58 0,8-5-99 15,10-2-242-15,-9 10-396 0,-11 12-661 0</inkml:trace>
  <inkml:trace contextRef="#ctx0" brushRef="#br0" timeOffset="124119.4">23597 10374 1454 0,'0'0'519'0,"0"0"-297"0,0 0 23 0,0 0-16 16,0 0-44-16,0 0-33 0,0 0-45 0,0 0-41 15,0 0-31-15,0 0-20 0,0 0-8 0,0 0 0 16,0 0 13-16,-18 31-4 0,12 20 2 0,6 5 3 16,0 4-10-16,1 1-1 0,9 0-3 0,0 0 0 15,6 0-5-15,-3 2 3 0,4 1-1 16,-3-2-4-16,4-1 5 0,-4-4-14 0,3 0-10 16,-1-4-17-16,-3-4-18 0,-2-3-2 15,-3-5-2-15,-3-7-4 0,2-6 6 0,-5-6-2 0,0-6 10 16,-2-6 18-16,0-4 13 0,3-2 23 15,-3-4 16-15,-5 0 5 0,2-2 1 0,-5-3-5 16,0-2-8-16,-1-3-2 0,2-4 6 0,-3 1-3 16,2-3-1-16,0-2-2 0,4-2-1 0,-3-4-3 15,3-2 2-15,-1 0-3 0,1-2-3 16,-1-2-3-16,4 0-2 0,1 2 1 0,0-3-2 16,0 0 1-16,0 2-2 0,7 2-4 0,1 2 4 15,-1 1-5-15,6 5-1 0,-1 2 2 16,2 3 1-16,3 3 1 0,2 0 4 0,-4 2 2 15,4 3-3-15,-3 1 4 0,-2 4-3 0,-3 1 0 16,0 0 1-16,-3 0-4 0,-1 4-2 0,-3 2-3 16,2-1 2-16,-1 3 3 0,-5 1 3 15,0-1 6-15,0 3 3 0,-1-1 0 0,-8 3 1 16,-1 0-1-16,-1 1-3 0,-4 0-3 0,-2 0-10 16,-2 0-23-16,-2 0-31 0,2-3-45 0,0 0-66 15,4-2-126-15,-1-3-326 0,10-3-929 0</inkml:trace>
  <inkml:trace contextRef="#ctx0" brushRef="#br0" timeOffset="124449.69">24171 10877 2527 0,'0'0'84'0,"0"0"-14"15,0 0-16-15,0 0 0 0,0 0-4 0,0 0 3 16,0 0-4-16,0 0-14 0,0 0-6 15,0 0-10-15,0 0-1 0,0 0-7 0,0 0-3 16,0 0 4-16,-94 115-11 0,94-100 4 0,2 2-4 16,4-1-3-16,0-1 0 0,4 1-1 15,1-2-1-15,2-3-5 0,-1-2 3 0,-1-1-1 16,0-2 1-16,1-3 4 0,-2 0 4 0,3-3-2 16,0 0 5-16,-1 0 5 0,0-5 3 15,-2-1 5-15,-1-2 4 0,1 0-3 0,-4-3 1 16,0-1 8-16,-4-3 0 0,0 0-2 0,-2-2 0 15,0 0-13-15,-2-1-9 0,-3 1-8 0,-4-1-5 16,-7 0-8-16,4 4-9 0,-3 1-11 0,-1 3-30 16,-2 3-49-16,3 4-69 0,-4 3-108 0,3-1-267 15,8 3-1012-15</inkml:trace>
  <inkml:trace contextRef="#ctx0" brushRef="#br0" timeOffset="125119.42">24261 11166 2452 0,'0'0'82'0,"0"0"1"0,0 0 12 0,0 0 2 15,0 0-4-15,134-79-16 0,-103 64-17 16,5-2-19-16,-1 3-14 0,4-2-11 0,-4-1-3 16,0 1 2-16,-5-1-6 0,-4 1 5 0,-3-1-2 15,-8 1 1-15,1 1 0 0,-9 1 5 16,-1 1-6-16,-7 1-4 0,1 2-2 0,-8 0-13 15,-4 2-4-15,-3-1-2 0,-3 3 1 0,-1 1-4 16,-2 2 9-16,-1 0 1 0,3 2-3 0,1 1 9 16,2 0-8-16,4 0-5 0,7 2-9 0,0 2-7 15,4 2-4-15,1 1 4 0,6 2 14 16,1 3 10-16,3 1 3 0,4 3 4 0,-1 1 1 16,4-1-7-16,-2 2 9 0,3-1-2 0,-3 3-1 15,2-2 1-15,0 0-1 0,-4 0 0 0,0 1-4 16,-1 0 6-16,-5 1-4 0,0-3-2 0,-5 0 3 15,-2 2-2-15,0-3 2 0,0 0-2 16,-4-2 6-16,-2-2-2 0,2-1 1 0,-3-4 3 16,0 0 0-16,3-3 4 0,1-2 10 0,-2-2 7 15,3 0 0-15,0 0-1 0,-1-5-10 16,3 0-14-16,0-2-8 0,0-1-11 0,0 0-12 16,6-4-5-16,1 0-3 0,3-2-5 0,1-1 0 15,2-2-1-15,3-1-4 0,-2 0-3 0,6 0-4 16,1-2 4-16,-1 1 6 0,2-1 15 15,-1 2 15-15,-3 2 9 0,0 3 8 0,-5 1 15 16,-2 3 17-16,1 2 18 0,-5 2 20 0,2 2 5 16,-6 2-16-16,2-1-12 0,-3 2-13 0,0 0-16 15,-1 5 6-15,4 2 2 0,-2 2-2 0,3 4 3 16,-1 1-2-16,1 1-4 0,-1 2-3 16,2 1 1-16,-1 0-6 0,2 0-5 0,1 1 0 15,-1-1-8-15,0-1 0 0,2 1-7 0,-2-2-6 16,1-4-13-16,2 0-24 0,-1-4-31 0,0-2-41 15,1-3-42-15,1 0-48 0,-1-2-56 16,-1-1-86-16,-3-4-124 0,-1-3-84 0,-5-3 2 16,-1-3 100-16,0-3 381 0,-2-2 75 0,-6-6 0 15,-1 1 0-15,-2-4 83 0,1-2 157 0,-4-2-8 16,0 0-32-16,0-3-44 0,-2 2-39 16,1 0-42-16,1 1-36 0,0 4-21 0,3 2-33 15,3 6-40-15,3 1-83 0,3 7-148 0,0 4-380 16</inkml:trace>
  <inkml:trace contextRef="#ctx0" brushRef="#br0" timeOffset="125714.91">25220 11161 2255 0,'0'0'49'0,"0"0"-3"0,0 0 25 0,0 0 18 15,0 0-6-15,0 0-6 0,0 0-19 0,0 0-14 16,0 0-11-16,0 0-4 0,0 0-3 16,0 0-5-16,0 0 4 0,28 48-9 0,-15-48-3 15,4-5-11-15,2-2-13 0,1-2-4 0,1-3-6 16,0-2 3-16,-1-2 3 0,0-3 2 0,-3-2 1 16,-1-3 3-16,-1-3 0 0,-2-1 0 15,-2-7 6-15,-4 1 7 0,-3-5 2 0,2-3 7 16,-4-2 0-16,1-2-5 0,0-1-1 0,1-3 3 15,-2-1 3-15,0 0 1 0,-2 4 9 16,0 5 3-16,0 7 5 0,-2 10 12 0,-1 6 2 16,-1 8-4-16,1 5-2 0,2 4-8 0,0 2-20 15,0 0-8-15,0 2-8 0,-3 8-2 0,2 5 18 16,0 6 3-16,1 3 2 0,1 6 1 0,0 6-1 16,7 1-5-16,2 2 1 0,2 0-3 15,4-1-7-15,-1 0-1 0,3-4-1 0,0 2-4 16,0-5-6-16,1-1-20 0,0-1-25 15,-3-5-23-15,1-2-26 0,-4-4-18 0,4-1-24 0,-4-7-27 16,-1-1-30-16,-2-3-46 0,-1-4-55 16,-1-1-36-16,0-1 0 0,-2-2 27 0,1-5 80 15,-1-1 87-15,-2-1 74 0,-1-2 89 0,1 0 63 16,-1-1 53-16,0-1 62 0,-2 1 56 0,1 1 47 16,-1 0 27-16,0 1 4 0,0 3-26 15,0 0-36-15,0 3-42 0,0 0-48 0,0 2-40 16,0 1-31-16,0 1-23 0,0 0-25 0,1 0-22 15,-1 0-17-15,1 0-15 0,0 2-6 0,4 5-1 16,-1 2 1-16,3 3 4 0,4 4 4 16,1 0-3-16,-1 3-4 0,5 1-15 0,-3 1-28 15,-1-1-46-15,1 2-66 0,-4-1-103 0,-1-2-165 16,-7-4-351-16,1-5-811 0</inkml:trace>
  <inkml:trace contextRef="#ctx0" brushRef="#br0" timeOffset="125844.7">25346 10967 1913 0,'0'0'128'0,"0"0"-5"0,0 0 3 0,0 0-4 16,0 0-28-16,0 0-38 0,0 0-51 15,-47-123-46-15,71 116-15 0,6 1-8 0,5 3-33 16,7 1-50-16,0 4-77 0,5-2-107 0,-1 1-83 16,-10 1-114-16,-10-1-137 0</inkml:trace>
  <inkml:trace contextRef="#ctx0" brushRef="#br0" timeOffset="126417.84">26169 10867 98 0,'0'0'400'0,"0"0"29"0,0 0-20 16,0 0-15-16,125 12-69 0,-118-11-67 16,-5 1-42-16,-2-2-46 0,0 1-42 0,-5-1-40 15,-1 1-35-15,-5 2-20 0,0 2-6 0,-3 3 1 16,-2 0 0-16,2 2-8 0,0 0-4 0,4 1-1 16,0 1-5-16,2-1-5 0,4 2 0 15,-1-1-4-15,4 1-4 0,1 1 7 0,0 1 1 16,0 0-2-16,5-2 4 0,4-1-3 0,-1 1-5 15,1-2-1-15,1-3 4 0,1 3-8 0,-1-4 4 16,1-1 0-16,2-2-1 0,-3 0 3 16,1-3 2-16,-1-1 5 0,-1 0 0 0,-2-5 0 15,3-1-3-15,-3-2-9 0,0-2-6 0,-1-2 1 16,0-3-1-16,-1-3 2 0,-1 0 2 16,-2-2-9-16,1-2 0 0,-3 1 2 0,2-4 8 15,0 2-2-15,1 2 6 0,0-2-3 0,3 4-7 16,0 1 5-16,3 1 0 0,0 5 0 0,-2 1 3 15,3 1 1-15,-1 2 4 0,0 2 0 0,0 3 3 16,3-1 2-16,0 3-6 0,2 1 1 0,-2 0 1 16,4 2-6-16,1 5 3 0,0 2 1 15,0 1 1-15,1 3 4 0,-3 3 0 0,3-1 3 16,-4 2-8-16,1 0 5 0,-2 3 1 0,-1-3-6 16,-2-1 6-16,-1 0-2 0,-1-2-2 15,-3 0 0-15,-1-3-1 0,-1 1-5 0,-2-3-1 16,-1-1 4-16,0-1-2 0,0-1-1 0,0-3 2 15,-1 0 2-15,-1-2 0 0,1 0 10 0,-1-1 6 16,-2 0 1-16,1-1 2 0,0-4-3 0,-2-2-2 16,0-2-4-16,0-1 2 0,3-2-5 0,0 0-1 15,1 1 2-15,1 0-4 0,0-1-1 0,1 0-2 16,3 0 0-16,2-1-4 0,0 1-2 16,7 0-7-16,-2 1-9 0,4 3-4 0,-1 2 3 15,2-1 1-15,-3 3 3 0,2 4 8 16,-1-1 0-16,1 1 1 0,-1 0 3 0,3 4 3 15,2 2-8-15,6 2-2 0,-3 3-14 0,2 2-38 16,-1 3-38-16,0 0-95 0,-5 3-199 0,-6-5-631 16,-3-3-174-16</inkml:trace>
  <inkml:trace contextRef="#ctx0" brushRef="#br0" timeOffset="127382.54">7904 12262 2879 0,'0'0'84'0,"0"0"7"0,0 0-2 0,0 0-9 0,0 0-12 15,0 0-8-15,0 0-12 0,0 0-12 0,0 0-16 16,0 0-11-16,-119-54-11 0,105 68-2 16,2 6 2-16,-3 7 2 0,1 5 1 0,2 4-4 15,2 0 2-15,7 1-3 0,2-3-1 0,1-1 1 16,4-3-3-16,6-1-10 0,1-3 8 0,4-1-8 15,0-4-5-15,4-3 4 0,-1-5-9 16,-1-5 1-16,2-2 6 0,1-4 5 0,-1-2 4 16,0 0 1-16,-2-7 5 0,-3-1-6 0,0-5 6 15,1-2 2-15,-3-3 2 0,-2-1 3 16,0-1 0-16,-4 0-2 0,-1-2-2 0,-5 0-9 16,0 2-4-16,0-3-8 0,-4 3-21 0,-3 0-16 15,-3 1-64-15,0-1-92 0,-2 1-178 0,2 4-421 16,2 5-701-16</inkml:trace>
  <inkml:trace contextRef="#ctx0" brushRef="#br0" timeOffset="128114.83">8249 12335 2602 0,'0'0'112'15,"0"0"-21"-15,0 0-13 0,0 0-13 0,0 0-7 16,0 0-11-16,0 0-22 0,0 0-13 0,0 0-9 15,0 0 1-15,0 0 1 0,0 0-1 16,0 0 0-16,0 0-1 0,70 101-6 0,-60-85 4 16,1 0 0-16,-2 1-4 0,0 2 1 0,0 0-11 15,-2 2-5-15,-3-1-4 0,-3-2-7 0,0-1-3 16,-1-3-8-16,0-2 1 0,0-4 6 16,0-4 15-16,0-2 26 0,0-2 17 0,0 0 4 15,0-6-13-15,0-2-16 0,0-4-14 0,0-2-4 16,0 0 5-16,4-5 0 0,-1-1 0 15,1 0-1-15,4-2 0 0,1-2 1 0,1-1 5 16,2-1 5-16,0 1-6 0,3-1 1 0,-2 3 3 16,3 5-3-16,-4 3 10 0,-2 3 7 0,0 5 3 15,-6 2 4-15,2 1-4 0,-3 3-2 16,-2 0-8-16,0 1-6 0,0 0-3 0,2 0 1 16,-1 4 8-16,0 1 11 0,6 3 2 0,-5 4 4 15,3 0 1-15,-3 3-6 0,4 1-1 0,-3 0-1 16,5 2-3-16,-1-2-5 0,1-1 2 0,3-1-3 15,0 1 0-15,1-4-2 0,5-1 3 16,2-2 0-16,0-1-2 0,1-1-1 0,1-3-6 16,3-3-8-16,-1 0-9 0,-1 0-8 0,3-6-3 15,-4 1 1-15,-2-2 7 0,-1 0 3 0,-1-2 4 16,-4 0 6-16,0-3 6 0,-3 1 7 16,-1-3 5-16,-3 1 2 0,0-4-2 0,1 1 4 15,-4 0-5-15,-2 0 1 0,2 0 4 0,-4-2-2 16,0 3 0-16,0-2 0 0,0 2 1 0,-2 0-2 15,-1 4 1-15,1 2-3 0,0 2-2 16,-2 3 0-16,3 3-3 0,0 0-8 0,1 1-13 16,0 0-11-16,0 5 0 0,7 3 6 0,2 2 15 15,3 4 11-15,7 1 1 0,1 0 2 16,3 1 0-16,5 0-1 0,2 0 0 0,1 1 0 16,2 0 0-16,4 4-3 0,-2 0 2 0,2 1-1 15,-3 1-3-15,-3 0 5 0,-2 0 0 0,-6-1 4 16,-5-3 4-16,-1-1 2 0,-7-6 10 0,-5-1 5 15,0-5 21-15,-5-1 26 0,-5-3 14 16,-3-1 5-16,-5-1-11 0,-2 0-18 0,-4 0-15 16,-2-2-3-16,-2-5 0 0,3-3-7 0,1 0 1 15,1-3-8-15,4-2-10 0,1-1-8 0,8-4-11 16,2-2-12-16,3-2-5 0,2-6-11 16,9-3-20-16,2-5-27 0,8-6-35 0,4-5-35 15,2-8-84-15,0 11-322 0,-8 14-1111 0</inkml:trace>
  <inkml:trace contextRef="#ctx0" brushRef="#br0" timeOffset="128615.1">11679 12594 1508 0,'0'0'320'0,"0"0"-34"0,0 0-31 0,0 0-35 15,0 0-42-15,0 0-37 0,0 0-39 0,0 0-33 16,0 0-25-16,0 0-13 0,0 0-7 16,72-119-1-16,-50 109-3 0,1 0 0 0,5 2-1 15,0 2-4-15,3 2 2 0,1 2-5 0,-3 0-5 16,3 2-2-16,-5 2-5 0,0 2 1 0,-3 3 0 15,0 1 2-15,-3 3-1 0,-2 0-2 0,-5 0 2 16,-2 2-2-16,-4-1 2 0,-1 1 1 16,-6-1-1-16,-1 2 0 0,-3 0 4 0,-6 1 3 15,-4 1-1-15,-4 0-1 0,-2 1-2 0,-2-1-9 16,-5 0-9-16,1-2-22 0,-5 0-32 0,1-2-49 16,0 1-76-16,5-2-117 0,4-4-327 15,10-3-970-15</inkml:trace>
  <inkml:trace contextRef="#ctx0" brushRef="#br0" timeOffset="128836.36">12357 12297 2376 0,'0'0'133'0,"0"0"-3"16,0 0-9-16,0 0-19 0,0 0-2 15,0 0-15-15,0 0-22 0,0 0-14 0,-130 71-13 16,105-47-8-16,4 2-3 0,0 2 0 0,2-2-8 15,7-1-5-15,4-1-6 0,5 0-4 0,3-1-2 16,2 1-4-16,8 0 1 0,4 0-1 0,4-4-2 16,5 2 0-16,2-3-1 0,5 1-15 0,2-1-17 15,5-3-37-15,-1-5-55 0,2 0-72 16,2-5-164-16,-9-2-544 0,-10-2-620 0</inkml:trace>
  <inkml:trace contextRef="#ctx0" brushRef="#br0" timeOffset="129135.31">13382 12191 1889 0,'0'0'363'0,"0"0"-209"0,0 0 15 0,0 0-13 15,0 0-28-15,0 0-30 0,0 0-40 0,0 0-16 16,0 0-6-16,0 0-2 0,0 0 9 0,0 0-3 16,-127 70 0-16,104-37-4 0,-1 4-6 15,6 2-6-15,0 2-7 0,2 0-6 0,5-1-3 16,2 3-5-16,6 2-1 0,-1 1-1 0,4 2-4 16,0 1 3-16,7-1-4 0,2-4-12 0,3-1-16 15,5-5-27-15,-1-4-40 0,1-1-65 16,2-8-91-16,3-4-98 0,-4-7-212 0,-7-7-983 0</inkml:trace>
  <inkml:trace contextRef="#ctx0" brushRef="#br0" timeOffset="130499.54">13603 12533 2403 0,'0'0'181'16,"0"0"3"-16,0 0-38 0,0 0-21 0,0 0-18 15,0 0-26-15,0 0-26 0,0 0-19 0,0 0-25 16,0 0-12-16,0 0-3 0,0 0-2 0,0 0 2 16,0 0 3-16,31-40 0 0,-19 48-2 0,4 4 4 15,-3 1-1-15,5 0-2 0,-2 0 2 16,1 1 0-16,0 0 0 0,-2-2 0 0,1 1 0 16,-2 1-2-16,-1-3-5 0,2 1-6 0,-5-3-8 15,1 0-8-15,0-1-6 0,-2-1-4 16,-1-1 0-16,-4-1-2 0,2-2 0 0,-4-1 2 15,0 0-1-15,-2-2 13 0,0 1 10 0,0-1 12 16,0 0 7-16,0 0 2 0,-1-4-3 0,-1-2-1 16,-5 0 1-16,3-3-4 0,-4 0 2 0,2-3 3 15,-1 0-3-15,-1-2 4 0,1 0 1 16,3-2-1-16,-2 0 0 0,3-2-1 0,3 0 0 16,0 3-2-16,0 0 5 0,2 1 7 0,4 2 6 15,-3 1 8-15,3 4 1 0,-2 0 0 0,5 1-3 16,-3 1-1-16,1 1-6 0,2-1-3 15,1 3-2-15,0 1 0 0,0 0 1 0,2 1 0 16,1 0-2-16,-1 3-7 0,1 4-2 0,-2 1 0 16,4 0-2-16,-2 2 0 0,0-1 0 0,1 3-3 15,1 1 2-15,-3 0 1 0,1 0 0 0,2 0 0 16,-4 0 0-16,2-2 0 0,-1 1 0 16,1-3-4-16,-2 0-1 0,0 0-4 0,-1-2-4 15,-1 0-3-15,-4-2-4 0,1-1-5 16,-4 0 0-16,0-2-3 0,0 1 0 0,-2-2 9 15,0-1 4-15,0 0 14 0,0 0 12 0,-4 0 3 16,0 0 2-16,-2-5-9 0,-3-1-5 0,-1-1-2 16,1-1 0-16,1-1-6 0,0 0-4 0,0-2-5 15,1-2-8-15,4-2 3 0,1-2-4 0,0 0-8 16,2-1-1-16,0-3-14 0,6 1-7 16,3-1-2-16,2 2-19 0,5 3 8 0,-2 2 4 15,3 4-15-15,-2 3 4 0,1 1 1 0,-4 3 8 16,3-1 23-16,-1 3 21 0,-2 0 3 0,-1 1-3 15,1 0 0-15,-3 0 3 0,0 1-1 16,0 1 8-16,0 1 4 0,-3-1-2 0,-1 1 7 16,-3 2 5-16,1-1 6 0,-1-1 11 0,-2 1 7 15,0 1 12-15,0 0 9 0,0 2 10 16,0 1-1-16,-4 0-5 0,2 1-8 0,-3 0-14 16,1 1-3-16,1 0-7 0,-2-1-4 0,4 0-1 15,-1 0-1-15,1 1-1 0,1-1-3 16,0-1-1-16,0 0-5 0,3-1-4 0,2 0-1 15,-2-2-5-15,5 1 1 0,0-1 0 0,1-2 2 16,1 0 11-16,3-2 2 0,0-1 4 0,1 0-2 16,2 1-5-16,-3-4-1 0,4-1-3 0,-5-1 2 15,2 2-1-15,-4-2 3 0,-2 2 3 0,0-1 0 16,1 2 6-16,-6-1 1 0,3 1 1 16,-4-1 1-16,-1 1-3 0,2 0 5 0,-1-1 0 15,-2 2-2-15,1 0 0 0,-2-1-4 0,1 1 2 16,0-2-1-16,0 1-2 0,-5 0-5 0,3-1-8 15,-1 1-4-15,-3-1-5 0,-3-1-1 16,4 1 2-16,-3-2 1 0,-1 1 4 0,0 0 4 16,4 0 4-16,-1 1-2 0,0 0 3 0,2-1 2 15,1 1-1-15,-1-2 1 0,2 1-6 0,2-1-15 16,0-2-15-16,7 0-13 0,1-2-14 16,2 0 6-16,4-1 5 0,1-1 7 0,5 2 9 15,4 1 3-15,-2 1 2 0,5 2-1 0,0 0 3 16,3 4 1-16,1 1 4 0,1-2 4 15,-3 2 4-15,-1 0 3 0,-2 0 6 0,-4 0 9 16,-3 0 5-16,-5 0-2 0,-2 2-5 0,-3-1-5 16,-1 2-4-16,-5-1 8 0,-2 0 11 0,-1 3 8 15,0 0 13-15,-1 2 6 0,-4 2 2 0,-2 1 0 16,-3 2-7-16,0 1-10 0,0 2-7 16,-1-2-4-16,0 1-6 0,0 0-3 0,2-2-1 15,0 1-4-15,3-1-3 0,2-1 1 0,1-1-3 16,3 0-1-16,-1-2-1 0,1-1 2 0,0-3-3 15,0 0 0-15,2-2 0 0,0-1-4 0,0-1 6 16,5 0 1-16,0 0 1 0,3-4-1 16,4-4-4-16,-1-4-9 0,6-3-7 0,2-2-4 15,2-3-9-15,1-1-7 0,-2-1-3 0,-4-3 0 16,-3-1 4-16,-1-3 10 0,-4-1 9 16,-5-1 6-16,-4-2 6 0,-1-3 5 0,0-1 2 15,0-4 3-15,0-4 2 0,-1-4 7 0,0 6 14 16,-6 4 29-16,2 8 23 0,-3 9 16 0,-1 7 4 15,3 5-7-15,1 6-11 0,4 0-18 16,0 4-19-16,1 0-22 0,0 1-17 0,0 7 0 16,1 4 5-16,2 6 9 0,5 5 11 0,1 6 3 15,2 5-2-15,1 0-6 0,4 3-4 16,-2-3-4-16,3 0-5 0,-2-2 1 0,2 2-9 0,1-1-2 16,-3 0-12-16,4 2-21 0,0-2-33 15,0 2-52-15,2-3-46 0,2-3-97 0,-4-9-191 16,-7-7-1134-16</inkml:trace>
  <inkml:trace contextRef="#ctx0" brushRef="#br0" timeOffset="130981.58">15592 12291 1860 0,'0'0'313'0,"0"0"-49"0,0 0-35 0,0 0-47 0,0 0-32 16,0 0-38-16,0 0-38 0,0 0-33 0,0 0-29 15,0 0-24-15,0 0 0 0,0 0 0 16,0 0 1-16,2-52 7 0,9 55-3 0,-1 2 3 16,6 1-2-16,-3 2 4 0,-1-1 1 0,5 1-2 15,-5 0 2-15,2 0-3 0,0 0 0 0,0 2-2 16,-3-1-3-16,0 2-11 0,3-1-11 16,-5 0-9-16,-3 1-8 0,4-2-8 0,-4 0 3 15,-3-1-4-15,-1-2-7 0,-1 0 8 0,2-2 2 16,-3-3 21-16,0 0 35 0,0-1 33 0,0 0 11 15,0-2-3-15,-3-3-15 0,0-2-25 0,2-1 0 16,-2 0-2-16,-1-3-1 0,2 0-3 16,1-2 0-16,-2-1-2 0,3 0-3 0,0 1-1 15,-1-3-2-15,2-1-2 0,4 1-1 0,2 1 8 16,1-1-4-16,-2 2 3 0,5 2 9 16,-2 3 8-16,0 2 19 0,2 1 16 0,-2 3 8 15,1 1-5-15,0 1-6 0,-1 1-7 0,0 1-9 16,0 5 2-16,1 4 2 0,-3-2 1 0,2 4 0 15,2 2 1-15,-3 0-6 0,2 2-5 0,-1 0 1 16,0 0-6-16,-1 0-5 0,-3 0-2 16,4 2-2-16,-3-1-9 0,-2 0 5 0,-2-1-6 15,2 2-16-15,0-2-13 0,-1-3-31 0,5-1-35 16,0-3-34-16,1-2-50 0,0-3-59 16,2-4-138-16,-2 0-392 0,-4 0-563 0</inkml:trace>
  <inkml:trace contextRef="#ctx0" brushRef="#br0" timeOffset="131186.71">16008 11911 2585 0,'0'0'97'0,"0"0"-17"0,0 0-32 16,0 0 3-16,0 0 25 0,0 0 13 15,0 0-2-15,0 0-15 0,0 0-17 0,135 102-14 16,-108-74-9-16,-3 0-6 0,2-1-7 0,-6-1-6 15,0-1-2-15,-6 0-7 0,3-1 0 0,-7 3-6 16,-5-2-13-16,1 0-13 0,-6 2-27 0,0 1-29 16,-8 1-29-16,-4-1-49 0,-6 2-92 15,6-9-152-15,2-7-1153 0</inkml:trace>
  <inkml:trace contextRef="#ctx0" brushRef="#br0" timeOffset="131407.48">16543 12519 1149 0,'0'0'85'16,"0"0"38"-16,0 0 5 0,0 0 21 0,0 0 27 16,0 0 6-16,0 0-4 0,0 0-21 0,-86 124-43 15,67-108-27-15,-4 0-18 0,-3 0-17 16,2 0-10-16,-4 0-15 0,2 1-9 0,-4 0-10 15,0 1-27-15,-1 0-55 0,-3-1-114 0,11-5-291 16,5-4-1071-16</inkml:trace>
  <inkml:trace contextRef="#ctx0" brushRef="#br0" timeOffset="132014.74">17955 12506 1884 0,'0'0'665'0,"0"0"-569"16,0 0-18-16,0 0-35 0,0 0-8 15,0 0 25-15,0 0 11 0,0 0-9 0,139-115-15 16,-102 102-19-16,-1 3-14 0,2 2-10 15,-4 2-2-15,-1 3-2 0,-3 2 0 0,-3 1 1 16,-2 0-3-16,-3 4-1 0,-4 3 0 0,-3 1-2 16,-3 1 0-16,-3 0 0 0,-3 2 4 15,-4 1 2-15,-2-1 4 0,0 1 7 0,-5 1 1 16,-4 1 2-16,-4 1 1 0,-2 0-3 0,-1 0-2 16,-4-2-1-16,-1-1-1 0,1-1-3 0,-2-1-5 15,1-2-13-15,3 0-24 0,1-2-42 0,2-1-63 16,2-1-117-16,5-1-290 0,2-1-1051 0</inkml:trace>
  <inkml:trace contextRef="#ctx0" brushRef="#br0" timeOffset="132231.84">18641 12258 2333 0,'0'0'119'0,"0"0"15"16,0 0-9-16,0 0 8 0,0 0-17 15,-117 59-17-15,96-39-20 0,-1 1-22 0,2 3-16 16,5 0-19-16,4 0-9 0,3 0-11 0,7 0-3 16,1 2-1-16,5-1-1 0,7-1-3 0,4 2-2 15,8-4 0-15,6 2-6 0,5-6 8 0,5-4-1 16,0-5-13-16,1-3-20 0,1-4-43 16,-2-2-70-16,0-1-134 0,-12-3-395 0,-9 2-924 15</inkml:trace>
  <inkml:trace contextRef="#ctx0" brushRef="#br0" timeOffset="132614.62">18760 12187 2577 0,'0'0'116'0,"0"0"6"0,0 0-19 16,0 0-19-16,0 0-17 0,0 0-17 0,0 0-11 15,75-123-9-15,-46 106-8 0,-1-1-9 0,2 3-1 16,0 3-5-16,-3 0-4 0,0 2 1 0,-3 3-3 16,-2 2-2-16,-4 2-1 0,-3 4-5 0,-5-1-5 15,-4 0-4-15,-4 1-8 0,0 3 0 16,-2 1-3-16,0 2 8 0,-5 4 10 0,-4 3 2 0,-1 1 8 16,-6 4 4-16,-2 2-4 0,1-1 6 15,-3 0 1-15,2-1-2 0,1-4 0 0,2 1 1 16,1-4-2-16,3 0-3 0,0-3 6 0,3 0-6 15,2-2 0-15,4 0 1 0,0 0-3 16,2-1-1-16,0 0 0 0,2-2 4 0,4 0 2 16,2-1 6-16,3 0 4 0,1-2-1 0,3 0-2 15,5-1-1-15,5 0-4 0,2-2-4 16,4-1 0-16,2-1-19 0,2-1-24 0,-2 0-40 16,3 2-46-16,0-3-73 0,1 0-139 0,-9 1-344 15,-11 2-884-15</inkml:trace>
  <inkml:trace contextRef="#ctx0" brushRef="#br0" timeOffset="132849.84">20106 12020 2320 0,'0'0'143'0,"0"0"11"0,0 0-10 16,0 0-11-16,-117 22-20 0,93-8-20 0,4 4-26 15,-2 4-19-15,-1 4-13 0,2 1-10 0,2 3-3 16,1 1-4-16,4 1-9 0,2 2 0 16,3 0-4-16,3 4-1 0,2 3-1 0,3 1 2 15,1 0-7-15,3 3-2 0,7-3-6 0,5-2-16 16,4 1-14-16,6-3-33 0,2-4-55 16,4-3-86-16,7-6-178 0,-12-7-421 0,-6-9-773 0</inkml:trace>
  <inkml:trace contextRef="#ctx0" brushRef="#br0" timeOffset="134152.13">20484 12363 2515 0,'0'0'189'0,"0"0"-24"16,0 0-22-16,0 0-23 0,0 0-18 15,0 0-20-15,0 0-21 0,0 0-18 0,0 0-17 16,0 0-11-16,0 0-12 0,0 0 2 0,0 0-4 15,0 0-4-15,96-105 2 0,-81 108-8 0,0 4 2 16,0 2 1-16,1 3-1 0,1 0 5 16,-1 3-4-16,-1 2 0 0,2 2-3 0,-2-1-5 15,0 1-9-15,-1 0-6 0,1-2-6 0,-1 2-3 16,0-3 6-16,-1-1 1 0,-2-1-2 16,-1-2-1-16,0-1-5 0,-4-2 1 0,0-2 7 15,-2-3 10-15,-1-1 11 0,-2-3 10 0,-1 0 11 16,0 0 9-16,0 0 8 0,0-2-4 0,0-2-9 15,-3-3-8-15,-2-2-10 0,0-1 1 16,-1-2-2-16,-4-2 3 0,1 1 2 0,-1-4 1 16,-1 1 2-16,1-3-1 0,2 0 1 0,2-1 1 15,-1 2 1-15,5 1 0 0,0 1 0 0,2 2 1 16,0 0-2-16,0 4 6 0,4 2-1 16,0 1-1-16,3 1-1 0,0 1-5 0,0 2 1 15,1-1-3-15,3 2 1 0,1 1 1 0,0 0 0 0,1 1 3 16,-2 0 0-16,2 3 1 0,3 2-4 15,-3 1-2-15,3 2 1 0,-2 2-3 0,1 2 2 16,0-1 1-16,0 3-4 0,0 2 5 16,0-1-4-16,1 0 2 0,-4 0-3 0,1-1 0 15,0 0 1-15,-3-2-1 0,0 0 2 0,-2-2-2 16,-1-2-4-16,0 0-3 0,-4-1-2 0,4-1-3 16,-6-2-5-16,1 1-9 0,1-3-11 15,-1 1-8-15,-2-3 4 0,0 0 6 0,0 0 11 16,0 0 9-16,0-2-8 0,-3-1-3 0,0-2-9 15,2-1-7-15,0-1 6 0,-3-1 1 0,4-2-4 16,0 0-8-16,2 0-16 0,2-3-10 16,5 3-11-16,0-2 0 0,3 1-1 0,-1 0-5 15,2 1-5-15,1 2 2 0,-2 1 13 0,-1 1 17 16,1 3 25-16,0-1 19 0,2 1 7 16,-3 1 19-16,1-1 7 0,0 1 4 0,-2 1 15 15,-3 0 9-15,-2-1 35 0,-2 2 45 0,-3 0 27 16,0 0 10-16,0 0-19 0,0 0-28 0,0 0-22 15,-2 0-4-15,1 0-10 0,-4 0-7 0,3 0-15 16,-3 0-15-16,2 3-7 0,-2-1-7 0,1 0 0 16,-2 2-3-16,2-1 0 0,-3 2-6 15,3 1 1-15,-1 1-8 0,0 2-3 0,3-1 0 16,-2 1-2-16,1 1 1 0,1 2-3 0,2 0 2 16,0-1-5-16,3-1 4 0,4 2-1 15,-1-3-2-15,4 0-1 0,3-2 2 0,-1 2 3 16,3-4-2-16,0-1 5 0,1 0-2 0,1-2-3 15,2-2 2-15,0 0 5 0,-1 0-6 0,-5-1 1 16,2-2 3-16,-2-1-11 0,-1-1 10 16,-2 1 1-16,-1 0-1 0,-1-2-2 0,-3 1-1 15,2-1-2-15,-4-1-1 0,-2 2 4 0,2-3-6 16,-3 1-3-16,0-1-6 0,0 0-6 0,0 1-7 16,0-1-4-16,-3 0-2 0,2-1-3 15,1 2-2-15,0-2-3 0,0 2-9 0,7 0-9 16,4-1-2-16,1 1 0 0,6 0 9 0,2 0 15 15,3 1 10-15,5 1 6 0,-2 2 3 16,4 0 5-16,1-1-1 0,5 2 8 0,-1 0 5 16,3-1 2-16,2 2 3 0,-1 0 4 0,0-1 4 15,-3 2-5-15,-3-2 1 0,-7 1-10 0,-8 1 2 16,-9 0 9-16,-6 0 23 0,-3 3 16 0,0-2 2 16,-2 2 9-16,-7 2-6 0,-6 3-1 15,-2 1 8-15,-4 4-3 0,-2-1-10 0,1 1-3 16,2-1-6-16,1 1-13 0,4-1 1 0,0 1-9 15,2-3-6-15,4 0-3 0,4 0-4 0,-3 0-1 16,7-1-3-16,-1-1-2 0,2-1 2 0,0-2 1 16,0-2-1-16,1 1 6 0,1-3-6 15,2 2-1-15,3-3 4 0,1 0-1 0,3 0-2 16,2-3 1-16,4-3-6 0,2-3-19 0,0-3 1 16,2-2-5-16,0-3-6 0,-2-4 6 15,-1-3-4-15,-1-2-3 0,-3-3 4 0,-1-4 8 16,-4-3 0-16,-5-5 5 0,0-1 4 0,-2-4 3 15,-1-5 5-15,-1-1 3 0,0 2 7 0,0 5 10 16,-7 7 21-16,-2 7 18 0,-1 9 11 16,3 8 6-16,2 5 0 0,2 5-10 0,-1 3-14 15,3 1-16-15,0 1-13 0,0 6-2 0,-2 5 5 16,-2 5 11-16,3 6-1 0,2 6 1 0,0 2-1 16,0 4-11-16,9 0-2 0,1 3-4 15,0-1-5-15,2 1-5 0,4 1 2 0,-1-2-4 16,5 0-19-16,2-3-20 0,3 1-43 0,-1-2-59 15,5-3-71-15,4-1-113 0,-6-9-292 0,-9-6-1043 0</inkml:trace>
  <inkml:trace contextRef="#ctx0" brushRef="#br0" timeOffset="134598.39">22660 12210 2408 0,'0'0'230'0,"0"0"-33"0,0 0-26 15,0 0-36-15,0 0-28 0,0 0-32 0,0 0-25 16,0 0-26-16,0 0-19 0,0 0-7 16,0 0-3-16,0 0 2 0,0 0 1 0,0 0 4 15,28-9-4-15,-16 19 2 0,3 2 1 0,-2 0-2 16,-1 1 1-16,6 2 1 0,-7 1-4 0,2 2-3 16,1 0-8-16,-3-1-7 0,-1-1-9 0,-1-1-8 15,-4 0-5-15,3-2-9 0,-5 0-7 16,3-2-1-16,-5-3-3 0,0-3 3 0,-1-1 7 15,0-3 18-15,0-1 27 0,0 0 26 0,0 0 12 16,0-5-3-16,-3-4-10 0,-2 1-10 0,3-5-2 16,0 1-1-16,-1 1 1 0,-1-2-1 0,3 1 1 15,1-1 3-15,0 0-3 0,1 0 1 16,7 1-2-16,-1-1-1 0,3 0-2 0,2 2 5 16,-1 3 4-16,1 2 3 0,0 1 10 0,-1 3 2 15,1 1 5-15,-4 0 0 0,1 2-4 0,0-1-1 16,0 0-7-16,-5 3-5 0,3 2-2 15,1 1-4-15,0 1 0 0,-1 1 1 0,1 2 1 16,2 1-4-16,0 0-1 0,-1 0-3 0,0 3-3 16,-1-2 4-16,-2 1-1 0,2-2-6 15,0-1-7-15,-3-2-12 0,4-1-20 0,-1-1-28 16,0-1-38-16,0-3-72 0,-1 1-128 0,1-3-298 16,-5 1-970-16</inkml:trace>
  <inkml:trace contextRef="#ctx0" brushRef="#br0" timeOffset="134818.23">22995 11897 2751 0,'0'0'28'0,"0"0"9"0,0 0 21 0,0 0 20 16,0 0 16-16,130 45-3 0,-103-23-18 0,-3 4-14 15,3 6-17-15,-3 3-8 0,4 3-8 0,-6 1-5 16,-2 0-3-16,0 0-8 0,-3 0 1 15,-7 2-5-15,-5 0-2 0,-4 1-4 0,-1-1-1 16,-6 3-1-16,-10-1-3 0,1-1-6 0,-6 0-17 16,-3-2-19-16,2-3-25 0,-2-4-30 0,-2-2-52 15,3-2-108-15,6-7-257 0,6-10-1113 0</inkml:trace>
  <inkml:trace contextRef="#ctx0" brushRef="#br0" timeOffset="135013.15">24059 12812 3106 0,'0'0'44'0,"0"0"-1"0,0 0 18 16,0 0 14-16,0 0 5 0,0 0-12 15,0 0-25-15,0 0-32 0,0 0-24 0,0 0-24 16,0 0-35-16,0 0-63 0,0 0-102 0,0 0-235 15,1-3-1206-15</inkml:trace>
  <inkml:trace contextRef="#ctx0" brushRef="#br0" timeOffset="135155.62">24508 12700 2508 0,'0'0'188'16,"0"0"-173"-16,0 0-8 0,0 0-1 15,0 0-3-15,0 0-19 0,0 0-62 0,0 0-154 16,0 0-274-16,0 0-1034 0</inkml:trace>
  <inkml:trace contextRef="#ctx0" brushRef="#br0" timeOffset="135714.56">25101 12515 2031 0,'0'0'605'0,"0"0"-497"0,0 0 7 15,0 0-3-15,0 0-31 0,0 0-19 0,0 0-13 16,0 0-19-16,0 0-2 0,124-96-8 0,-91 95-10 16,1 1-3-16,0 4-1 0,-3 4-1 15,-1 1-1-15,-4 3 5 0,-1 1-10 0,-3 0-2 16,-3 3 0-16,0-1-3 0,-7 0 4 0,-2 0 1 15,-7-1 1-15,-1 1 1 0,-2-1-1 16,-4 1 4-16,-7 0 0 0,-3 0-1 0,-3-1 2 16,-1-2-4-16,-3-2-6 0,1 0-12 0,1-4-17 15,-2-2-33-15,1 0-53 0,3-2-89 0,-1-1-176 16,5 0-511-16,7-1-655 0</inkml:trace>
  <inkml:trace contextRef="#ctx0" brushRef="#br0" timeOffset="135914.21">25688 12383 2500 0,'0'0'116'0,"0"0"-34"15,0 0-2-15,0 0 25 0,0 0 3 0,0 0-12 16,0 0-18-16,-129 57-21 0,113-40-15 0,6 2-18 16,0-1-9-16,5 3-6 0,-1 1-5 15,6 2 2-15,0 0-2 0,0 2-3 0,10-1-1 16,1-1-3-16,3 0 1 0,2-1-4 0,3-2-8 15,0-1-21-15,1-4-25 0,2 0-49 0,0-5-61 16,1-1-104-16,-5-6-231 0,-8 0-935 0</inkml:trace>
  <inkml:trace contextRef="#ctx0" brushRef="#br0" timeOffset="136381.71">25786 11941 2135 0,'0'0'245'0,"0"0"-119"16,0 0 14-16,0 0-11 0,0 0-32 15,21-123-16-15,-3 105-19 0,2 3-18 0,5-2-10 16,5 2-15-16,2 2-7 0,3 3-2 0,-2 2-7 16,4 1-1-16,-3 3 0 0,-6 0-4 0,-2 4-2 15,-5 0 1-15,-4 0-7 0,-6 4-6 16,-3 0-15-16,-5 2-11 0,-3 0-6 0,0 0 3 15,-5 4 14-15,-5 0 12 0,-4 2 10 0,-1 2 4 16,-3-1 3-16,1 1-5 0,-1-1 1 16,3-2-6-16,1 0-8 0,3-1-2 0,0-1-3 15,4 0-2-15,1-2 3 0,2 0 0 0,3 0-2 16,0-1-4-16,1-1-3 0,0 1-5 0,2 0 7 16,4-1 5-16,0 0 9 0,2 1 10 15,0 1 7-15,2 0 13 0,1 0 6 0,3 1 12 16,0 0 4-16,0 0 2 0,0 3-2 0,2 0-5 15,-2 3-3-15,1-1-4 0,-1 4-3 0,1-1-1 16,-4 1-6-16,-1-1-3 0,-2 0 1 0,-1-2-1 16,-6-3 8-16,0-1 6 0,-1-3 6 0,-2 0 8 15,-6-1 4-15,-4 0-3 0,-1 1-4 16,-5 0-7-16,-3 0-9 0,-4 1-5 16,-3-1-7-16,-2 0-5 0,-3 1-11 0,0-2-20 15,-1 1-28-15,5-1-51 0,-3 0-92 0,9 0-158 16,5-3-497-16,8 1-657 0</inkml:trace>
  <inkml:trace contextRef="#ctx0" brushRef="#br0" timeOffset="136598.52">26648 12094 2105 0,'0'0'74'0,"0"0"9"16,0 0 66-16,0 0 28 0,0 0-12 15,0 0-28-15,-138 144-26 0,111-107-25 0,2 5-13 16,-1 5-14-16,4 2-18 0,5-2-21 16,3 1-8-16,3-3-8 0,5 0-2 0,3-2 3 15,3-3-5-15,0 0-8 0,6-3-9 0,3-2-26 16,3-5-38-16,4-3-49 0,1-6-69 16,2-4-123-16,-2-8-312 0,-6-3-948 0</inkml:trace>
  <inkml:trace contextRef="#ctx0" brushRef="#br0" timeOffset="137981.63">26949 12396 2705 0,'0'0'117'0,"0"0"1"0,0 0-12 0,0 0-13 15,0 0-27-15,0 0-22 0,0 0-22 16,0 0-18-16,0 0-15 0,0 0-2 0,0 0 4 15,0 0 2-15,0 0 6 0,0 0 1 0,49 36 2 16,-39-21-2-16,1 2-3 0,5-3-2 16,-3 0-8-16,0 0-9 0,3-1-13 0,-3 0-12 15,1 0-8-15,2-3 0 0,-5 0-5 0,-2-3 2 16,1-1-1-16,-3-3-1 0,-2-2 4 0,-1 0 6 16,0-1 24-16,-4 0 8 0,1 0 18 15,-1-3 3-15,0-2-12 0,0-1-5 0,0-1-3 16,-2 0-2-16,-3-1 4 0,1 0 6 0,-1 0 3 0,0 0 6 15,1 1 5-15,-1-1 2 0,3-1 0 16,-2 1 1-16,0 0 8 0,4 0 1 0,0-1 7 16,0 0 0-16,4-2-2 0,1 1-3 15,4-2 3-15,-1 2 2 0,5-1 2 0,2 0 8 16,0 1-3-16,6 0-3 0,-1 2-2 0,-3 1-2 16,3 1 0-16,-2 2 1 0,-1 1 4 0,-1 2-1 15,-2 1-5-15,-4-2-3 0,-2 2-6 0,-1 0-8 16,-2 0 1-16,0 4-1 0,0 1-3 15,0 0-2-15,0 2 3 0,1 1-2 0,1 1 0 16,0 2 9-16,-2 0-11 0,0 2 1 0,2-2 2 16,-2 1-6-16,0-1 4 0,-1 1 0 15,2-1-4-15,-2-3-1 0,2 2 1 0,-1-1-3 16,-1-1-2-16,0-1-1 0,-2-2-6 0,-2-1 0 16,0-1-2-16,0-1 0 0,0-2 2 0,0 1 4 15,0-1 9-15,0 0 11 0,0 0 7 0,0 0 6 16,0 0 2-16,0-2-9 0,0-3-5 15,-1 0-7-15,0-1-3 0,-2-3-3 0,2-1 2 16,-2 1 2-16,2-2-7 0,1 0 2 0,0 1-3 16,0-3-5-16,0 1 3 0,0 1-2 0,4 1-1 15,1 3-4-15,0 0 1 0,1 0 3 0,3 2 5 16,1 0 10-16,-2 2 3 0,4 1-1 16,-1-1 5-16,-1 1 0 0,1 2-1 0,-2-1 3 15,-1 1-7-15,2 0-3 0,-1 0-4 0,-3 0 1 16,2 1-5-16,0 1 0 0,-1 1 2 15,-1 0-3-15,3 1 2 0,-2-1-8 0,0 2-10 16,1-2-15-16,0 2-13 0,0-2-12 0,2 2-6 16,0-3-6-16,1 2 4 0,3-2-8 0,1-2-2 15,2 0 10-15,6 0-3 0,0 0 13 16,0 0 14-16,-2 0 13 0,0-3 18 0,-4-2 14 16,-4 0 20-16,-1 1 15 0,-3-1 20 0,0 0 19 15,-3 2 16-15,-2-1 13 0,-3 2 6 16,0 1 3-16,-1 0-16 0,0 1-16 0,0 0-22 15,0 0-20-15,-1 0-15 0,0 0-15 0,1 2-9 16,-2 2-3-16,0 3 4 0,0 0 3 0,0 2 2 16,2 3 2-16,0-3 0 0,0 4-2 0,4 0 4 15,1 0-3-15,4-2-2 0,1-1 1 16,-1 1-1-16,1-2 2 0,2-1 0 0,-2 0 0 16,1-1-1-16,0-2-3 0,-2-1 2 0,0 0-3 15,-3-2-1-15,-1-1 1 0,-1-1 0 0,-3 0 2 16,-1 0 2-16,0 0 4 0,0 0-7 0,0-3-6 15,-4-3-5-15,2 0-13 0,-7-2-2 16,1 0-2-16,1 0 5 0,-3-4 5 0,3 3 7 16,-2 0 4-16,1-1-6 0,4-1 0 0,-1 2-2 15,2 1-1-15,3 0-4 0,0 0-11 16,4 3-14-16,4-2-3 0,4 1-2 0,5 0 8 16,1-1 12-16,4 1 6 0,4 1 7 0,0 1 4 15,4 0 3-15,0 1 5 0,2-2-2 0,5 2 3 16,1-1 2-16,4 0-2 0,0 1 0 15,-2-1-3-15,-8 3 0 0,-8 0 3 0,-7 1 12 16,-4 0 24-16,-5 0 17 0,-7 0 18 0,0 0 1 16,-1 0-10-16,0 0-14 0,-1 0-20 15,-1 0-8-15,-6 1-5 0,-1 5 0 0,-4 2 7 16,1 1-1-16,-5 1-2 0,4 1-4 0,-2-2-2 16,2 1-3-16,2-1-2 0,1-1-2 0,2 0-4 15,4-1 4-15,-2 0-2 0,3-1-2 0,2-1 1 16,1-1-11-16,0-1-8 0,0-1-4 0,1 0-8 15,2-2 2-15,3 0 2 0,-2 0 1 16,5-2 0-16,3-4-4 0,3-2 2 0,-1-2-6 16,4-3 4-16,1-2-1 0,-3-2-4 0,2-4-2 15,-4-1-3-15,0-5 6 0,-5-2 10 0,-5-2 14 16,2-6 9-16,-4-1 5 0,-1-4 10 16,3-2 27-16,0-1 13 0,-2 0 11 0,2 7 24 15,-3 5 6-15,-1 7 23 0,0 10 6 0,-1 6-10 16,-2 3-20-16,2 3-28 0,1 4-17 15,-1 0-22-15,0 0-16 0,0 5-5 0,-2 5-3 16,-2 6 7-16,3 4 6 0,-2 4-1 0,4 4 0 16,0 1 0-16,0 0-2 0,6 4-6 0,3-1 3 15,0 0-2-15,2 0-3 0,4-1-2 0,2 2-11 16,2-3-23-16,1 0-30 0,1-1-45 16,1-1-53-16,3 1-71 0,1-5-124 0,-7-7-338 15,-7-5-889-15</inkml:trace>
  <inkml:trace contextRef="#ctx0" brushRef="#br0" timeOffset="138431.62">28940 12317 1228 0,'0'0'559'0,"0"0"-305"0,0 0-9 0,0 0-17 16,0 0-44-16,0 0-34 0,0 0-38 0,0 0-42 16,0 0-30-16,0 0-22 0,0 0-11 15,0 0-2-15,0 0 0 0,0 0-5 0,92-105-3 16,-82 104-1-16,2 1-5 0,1 0 0 0,-5 3 0 15,1 1-4-15,-1 2 0 0,0 2 1 16,-1 2-1-16,-2 2-1 0,3 2 6 0,-3 1 1 16,0 1-1-16,0 1 4 0,1 2-1 0,-2-1 1 15,2-1 4-15,-4 0-2 0,3 0-3 0,-3-2-4 16,-1-1-6-16,0-1-5 0,-1-4-5 0,0 0-2 16,0-5-2-16,0-1 7 0,0-3 17 15,0 0 23-15,0 0 20 0,0 0-2 0,0-2-8 16,-1-5-20-16,0-2-10 0,0-1 2 0,-2-4 0 15,1 0 2-15,0-2 0 0,1 1 1 0,0-1-4 16,1 1 3-16,0 0-1 0,0 0-3 0,2 1-1 16,4 3 0-16,-2 2-2 0,3 2 3 15,-2 2 12-15,3 3 4 0,-3 0 7 0,0 2 5 16,2 0-3-16,-3 0 0 0,5 0 3 0,-2 2 0 16,-1 1-3-16,2 2-4 0,2 2-5 15,0 0-2-15,1 0-2 0,1 1 2 0,-2 2-4 16,4-1-4-16,-2 0 0 0,-2 1-2 0,0 0 0 15,1 0-1-15,-1 0-1 0,0 0-12 0,2-1-12 16,-1 0-21-16,5-1-39 0,-3 0-47 16,4-1-91-16,-6-1-234 0,-6-4-1128 0</inkml:trace>
  <inkml:trace contextRef="#ctx0" brushRef="#br0" timeOffset="138680.71">29554 12080 2705 0,'0'0'94'0,"0"0"12"16,0 0 0-16,0 0-4 0,0 0-3 15,0 0-10-15,0 0-19 0,0 0-14 0,0 0-15 16,138 95-9-16,-110-70 1 0,-1 5-12 0,-4 0-4 16,-2 1-3-16,-4 4-8 0,-5 0-3 15,-4 4 0-15,-6-1 1 0,-2 2-8 0,-9 0 1 16,-6 0 0-16,-8 2-7 0,-7 0 1 0,-5 2-4 15,-7-2-11-15,-5-2-16 0,1-1-19 0,0-3-26 16,-2-3-34-16,5-2-42 0,3-5-71 16,7-5-126-16,7-6-334 0,14-7-896 0</inkml:trace>
  <inkml:trace contextRef="#ctx0" brushRef="#br0" timeOffset="138870.67">30158 13038 3087 0,'0'0'66'0,"0"0"0"0,0 0 3 0,0 0-2 16,0 0-12-16,0 0-15 0,0 0-20 0,0 0-20 16,0 0-16-16,0 0-18 0,0 0-24 15,0 0-47-15,0 0-74 0,0 0-137 0,48-65-344 16,-44 65-992-16</inkml:trace>
  <inkml:trace contextRef="#ctx0" brushRef="#br0" timeOffset="139088.62">30825 12849 2443 0,'0'0'28'0,"0"0"-2"16,0 0 20-16,0 0 14 0,0 0-1 15,0 0-18-15,0 0-41 0,0 0-38 0,0 0-21 16,0 0-9-16,0 0-11 0,0 0-24 0,0 0-54 15,0 0-67-15,70-33-60 0,-55 36-32 0,3-1 11 16,1 2 47-16,0-4 73 0,2 1 73 16,-1-1 62-16,-5 0 37 0,2 0 22 0,-4 0 11 15,2-1 4-15,-5-2-1 0,-3 1-9 0,3 0-9 16,-2 0-29-16,0 1-109 0,-4 1-257 0</inkml:trace>
  <inkml:trace contextRef="#ctx0" brushRef="#br0" timeOffset="139230.41">31366 12815 528 0,'0'0'791'0,"0"0"-558"16,0 0-29-16,0 0 17 0,0 0 4 0,0 0-14 15,0 0-46-15,0 0-55 0,0 0-54 16,123-17-35-16,-115 17-22 0,-4 0-15 0,2 2-26 16,-4 1-57-16,1 3-96 0,-1 0-170 0,-2 1-395 15,0-2-527-15</inkml:trace>
  <inkml:trace contextRef="#ctx0" brushRef="#br0" timeOffset="141015.11">4723 13908 2161 0,'0'0'102'0,"0"0"33"0,0 0 21 0,0 0-2 15,0 0-31-15,0 0-26 0,0 0-29 0,0 0-25 16,0 0-15-16,-13-118-13 0,24 110-7 16,5-1-5-16,-1 4-1 0,4 2 0 0,1 3 1 15,1 1 2-15,1 9-5 0,2 3 2 0,1 3-1 16,-4 3 1-16,2 1 1 0,0 1-1 0,-4 0-1 15,-3-2-2-15,-4 0 1 0,1-2-2 0,-6 0 0 16,-2-2-2-16,-2 1-1 0,-3-1-3 16,0-2-1-16,-4 1 4 0,-3 0-4 0,-4 0 5 15,-2-1 3-15,-2-1-4 0,-3 0 2 0,0-3-3 16,3-1-1-16,-1-3 1 0,1 0 4 0,-3 0-1 16,3 0-5-16,-2 1 4 0,3-1-5 15,-3-1 3-15,2 0 2 0,-1-2 0 0,2 2 1 16,-1-3 1-16,5 0 5 0,1-1 0 0,4 0 6 15,0 0 3-15,3-2-5 0,2-2-7 16,0 1-12-16,1-1-8 0,7 1 4 0,-4-1 10 16,3 1 10-16,3 3 7 0,2 0 0 0,2 0 2 15,3 6-7-15,2 2 1 0,5 2 0 0,2 4-1 16,1 2 1-16,6 2-2 0,-2 6 0 16,3-3 0-16,2 1 0 0,-4 0 1 0,5-2-9 15,-1-3-21-15,2-3-31 0,-4-3-43 0,4-2-73 16,-1-5-113-16,-8-4-243 0,-11 0-1033 0</inkml:trace>
  <inkml:trace contextRef="#ctx0" brushRef="#br0" timeOffset="141381.27">5025 13273 1256 0,'0'0'152'0,"-201"-11"55"0,78 11 60 16,-3 17 1-16,7 10-19 0,-1 12-32 0,6 7-52 15,2 11-30-15,6 6-21 0,8 7-24 0,11 1-20 16,16 6-17-16,16 1-12 0,21 0-11 16,17 3-4-16,17 4-3 0,20 1 4 0,19-1 1 15,18 0-2-15,18-4-7 0,15-5-8 0,14-7-1 16,10-8 2-16,8-7 2 0,3-11-6 16,4-11 0-16,-6-12-8 0,-7-15-1 0,-4-3 2 15,-5-15 0-15,-5-7 1 0,0-6 0 0,0-6 1 16,0-3-4-16,-2-4 4 0,-8-7-5 0,-5-4-1 15,-12-4-1-15,-9-6 4 0,-11-7-1 0,-12-4 2 16,-11-5 2-16,-14-6 0 0,-12-1 1 16,-11-3-1-16,-17 1-2 0,-13 0-5 0,-11 1 4 15,-8-1 0-15,-12 3-4 0,-7 2 4 0,-9 7-2 16,-4 8-4-16,-6 11-1 0,-3 13-4 0,-1 11-9 16,1 13-8-16,1 11-15 0,3 6-20 15,5 15-24-15,8 8-36 0,7 8-55 0,12 9-131 16,23-7-326-16,13-9-982 0</inkml:trace>
  <inkml:trace contextRef="#ctx0" brushRef="#br0" timeOffset="142003.93">7353 13612 2412 0,'0'0'145'0,"0"0"12"0,0 0 1 0,0 0-36 16,0 0-42-16,0 0-33 0,0 0-33 0,0 0-22 16,0 0-8-16,0 0 5 0,0 0 11 0,0 0 7 15,0 0 4-15,70 91-1 0,-60-43-2 16,0-1-3-16,-2-1 1 0,1 0-1 0,-3-6 1 15,4 0-4-15,-2-5-1 0,0-4-6 0,1-3-4 16,-5-7-1-16,3-4-1 0,-4-5 1 16,-1-5 5-16,2-5 7 0,-3 0-2 0,-1-2 11 15,0 0 4-15,0-3-2 0,0-4 4 0,0-4-7 16,-1-4-4-16,-5-3-2 0,3-5-4 0,-4 0 2 16,3-3-3-16,-5-2 1 0,1-2-2 0,1-2-1 15,2-1 0-15,-2-3-3 0,5-2 3 0,0-1-3 16,2 0 0-16,3-1-6 0,8 6-9 15,1 4 3-15,6 7 3 0,2 8 9 0,0 4 11 16,-1 6 3-16,-1 4 0 0,-1 1 1 0,2 10 2 16,1 5-3-16,2 6 2 0,1 3 2 15,0 4-4-15,0 3 1 0,0 1 0 0,2-1-4 16,-3 2-2-16,0 0 2 0,-1-1-2 0,-1 2-10 16,0-2-12-16,0 0-23 0,-1 0-38 0,1 1-39 15,-2-1-97-15,-3-5-71 0,-1-4-96 16,-6-7-233-16,-1-6-817 0</inkml:trace>
  <inkml:trace contextRef="#ctx0" brushRef="#br0" timeOffset="142665.12">7645 13932 909 0,'0'0'34'0,"0"0"-88"0,0 0 34 15,0 0 41-15,0 0 22 0,114-91 13 0,-83 74-14 16,6 1-13-16,-1-2-12 0,4 1-7 0,1 0-4 15,0 1-3-15,0-1-9 0,2-1-12 0,-6 1-4 16,2-1-9-16,1 0 6 0,-6-1 3 0,3 1-10 16,-6-1 1-16,-1-1 5 0,-6 0 9 0,0-1 28 15,-9-1 39-15,-4 2 40 0,-1-2 55 0,-2 1 55 16,-5 0 8-16,1 1 2 0,-4 2-13 16,0 3-28-16,-4 3-13 0,0 1-17 0,-4 2-28 15,-1 2-21-15,2 2-26 0,-2 1-21 0,-2 2-19 16,-4 2-13-16,3 0-3 0,-2 1-4 15,-1 5 1-15,1 2-1 0,-1 5 2 0,2 1 1 16,3 4 2-16,1 2 0 0,-1 3 0 0,5 5 3 16,-1 3 2-16,6 3 0 0,0 3 1 15,0 2-3-15,1 3-2 0,7 1 3 0,2 0-2 16,0 1-2-16,1 1-2 0,2 2-5 0,2 1 1 16,1 1 0-16,0 0 1 0,-1-2-2 0,1-3-1 15,-3-4 0-15,2 1 1 0,-1-3 0 16,-4-1 1-16,-1-1-3 0,-1-2 1 0,-5-5-2 15,-1-6 1-15,-1-3 0 0,-1-3-7 0,3-5 1 16,-3-2-3-16,0-4 2 0,-5-1 3 16,1-3 1-16,-4-2-3 0,-1 0-4 0,-1 0 0 0,-1 0-2 15,1-5 3-15,-1-2 1 0,0 0 3 16,1-1-1-16,1 2 4 0,-1 0 0 0,6 0-3 16,-1 2 4-16,3-1-2 0,0 1-1 0,1 2 0 15,1 0-5-15,0 2-8 0,0-1-4 0,0-1-2 16,0 1 2-16,0 0 5 0,0 1 3 0,0 0-2 15,0 0-2-15,0 0-4 0,0 0-7 16,0 0-2-16,1 0-1 0,0 0 5 0,0 0 7 16,0 0 6-16,1 0 7 0,3 0 2 0,-3 0 5 15,0 0 1-15,0 0 1 0,3 0-2 16,-3 0 1-16,-1 0 1 0,-1 0-2 0,1-1 5 16,-1 1-4-16,0 0 1 0,1 0-1 0,-1 0-3 15,0 0-2-15,0 0-6 0,0 0-4 16,0 0-6-16,0 0-7 0,0 1-1 0,0 1-12 15,0 2-27-15,0-1-30 0,0 2-52 0,0 1-87 0,-1 0-137 16,0-3-318-16,1 0-124 0</inkml:trace>
  <inkml:trace contextRef="#ctx0" brushRef="#br0" timeOffset="144122.23">8054 13917 1990 0,'0'0'110'0,"0"0"3"16,0 0 9-16,0 0-4 0,0 0-19 16,0 0-11-16,0 0-28 0,0 0-31 0,0 0-20 15,0 0-9-15,0 0 11 0,0 0 15 0,0 0 11 16,0 0 0-16,78-14-9 0,-36 5-5 0,6-1-8 15,-3-2-5-15,5 1-5 0,1-1 0 0,-3 2 1 16,-1 2-5-16,0-1 4 0,0 1-4 16,-5 1-1-16,-1-2 1 0,-7 2-1 0,-4 3 0 15,-1-1 1-15,-7-1 1 0,-2 1-4 0,-4 2 4 16,-4-2 1-16,-4 3-1 0,-4-1 6 0,-3 2 4 16,-1 0 8-16,0 1 6 0,0-1-5 15,-3-2-7-15,-4 1-14 0,-2 0-8 0,-3 0 3 16,-1-2-3-16,-5 2 4 0,-1-1 1 0,-2 1 3 15,0 0 0-15,-1 2 3 0,-3 0-1 0,1 0-3 16,0 0 5-16,-1 0 0 0,4 3 1 16,0 2 2-16,2 1 0 0,6 1 1 0,1 2-2 15,1 0 2-15,3 2-4 0,1 1 0 0,3 1 1 16,-2 0-1-16,4 2-1 0,2-2 0 16,0 2-1-16,0 1-4 0,8 0 4 0,-3-3-2 15,5 1-1-15,5-3-1 0,-2 1-1 0,5-3 1 16,-3 0-1-16,4-2 0 0,0-2-2 0,2-2-1 15,1-2 2-15,-2-1-1 0,1 2-2 0,3-6-1 16,-4-1 1-16,2-2 3 0,0-1 1 0,-1 0 0 16,-1-3 0-16,1 1-3 0,0-2 8 0,-2 0-2 15,-1 0-1-15,-5-1 4 0,-2-1-4 16,-1 2 4-16,-2-2 4 0,-4 1 1 0,0 1-1 16,-2-2-3-16,-2 1-2 0,2 0-4 0,-2 0 3 15,0 1 1-15,-2 2 0 0,2 3 2 16,0 1-1-16,0 3-4 0,0 2-7 0,0 0-14 15,0 1-11-15,0 0-5 0,0 0 0 0,2 0 12 16,1 1 14-16,4 3 9 0,1 2 9 0,3 3 0 16,1 0 0-16,3 1 1 0,0 1-2 15,2 1 1-15,1 1 0 0,0 0-1 0,0 2-2 16,3-1-1-16,-4 1 0 0,0 1-2 0,-1 0 2 16,0 1-4-16,-4-2 2 0,0 1 1 15,-2 0 0-15,-3-2 1 0,-3 1-3 0,-4 0 2 16,0-1 3-16,0-3 1 0,-1 0 6 0,-4-4 5 15,-1-1 6-15,-3-3 7 0,-1-2 3 16,1-1 1-16,-1 0-5 0,2-4-1 0,1-3-3 16,1-4 1-16,3 0 0 0,0-5-7 0,3-3-5 15,0-2-10-15,3-1-3 0,6-5-2 0,5-4-2 16,2-1 0-16,0-4-4 0,6-1-2 0,2-1-12 16,-1 1-13-16,1 3-25 0,2 2-19 15,-5 4-22-15,-1 6-25 0,-4 6-102 0,-6 7-255 16,-4 4-1069-16</inkml:trace>
  <inkml:trace contextRef="#ctx0" brushRef="#br0" timeOffset="145850.3">10658 13911 1541 0,'0'0'166'16,"0"0"11"-16,0 0 1 0,0 0-7 0,0 0 0 15,0 0-19-15,0 0-39 0,0 0-25 16,0 0-20-16,0 0-13 0,0 0-5 0,0 0-6 16,0 0-5-16,0 0-8 0,61-53-1 0,-53 45-4 15,0 1-7-15,-1-2-2 0,-1 0-6 16,1 1-3-16,0 0-1 0,-2 0-2 0,1-2 3 15,-2 3 0-15,-2-1 3 0,-1 1 3 0,-1 1-1 16,0 0 0-16,-5 1-6 0,-3 2-5 0,-3 0-11 16,-1 1-4-16,-4 2-1 0,-1 2-2 15,-3 4 11-15,-3 6 2 0,3 2 3 0,-1 4 9 16,1 3-3-16,3 2 2 0,0 1 2 0,7 2 2 16,1-1-2-16,6 0-5 0,1-2 0 15,2 0-8-15,2-1 4 0,4 1 0 0,4-2-1 16,4 0 2-16,-1-4-4 0,2-2 0 0,0-2-3 15,5-3-1-15,-2-1-2 0,3-3-4 0,2-2-11 16,0-3-5-16,3-1-3 0,2-1-1 0,0-3 8 16,-1-5 6-16,2 1-10 0,-1-3 4 0,-2 0 3 15,-1-2 3-15,-2-1 15 0,-2-1 6 0,-2-3-2 16,0-1 4-16,-3 0 3 0,-2-2 2 16,-3 0 3-16,-1 1 3 0,-4-2-4 0,2-1-4 15,-1 1 0-15,-1 1-1 0,-1 5 4 0,-4 3 1 16,-1 5 2-16,2 3-7 0,-2 2-1 15,0 1-3-15,0 2-7 0,0 0-2 0,0 0-8 16,0 0-5-16,1 1 0 0,0 4 5 0,3 3 5 16,1 0 7-16,4 2 3 0,-3 1 0 15,3 1-2-15,0 1 3 0,2-1-2 0,0-1 2 16,0-1 0-16,1-1-1 0,0 1 0 0,0-2-3 16,-2 0 3-16,-1-2 0 0,0 1-1 0,-3-2 3 15,-1 0-3-15,-3-1-2 0,1 0 0 16,-2-1-7-16,-1 0-7 0,0-1-8 0,0-1-1 0,-1-1 4 15,-4 0 0-15,0 0 0 0,-3-2-10 16,0-4-6-16,-1-3-2 0,-2-1 4 0,2-1 3 16,2-2 4-16,0 0 5 0,2-3 2 15,4 2 1-15,1-1-3 0,0 1-6 0,5 2-2 16,1 3 7-16,4 2 2 0,3 0 22 0,-1 2 14 16,3-1 9-16,0 0 15 0,4 1-7 0,-2 1 0 15,3 0-5-15,0 1-6 0,0 0-3 0,0 1-4 16,0 1-7-16,1 1-1 0,0-1-3 0,-2 0-1 15,1 0 1-15,1 1-1 0,-2-1-3 16,0 0 1-16,1 1 1 0,-1 1-2 0,0-2 1 16,-2 0 1-16,-1-2-2 0,-2 2 1 0,0-1 4 15,-4-1 1-15,-3 2 4 0,-2 0 12 16,-2 1 19-16,-3-1 17 0,0 1 9 0,-2-1-10 16,-5 1-20-16,1-3-20 0,-3 2-9 0,-5 0-3 15,1 1 1-15,-1 0 2 0,-1 5 0 16,0 2-3-16,-1 0 1 0,2-1-3 0,1 2 0 15,4-1-2-15,1 0 0 0,3-1-4 0,4 0-7 16,1 0-1-16,1-1-2 0,8 1 3 0,2 1 2 16,6-3 5-16,4 0-1 0,4-2 5 0,4-2 2 15,6 0-5-15,1 0 4 0,3-3-3 16,1-1-1-16,-2 0 3 0,1 1-2 0,2-1 1 16,-2 2-1-16,-1-1 2 0,-3 1 1 0,-1 1-1 15,-5 0 2-15,-6-2-1 0,-3 1 1 0,-6 1 1 16,-4 0 3-16,-4 0 8 0,-4 1 4 0,-2 0 13 15,0 0 9-15,0 0 3 0,0 0 5 16,-1 0-12-16,0 0-10 0,-4 0-12 0,0 0-10 16,-3 0-3-16,2 0-2 0,-1 1 2 0,-1 2-2 15,0 3-1-15,0 0 2 0,1 0-2 0,-2 2 2 16,1 1 2-16,5 0-1 0,-2 1 1 16,2 1-3-16,1-1-1 0,2-1-3 0,0 0-1 15,0-1 3-15,0-1-2 0,0 0-2 0,3-2 2 16,1 0-2-16,-1-2 0 0,0 0 3 15,3-2-2-15,-2-1-2 0,4 0 0 0,-2 0 2 0,3-3-1 16,4-2-4-16,0-5-4 0,2 0-7 16,1-4-4-16,3-1-3 0,1-2-2 0,0-3 0 15,0-1-1-15,-3-3 10 0,-1 0 4 16,1-1 7-16,-5-3 9 0,-2 2-1 0,-3-2 7 16,-4-1 6-16,0-1 0 0,-1-3 2 0,1-3-4 15,0-2-1-15,2 3 3 0,-1 5 13 0,-4 7 18 16,0 8 14-16,0 5 10 0,0 5-5 15,0 2-12-15,-2 3-16 0,1 0-19 0,-1 0-11 16,-1 3-4-16,2 4 3 0,-3 3 3 0,2 5 0 16,-3 2 3-16,4 3-1 0,-1 1 0 0,2 0 2 15,0 0-3-15,2-1-2 0,2-2-1 0,3-1 1 16,0 0-2-16,3-4 1 0,1 0-1 16,2-1-3-16,-2-2-1 0,4-2 0 0,0-1-3 15,2-3-3-15,-2 0-1 0,4-3-4 0,1-1-5 16,0 0-1-16,1 0 1 0,2-1 0 0,3-4 2 15,-5 0 2-15,0 1-2 0,-2 0 2 16,-7 0 4-16,-1 2 4 0,-2 1 4 0,-7-1-1 16,-1 2-3-16,-1 0-3 0,0 0-8 0,-3 0 2 15,-5 4 0-15,1 3 5 0,-4 3 10 0,-3 1-1 16,2 3 6-16,-2 2-1 0,-1-1-2 0,5 3-1 16,-2 1 1-16,4 2 3 0,3 0 4 15,1 2 6-15,3 2 4 0,1 1 2 0,0 1 2 16,5 1-1-16,1 0 0 0,3 1-1 0,1 0-3 15,-2 0-3-15,-2 1-4 0,0-4 1 0,1-2-1 16,-4-1-2-16,-2-4 2 0,-1-2-1 16,0-2 2-16,-5-2 1 0,-3-2 3 0,-2 0-1 15,-3-2-5-15,-3-1-6 0,-2-2-16 0,1-3-22 16,-4-1-30-16,1-2-43 0,-4-1-85 16,2-5-188-16,3 1-551 0,8 0-558 0</inkml:trace>
  <inkml:trace contextRef="#ctx0" brushRef="#br0" timeOffset="145994">11782 13794 2194 0,'0'0'-50'0,"0"0"9"16,0 0 37-16,0 0 27 0,146-65 1 16,-100 55-7-16,3 0-12 0,5 3-9 0,1 1-33 15,5 3-54-15,2-1-96 0,1 3-141 0,-18 1-160 16,-14 0-545-16</inkml:trace>
  <inkml:trace contextRef="#ctx0" brushRef="#br0" timeOffset="146482.49">13650 13718 1993 0,'0'0'225'0,"0"0"-6"0,0 0-31 0,0 0-19 15,0 0-22-15,0 0-27 0,0 0-24 0,0 0-16 16,-119-39-20-16,102 39-12 0,1 0-6 16,-2 0-9-16,-2 0-11 0,1 2-1 0,2 3-4 15,-2 0-6-15,3 4 3 0,0 0-8 0,2 1-1 16,-1 1 1-16,4 1 4 0,4 0-6 0,-2-1-3 16,1 2 1-16,3-1-8 0,0 1 6 15,4 0 1-15,-1 0-2 0,2-1-3 0,0-1 1 16,0 1 0-16,0 0-2 0,2-1 7 0,3 0-8 15,1-2-3-15,2 0 0 0,2-1-6 0,0-1-1 16,0 0-6-16,2-2-3 0,0-2 2 16,4-1-2-16,-3-2-1 0,6 0 3 0,-3-3-4 15,1-4 3-15,1-2 1 0,0-3-2 0,-5-1-4 16,0 0 6-16,-3-2 5 0,-2-2 5 0,2 2 13 16,-6-2-4-16,0 1 2 0,-2 0 3 15,0 3-1-15,0 0 7 0,-1 2-1 0,-1 4 1 16,2 0 2-16,-2 4 6 0,1-1 10 0,0 3 2 15,-1 0-1-15,0 1-3 0,1 0-9 0,4 0-6 16,-1 0 0-16,3 0-3 0,5 2 0 16,3 2 5-16,7 2 1 0,4-1-5 0,6 2 2 15,7 2-2-15,2-1-6 0,2 0-2 0,7-1-21 16,2 3-41-16,4 0-45 0,4 1-53 0,3-1-126 16,-12-2-360-16,-18-2-973 0</inkml:trace>
  <inkml:trace contextRef="#ctx0" brushRef="#br0" timeOffset="147166">16123 13782 1065 0,'0'0'312'0,"0"0"-34"0,0 0-27 16,0 0-6-16,0 0-20 0,0 0-31 0,0 0-42 15,0 0-31-15,0 0-27 0,0 0-22 0,0 0-13 16,0 0-17-16,0 0-7 0,0 0-14 0,-55-92-7 16,37 91-3-16,0 1-7 0,-3-1-1 0,0 3 0 15,2 3-3-15,-2 1-1 0,2 0-1 16,5 1-1-16,-2-2-1 0,5 0 2 0,5 0-1 16,0-2-5-16,3-1 1 0,2 1-4 0,1 0-2 15,0 0 2-15,0 2-2 0,3 1 7 16,0 2 3-16,4 1 6 0,2 2 4 0,0 1-5 15,3 4 2-15,0 0-1 0,1 2 1 0,3 1-2 16,-3 1 1-16,-2-1-2 0,0 2-1 0,-1 0 1 16,-2-2 1-16,0 1-1 0,-5-2 1 15,2-1 0-15,-4-2 1 0,-1-2 0 0,0-2 2 16,-2-2 2-16,-4-2 6 0,-3 2 4 0,-1-4 4 16,-3-1-1-16,-4-2-2 0,-2-2 0 0,-1 0-4 15,3 0-1-15,-3-6-4 0,2-1-5 16,0-2-6-16,5-1-12 0,1 0-14 0,4-2-25 0,0-1-29 15,7-1-46-15,1-4-93 0,0-4-154 16,6 5-444-16,-1 6-754 0</inkml:trace>
  <inkml:trace contextRef="#ctx0" brushRef="#br0" timeOffset="148007.43">16216 13783 2418 0,'0'0'175'0,"0"0"-24"16,0 0-34-16,0 0-16 0,0 0-17 15,0 0-15-15,0 0-22 0,0 0-16 0,0 0-12 16,0 0-7-16,0 0-2 0,0 0 1 0,0 0-2 16,0 0-2-16,18 72 1 0,-11-57-4 15,-1 1-1-15,2-1 0 0,1 1-2 0,0-2 1 16,1 2 2-16,1 0-2 0,0 1-7 0,1 1-3 16,2-2-11-16,-2-3-4 0,-1-1-5 0,-1-4-7 15,0-1-1-15,-1-4 0 0,0-3 9 16,-3 0 6-16,4-3-6 0,0-4 7 0,0-3 8 15,2-3 0-15,-2-2 14 0,2-1-7 0,-4-1-4 16,0-1 1-16,-1-2 2 0,-4-1 8 0,4 2 0 16,-5-1 7-16,0 0-3 0,-2 3 1 0,1 1 0 15,-1 3-2-15,0 4 5 0,0 3 9 16,0 3 11-16,0 2 4 0,0 1-1 0,0 0-13 16,0 0-14-16,0 2-8 0,0 5 3 0,4 2 4 15,-1 4 8-15,-1 2 3 0,4 1-3 0,-2 2-1 16,5 1-2-16,-1-1-2 0,2-2-4 15,1-1 1-15,1-1-1 0,2-1 1 0,2-3 6 16,1-1-8-16,-2-3 0 0,3-1-6 0,0-3-14 16,2-2-5-16,2-2-12 0,-1-6-7 0,2-3-1 15,3-4-5-15,-2-1 1 0,0-3 4 16,0-5-5-16,-1 1 9 0,-2-4 7 0,-2-3-1 16,0-4 8-16,-1-1-3 0,-3-3 5 0,-2-1 8 15,-5-1 10-15,-7 1 14 0,-1-3-1 16,-1 0 9-16,-7 2 9 0,0 4 13 0,-1 3 16 15,-2 9 13-15,1 7-1 0,1 6-3 0,1 6-10 16,-1 3-20-16,4 2-14 0,-3 6-9 0,0 8-6 16,-3 7 2-16,1 8 9 0,0 6 1 0,1 7 1 15,5 4 0-15,3 4-3 0,1 2-2 0,5 0-5 16,6 0 1-16,2 2-10 0,4-1 5 0,-1 2-3 16,4 2 0-16,-5 1 2 0,4-2-9 15,-3 3-7-15,0-4-8 0,1-1-2 0,-3-1-3 16,-2-7 2-16,-3-9-4 0,-1-5-6 0,-1-9-8 15,-4-5 2-15,4-5 7 0,-5-4 6 16,0-4 9-16,-2-2 10 0,0-2 16 0,0-1 10 16,0 0 8-16,-2-6-1 0,-1-3-9 0,-3-1-5 15,2-4-7-15,-2-1 0 0,2-3-2 16,-2-3-2-16,2-2-1 0,-1-2-4 0,3-3 2 16,0-3 1-16,0 0 1 0,0 1 1 0,2-2-2 15,-2 1-5-15,2-2-1 0,7 0-10 0,1 0 3 16,5 1-5-16,0 3 2 0,6 1 6 15,2 3-5-15,-1 1 6 0,5 5-1 0,-3 2 0 16,-2 3 5-16,-1 6 1 0,-5 2 2 0,-3 4 0 16,-3 2 3-16,-2 0-2 0,-1 1 1 0,0 5 0 15,-1 2 2-15,-2 1 0 0,-1 2 6 16,-1 0 6-16,0 1-1 0,-4 2 6 0,-4-1-8 16,-1-1-5-16,-2 2-2 0,-2 0-11 0,-3 0-16 15,1 0-25-15,-2-1-37 0,-2 0-51 0,3-2-60 16,-1-2-111-16,3-3-187 0,5-3-986 0</inkml:trace>
  <inkml:trace contextRef="#ctx0" brushRef="#br0" timeOffset="148631.72">17135 14105 1417 0,'0'0'239'0,"0"0"-104"0,0 0 49 0,0 0 28 15,0 0-8-15,0 0-28 0,0 0-48 0,0 0-39 16,0 0-33-16,0 0-22 0,118-18-16 0,-95 11-3 15,0-1-1-15,0-3-7 0,6 0 0 16,-1-3-3-16,1-1 1 0,-4 1-1 0,3-1-4 16,-5 1 2-16,0-1-3 0,0 0 4 0,-5-1-1 15,-1 0-1-15,-1 1 5 0,-6 0 0 0,-3 2 6 16,-1 2 9-16,-5 0 6 0,-1 4 3 16,0 1-2-16,-6 1-7 0,0 2-11 0,-2 0-2 15,-2 3 1-15,-3 0-1 0,-3-1 5 0,1 8 1 16,-1 3 1-16,2-1 1 0,1 3 0 0,3 0-2 15,2 1-4-15,2-1-1 0,1 2-3 16,1-3-5-16,3 0 2 0,1 0-3 0,0-1 1 16,0-2-2-16,3 2-3 0,2-2 2 0,-2-1-3 15,4 0 3-15,1-1 0 0,-3-2-5 0,7 2-2 16,1-3-2-16,0 1-8 0,5-2-7 0,-1-2-8 16,2 1-7-16,0-1 4 0,1-1 2 15,0-4 7-15,-3 0 7 0,-3-2 2 0,0-2 3 16,0-1 1-16,-3 0-2 0,-2-2 4 0,-1 0 0 15,-3-1 7-15,1-2 1 0,-2 0 2 16,-1 1 3-16,-2 0 2 0,3 0-2 0,-2 3 0 16,3 2 2-16,0 1-4 0,-1 2 2 0,3 2-2 15,0 0-2-15,1 2 6 0,0 1 0 16,2 1 6-16,3 1 1 0,1 1 1 0,2 4 0 0,1 1-1 16,0 1-3-16,-2 2-3 0,2 1 0 15,-1 0 0-15,-1 2 1 0,1 2 0 0,-2-1-2 16,-1-1-1-16,0 3 0 0,-3-4-3 0,-3 2 2 15,-2 0 1-15,-3-3 0 0,-2 1 1 16,0-3 4-16,-1-2 6 0,-5-2 10 0,-1-1 12 0,-4-2 5 16,-2-2 1-16,1 0-3 0,0 0-3 15,1-6-4-15,2-1-2 0,0-2-2 0,5-1-4 16,1-2-4-16,3-2-10 0,0-4-12 0,5-2-7 16,4-2-8-16,4-3-14 0,1-3-36 15,5 0-49-15,2-3-70 0,2-1-100 0,2-3-45 16,-4 8-306-16,-6 8-862 0</inkml:trace>
  <inkml:trace contextRef="#ctx0" brushRef="#br0" timeOffset="149071.9">18281 13433 2031 0,'0'0'215'0,"0"0"3"0,0 0-61 16,0 0-32-16,0 0-39 0,0 0-20 0,0 0-24 16,0 0-15-16,0 0-7 0,0 0-5 15,0 0 4-15,0 0 1 0,0 0 0 0,-35 139-2 16,34-103-6-16,1 0-4 0,0 3-3 0,1 1-1 15,5 2-1-15,0 3 1 0,0 4-1 0,4 3-2 16,0 0-6-16,1 0-11 0,0-1-13 0,2-3-14 16,1-2-11-16,0-1-7 0,-3-5-4 0,5-3-5 15,-4-4-1-15,0-4 0 0,-1-6 6 16,2-6 18-16,-2-4 14 0,-2-5 17 0,-2-3 17 16,-3-4 17-16,1-1 33 0,-4 0 25 15,-1-4 2-15,2-5-6 0,-2-1-24 0,0-3-15 16,0-2-7-16,-2-2-2 0,2-3-2 0,-2-1-7 15,1 0-2-15,0-2-5 0,1-1-4 0,0 1-2 16,0-1-3-16,0-2-1 0,2 1-1 16,2 0-2-16,3-1-1 0,1 1-3 0,-1-1 1 15,3 4 3-15,0 2-6 0,1 3 4 0,2 3-2 16,-1 1 2-16,1 4 4 0,0 1 5 0,-1 2 4 16,0 3 1-16,-2 2 0 0,-2 1-4 15,-2 0-3-15,1 1 1 0,-3 3 0 0,2 3-1 16,-1 0 5-16,-1 0 1 0,-1 1 0 0,-3 0 4 15,0 0 2-15,0 0 1 0,-1 0 2 16,-5 1 3-16,-1 0-3 0,-2 0-6 0,-3-1-1 16,-2 1-10-16,1-2-9 0,0 0-25 0,-1 0-37 15,3-2-66-15,-2-1-101 0,4 0-251 0,3-3-1077 0</inkml:trace>
  <inkml:trace contextRef="#ctx0" brushRef="#br0" timeOffset="149798.65">18804 13880 2567 0,'0'0'78'0,"0"0"-3"0,0 0-18 0,0 0-10 16,0 0-7-16,0 0-9 0,0 0-16 0,0 0-9 16,0 0-2-16,0 0-2 0,0 0 2 15,0 0-2-15,0 0-4 0,15 49 2 0,-8-45 0 16,0 0 0-16,-1-1-1 0,2 1-1 0,0-2-7 15,1-1 6-15,0 0 4 0,-2-1-1 0,2 0 8 16,0 0-2-16,-3-1 3 0,-2-2 4 16,1-2 4-16,-2 0 5 0,-1 0 2 0,0-1 1 15,-2-2 3-15,0 0-11 0,0 0-10 0,-2-2-7 16,-2 1-15-16,-2 2-3 0,0 0-7 0,-3 2-9 16,3 1-9-16,-4 1-14 0,2 1-17 0,-3 2-21 15,2 0-19-15,2 0-17 0,-1 4-5 16,0 2 3-16,4 0 12 0,-1-1 15 0,4 1 14 15,-1 1 19-15,1 0 15 0,1 0 8 0,0-2 13 16,0 2 7-16,3-2 9 0,0 0 25 0,2-2 24 16,-1 1 27-16,3-2 28 0,0 0 22 15,0-1 8-15,2 1 0 0,3-1-4 0,1-1-20 16,2 1-10-16,-1-1-8 0,2 0-10 0,1 0-5 16,1 1-13-16,-4 0-9 0,3 0-10 0,-2 2-7 15,-3 0-5-15,1 1-4 0,-3 0-7 16,-2 0 0-16,0 2 1 0,-5 1-2 0,1 0 2 15,-1-1 0-15,-3 0 3 0,0 0-2 0,0 1 3 16,0-3 1-16,-4 2 3 0,-2-1 7 16,2-1 0-16,-2 0 0 0,1 0-2 0,0-2-1 15,1 1 1-15,-1-2 4 0,4-1 6 0,-2 0 1 16,2 0-2-16,1 0-3 0,0-1-10 0,0-2-7 16,0-1-12-16,1-1-9 0,2-1-5 15,3 0-1-15,-1-2 3 0,4-2 4 0,1 1 5 16,-2 0 1-16,2-1 4 0,3 1 2 0,-3-1-1 15,1 0 2-15,-1 2-3 0,-1-2 4 0,2 3 0 16,-3 0 1-16,-1 2-1 0,-1 1 0 16,-1-1-1-16,0 3-2 0,-3 0 4 0,1 1-8 0,-2 1-3 15,0 0 4-15,1 0-4 0,0 0 9 16,2 3 7-16,0-1 2 0,1 1 3 0,1 1 6 16,3-1 4-16,-2 0 3 0,3 1 3 0,1-1-2 15,0 1-1-15,1-1-6 0,-1 1-3 0,0 0-5 16,3 0-5-16,-2 0-1 0,3 1-2 15,0 2-4-15,-1-1-9 0,3 0-26 0,-1 1-32 16,-1 1-66-16,1 1-119 0,-4-4-233 0,-6 0-1064 16</inkml:trace>
  <inkml:trace contextRef="#ctx0" brushRef="#br0" timeOffset="149935.42">19385 13654 2224 0,'0'0'171'0,"0"0"-84"15,0 0 18-15,0 0-3 0,0 0-25 16,0 0-25-16,-64-119-31 0,64 116-58 0,0 3-74 16,0 1-56-16,5 8-93 0,1 4-173 0,-1-3-420 15,0-2-125-15</inkml:trace>
  <inkml:trace contextRef="#ctx0" brushRef="#br0" timeOffset="150468.59">19525 13940 1980 0,'0'0'707'0,"0"0"-719"16,0 0 12-16,0 0 22 0,0 0 23 0,0 0 9 15,0 0-12-15,0 0-16 0,0 0-14 16,0 0-1-16,0 0 2 0,0 0 5 0,0 0 2 16,0 0-3-16,37 1-1 0,-24-8-8 0,1-3-9 15,3-4-9-15,-2 0-7 0,4-5-4 16,-3-1 3-16,-1-3 2 0,0-1 1 0,-1-1 3 15,-4-3 5-15,-1 0 6 0,0-4 6 0,0-2 1 16,1-4-2-16,1-3 1 0,-2-1 1 0,0-3 1 16,-2 0 5-16,1 2 8 0,-5 5 6 0,1 1 6 15,-1 10 14-15,-2 5 2 0,-1 8 2 16,0 7-1-16,0 3-12 0,0 3-11 0,0 1-15 16,0 0-14-16,0 5-10 0,-3 4-3 0,0 8 7 15,1 4 7-15,0 4 4 0,1 3 0 0,1 0 0 16,0 2 0-16,1 3 1 0,5 0-1 0,-1 1-1 15,4 1 1-15,-2-2-1 0,2 0 2 16,0-2-6-16,1-4-12 0,1-3-9 0,1-2-16 16,2 0-2-16,-3-5-4 0,2 0-5 0,0-5 2 15,-1-2-2-15,0 0 5 0,-1-3 9 16,-1-3 8-16,1 0 10 0,-2-3 9 0,0-1 6 16,0 0 1-16,-3 0 0 0,0-2 0 0,0-2-1 15,-1 1 4-15,0-1-3 0,0 0-1 0,-1-1-4 16,-2 1-5-16,1 0-3 0,-3 0-10 15,1 0-9-15,-1 0-9 0,0 1-4 0,1 1 2 16,-1 1 0-16,0 0-6 0,0 1-25 0,2 0-34 16,-2 0-15-16,1 0 7 0,-1 0 26 0,0 3 34 15,0 2 16-15,0 1-7 0,0 1-19 16,0 1-24-16,-3 2-33 0,-2-2-40 0,-2 1-70 16,1-3-109-16,1 0-350 0</inkml:trace>
  <inkml:trace contextRef="#ctx0" brushRef="#br0" timeOffset="151198.21">19671 13846 413 0,'0'0'69'15,"0"0"-45"-15,0 0-20 0,0 0-6 0,0 0 6 16,0 0 12-16,0 0-3 0,0 0-7 16,148-50-19-16,-114 48-34 0,2-2-50 0,1 1-40 15,1 0-4-15,3-1 29 0,-4 1 112 0,-1-1 0 16,1 1 0-16,-3-1 54 0,3 2 95 15,-2 2 3-15,3 0-27 0,-5 0-47 0,-2 1-22 0,-3-1 69 16,-8 0 86-16,-2 0 73 0,-8 0 37 16,-5 0-31-16,-2 0-39 0,-3 0-40 0,0 0-50 15,0 1-43-15,-1 2-49 0,-4-1-27 16,0 3-14-16,0 2 1 0,-3 0 3 0,2 3 2 16,-2 0-6-16,0 2-7 0,2-1-5 0,0 0-5 15,-1 1-3-15,3 0-2 0,0-2-3 16,0-1 0-16,4 1-2 0,-1-2 0 0,1-1-1 0,0 2-2 15,0-4-1-15,0 0 2 0,1-2-1 16,3 1 1-16,0-2 1 0,-2-1 0 0,0 1 0 16,2-2 3-16,-1 0 5 0,-1 0 1 0,2 0 8 15,2 0-3-15,-2-5 2 0,2-1-2 0,3-1 0 16,-3-1-1-16,0-1-4 0,2-1 1 16,-1-1-5-16,-1-1 0 0,2 0 0 0,-2 0 0 15,0-1 0-15,3 1 2 0,-4 0-5 0,1 0-7 16,1 1 1-16,-3 3-4 0,5 0 1 0,-4 3 0 15,1 0 3-15,1 3-2 0,-4 1 6 16,5 1 4-16,-5 0-1 0,3 0 6 0,-2 0-6 16,4 1 3-16,-1 2 0 0,1 3 2 0,-1 1 2 15,2 0-1-15,3 1-1 0,0 0 0 16,0 1-3-16,1 1-2 0,-1-1 3 0,3 0-8 16,-2-1 4-16,1 2 2 0,-3-2-3 0,2 0 0 15,-3-1-1-15,-1 0 1 0,-2 0-3 0,2-2 7 16,-4-2-8-16,0 0-4 0,-4-1 0 0,0-1-1 15,-1-1-1-15,0 0 3 0,0 0 2 0,0 0-5 16,0 0 2-16,0-5-2 0,-1 0-5 16,-1-3-4-16,-1 0 3 0,0-3 4 0,1-1 0 15,1 1 7-15,0 0-2 0,1-1 1 0,0 1-1 16,0 0 5-16,4-1-7 0,5 1-2 0,2 1 5 16,6-1-1-16,-1 2 15 0,2 2 9 15,0 1 8-15,1 3 3 0,0-1-2 0,-2 4 2 16,1 0-7-16,1 0-5 0,0 0-4 0,1 2-4 15,0 3-5-15,-3 2 4 0,1 1-7 0,0 2-2 16,1 1 1-16,-4 0-3 0,2-1 2 16,-1 1-3-16,-1 2-14 0,3 1-37 0,-5 0-32 15,3 3-54-15,-2-1-42 0,5 4-99 0,-4-7-301 16,-5-2-954-16</inkml:trace>
  <inkml:trace contextRef="#ctx0" brushRef="#br0" timeOffset="153570.63">22748 13501 1577 0,'0'0'223'16,"0"0"47"-16,0 0-13 0,0 0-32 0,0 0-44 15,0 0-46-15,0 0-20 0,0 0-20 0,-13-117-23 16,12 114-14-16,1 2-19 0,-3 1-20 0,2 0-14 16,1 3-14-16,-1 6-2 0,1 7 4 15,0 9 9-15,0 6 8 0,0 9 2 0,1 4 0 16,6 3-2-16,1 2-1 0,-2-2-2 0,4-2-1 15,-1 1-2-15,1-6-1 0,-1-1-1 16,-1-1-2-16,1-5 2 0,-3-2-7 0,3-4-1 0,-1-2 0 16,1-4 1-16,-5-3 2 0,3-3 4 15,-4-4-3-15,3 0-5 0,-4-4-2 0,3-3-6 16,-2 0 2-16,-1-3 1 0,-1-1 4 0,-1 0 7 16,0 0-4-16,1-5-6 0,3-1-3 15,-2-5-7-15,1-1 0 0,-1-3 2 0,3-3 2 16,-2 1-1-16,-2-1 2 0,3 0 4 0,-1 0-5 15,0-3 4-15,-1 2 0 0,4 0-6 0,-2 0 3 16,3 3 0-16,2 0-3 0,0 5-4 0,0 2 3 16,3 1 1-16,-1 2 6 0,1 0 10 15,6 2-1-15,-1 1 2 0,1 1 4 0,5 1 0 16,-3 1 1-16,-2 0 1 0,5 0-4 0,-6 3-1 16,1 3-1-16,0 1 0 0,-3 0 0 15,-1 2-2-15,-1 0 2 0,-3 2-1 0,-1-1 0 16,1 2 2-16,-1-1 1 0,-3 0 0 0,3 1 1 15,-1 0 1-15,0-2-2 0,1 2 2 0,-2-2-5 16,2 0 1-16,0 1-1 0,1 0 0 16,1-3 5-16,0 0-2 0,3-1 3 0,-2-1 0 15,0-2 0-15,0 0-1 0,-1-2 0 0,5-1-6 16,-4-1 3-16,-1 0 4 0,4 0-3 0,-3 0 6 16,1-2-2-16,-2 0-1 0,-1-1 1 0,1 1 1 15,-2 0-3-15,1-1 1 0,0 1-1 0,-2 1 0 16,2 0-1-16,1 0 0 0,-1 0-1 15,1 0-3-15,0 0 4 0,0 1-2 0,-2-2 2 16,2 2 0-16,-2 0-4 0,0 0 3 0,0 0-2 16,-3 0 4-16,2 0-1 0,1-1 0 15,0 1 0-15,-1 0 1 0,-2 0 0 0,2 0-3 16,0-1 2-16,-3 1-1 0,2 0 0 0,0 0 0 16,-4 0 3-16,1-1-3 0,0 2 9 0,-3-1 5 15,0-1 4-15,-1-1 4 0,0 0-3 16,0 0-4-16,0 1-2 0,0-2 1 0,0 0-2 15,0-1 0-15,-1-1 0 0,-1 0-6 0,-3-2 4 16,3 1-2-16,-2-2 0 0,-1 1-2 16,1-3-4-16,-2 0 1 0,3-2-1 0,-5 1-2 15,5 0 4-15,-3-3-1 0,4 1-1 0,0-1 2 16,1 2-4-16,1-1-4 0,0-1-2 0,2 1-5 16,5-1-11-16,0 2-5 0,9 0 6 0,-2 1 2 15,7-1 17-15,3 3 5 0,0-1-1 0,4 1 0 16,-1-1 0-16,5 2 0 0,2 0-3 15,-3 2 3-15,-4 2-4 0,-3 0-1 0,-3 2 1 16,-1 2 2-16,-8-1-3 0,-1 1-1 0,-2 0 0 16,-3 1-5-16,-3 1 2 0,-3 2 4 0,0 0 2 15,0 3 7-15,0 1 7 0,-1 4 3 16,-4 0 2-16,2 1 1 0,-3 1-5 0,1-1-3 16,1 1-2-16,-2-2-1 0,3 1-4 0,1-2-1 15,-2 0-1-15,3-2 0 0,1 2-1 0,0-2 0 16,0 1 1-16,0-2-4 0,0 0 3 15,6-1 3-15,-1 0 0 0,4-2 3 0,-1-1 4 16,2-1-1-16,-1 1-2 0,0-2 4 0,-2-1-5 16,2-1-1-16,-1 1 3 0,-2-1-3 15,0 0-1-15,0 0 5 0,-2 0-3 0,2-2 1 16,-3 0 2-16,3-1 0 0,-3-1 1 0,-1 2 1 16,0-3-2-16,2 1 0 0,-3-1-3 0,0-2-1 15,0 0-1-15,-1-2-5 0,0-1-2 0,0-1-1 16,0 0-5-16,-2-1 2 0,-3-1 1 15,1-1 1-15,0 0-1 0,-1 0 1 0,-3-1 0 16,5 2-1-16,0 0 4 0,-2 1 1 0,4 0-2 16,-1 3 1-16,1 1-2 0,1 1-3 0,0 3-4 15,0-2-7-15,1 1-8 0,2 2 0 0,5-1 4 16,1 1 5-16,2 1 5 0,6 1 5 16,-1-1 0-16,3 1 1 0,3 1 2 0,5 0-1 15,-3 0-1-15,3 0 1 0,-4 3 0 0,0 1-1 16,-6 1-1-16,0 2-1 0,-4-1-2 15,-3-2-1-15,-1 1 2 0,-4 1-2 0,0 1 0 16,-3 0 3-16,-1 0 1 0,2 0 6 0,-1 1 0 16,-2 2 2-16,0-2 2 0,0 3-2 0,0 2 6 15,-2-2 2-15,-2 1 0 0,2 0 3 16,1 2 0-16,0 0 0 0,1 0-1 0,0-1 0 16,3 0-5-16,4 1-3 0,-1 0 3 0,5-4-5 15,0 0 4-15,2-1 1 0,0-3-1 16,4 0 7-16,-3-2-6 0,3-2 2 0,-3-2-3 15,4 1-2-15,-3-1 1 0,3-2-1 0,2-3 0 16,0-1-8-16,1 1 4 0,2-2 1 0,-3 0 1 16,-2-2 8-16,-1 1-8 0,-4-1 0 0,-3-1 0 15,1 2-2-15,-4-1 3 0,-3 0-1 16,2 1 1-16,-4 1-1 0,-1 1 1 0,1-1 2 16,-2 4-1-16,0 0 1 0,0 2-1 0,0 0-1 15,0 0-4-15,0 1-5 0,-3 0-5 0,2 0 0 16,-1 0 3-16,-4 3 5 0,4 2 1 0,-3 1 5 15,1 0-2-15,1 3 1 0,-3-3 1 16,5 4-1-16,1-2-1 0,0 1 2 0,1 2-1 16,7-2 1-16,0 0 3 0,1-1-2 0,3 1 1 15,1-2 2-15,0 0-1 0,3-1-1 16,-1-3-3-16,2 0 3 0,2-1-1 0,-1-2 6 16,-1 0 0-16,0 0-2 0,0-5 3 0,-4-2 4 15,3 0 12-15,-4-1 8 0,-3-1 4 0,1-1 4 16,-5-3-6-16,-2-1-3 0,-1-2-5 15,-2-1-8-15,-2-3-7 0,-4-1-6 0,-3 2-3 16,-3-2-6-16,2 2-3 0,-4-1-13 0,3 3-24 16,-1-1-24-16,1 2-30 0,1-2-26 0,5 1-70 15,-1-2-178-15,0 6-656 0,3 3-639 0</inkml:trace>
  <inkml:trace contextRef="#ctx0" brushRef="#br0" timeOffset="154298.01">26028 14060 3045 0,'0'0'91'0,"0"0"-44"16,0 0-12-16,0 0-8 0,0 0-4 16,0 0 6-16,0 0 6 0,0 0 3 0,0 0-7 15,0 0-9-15,0 0-12 0,0 0-7 0,0 0-1 16,0 0 0-16,72-64-2 0,-61 52-6 15,1-1 0-15,-1-1-4 0,-1-4-5 0,-2 0-4 16,0-4-1-16,-1-2-3 0,-2-3 3 0,-2 0 6 16,1-6-1-16,-3-3 1 0,1-1 2 0,0-6 4 15,2-2 3-15,-2 2 6 0,0 3 3 16,-2 4-2-16,0 11 4 0,0 7 3 0,0 7 2 0,0 7 0 16,0 1-3-16,0 3-10 0,0 0-9 15,0 5-1-15,0 5 1 0,0 7 6 0,0 5 5 16,0 9 2-16,0 3 0 0,5 3 4 0,4 3 0 15,1-1-2-15,4 0 0 0,1-2 0 0,1 0-2 16,-1 0-1-16,2-3 1 0,-3 0-4 16,2-3-5-16,-4-4-6 0,1-5-5 0,-4-4-7 15,-2-4 3-15,-4-5 3 0,-3-5 3 0,0-2 9 16,-10-2 4-16,-3 0 6 0,-4-1 0 0,-7-4-1 16,-3-4-4-16,-4-2-1 0,1-1 2 15,0-5 1-15,1 0 3 0,0-1 0 0,4-1 0 16,2-1-2-16,4 0-2 0,3 0-1 0,5 2-7 15,7-1-2-15,3 1-7 0,2 2-12 16,10 1-14-16,5 1-9 0,6 3-1 0,2 0 2 16,3 4 11-16,4 2 12 0,4 0 3 0,-3 4 6 15,3 0 6-15,1 2 2 0,0-1 10 0,-1 1 7 16,0 3 7-16,-3 0 9 0,0 1 0 0,-5 2 1 16,-1-2 1-16,-5 2 1 0,-3 1 0 15,-2 1-4-15,-4 2 1 0,1 1-3 0,-3 2 3 16,0 2 2-16,0 0-1 0,-3-1-4 15,2 2-3-15,0 0-4 0,-1-1-3 0,1-1-3 0,2 1-1 16,0-1 1-16,1 0-1 0,2 0 0 16,0-2-1-16,4-2 0 0,-1 1-2 0,3-3 5 15,0 1-3-15,-3-2-1 0,3 1 3 0,-2-4-2 16,2-1-2-16,-5-1 5 0,0-1 1 0,-4-2 3 16,0 0 8-16,-5 0 6 0,-2 0 10 15,-2-4 5-15,0-2 1 0,-2-2 0 0,0-1-9 16,0-3-6-16,-5-1-12 0,-3-1-8 0,-2-1-5 15,-2-3-9-15,-2 1-6 0,-6 0-19 0,-2 0-29 16,-3-1-45-16,-2 1-75 0,-2 1-177 16,5 3-581-16,9 6-697 0</inkml:trace>
  <inkml:trace contextRef="#ctx0" brushRef="#br0" timeOffset="155816.43">28242 13739 1888 0,'0'0'154'0,"0"0"24"16,0 0 14-16,0 0-17 0,0 0-34 15,0 0-30-15,0 0-28 0,0 0-20 0,0 0-10 16,0 0-6-16,-85-125-5 0,73 120-6 0,3 4-11 16,0 1-14-16,5 0-11 0,-2 6-4 0,2 1-2 15,-2 6 1-15,3 2 4 0,-3 5 0 16,2 2-1-16,2 5 2 0,0 2 1 0,1 3 0 15,1 3 0-15,0 0 2 0,0 1-2 0,3 2 1 16,-1-3-1-16,-1 4-2 0,2-2 0 0,-1 4 2 16,1 0 1-16,-1 1-3 0,-2-2 5 15,0-4-3-15,0-3-1 0,0-3 2 0,-1-2-6 16,-8-5 3-16,1-4 0 0,-2-2 3 0,-2-4 4 16,1-2-4-16,-4-3 2 0,1-1 1 0,1-2-1 15,-5-3 3-15,6 0 0 0,-2-2 3 16,4 0-3-16,1-4 7 0,2-2-2 0,1 0-3 15,2-2-3-15,4-3-13 0,0-2-5 0,0-3-6 16,2-1-5-16,6-2-3 0,3-4-6 0,1 1-1 16,6-4-2-16,0 0 0 0,4-1 5 15,-1 1-1-15,3 1 6 0,1-1 0 0,-1 3 2 16,0 0 5-16,-2 3 5 0,-3 0 9 0,-2 4 4 16,-1 2 6-16,-6 3 2 0,-2 1 2 15,-4 2 7-15,-2 2 9 0,0 2 10 0,-2-1 2 16,0 2 2-16,-3-1-9 0,2 2-4 0,-1 1-7 15,-1-1-6-15,2 2-3 0,-1 0-8 0,1 0 2 16,1 0-5-16,-1 0-2 0,1 4 2 16,0 1-4-16,-2 2 1 0,2 1 1 0,0 1 3 15,0 1-4-15,2 2 1 0,4-1 1 0,2 2-2 16,0-1 6-16,5-2-1 0,0 1-2 16,1-3-1-16,3 2-1 0,-3-3-1 0,3 1-1 15,0-1 2-15,-1-2-3 0,3 0 0 0,-1 0 0 16,-1-2-3-16,-1-1 0 0,2-1 1 0,-3 0 3 15,3 0 2-15,-3-1-1 0,0 0-1 0,1-3-1 16,-1-1-1-16,0-2 8 0,-2-1-2 0,-1 1 3 16,1-2-1-16,-1 1-3 0,0-1 0 15,0 0-2-15,-2 2 1 0,2 0-1 0,-2 0 1 16,0 1 2-16,0 3 3 0,-2 0 3 0,-1 0 2 16,-1 2 1-16,3 0-3 0,-3 0 2 0,0 0-4 15,2 4-4-15,-4 1 3 0,4 2-3 16,-1 0 2-16,-3 1-1 0,4 2 1 0,1-1-2 15,-4 2-2-15,3 1 4 0,1-2-1 0,-1 0 1 16,-1 0 0-16,0-1-2 0,0-2-2 16,-4 0 4-16,4-1-1 0,-5 0-4 0,-1-2 0 15,0-1-6-15,-1 1-6 0,0-2-5 0,0 0-5 16,0-1-1-16,0 2 1 0,-1-2 2 0,0-1-5 16,-1 0-6-16,0 0-1 0,2 0-2 15,0 0-3-15,0-4-5 0,0 0-16 0,2-4-12 16,2-1-8-16,5-5-11 0,2-1-1 0,8-3 12 15,1-1 7-15,3 0 2 0,5-1 7 0,0 4-2 16,-3 2 1-16,1 6 14 0,-5 3 8 0,-4 4 12 16,1 1 24-16,-3 0 18 0,-3 0 18 0,-1 0 15 15,-2 1 3-15,1 2 4 0,-1-1 4 16,2 1-1-16,1 1-7 0,-1-1-6 0,4 2-6 16,-1 0-8-16,-2-1-4 0,4 1-6 0,-3-1-1 15,2-2 2-15,0 2 0 0,1-3 2 0,1 3-1 16,3-2-5-16,3-1-2 0,-1 1-4 15,2 0-5-15,4-1-2 0,-3 1 0 0,4 0 2 16,-2 1 2-16,-4-1 0 0,-3-2 3 0,-2 1-3 16,-6-1 3-16,-5 0 10 0,-4 0 16 15,-2 0 23-15,-1 0 9 0,0 0 6 0,0 0-14 16,-1 0-10-16,-2 0-7 0,-2 0-6 0,2 0 1 16,-4-1-4-16,-4 0-1 0,1 0-1 15,0 0-3-15,-3-1-1 0,-2 2-2 0,0-1 3 16,-3 1-1-16,2 0-4 0,2 0 2 0,-1 0-6 15,1 0-5-15,4 1 2 0,2 3-13 0,1-1-3 16,1 2 0-16,3 0-5 0,1 2 3 0,0 0 0 16,2 0 2-16,0 1-4 0,0 2 5 0,3-3 1 15,0 0 1-15,4-2 2 0,-1 1-3 0,0 0 0 16,4-3-1-16,-1 0-4 0,1-1 2 16,2-2-1-16,-1 0-2 0,5-2 7 0,-2-3-9 15,1-5-3-15,0-4 2 0,2-3-5 0,-4-3 4 16,-2-2-1-16,0-4-1 0,-2-4-6 15,-1-4 6-15,2-3 3 0,1-5-1 0,1-4 6 16,5-5 1-16,-4 1 0 0,0-1 4 0,-4 3 7 16,-2 6 0-16,-5 5 9 0,-2 8 12 0,0 9 0 15,-6 6 4-15,2 6-5 0,0 4-11 16,-2 4-13-16,-4 4-2 0,1 9 0 0,-2 6 4 16,0 8 13-16,0 5 4 0,2 7 9 0,6 4 4 15,3 4 4-15,0 6-5 0,9 4-3 0,4 1-6 16,6 0-5-16,4-1-3 0,5-3-8 15,3-2-2-15,2-3-3 0,4-1-2 0,2-2-2 16,-2-4-8-16,6 0-21 0,-5-4-13 0,1-6-23 16,-8-6-40-16,-2-3-55 0,-9-4-143 15,-9-8-412-15,-5-4-948 0</inkml:trace>
  <inkml:trace contextRef="#ctx0" brushRef="#br0" timeOffset="155968.9">28659 13736 3155 0,'0'0'27'0,"0"0"-7"0,0 0-7 0,0 0-9 15,0 0-9-15,0 0-4 0,0 0-5 16,0 0-8-16,0 0-47 0,0 0-76 0,127 3-178 16,-113 13-577-16,-7-5-733 0</inkml:trace>
  <inkml:trace contextRef="#ctx0" brushRef="#br0" timeOffset="157381.22">6895 15174 1366 0,'0'0'269'0,"0"0"35"16,0 0-32-16,0 0-43 0,0 0-45 0,0 0-46 15,0 0-36-15,0 0-22 0,0 0-13 16,71 126-13-16,-68-114-11 0,3 0-12 0,-3-2-12 16,3-1-7-16,-3-2-2 0,-1-1-4 0,4-1-2 15,-3-3 1-15,3-1-2 0,-2-1 4 0,4 0 2 16,0-5 2-16,1-6 2 0,3-6 0 0,0-5-5 16,2-6-12-16,0-3-5 0,-1-4-7 15,-1-5 3-15,-2-3 3 0,1-6 2 0,-2-6 1 16,-2-8 1-16,-3-5 9 0,0-4 3 0,-3 0 0 15,-2-2 7-15,1 3-5 0,-6 4 2 0,-2 6 3 16,3 8-4-16,-3 10 3 0,0 13 1 16,4 10 7-16,-2 9 4 0,4 7-2 0,0 4-6 15,1 0-20-15,-1 9-6 0,-1 10 1 0,1 10 10 16,-1 14 16-16,-1 11 6 0,3 10 2 16,1 6-7-16,1 3-4 0,6 5-2 0,8-2-6 15,0 1 2-15,3-6 0 0,3-6-3 0,-2-7-5 16,-2-11 0-16,1-9-5 0,0-7 0 0,-3-9 1 15,0-4-9-15,-3-6-10 0,-1-5-3 16,0-4-5-16,-2-3-1 0,1 0 12 0,0-8-3 16,-2-4 1-16,1-4 3 0,-3-6-6 0,1-2 6 15,1-5 1-15,-4-2 8 0,3-5-2 0,-4-2-3 16,3-4-3-16,-4-6-1 0,-1-1 3 16,-1-2 5-16,0-1 11 0,0-1 0 0,-1 1 2 0,-1 3 5 15,-3 5 0-15,3 6 3 0,2 8 12 16,0 10 4-16,0 7 7 0,0 6 3 0,-1 4-7 15,1 3-12-15,0 0-16 0,-1 6-11 0,1 5-2 16,0 6 5-16,0 8 11 0,2 5 2 0,0 5-1 16,5 4-1-16,-4 1 0 0,4 3-4 15,-1-1 4-15,0 0-2 0,3 2-4 0,0-1 2 16,0-1-2-16,-3-4-9 0,1-5-15 0,0-5-15 16,-3-6-21-16,3-4 1 0,-6-4-1 0,0-5 0 15,-1-3 9-15,1-5 15 0,0 0 29 16,0-1 14-16,-1-5 4 0,3-6-11 0,-2-3-20 15,2-1-6-15,-1-3 4 0,5-1 1 0,-4 1 5 16,6 0 5-16,-2-2-2 0,-2 1 3 16,5 1-6-16,5 3-15 0,-2 3-15 0,4 1 7 15,-4 5 16-15,-2 0 24 0,-1 5 25 0,0 1 3 16,0 0-1-16,-1 3 5 0,0 6 8 0,2 3 6 16,-1 3 3-16,1 3 2 0,1 3-9 15,0-2-4-15,2 1-3 0,0-2-5 0,2-2-4 16,1 2 2-16,2-4-5 0,2 0-4 0,4-2-1 15,-1-4-5-15,0-2 2 0,3-4-2 16,4-2 2-16,1-3-3 0,4-6-6 0,-3-2-2 16,4-2-2-16,-3-1-1 0,-3-4-4 0,1-3-2 15,-3 1-5-15,-2-3-4 0,-4 2 6 0,-6 0 1 16,-3 2 2-16,-6 1 6 0,-6 1 4 0,-2 1 0 16,-1 1 4-16,-8 0-6 0,-2 2-4 15,-1 1-2-15,-5 3-4 0,3 2 0 0,-4 3 2 16,1 4 7-16,0 0 5 0,-2 5 9 0,0 3 5 15,0 4 3-15,2-1 0 0,6 3-4 0,1 0 0 16,5-1-6-16,0 4-1 0,5-2 4 0,0 2 1 16,5 1 3-16,0 0-1 0,6-1-3 15,2 0-3-15,1-1-3 0,2-3 2 0,-1-2-4 16,4 0-3-16,1-2 3 0,-1-1-6 0,4-1 1 16,0-1-3-16,5-3-13 0,1-1-19 15,0 0-27-15,-4-2-32 0,3 0-28 0,-4 0-31 16,-1 0-84-16,-9-1-238 0,-3-1-1126 0</inkml:trace>
  <inkml:trace contextRef="#ctx0" brushRef="#br0" timeOffset="157557.93">6844 14947 2764 0,'0'0'47'16,"0"0"5"-16,0 0-2 0,0 0-13 15,0 0-21-15,0 0 1 0,0 0-1 0,112-133-6 16,-61 111-3-16,6 1-4 0,5 3-10 0,4 1-31 16,5 4-56-16,0 2-129 0,-13 4-272 15,-21 4-1107-15</inkml:trace>
  <inkml:trace contextRef="#ctx0" brushRef="#br0" timeOffset="158898.43">9711 14637 3048 0,'0'0'63'0,"0"0"2"0,0 0 0 0,0 0-27 16,0 0-27-16,0 0-8 0,0 0-3 0,0 0 12 16,0 0 6-16,25 120 7 0,-4-55-2 0,1 5 4 15,0 3-6-15,0 2-9 0,4-3-2 16,-3 0-7-16,0 5-1 0,2 2 0 0,-2 6-2 15,-1 3 1-15,0 0-2 0,-2-8 1 0,-2-5-12 16,-2-10-6-16,-1-10-5 0,-6-9-9 0,0-9 3 16,-5-9 7-16,0-7 1 0,-4-8 4 15,0-6 11-15,0-5 12 0,0-2 6 0,-4-2 4 16,-1-7-1-16,-3-4-13 0,1-3 0 0,-5-5-1 16,1-1-2-16,-1-4 6 0,0-1-1 15,-3-2 0-15,3-3-3 0,0-3-3 0,-1-2 1 16,0-1-2-16,2-2 1 0,2-2 0 0,3-2-4 15,0-1-6-15,4-3 2 0,2 0-2 0,0 2 0 16,5 4 5-16,1 4-7 0,5 5 1 0,2 7 0 16,2 4 5-16,1 6 4 0,1 2 3 0,2 5 5 15,0 3-8-15,-2 4-1 0,-2 2-3 0,1 2-2 16,-3 7 2-16,-1 5 2 0,-2 2 1 16,1 4-3-16,-2 3 2 0,-2 1-1 0,-4 1-3 15,-3 2-7-15,1-1-6 0,-2-2-10 0,-5 2-9 16,-2-3-9-16,-4 0-8 0,-2-2-15 15,2 0-3-15,-4-3 1 0,0-4 7 0,-1-4 26 16,0-5 18-16,0 0 16 0,1-3 11 0,-1-2 8 16,3 0 0-16,2 0 3 0,2-2 2 15,1-3-6-15,2 1-4 0,3-2-5 0,2 3-4 16,1 0-9-16,1-1-6 0,0 2-17 0,1-2-14 16,3 2 0-16,3 0 5 0,2-3 16 0,2 1 10 15,2 1 6-15,4-2-4 0,3 2 5 16,0-2 4-16,2-1 7 0,1 1 5 0,3-3-2 15,1-1 2-15,0-2-4 0,7 0 4 0,0-3-1 16,0 0 1-16,0-1-2 0,2-2 3 0,-4-3 3 16,1 1-2-16,-2-2 6 0,-1-2 1 0,-5 1 3 15,-2 0 6-15,-6 0 7 0,-3 1 5 16,-5 2 7-16,-3 2 14 0,-5 2 8 0,-1 1 13 16,0 2 4-16,-6 3 2 0,0 2-1 0,-1 2-10 15,-3 1-16-15,-2 4-23 0,-4 0-13 0,3 5-6 16,-7 5 0-16,1 5 6 0,-1 2 2 0,0 2-7 15,6 2 5-15,2 0-1 0,1 1-5 16,5 0 2-16,1-1-6 0,3 0-3 0,2-1-3 16,0 0 3-16,0-3-5 0,4-1-4 0,2-1 1 15,0-1-5-15,2-2 5 0,1-2-5 16,1-2-2-16,2-1-8 0,2-1-4 0,0-4 3 16,3-1-2-16,2-1 0 0,1-2 3 0,2-5 7 15,-1-3 1-15,-1-1 5 0,-1 1-3 16,-4-2-5-16,1-1 1 0,-4 1-1 0,1-3 6 15,-4 0-1-15,-1-2 4 0,1-2-5 0,-4 1 5 16,-1-1 2-16,1 0-1 0,0-1 3 0,0 2-7 16,3 0-4-16,1 4-9 0,0 1 2 0,2 4-1 15,-2 3 5-15,0 1 11 0,0 4 2 0,0 1 6 16,0 0-3-16,2 0 0 0,2 5-3 16,-2 2 3-16,2 2 2 0,1 3 2 0,2-1-3 15,-3 2 0-15,2 0-2 0,0 1-1 0,0 1 6 16,1 0-7-16,-1 0 2 0,-2-1-3 0,1 1 0 15,0 0 3-15,-2-1-1 0,-1 1 2 16,-3-3-6-16,0 0 0 0,-4-1-10 0,2 0-2 16,-4-2-4-16,-1 0-2 0,2-2 5 0,-3 0-2 15,-5-1 3-15,0-2 7 0,0 0 5 0,-2-3 6 16,3-1 6-16,-2 0-1 0,-1-2-1 16,3-4-3-16,-2-2-3 0,2-3-1 0,0-3-5 15,-1-2 0-15,4-1-8 0,-2-2-2 0,3-2-1 16,0-2 0-16,4-1-2 0,3 1-1 15,4-1 1-15,1 2 0 0,2 2 8 0,4 4 13 16,-2 3 16-16,3 3 15 0,-3 2 15 0,1 2 2 16,-2 4-3-16,1 2 0 0,-2 0-4 0,1 2-2 15,-3 5-2-15,5 2-1 0,-2 2-8 16,0 2-2-16,-1 0-1 0,-2 3-8 0,1-1 0 16,0 2-4-16,-2-3-5 0,-1 0-6 0,-2 1 1 15,1-1-6-15,-1-1-11 0,-1 0-16 0,0 0-41 16,1-1-60-16,0-2-71 0,-1-1-126 0,0-3-551 15,-2-3-726-15</inkml:trace>
  <inkml:trace contextRef="#ctx0" brushRef="#br0" timeOffset="159018.61">11150 15125 2812 0,'0'0'12'0,"0"0"-7"0,0 0-9 0,0 0-8 16,0 0-5-16,0 0-26 0,-11-127-75 0,18 119-85 15,-1 4-298-15,0 0-1048 0</inkml:trace>
  <inkml:trace contextRef="#ctx0" brushRef="#br0" timeOffset="159747.96">11672 15172 2500 0,'0'0'65'0,"0"0"-11"0,0 0 2 0,0 0-3 16,0 0-4-16,0 0-2 0,0 0-8 16,0 0-10-16,0 0-12 0,0 0-6 0,0 0-5 15,0 0-1-15,0 0 1 0,0 0-1 0,-5 97-2 16,10-87-4-16,-1 1 3 0,2 0 2 0,-2-1 0 16,3-1 1-16,-2 1-1 0,-1-2-4 15,1 1 0-15,0-2 3 0,-3-2-2 0,1 0 0 16,0-1-2-16,0-1-6 0,-3-2 5 0,1-1-1 15,0 1 5-15,-1-1 0 0,0 0 2 16,0 0 0-16,0 0-4 0,0-1 1 0,0-1-12 16,0-3-5-16,-2 1-9 0,2-1-6 0,-3-2-6 15,0 1-6-15,0-1-3 0,2 1-11 0,0 0-5 16,1-1-7-16,0 0-7 0,1 1-4 0,5-1 6 16,1-1 7-16,4 1 15 0,-1 0 11 15,6 0 15-15,-3-2 5 0,5 2 9 0,0-1 12 16,0 1 1-16,0 2 12 0,0-2 8 0,1 2 3 15,-2 1 6-15,1-1 1 0,-2 3 15 0,-1 1-4 16,0 0-3-16,-4 1-8 0,-2 0-18 0,-3 0 2 16,-1 0 2-16,-2 1 1 0,0 1 1 15,-3 1-2-15,0 1 2 0,0 1 3 0,0 3 5 16,-3 0-1-16,0 3-5 0,-3 1-5 0,2 0-3 16,-4 1-3-16,3-1-1 0,0 0-2 0,3 0 2 15,1-1-3-15,-2-1 4 0,3-1-2 16,0 1-1-16,4-2 6 0,2-1-1 0,-1-1 5 15,3-3 2-15,-2-1 0 0,1 0 1 0,1-2-1 16,-2 0 2-16,1-1 0 0,3-5-2 16,-1-2 1-16,1-3-4 0,1-2-10 0,0-1-2 15,-1-1-14-15,4-2-10 0,-1-2-9 0,-1-1-14 16,0-2 2-16,-2-2-3 0,-1 0 8 0,-4-2-1 16,-1-1 3-16,-4-4 7 0,0-2 3 15,0-5 7-15,0-2 4 0,-3 1 3 0,-3 4 3 16,-3 6 15-16,-1 7 16 0,2 7 17 0,-1 7 21 15,3 5 14-15,0 1-12 0,1 2-9 0,-2 7-14 16,0 6-12-16,1 5 8 0,-2 7 5 0,2 4 3 16,2 7-1-16,4 1-1 0,0 2-6 15,4-2-4-15,5-3-6 0,1 1-8 0,2-2-5 16,1-1-6-16,1 1-4 0,2-1 0 0,0 0-12 16,1-1-17-16,3 0-25 0,2-2-35 15,5-3-51-15,1-4-118 0,-5-5-314 0,-7-7-1069 0</inkml:trace>
  <inkml:trace contextRef="#ctx0" brushRef="#br0" timeOffset="160131.84">12891 14948 2638 0,'0'0'58'0,"0"0"3"15,0 0 2-15,0 0-15 0,0 0-5 0,0 0-10 16,0 0-2-16,0 0-11 0,0 0-15 0,15-119-6 16,0 109-11-16,1 3 1 0,4 0-1 0,0 2 3 15,4 2 1-15,-1 1 1 0,3 2 3 16,-1 0-1-16,0 6 3 0,1 1 1 0,2 2 2 16,-2 1 2-16,1 3 4 0,1 2 3 0,-4 0-3 15,0 4 6-15,0-1-1 0,-5 1 2 16,-5 1 6-16,1 1 2 0,-6 0-1 0,-2 0 5 15,-2 2 1-15,-3-2 3 0,-2 1 7 0,-1-1-1 16,-5-2-1-16,-1 2-1 0,-3 1 1 0,-1 0-2 16,1 1 0-16,-2 0-1 0,3 0-9 15,0-1 1-15,4 0-6 0,0-3-1 0,0 0-1 16,4-1-5-16,1-1-5 0,0 0-2 0,0-2-5 16,3 0-1-16,4-1 2 0,-2 0-10 0,1-1-12 15,3 1-29-15,1-2-42 0,-1 1-52 16,-1 1-65-16,0 1-138 0,-1-5-285 0,-1-2-991 0</inkml:trace>
  <inkml:trace contextRef="#ctx0" brushRef="#br0" timeOffset="160383.56">13277 15941 2545 0,'0'0'105'0,"0"0"-31"0,0 0 31 0,0 0 3 0,0 0-3 15,0 0-6-15,0 0-27 0,0 0-21 16,0 0-24-16,0 0 0 0,0 0-7 0,0 0-1 16,0 0 6-16,0 0-6 0,-61 106-5 0,53-102 2 15,1 0 2-15,-3-1-5 0,-1-2 4 16,-1 1-2-16,-1-4-8 0,1 2 2 0,-2-1-6 16,0-2-2-16,-1-2-3 0,1-1-9 0,3 2-11 15,-1-3-16-15,2 0-16 0,1 0-24 16,-1 0-51-16,2-1-94 0,4 2-259 0,-2 3-1194 0</inkml:trace>
  <inkml:trace contextRef="#ctx0" brushRef="#br0" timeOffset="164802.23">4167 16194 404 0,'0'0'198'0,"0"0"18"0,0 0-3 16,0 0-5-16,0 0-11 0,0 0-6 15,0 0-29-15,0 0-10 0,0 0-18 0,0 0-30 16,0 0 0-16,0 0-11 0,8-85-3 0,-8 81-2 15,0 0-2-15,0 0-10 0,0 1-13 16,-1-1-5-16,-2 2-9 0,3-2 0 0,-4 2-4 16,0 0-8-16,-1-1-8 0,-1 1-4 0,-2-1-9 15,-3 0-3-15,0 0-3 0,-3-1-6 0,-1 3 2 16,-3-1-1-16,-2 1 6 0,-3 1-2 16,0 0 0-16,-2 6 4 0,-3 3-1 0,2 2-3 15,-3 7-2-15,1 5-1 0,0 7-6 0,1 5 9 16,3 5 0-16,6 6-1 0,-1 3 0 0,8 3-3 15,4 0-3-15,4-4-1 0,3-1 3 16,4-3-6-16,6-3 0 0,2-3 2 0,5-1-3 16,2-3-1-16,2-4 0 0,0-3 3 0,2-1-9 15,1-3 8-15,-1 2 0 0,1-2-1 0,1-1 4 16,-3-3 1-16,2-5-2 0,-2-4-16 16,0-4 8-16,-1-4-10 0,-2-2-1 0,-1 0 14 15,-2-2-3-15,0-4 8 0,-2 1-4 0,-1-1 8 16,-2-1-4-16,-4-1 0 0,1 0 6 0,-1-1-5 15,-1-1 1-15,-2-1 9 0,0 1-1 0,-4-3-5 16,1-1 4-16,0-1-8 0,-1 0 2 16,2-1-2-16,0 0 3 0,1 0 0 0,2-1-7 15,1-2 7-15,2 2-9 0,2 0 0 0,2 1 2 16,0 0-2-16,-1 4-3 0,3 3 0 0,0 1 2 16,-4 2-7-16,2 3 7 0,-3 0-2 15,0 2-4-15,0 1-2 0,-1 1 2 0,2 5-5 16,0 0 6-16,0 1 8 0,0 1-2 0,1 1 4 15,-1 1 0-15,0 1 0 0,1 1-2 16,-1 0 8-16,0-3-4 0,1 1-2 0,-2-2 3 16,0-1-7-16,-2-1 4 0,2 0-1 0,-4-3 4 15,0 1-2-15,1-1-1 0,-2 0 3 0,3-1-3 16,-1 0-2-16,1 0 3 0,2-1 3 16,0-1-5-16,0 0 7 0,1 0-3 0,1 0-4 15,-2 0 1-15,1 1 3 0,-1-1 0 0,-1 0-8 16,0-1 5-16,1-3-10 0,2 1 0 0,-4-3 5 15,1 0-3-15,-1 0-1 0,2 0-1 0,-4-1 8 16,0 1-4-16,0-3 9 0,-1 2 4 16,-1-2-2-16,0 0 3 0,1 0 5 0,-3 1-3 15,0 2-3-15,-1 3 7 0,1-1-8 0,-1 3 8 16,0 1-2-16,0 0-3 0,0 0-5 0,0 0-3 16,0 0 2-16,0 2 0 0,0 5 7 15,1 3 6-15,3 4 8 0,-1 2 3 0,3 1 1 16,0 0-3-16,4 1-9 0,1-3-7 0,2 3 0 15,2-3-5-15,-1-1-4 0,2-2 4 0,0-4-22 16,2-1-22-16,2-3-38 0,2-4-71 16,1 0-135-16,-5-3-353 0,-7 0-982 0</inkml:trace>
  <inkml:trace contextRef="#ctx0" brushRef="#br0" timeOffset="164928.59">4889 16483 1848 0,'0'0'19'0,"0"0"-16"16,0 0-18-16,0 0-23 0,0 0-33 0,0 0-75 16,0 0-120-16,0 0-314 0,0 0-174 0</inkml:trace>
  <inkml:trace contextRef="#ctx0" brushRef="#br0" timeOffset="165770.02">5030 16593 2267 0,'0'0'68'0,"0"0"-8"0,0 0 3 16,0 0-4-16,0 0-16 0,0 0-14 0,0 0-4 15,0 0-8-15,0 0-3 0,0 0 1 0,0 0-3 16,0 0-7-16,0 0-1 0,0 0 2 0,114 66-9 16,-102-57 0-16,0 2-6 0,0-1-6 15,2 3-13-15,0-1-11 0,-1 2 0 0,1-1 0 16,-1 1 14-16,3-3 12 0,-2 2-2 0,-1-3-4 15,1 0 5-15,0-1 3 0,-3-2 4 0,-1-3 10 16,1-1-1-16,-5-1 4 0,-1 0 2 16,-1 0 3-16,-1-2 4 0,-2 0 10 0,-1 0 16 15,0 0 10-15,0 0-2 0,0-4-9 0,0 1-27 16,0-2-25-16,0-3-5 0,-3-1-10 0,2-2-2 16,0-1 3-16,1-1-4 0,0 0-8 0,1-1 2 15,5 0 0-15,3-1-3 0,1 1 9 16,2-3 5-16,5 2 2 0,-3 1 8 0,5 2 7 15,1 1 8-15,-1 0 1 0,-2 0 9 0,-1 3 2 16,3 1-7-16,-5 1 5 0,0 0-3 16,-3 1-3-16,1 2-1 0,-2-1 5 0,-1 3-5 15,2 0 1-15,-5 2 8 0,0-1-2 0,1 0 5 16,-4 1 7-16,4 3 2 0,-5 2 3 0,0 2 10 16,1 0 6-16,0 3-4 0,-3 2 0 15,1 0-4-15,-1 1-7 0,1 0-5 0,1 1 2 16,3-2-5-16,-2 2-8 0,5-1 7 0,-3-2 2 15,3 1-2-15,1-4 14 0,2 1-8 0,-2-3-9 16,1 0 2-16,3-1-7 0,0-1-3 16,2-3 2-16,-3-2-1 0,2 0-8 0,1 0 4 15,-3-1 0-15,5-3-3 0,-4-1-2 0,4-1-5 16,-5-1-1-16,1-1-6 0,-1 0 0 0,-2-1 6 16,-2-2-1-16,0 1 7 0,-3-1 9 0,0-1-4 15,-3-1-1-15,-1 1 4 0,3-1-3 16,-4-1 6-16,0-1 1 0,0 1 1 0,-4 2-6 15,1 2-2-15,-1 0 9 0,-1 3-6 0,2 2 3 16,-3 0-1-16,3 3-6 0,-2 0-3 0,1 2 1 16,3 0-7-16,1 0-11 0,0 0-3 0,0 3-5 15,1 1-1-15,6 2 9 0,2 4 10 16,3-1 0-16,5 2 12 0,3 1 2 0,5-1-3 16,2 3 1-16,3-2-5 0,3 2 2 0,-3 3-6 15,-1-1 7-15,-2 1-3 0,-1 0-6 16,-4 2 6-16,-1-1-5 0,-2-1 2 0,-6 2 0 15,-1-3 2-15,-3 0-3 0,-3-3 4 0,-5-2 4 16,-1-3 4-16,0 0 7 0,-6-3 10 16,1-1 13-16,-6 0 4 0,-2-4 1 0,-1 0-3 15,2 0-3-15,-2-4 1 0,0-3 9 0,4-1-5 16,1-4-9-16,3-2-4 0,0-2-20 0,5-1-5 16,1-4-6-16,0-2-4 0,9-5-5 15,2-3-3-15,4-2-8 0,3-4-29 0,8-5-17 16,2-3-26-16,8 0-40 0,5 0-39 0,4 4-77 15,1 6-151-15,-11 14-365 0,-10 9-668 0</inkml:trace>
  <inkml:trace contextRef="#ctx0" brushRef="#br0" timeOffset="166299.98">7624 16666 2409 0,'0'0'116'0,"0"0"9"0,0 0-3 0,0 0-25 16,0 0-14-16,0 0-12 0,0 0-5 0,0 0 1 16,0 0-19-16,0 0-4 0,0 0-6 0,84-118-13 15,-61 114-6-15,4 0-4 0,0 4 2 0,-1 0-9 16,2 7 8-16,0 4-2 0,-2 3-10 16,2 2 4-16,2 2-4 0,-1 2-2 0,0 1-2 15,-2 2 3-15,1 5-9 0,-2-2 1 0,-3 1 4 16,-1-2-7-16,-1 1-4 0,-3-5-6 15,-4 3-2-15,-1-5-6 0,-2-1 8 0,-7-4 4 16,-2-3 3-16,-1-3 1 0,-1-3 13 0,0-3 8 16,-3-2-2-16,-4 0 14 0,0-5-20 0,-2-5-3 15,-2-5 1-15,0-3 0 0,-2-2 1 16,2-5-4-16,0-1 7 0,2-3-10 0,4-3 0 16,-1-1 1-16,4-2-2 0,2-1-9 0,0-4 12 15,3-1-6-15,5-4-11 0,3-2 4 16,5 0-17-16,0 6-5 0,2 6-12 0,2 4-5 15,0 9-20-15,0 4-20 0,-4 7-13 0,0 5-40 16,0 4-45-16,-2 2-89 0,-4 1-211 0,-1 2-984 0</inkml:trace>
  <inkml:trace contextRef="#ctx0" brushRef="#br0" timeOffset="166948.14">9201 17259 1454 0,'0'0'167'0,"0"0"-26"0,0 0 20 15,0 0 5-15,0 0-5 0,0 0-17 0,-61 130-4 16,30-98-5-16,-7 0-28 0,-6 1-8 0,-5-2-44 15,-5 2-26-15,-4-3-13 0,-1 1-8 0,2 0-4 16,-2-3 2-16,0 1-21 0,9-4-24 16,1-4-30-16,9 0-19 0,5-2-36 0,-4-3-119 15,11-2-238-15,12-6-1023 0</inkml:trace>
  <inkml:trace contextRef="#ctx0" brushRef="#br0" timeOffset="168717.01">11242 16238 2222 0,'0'0'80'0,"0"0"44"16,0 0 34-16,0 0-3 0,0 0-11 0,0 0-21 15,0 0-33-15,0 0-30 0,0 0-26 0,0 0-20 16,0 0-12-16,0 0 2 0,0 0 1 16,0 0-5-16,-56 64 1 0,64-15 5 0,3 0-9 15,1-1 3-15,3 2 7 0,-1-3-8 0,3-1 6 16,-3-3-3-16,2-2-4 0,-2-3-2 0,0-2 5 16,-4-2-3-16,-3-4-9 0,1-5-2 15,-2-1-15-15,-3-6 0 0,0-3 3 0,-2-5 4 0,-1-3 7 16,0-2 5-16,0-4 11 0,0-1 2 15,0 0 2-15,0 0 4 0,0-2-1 0,0-4-9 16,0-3-4-16,-1-4-8 0,0-3-7 0,1-2 1 16,0-3 5-16,0-1 2 0,0-2-10 15,0-2 4-15,0-2-9 0,3 0-1 0,4 2 8 16,-1 0 2-16,3 3 1 0,1 2-1 0,1 4-11 16,1 4-3-16,1 3 10 0,-2 3 10 0,0 5 14 15,-2 1 5-15,-2 1 5 0,1 2-1 16,-2 5-3-16,1 2 5 0,1 3-6 0,1 0 4 15,-2 2-3-15,2 1 0 0,0 2-6 0,2-4-3 16,0 1 6-16,3-2-4 0,-1 0 3 16,0-1-1-16,3 2 0 0,-1 0-4 0,4-3 1 15,-1 1 3-15,1-4-6 0,2 2 1 0,0-2 2 16,1-3-3-16,-1 1-4 0,1-3 3 16,-2-1-12-16,2 1-1 0,1-2 2 0,-3 1-6 0,0-6 2 15,-1 0 1-15,-2-2 5 0,-1-1 4 16,-2 0 12-16,0-4 4 0,0-1-1 0,-1 0 2 15,-5-1 0-15,2 0 3 0,-2 0-2 0,-2 0 4 16,0 0-1-16,-2 3 1 0,-1-1 11 0,-2 3 12 16,-1 2 3-16,0 1 6 0,0 3 1 0,0 2-17 15,0 1-1-15,0 0-13 0,0 0-10 16,0 0-7-16,0 0 2 0,0 4 5 0,0 3-1 16,2 2 8-16,2 4-1 0,1 2-2 0,2 1-2 15,2 3 2-15,0-2-10 0,3 1 1 16,1 0 7-16,-1-3-7 0,3-3 4 0,0 1 0 15,1-4-1-15,1 1 0 0,1-1 4 0,0-2-3 16,-2 0-7-16,-3-2 2 0,0-2-2 16,-3 0 3-16,0-2 2 0,-5-1 2 0,0 0-2 15,-3 0-2-15,0 0 12 0,-2 0 4 0,0 0 7 16,0-1 0-16,-3-2-8 0,-3-1-10 0,0-3-6 16,-4 1-1-16,0-2-5 0,-3 1 4 0,0-2 1 15,-1 0-3-15,-1-2-3 0,4 0 1 16,0 0 0-16,2-2-2 0,3-1 2 0,2 1-8 15,4 0-10-15,0-1 0 0,0-1 5 0,10-2 0 16,-1-1 9-16,8-3 1 0,5 0-1 0,4-2 0 16,4-1 6-16,5 3 2 0,4 0-5 15,-1 2 11-15,2 6-6 0,-1 1 1 0,-4 8 2 16,-3 1-3-16,-3 3-1 0,-3 1-3 0,-6 6 8 16,0 3-5-16,-8 1 6 0,-1 2-1 0,-3 4 1 15,-3 0-1-15,-1 2 3 0,-4 0 5 0,0 0-6 16,0-1 3-16,1 1 4 0,-2-3-6 15,-3-1-2-15,0 2 1 0,2-3-9 0,1-3 2 16,-1 0 5-16,2-5-4 0,0 1-1 0,0-1 2 16,0-3 3-16,0 1-5 0,2-4 6 15,-1 1-4-15,0-1-7 0,1 1 1 0,1-1 1 16,1 0 1-16,-2 0-7 0,6-3 7 0,-2-4-5 16,2-1-6-16,3-2 3 0,1-2-5 15,-1 1-7-15,3-3-2 0,-4 1 0 0,0 1-6 16,2-1 4-16,-2 2 6 0,-1 2 2 0,1 2 3 15,-5 2 3-15,0 3-7 0,-4 2-11 0,2 0 10 16,-2 0 10-16,2 6 19 0,-1 3 20 0,-1 1 9 16,3 1 0-16,2 2-3 0,-2-1 1 0,2 2-7 15,3-1-9-15,2 1 6 0,-1-1-1 0,4 1-5 16,2-1 8-16,4-3-4 0,-1 0-7 16,2-4 4-16,0-2-2 0,-1-3-3 0,-2-1-2 15,0 0 4-15,-1-1-9 0,-2-2 5 0,-2-2 9 16,-3-1 0-16,-4-1 15 0,0-1 0 15,-5 0 3-15,1-1-10 0,0 1-7 0,-2-1 5 16,-2 0-13-16,2-3 4 0,0-1 1 0,0-2-12 16,-2-1-3-16,1-1-1 0,-1-3-7 0,-1 0-16 15,0-4-12-15,3-1-31 0,0 0-43 16,0-1-55-16,5 1-108 0,6 0-218 0,-4 7-436 16,-1 5-498-16</inkml:trace>
  <inkml:trace contextRef="#ctx0" brushRef="#br0" timeOffset="169434.77">13998 16786 2477 0,'0'0'124'0,"0"0"-22"0,0 0 7 0,0 0 10 0,0 0-23 16,0 0-15-16,0 0-18 0,0 0-26 15,0 0-18-15,0 0-6 0,0 0-10 0,0 0-6 16,64-119 7-16,-47 97 0 0,2-2-5 0,-4-4 2 15,5-2 1-15,-1-4-5 0,0-4 5 16,0-4-1-16,-3-3-2 0,1-4-5 0,-5-2 8 16,3-1 0-16,-9 1-1 0,1 1 7 0,0 3-3 15,-4 6 5-15,-3 6 5 0,0 9 9 16,0 7-1-16,0 8 4 0,-2 5-1 0,0 3-8 16,-2 3-8-16,2 0-12 0,0 9-5 0,-4 6-4 15,1 7 10-15,-4 9 4 0,0 5 1 0,2 6 1 16,5 2-5-16,3 0-1 0,2 1 4 15,5 1-2-15,5-4-3 0,1-2 1 0,0-1-3 16,3-1 2-16,2 0-1 0,0 1-6 0,1-5 1 16,-1-3-15-16,0-3-4 0,-2-6-9 15,-3-3-12-15,-1-5 6 0,-8-5 10 0,1-3 10 0,-6-3 3 16,0-1 13-16,-7-1-2 0,-5-1-2 16,-1 0 6-16,-6-4-4 0,-4-1-1 0,-3-5 8 15,-2 0 6-15,2-4-2 0,-1-2 5 0,-1-3-2 16,5 1-5-16,2-2-3 0,0-3-1 0,3 0-13 15,2 1-5-15,3 1 2 0,5 1-11 0,6 2 3 16,2 0-13-16,11 2-6 0,6 3-3 16,3 0 2-16,3 0 16 0,4 5 6 0,2 0 10 15,1 2 12-15,1 4 6 0,0 2 3 0,1 0 9 16,-2 4-2-16,0 5-6 0,-2 0 2 16,-4 1-1-16,1 2-4 0,-4 0-1 0,-3-3 5 15,0 4-8-15,-1 0 8 0,-3 0 4 0,1-1-1 16,-2 2 6-16,-2 1-7 0,-1 0 9 15,0 0-9-15,-1 0 2 0,1 0 0 0,0-2-7 16,-1-1 4-16,-3-2-2 0,3 0-2 0,0-1-5 16,0-1 4-16,-1-1-6 0,-2-1 3 0,3-1 4 15,1-1-4-15,-1-1-2 0,3-2 4 0,-1 0 4 16,2-1-1-16,-1 0 15 0,-1-2-7 16,0-3 2-16,-2 3-1 0,-1-4 0 0,-3 0 10 15,3-1-4-15,-6-1 11 0,0 0-6 0,0-3 3 16,-2 1 1-16,0-2-6 0,-5-5-2 0,-4 1-12 15,-1 0-1-15,-1 0-10 0,-3 0-11 0,-3 2-7 16,-3 0-17-16,0 2-21 0,0 0-19 16,-2 2-49-16,0 1-92 0,-3 1-59 0,10 3-296 15,4 0-990-15</inkml:trace>
  <inkml:trace contextRef="#ctx0" brushRef="#br0" timeOffset="170831.75">15956 15993 2374 0,'0'0'351'0,"0"0"-273"0,0 0 15 0,0 0-1 0,0 0-6 16,0 0-13-16,0 0-22 0,-38-127-13 0,18 117-2 15,-4 4-11-15,-2 1-1 0,-4 5-9 16,0-1-14-16,-2 9 0 0,0 5 3 0,1 3-2 15,0 5 2-15,4 0-1 0,2 4-11 0,1 1 5 16,9 3 1-16,3 2 0 0,5 3 4 16,5 1-4-16,2 3 2 0,2 2-2 0,5-1-1 15,0 0 4-15,4 2-1 0,2-4-2 0,0 1 3 16,0 1-3-16,2 2-3 0,-2 5 3 0,-1-1 5 16,4-1-3-16,-3-4-2 0,0-1 5 15,2-2-10-15,-4 0 3 0,-3-4-1 0,-4-3-3 16,-2-3-4-16,-1-3-2 0,-1-5 4 0,-2-1-8 15,-3-6 11-15,-3-2 4 0,-3-3-4 0,-3-4 8 16,0-2 1-16,0-1-2 0,-3-1 5 16,-1-6-1-16,3-4-4 0,-1-1 0 0,4-3-3 15,1-2-1-15,3-2-9 0,4-3-9 0,-1-2-6 16,5-1-10-16,1-2-4 0,8-4-1 16,5 2-7-16,1 0 2 0,5-1 3 0,2 1 1 0,5-1 3 15,-1 0 12-15,3-1 6 0,2 2 8 16,0 2 4-16,-2 1 8 0,1 4-2 0,-4 1 3 15,-2 1 14-15,-4 4-5 0,0 0 13 0,-8 4 10 16,-3 3 16-16,-3 3 8 0,-3 4 15 0,-2 2 2 16,-1 0-19-16,0 0-7 0,0 0-17 15,-3 3-10-15,-2 4-6 0,1 5 10 0,-4 2-2 16,-1 2 2-16,3 1 3 0,0 0-12 0,3 2-3 16,2-2-3-16,1 2-2 0,0-1-4 15,4 0 2-15,3 0 0 0,2-2-7 0,-2 1 3 16,2-2 5-16,2-2 0 0,-1-1-2 0,4-2 2 15,-1-3-2-15,0-2-8 0,5 0-3 0,-4-2 0 16,4-1-15-16,0 0 5 0,1-2 9 16,-3 0-9-16,1 0 11 0,1-2 2 0,-5-3-2 15,4-1 1-15,-4-2 7 0,0-1-1 0,1-2-10 16,-3-1 8-16,1-3-3 0,-2 0 3 0,-1 0 6 16,-3-3 2-16,2 3-2 0,1 0-6 15,-2 0 6-15,2 1-4 0,-4 0-7 0,4 3 11 16,-1-1-5-16,1 3-2 0,-3-1 6 0,2 3-3 15,0 3-2-15,0 0 8 0,-3 1 3 0,0 2-1 16,-1 1-3-16,-3 0 1 0,4 0-5 0,-4 2 1 16,1 4 7-16,-1 0-4 0,1 3-3 15,4 1 1-15,-3 2 1 0,3 1-4 0,-2-1 2 16,4 1 3-16,0 1-4 0,-1-2 1 0,1 0 8 16,1-1-8-16,2-2-3 0,-2 1 6 0,-1-1-8 15,-3-1 0-15,3-1 5 0,-5 0-2 16,3 0-1-16,-4-2 0 0,-1 1-3 0,-1-1-15 15,2-2-5-15,-2 1-7 0,0-2-8 0,0-1 5 16,0-1 7-16,0 0 13 0,0 0 7 0,0 0 10 16,2-3-3-16,1-5-13 0,-1-2-4 15,6-2-6-15,-4-1-8 0,4-1-1 0,-1 0-6 16,2 0-19-16,1 1-7 0,0 0-7 0,3 1-34 16,0 1 0-16,5 1 14 0,-3 2 11 15,2 1 35-15,0 0 23 0,-2 2 1 0,3 1 9 16,-1 0-2-16,-2 2 12 0,5 0 3 0,-2-1 7 15,0 1 16-15,-2 1 0 0,2 0 8 0,1 0 7 16,-2-1 9-16,-1 1-4 0,2 0 1 16,-3 0-7-16,-1 0-9 0,0 1 0 0,-3-1-6 15,2 1 0-15,-4-2-7 0,-2 2 2 0,0-1-1 16,-3 1 2-16,-1 0 9 0,-1 0 3 0,-2 0 2 16,0 0 3-16,0 0-4 0,0 0-8 0,0 0-5 15,-2 4-1-15,-1 0-3 0,-1 2 3 0,-3 2 3 16,3 0-2-16,-4 3-3 0,0-2 1 15,1 1 0-15,1 1-1 0,-1-1-4 0,4-1-1 16,-3-1-9-16,4-1 2 0,1-1 3 0,-2-2-6 16,2 1 5-16,-1-3-3 0,2-1-2 15,0 1-6-15,0-2 5 0,0 0-5 0,0 0 1 16,2 0 6-16,0 0-1 0,2 0-1 0,2-5 6 16,-1-1 4-16,4-1-5 0,2-4 5 0,3-1-6 15,-1 0-6-15,0 0-2 0,3-2 2 16,-2-2 2-16,1-2 0 0,-1 0 6 0,-3-3-5 15,1-2-2-15,0-2-1 0,-4-3-1 0,2-2-6 16,-4 0 1-16,-4-1 7 0,-3-2 0 16,1 1 1-16,-7 1 5 0,-3-2-1 0,2 2-3 15,-2 4 12-15,0 8 0 0,2 5 3 0,0 6 11 16,1 5-4-16,3 1-3 0,-2 2-7 0,3 5-4 16,-2 6-3-16,2 3 7 0,0 6 11 0,3 3 2 15,0 3 5-15,4 3 2 0,8 3 0 16,5 1 0-16,4 1 0 0,4 1-3 0,0 1-8 15,3-3-4-15,1 2-2 0,1-3-4 0,1 0-5 16,2-1 0-16,0-3-9 0,3 1-5 0,-2 0-4 16,1-3-19-16,-1-4-22 0,-2-2-21 15,-2-5-24-15,-5-3-35 0,0-6-45 0,-5-3-91 16,-8-2-218-16,-3-1-1070 0</inkml:trace>
  <inkml:trace contextRef="#ctx0" brushRef="#br0" timeOffset="170960.11">16562 16009 2452 0,'0'0'93'0,"0"0"-11"0,0 0-12 0,0 0-40 15,0 0-45-15,0 0-53 0,0 0-85 16,0 0-83-16,0 0-173 0,0 0-323 0,0 0-382 0</inkml:trace>
  <inkml:trace contextRef="#ctx0" brushRef="#br0" timeOffset="171466.09">19113 16172 2118 0,'0'0'185'0,"0"0"4"0,0 0-2 0,0 0-19 16,0 0-29-16,0 0-34 0,0 0-25 0,0 0-23 16,0 0-17-16,0 0-7 0,0 0-15 0,0 0 1 15,0 0-4-15,112-101-7 0,-84 101 1 0,0 0-5 16,3 6-3-16,1 4 10 0,-1 3-3 16,0 0-5-16,0 5 3 0,0-1-6 0,-2 4 0 15,-1-2 2-15,-5 1 4 0,-3-3-12 0,-3 2 3 16,-4-2 3-16,-5-2-6 0,-4 0 7 0,-3-2 2 15,-1 0 4-15,-2-1 1 0,-9-1 4 16,-4 1 3-16,-4-2-9 0,-2 0 5 0,-4-2-4 16,-3 0-5-16,0-3-4 0,-1 1-9 0,-1-3-16 15,2 0-15-15,-1-1-15 0,3-2-27 16,1 1-45-16,3-2-72 0,0 1-168 0,10-2-486 16,3 1-752-16</inkml:trace>
  <inkml:trace contextRef="#ctx0" brushRef="#br0" timeOffset="171717.95">19834 16055 2738 0,'0'0'111'0,"0"0"3"0,0 0-10 0,0 0-4 0,0 0-19 16,0 0-16-16,0 0-12 0,0 0-15 15,0 0-6-15,0 0-8 0,0 0-5 0,-132 41-1 16,117-20-10-16,4 0-2 0,4 3-2 0,3 0-5 15,4 0-5-15,1 3 8 0,7-1-11 16,5-1 1-16,5-1 7 0,2 1-4 0,6-3-3 16,3-3 4-16,0-2 5 0,3 0-11 0,-3-5 6 15,3-2-20-15,-4-3-36 0,-1-2-28 0,1-4-44 16,-3 0-50-16,0-1-91 0,-8-2-218 16,-4-1-1102-16</inkml:trace>
  <inkml:trace contextRef="#ctx0" brushRef="#br0" timeOffset="172131.55">19753 15586 2859 0,'0'0'66'0,"0"0"12"15,0 0 8-15,0 0-15 0,0 0-15 16,0 0-6-16,0 0-19 0,0 0-10 0,0 0-8 15,0 0-10-15,0 0-3 0,0 0-1 0,0 0-1 16,132-86-2-16,-115 93 1 0,-1 2 4 16,0 2-3-16,1 3-2 0,-1 3 3 0,3 0 2 15,1 3-4-15,-2 3-3 0,0-1 4 0,-2 3-12 16,2-2 8-16,-5 1 0 0,1 0-4 16,-5-2-1-16,0-1-3 0,-3-3-3 0,-5-1-5 15,-1-2 7-15,0-2-2 0,-3-2 2 0,-4-3 11 16,0 0 5-16,-2-2 7 0,-2-2 8 0,-1-3 3 15,0-1 0-15,-1 0-3 0,-1-3 1 16,-1-4-4-16,4-1-8 0,2-3 9 0,-1-4 0 0,6-2-3 16,2-4 0-16,2-2-7 0,0-2-8 15,7-3 2-15,7-3 5 0,1-2-6 0,6-2 0 16,2-2 1-16,5 2-7 0,-2 0 1 0,1 5 0 16,1 5-11-16,-5 5-27 0,1 5-25 15,-4 5-29-15,-1 2-60 0,-2 3-92 0,-4 4-221 16,-6 0-1002-16</inkml:trace>
  <inkml:trace contextRef="#ctx0" brushRef="#br0" timeOffset="172417.89">21229 15688 3079 0,'0'0'38'0,"0"0"7"16,0 0 4-16,0 0 7 0,0 0 0 16,0 0-2-16,0 0-15 0,0 0-9 0,0 0-15 15,0 0-7-15,0 0-2 0,-136 16 2 0,98 17 3 16,-2 7-7-16,1 3 3 0,4 0-2 16,4 1-8-16,6-2 7 0,7-1-3 0,0 3-2 15,8 2 5-15,-1 4 1 0,9 0-7 0,2-3 2 16,0-2 1-16,12-1-4 0,0-2 1 15,7-3-5-15,2-2-15 0,7 3-27 0,2-5-35 16,3-3-64-16,6-1-93 0,1-9-176 0,-10-7-438 16,-8-6-763-16</inkml:trace>
  <inkml:trace contextRef="#ctx0" brushRef="#br0" timeOffset="173917.53">21337 16031 2867 0,'0'0'131'0,"0"0"-8"16,0 0-29-16,0 0-25 0,0 0-23 0,0 0-9 15,0 0-6-15,0 0-9 0,0 0-7 0,0 0-4 16,0 0-3-16,0 0-4 0,126-22-3 16,-112 36-1-16,0 5 0 0,1 1-1 0,-1 2 6 15,2 0-2-15,-2 2-5 0,3-2 2 0,-3 3-3 16,2-2 0-16,-2 0 0 0,-2-2-3 0,1-2-12 15,-1-1-8-15,-2-1 0 0,-3-4-12 16,0-2 3-16,-2-3-5 0,0-1-7 0,-4-3 3 16,2 0 4-16,-1-3 16 0,-2-1 11 0,0 0 18 15,0 0 4-15,0-5-3 0,0-3-7 0,0-2-6 16,0-3-1-16,0-2 3 0,-2-2 11 0,-1-2-1 16,0 1 0-16,-3-3 1 0,2 1-6 0,-5-2 0 15,2-1 5-15,3 0-2 0,-3-1 4 16,5 2-3-16,-1 1 2 0,1 3 6 0,2 0 1 15,0 2 5-15,5 4-3 0,0 0 1 0,2 2-2 16,3 0-1-16,3 2-6 0,1 1-1 0,3 0 3 16,0 2-3-16,4 0 8 0,0 2-2 15,1 0-5-15,2 2 0 0,-2 0 0 0,3 1 3 16,-1 2-6-16,-4 4 1 0,0 1-10 0,-6 3 2 16,0 1 3-16,-2 1 1 0,-2 2 2 15,0 4-2-15,-5 0-1 0,3 0-1 0,-1 2 4 16,-2 1-3-16,2-2 4 0,-3 1-3 0,3 0 1 15,-2-1 0-15,2-2-4 0,-1-1-1 0,-2-2 1 16,0-1 2-16,2-1-4 0,-4-2 8 16,5-2-7-16,-5-1-5 0,0 0 11 0,2-3-8 15,-3-1-1-15,-1-1 3 0,1-2 0 0,-1 0 0 16,0 0 9-16,0 0 0 0,0 0-5 0,0-2 1 16,0-3-8-16,-2-2-6 0,-4-1-8 0,2-1 7 15,-3-1-3-15,1-2 4 0,0-2 9 16,-2 0-7-16,3-1 5 0,-1-1-5 0,4 0 1 15,0-1-2-15,2 2 1 0,0 1 2 0,3 1-9 16,2 3 2-16,2 1-1 0,2 2 5 0,0-1 5 16,2 2 3-16,-1 0 5 0,1 2 1 15,0-1 1-15,0 1 3 0,0 2-1 0,4 0-1 16,-2 2 1-16,2 0-5 0,0 0-2 0,4 0 1 16,0 0 2-16,1 0-5 0,-3 2 4 0,1 0 1 15,-1 3-8-15,-6-1 8 0,-2 0-2 16,-3 1 0-16,1-2-3 0,-1 1 3 0,-2 1-5 15,2-2 1-15,-2 1 7 0,-1-1-5 0,3 1 3 16,-3-3 1-16,2 3-5 0,-2-2-1 16,3 0 2-16,-2 0-9 0,4 0 2 0,-4 0 1 0,3-1 3 15,-1 1 4-15,0-2 1 0,3 0 4 16,-1 0 0-16,1-2-1 0,-1 0 0 0,0 0-1 16,0-2-1-16,-1 2 2 0,-2 0 7 15,2-1-4-15,-4 2 2 0,-3-1 1 0,1 1-2 16,-1 1 2-16,0 0 8 0,0 0-4 0,0 0-5 15,0 0-3-15,-1 3-7 0,-1 2 2 0,-1 4 7 16,-3 0 4-16,2 3-3 0,-2 0-3 0,3 1 1 16,-3 1-5-16,4 0 2 0,-1-1 1 0,-2 1-2 15,5-3-4-15,0 0 2 0,0 0 0 16,0-1-6-16,8 0 8 0,-1-2 0 0,-1 2-3 16,4 0 0-16,5-3 1 0,-3 0-4 0,1-2-3 15,0-1 3-15,3-1-5 0,-5-1-7 16,0-1 8-16,2-1 3 0,-1 0-1 0,-1-1 10 15,-2-3 4-15,-2 0-4 0,1 0 3 0,1-2 8 16,-4 1-7-16,-1-2-3 0,-3-1 8 0,-1-2-10 16,0 2-1-16,0-4 2 0,-7-1-6 15,3-1-1-15,-5 0-1 0,0 0 4 0,1 0-7 16,3 1 2-16,-4-1 3 0,2 3-5 0,5 0 3 16,2 2 0-16,0 0-8 0,0 1-11 15,8 1-2-15,4-1 0 0,1 1-3 0,7 0 10 16,4 0 5-16,-1 1-5 0,5 2 14 0,-1 1-1 15,6 1-1-15,-1 1 1 0,2 1 1 0,1 0 2 16,0 0 2-16,-1 1 5 0,3 3-4 0,-5-1-3 16,-5-1 3-16,-8 2 4 0,-5-1 0 0,-6 1 1 15,-5-1 5-15,-3 1-2 0,0 2 7 16,0-2 5-16,-2 2-2 0,-6 1-2 0,-1 1 1 16,-3 2 1-16,0 1-2 0,-4-1 5 0,3 1-11 15,-1 0 1-15,0-1-4 0,3-1-6 0,-1 2 6 16,3-2-8-16,-1 0 3 0,5 0-5 15,-1-1-4-15,5 2 5 0,0-2-4 0,1-1 1 16,0 0 6-16,1-2-2 0,1 0-6 0,3-2 1 16,-1-1-1-16,-2 0 0 0,3-1 3 15,-1-1 8-15,1 0-6 0,-1-3 2 0,2-2 3 16,0-3-7-16,1-2 6 0,-3-4-8 0,2-3 8 16,-4-1-5-16,-1-5-1 0,-1-3 4 0,-1 0-8 15,-3-4 3-15,-4-2-1 0,-4-3 0 16,1-5-1-16,-2-1 2 0,0-5 1 0,2-6 0 15,0-1 9-15,0-2 1 0,4 4-2 0,4 6 3 16,2 10 4-16,0 7 4 0,1 11 13 0,0 8 3 16,0 4-4-16,0 4-6 0,0 1-10 0,0 1-6 15,0 8-1-15,3 6 12 0,0 8 7 0,5 7 7 16,1 7 4-16,2 5-1 0,1 4-4 16,5 2-1-16,-3-2-3 0,4-1-9 0,0-5-5 15,3-2-4-15,-1 0-4 0,0-4-2 0,3 0 4 16,-1-1-12-16,6-2-24 0,-4-2-23 0,5-1-44 15,-1-6-36-15,2-2-40 0,1-2-68 16,0-6-157-16,-9-3-354 0,-4-3-856 0</inkml:trace>
  <inkml:trace contextRef="#ctx0" brushRef="#br0" timeOffset="174380.63">23438 16010 2131 0,'0'0'228'0,"0"0"8"0,0 0-30 15,0 0-39-15,0 0-28 0,0 0-26 16,0 0-32-16,0 0-23 0,0 0-27 0,0 0-14 16,0 0-8-16,0 0-3 0,0 0-5 0,52-45 1 15,-34 48 4-15,1 3-8 0,-3-1 6 0,3 2-6 16,1 1-2-16,-3 0 2 0,-3 2 2 16,3 0 0-16,-4 2-7 0,-3 1 1 0,0-1-5 15,1 2-8-15,-3 0 4 0,-1-1-8 0,-3 0-4 16,3 1 3-16,-4-1 1 0,-2-2 0 15,1 1 3-15,1-2-3 0,-2-2 0 0,-1 1 0 16,1-3 9-16,-1-2 4 0,0-3 4 0,0 0 8 16,1-1 5-16,-1 0 16 0,1-2-3 0,0-4 5 15,1-2-9-15,2-2-11 0,-1-4 5 0,-2-1-5 16,1 1-2-16,3-2 2 0,-4 0-2 16,1-1-1-16,-1 2 2 0,4-2-3 0,-1 2-1 15,3 0-3-15,3 3 0 0,1-1 1 0,1 4-2 16,0 1 8-16,-2 2-2 0,-1 2 10 15,-1 3 6-15,-4 1 0 0,5 0 4 0,-1 3-4 16,2 4-1-16,1 3-1 0,-1 5 4 0,2 1 4 16,-2 5-2-16,-1 1 4 0,2-1-4 0,-2 4-5 15,-1 0-5-15,-1 0-5 0,1 0-2 16,0-3-3-16,-1 1-1 0,-2-2 2 0,4 0-12 16,-1 2-4-16,2 0-14 0,3-1-21 0,3 0-22 15,5 0-44-15,3-5-44 0,2-2-72 0,0-5-123 16,-5-4-314-16,-6-3-924 0</inkml:trace>
  <inkml:trace contextRef="#ctx0" brushRef="#br0" timeOffset="174623.63">23909 15501 2759 0,'0'0'66'0,"0"0"10"0,0 0 1 15,0 0-7-15,158-19 17 0,-115 34 4 16,4 6-5-16,0 11-8 0,0 5-18 0,-1 10-12 16,-1 7-5-16,-4 8-5 0,-5 4-15 0,-4 2-7 15,-7 0 0-15,-6-1-11 0,-7 0 7 0,-7-2-7 16,-5 3-11-16,-7 1 0 0,-6 2-8 0,-3-5-12 16,2-1-23-16,-2-4-23 0,1-8-38 15,0-5-51-15,0-6-124 0,4-12-398 0,3-11-1000 16</inkml:trace>
  <inkml:trace contextRef="#ctx0" brushRef="#br0" timeOffset="175881.79">18634 15341 1820 0,'0'0'51'0,"0"0"34"0,0 0 22 0,0 0 15 16,0 0 2-16,0 0-4 0,-65-119-19 0,45 102-23 16,0 3-20-16,-5 2-26 0,0 1-7 0,-3 3-1 15,-1 4-7-15,-2 2-4 0,-2 2-5 16,0 5-7-16,0 4-2 0,0 4 6 0,3 1 3 15,3 0-3-15,0 2 6 0,5 0-6 0,3 1-6 16,1 0 1-16,5 1-3 0,2 0-1 0,2 0 0 16,5-2 1-16,1 3-2 0,3-1 2 15,0 1 2-15,7 0 0 0,4 4 3 0,2 0 5 16,5 2 1-16,3 1 0 0,3 2 3 0,1 2 1 16,2 3-1-16,1 3 0 0,1 1 0 0,-1 7-8 15,1 0 0-15,-2 1 0 0,-4 2 0 16,-3-2 1-16,-7-2 1 0,-2-2 2 0,-6 0-5 15,-5-1 3-15,0-2-1 0,-9-2 2 0,-2 0 5 16,-6-5-1-16,1-2 3 0,-5-4-12 16,-1-3 8-16,-1-1-5 0,-3-4 1 0,0-2 7 15,0-1-7-15,2-4 3 0,3-3 1 0,2-3 1 16,2-4-3-16,3 0 5 0,2 0-4 0,1 0-8 16,4-4 2-16,0-2-3 0,4 2 3 15,1-3-1-15,1 2-2 0,1-2-15 0,0 1-13 16,3-1-5-16,4 0-8 0,3 1 10 0,3 1 12 15,1 2 16-15,4 3 9 0,0 0 7 0,3 0 1 16,1 8 4-16,4 4 3 0,-2 3 5 0,7 6 2 16,-2 7-9-16,0 6 0 0,1 7-8 15,-3 4-2-15,0 5-1 0,-1 5 1 0,-4 0-8 16,-3 2-4-16,-1-1 7 0,1-5-8 0,-1 1 4 16,0-5 7-16,-2-2-7 0,3-3-19 0,-2-4-16 15,6-5-48-15,-2-2-61 0,7-4-78 16,3-3-153-16,-5-8-389 0,-8-7-642 0</inkml:trace>
  <inkml:trace contextRef="#ctx0" brushRef="#br0" timeOffset="176683.43">24433 15485 2346 0,'0'0'73'0,"0"0"18"15,0 0 10-15,0 0-9 0,0 0-12 16,0 0-6-16,138-117-11 0,-111 103-11 0,3 2-15 16,0 3-11-16,-2 3-4 0,-4 3-10 0,-3 2-3 15,-1 1-5-15,-5 0-4 0,-3 4-4 0,-8 3 0 16,-1 3 2-16,-3 5 1 0,-1 6 6 16,-9 6 4-16,-3 7 3 0,-5 5 2 0,-4 5-1 15,1 2-3-15,0 3-8 0,1 0 1 16,6-2-1-16,1-3 2 0,7-4 4 0,1-4 2 0,5-3-4 15,0-3 0-15,6-1-2 0,3-2-2 16,4-4 3-16,3 1 2 0,-1-4 4 0,8 2 1 16,2-2 0-16,4-2-1 0,2 1-3 0,1-1-4 15,1-3-1-15,4-3 2 0,-4 1-7 16,1-3 5-16,0-5-1 0,-1-1-2 0,-6-3 4 16,-3 0-4-16,-3-2-10 0,-4-2 0 0,-3-3 2 15,-6 1-1-15,-4 0 7 0,-3 2 0 0,-1-1-5 16,0 2-4-16,-3-1-3 0,-2 0-5 0,-4 1-5 15,-3 1 8-15,-3 1-3 0,0 1 6 16,-3 6 5-16,-3 1 5 0,0 4 6 0,1 2 1 16,-2-1 9-16,3 3-7 0,3 3 5 0,3 1-3 15,2 4 3-15,4 3 5 0,5 3 1 0,2 3 7 16,2 3-3-16,8 4 7 0,4-2 4 0,1 3-4 16,2 1-8-16,-1 0 0 0,4-1-13 15,-3 2 0-15,1-4 5 0,-4-3-7 0,-4 2 0 16,-3-3-3-16,-4 0 4 0,-3-2-5 0,-1-2 5 15,-8-3 4-15,-7-4-7 0,-2-2 0 16,-8-2 2-16,-6-1-9 0,-8-1-20 0,-9 2-7 16,-5-1-43-16,-11-2-46 0,-4 0-91 0,11-7-247 15,19-3-1209-15</inkml:trace>
  <inkml:trace contextRef="#ctx0" brushRef="#br0" timeOffset="-179525.76">18132 17397 1898 0,'0'0'52'0,"0"0"23"15,0 0 27-15,0 0 34 0,0 0-1 0,0 0 3 16,0 0-15-16,0 0-27 0,0 0-29 0,0 0-13 15,0 0-5-15,0 0-13 0,-53-103-5 16,57 97-8-16,5 1-18 0,2 0-3 0,0 1 5 16,3 2-6-16,2 0-3 0,3 1 2 0,0 1 1 15,4 1-10-15,3 4 13 0,3 0 2 0,5 2-4 16,2-1 4-16,3 0 2 0,6-1-4 16,3 2-7-16,8-4 17 0,5 2-4 0,6-2 10 15,9-1 13-15,7 0-1 0,11-2 3 0,8 1-3 16,13-5 3-16,9 1-12 0,12-2 2 0,12-1 4 15,8 1-12-15,12 1 1 0,9 2 6 16,6 2-10-16,6 2-1 0,4-1 6 0,4 4-9 16,1 1-6-16,1-1-1 0,4 0 6 0,0 0-7 15,2-1 11-15,3 1 11 0,-1-2-13 16,5 0 8-16,0-1-1 0,0 1 0 0,1 2-3 16,-4-1 4-16,0 2 4 0,-4 2-18 0,-5-1 8 15,-7-1-3-15,-10 1-7 0,-10-2 5 0,-8 1 5 16,-10 0-24-16,-13 1 3 0,-5-1 8 0,-14-2-9 15,-9 2 13-15,-10 0 1 0,-8-1 4 16,-11 2-15-16,-13-2 12 0,-5 1-5 0,-14-3-12 16,-11 1 12-16,-9-1-12 0,-11 3-7 0,-8-2-20 15,-11-2-16-15,-3-1-22 0,-5 0-25 0,-11-1-34 16,-9 0-67-16,-13 5-112 0,-9 1-185 16,8-2-434-16,12 1-347 0</inkml:trace>
  <inkml:trace contextRef="#ctx0" brushRef="#br0" timeOffset="-178838.84">17859 17666 2595 0,'0'0'5'0,"0"0"-25"0,0 0-37 0,0 0 5 15,0 0 9-15,0 0 31 0,0 0 51 0,0 0 2 16,0 0 4-16,0 0-2 0,0 0 0 16,0 0-8-16,0 0-7 0,92 28 6 0,-63-18-12 15,4 1 5-15,7 1 5 0,3 1 0 0,5 1-5 16,4 1 5-16,8 0 5 0,-6-2-13 16,-1-1 10-16,-4-3 25 0,0-1 4 0,10 0-5 15,10 0 24-15,8 0-35 0,11-2-35 0,13 1 39 16,10-3-35-16,10 0 17 0,7-1 15 0,8-1-18 15,17-1-6-15,3-1 10 0,18-4-18 16,48-3 0-16,32-2-5 0,22 0-17 0,2 1 19 16,-35-2-24-16,-24 0 25 0,-8 0-8 0,-1 2-3 0,1-3 7 15,1 3-2-15,0 1-9 0,-6-2 2 16,2 5 13-16,-6 0-14 0,-6 2 12 16,-5 1-1-16,-6 1-7 0,-5 1-3 0,-7 0 7 15,-9 0 0-15,-9 1-12 0,-7 2 17 0,-11 2-10 16,-6 2-1-16,-11-1-4 0,-10 1-3 0,-14 1-10 15,-7-2 5-15,-14 2 25 0,-7-2-9 0,-14 1 2 16,-8-3-1-16,-9-2-7 0,-10 2-3 0,-6-2 16 16,-8 2-3-16,-3-3-13 0,-6-1 14 15,-2-1-11-15,-2 1 2 0,0-1 1 0,0 0 6 16,0 0-9-16,0 2 2 0,0-2 8 0,0 0-12 16,0 0 1-16,-1 0 4 0,0 0 10 15,-2 0-21-15,-1 0 19 0,3 0-16 0,0 0-24 16,0-2-3-16,1 1-21 0,-1 0-30 0,0-1-51 15,-2-3-57-15,0-1-188 0,1 1-566 16,0 0-732-16</inkml:trace>
  <inkml:trace contextRef="#ctx0" brushRef="#br0" timeOffset="-175554.68">20387 15065 317 0,'0'0'218'0,"0"0"-15"0,0 0-28 0,0 0-5 0,0 0-6 15,0 0 0-15,0 0-12 0,0 0-26 16,0 0-22-16,0 0-21 0,0 0-7 0,0 0-1 15,13-19-6-15,-13 19-7 0,0 0-6 0,0 0-18 16,0 0-6-16,0 0-11 0,0 0-9 16,0 0-7-16,0 0-4 0,1-1 2 0,-1 1-5 15,0-2 8-15,3 0-5 0,1-1-2 0,0-1 4 16,1 0-1-16,2-1 1 0,2-1 4 16,2 0 0-16,2-1-2 0,2-1 6 0,-2 0 1 15,5 1 5-15,-2-2 5 0,5-2 2 0,2 0 1 16,-2-2 2-16,7 1 3 0,-3-2-3 0,4 1 6 15,2 2-6-15,1-1 1 0,4 1-1 16,-3-1-10-16,2 2 0 0,1-1-8 0,-1 1-1 16,1 2 0-16,3 0-1 0,0 0-4 0,1 0 0 15,0 1-4-15,0 0-1 0,4 0 4 0,-1 1 0 16,7-1 3-16,-2-2-1 0,4 2 3 16,1-1-3-16,6 1-2 0,-1 0 3 0,-1 0-2 15,4 0 4-15,0 1 4 0,0 0 1 0,2-1-3 16,0 0 4-16,-1 0 2 0,2 3-1 0,-2-2 5 15,1 1-7-15,0 0-2 0,2 2-1 0,-4 1-1 16,0 0-1-16,1 0-1 0,-2 2 1 0,0 0-6 16,1 0 0-16,-1 1 1 0,1-1-2 15,1 0 4-15,0 0-1 0,1 1-1 0,4 2 0 16,-2-1-2-16,3 3 1 0,0-2 2 0,0 1-5 16,2 2 5-16,1-3-3 0,0 2-1 15,6-1 3-15,-3 0 0 0,5 1 0 0,-4-1-2 16,5 1 2-16,-2 1-2 0,-3-1 4 0,3 1 1 15,-4 2-3-15,1-2-2 0,0 2 0 0,-1-1 2 16,3 0 1-16,-3 1 0 0,-1-2-2 16,-1 4 0-16,-1-2-4 0,-2 0-2 0,-1 1 2 15,-2-1 0-15,-3 0 5 0,1 2 3 0,-3 0-4 16,0-1-2-16,-3 3 1 0,0-1 0 0,-4-1 1 16,1 2 2-16,-4-2-3 0,-4 1-7 15,2 0 4-15,-3-1 1 0,-2-1 0 0,-1 2 6 16,0-2-3-16,-1 0-3 0,-2 2 0 0,1-2 1 15,0 0-1-15,-1-1 2 0,-2 1 3 0,1 1 0 16,-3-3-2-16,-1 1-1 0,-3-3 0 0,1 2 0 16,-2-1 1-16,-3-2 3 0,0 1-4 15,-3 0-1-15,-4-1 3 0,1 1-3 0,-2-3 3 16,-2 2 0-16,-2-2-2 0,-1-1-1 0,-1 2 0 16,-1-1 5-16,0-1-3 0,-2 2 0 0,-2-1 2 15,0-2-2-15,-1 2-2 0,-1-2 0 16,-3 1-2-16,1 0-8 0,-2-1 0 0,2 1-3 15,-3-1-14-15,-1 0-6 0,0 0-16 0,1 0-13 16,-2 0-14-16,0 0-15 0,1 0-21 16,-1-1-34-16,0-1-42 0,1 0-72 0,-1-4-95 15,0 4-153-15,2-1-513 0</inkml:trace>
  <inkml:trace contextRef="#ctx0" brushRef="#br0" timeOffset="-175143.55">26216 14739 1171 0,'0'0'128'15,"0"0"1"-15,0 0-15 0,0 0-15 16,0 0-10-16,0 0-15 0,0 0-19 0,0 0-32 16,0 0-22-16,0 0-11 0,0 0 5 0,0 0 11 15,0 0 7-15,0 0 12 0,3 40 6 16,6-27 10-16,3 0 17 0,0 0 9 0,6 2 15 15,1 0 3-15,4 4-2 0,3-1-14 0,4 2-17 16,1 0-9-16,2 2-14 0,0 0 1 0,1 0 0 16,1 1-4-16,-4-1 0 0,-1 0-4 0,-6 0 2 15,-2-2-3-15,-4-2-5 0,-3-2-3 16,-1-1-6-16,-7-2 3 0,0 1 3 0,-7 1 5 16,0 1 9-16,-3 0 11 0,-8 4 5 0,-7 2 4 15,-6 3-1-15,-9 1-3 0,-2 1-3 0,-7 1-2 16,-5-1-4-16,-2 0-5 0,-2-1-5 0,1-1-3 15,3-3-2-15,1-4 0 0,6 0 1 16,5-1-7-16,6-5-3 0,5-2-2 0,5 0-3 16,5-3 0-16,4 0 0 0,3-3-3 15,2 1-4-15,2-3 2 0,2 1-7 0,0-1-7 16,1 0-21-16,0 1-36 0,0-2-59 0,0 4-109 16,4 1-216-16,-2-2-549 0,1 0-383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6:57:58.780"/>
    </inkml:context>
    <inkml:brush xml:id="br0">
      <inkml:brushProperty name="width" value="0.05292" units="cm"/>
      <inkml:brushProperty name="height" value="0.05292" units="cm"/>
      <inkml:brushProperty name="color" value="#FF0000"/>
    </inkml:brush>
  </inkml:definitions>
  <inkml:trace contextRef="#ctx0" brushRef="#br0">7816 4096 2162 0,'0'0'67'0,"0"0"30"0,0 0 16 0,0 0 15 16,0 0-6-16,0 0-3 0,0 0-19 0,0 0-15 15,0 0-21-15,0 0-19 0,0 0-9 16,0 0-12-16,-6-72-2 0,15 61-2 0,2-1-1 16,1-3 3-16,6-1-3 0,3-3-3 0,1 2-4 15,4 2 1-15,-2 2-5 0,4 3-2 16,-4 3 0-16,2 3-3 0,-3 3-3 0,-2 1 1 15,0 5-2-15,1 8 0 0,0 4 2 0,-1 6 2 16,0 5 0-16,-1 3-1 0,0 3 4 0,-5 3-3 16,1 3 1-16,-4 0 3 0,-2 4-1 0,-5 2 1 15,1-2-3-15,-3-2 4 0,1-7-5 16,-2-2 0-16,-2-6 4 0,0-5-7 0,0-4 3 16,0-3 1-16,0-3 2 0,0-4-2 0,1-2 5 15,-2-1 2-15,0-3-2 0,0-1 10 0,-2-1 5 16,2 0 1-16,-1 0-1 0,-1-2-5 0,-4-3-13 15,0-2-4-15,0-2-2 0,-1-3-2 16,-1-2-3-16,-1-4-3 0,1-5 1 0,4-6-8 16,-1-3 3-16,3-7-2 0,2-3 1 0,-2-6 2 15,3-2 2-15,8 2-3 0,2 5 0 0,7 1-2 16,-2 7-2-16,3 7 1 0,0 4 4 16,-3 5 8-16,1 6 2 0,-3 4 3 0,-1 5 3 15,2 4-4-15,-4 0 2 0,1 6-2 0,2 6 3 16,0 6 2-16,4 7 6 0,0 4 4 15,0 7-7-15,0 3 3 0,3 3-3 0,-3 0-3 16,-3 0 1-16,-3 3 0 0,1-4-4 0,-2 0 0 16,-1-3 6-16,0-3-5 0,-1-2-1 0,-4-6-3 15,3 0-3-15,-1-4-6 0,0-3-14 0,5-1-34 16,0-5-60-16,7-3-103 0,-3-4-212 16,-4-4-947-16</inkml:trace>
  <inkml:trace contextRef="#ctx0" brushRef="#br0" timeOffset="217.33">9278 4164 2848 0,'0'0'135'0,"0"0"-14"0,0 0-20 15,0 0-14-15,0 0-21 0,0 0-21 0,0 0-22 16,0 0-9-16,0 0-8 0,0 0-2 0,0 0-1 15,120-39-3-15,-84 33 2 0,5 0-2 16,1-1 6-16,6 0-16 0,-1 0-23 0,4 0-28 16,2 1-51-16,1 0-72 0,1 1-115 0,-4 2-189 15,-14 1-378-15,-13 2-542 0</inkml:trace>
  <inkml:trace contextRef="#ctx0" brushRef="#br0" timeOffset="451.05">9386 4464 1993 0,'0'0'219'0,"0"0"-40"0,0 0-40 0,0 0-18 16,0 0-10-16,0 0-4 0,0 0-9 0,0 0-13 16,0 0-23-16,0 0-16 0,148-84-13 15,-108 71-6-15,2 1-7 0,2 1-9 0,4 1 0 16,-2 0-8-16,1 1-3 0,1 1-1 0,-2 1-10 15,1 0-25-15,-4 2-34 0,1-1-55 16,-2 0-83-16,-4 1-132 0,-8 1-278 0,-12 1-961 0</inkml:trace>
  <inkml:trace contextRef="#ctx0" brushRef="#br0" timeOffset="655.98">10642 3949 2730 0,'0'0'92'0,"0"0"6"16,0 0-3-16,0 0 13 0,0 0-8 16,0 0-17-16,0 0-24 0,0 0-25 0,0 0-6 15,-58 131-9-15,58-101-2 0,0 3-1 0,0 2-2 16,0 1-4-16,5 0 0 0,0 3-1 0,2-4-7 16,4-2-1-16,-1 0-10 0,1-2-19 15,3-4-23-15,0-5-28 0,0-2-34 0,0-4-47 16,3-4-100-16,-7-6-222 0,-1-2-702 0</inkml:trace>
  <inkml:trace contextRef="#ctx0" brushRef="#br0" timeOffset="1070.03">11037 3865 2342 0,'0'0'137'0,"0"0"24"0,0 0 5 0,0 0-10 15,0 0-17-15,0 0-32 0,0 0-35 16,0 0-31-16,0 0-25 0,0 0-9 0,0 0 0 16,0 0 4-16,0 0 13 0,0 0 1 0,44 8 3 15,-14-3-4-15,8-3-5 0,5 0-3 0,3-2-6 16,4 0 0-16,-1-2-3 0,2-4-1 16,-1 0-4-16,-2 0 2 0,1-1-5 0,-4-2-5 15,3 0 1-15,-2 0-5 0,0-1-2 0,-5 2 3 16,-3 1-4-16,-5 2-1 0,-5 2 4 0,-5 1 0 15,-5 2 1-15,-4 0 1 0,-7 2 0 0,-3 1-7 16,-3 3 0-16,-1 2 6 0,-1 4 4 0,-7 3 10 16,-3 6 1-16,-4 7 1 0,-2 2 0 15,-4 5-1-15,-4 4 7 0,-1 4 1 0,-4 3 7 16,1 3 0-16,-2 2 0 0,0 0-5 0,2 2-2 16,1-2-4-16,4-3-7 0,3 0 2 15,6-2-2-15,1-2-3 0,6 0 0 0,5-3 3 16,3 0-10-16,0-2-8 0,10-2-24 0,7-4-38 15,6-2-50-15,9-5-74 0,10-2-158 16,-8-8-477-16,-9-7-816 0</inkml:trace>
  <inkml:trace contextRef="#ctx0" brushRef="#br0" timeOffset="1734.43">15391 4518 1262 0,'0'0'147'0,"0"0"33"0,0 0 16 0,0 0 1 0,0 0-11 15,0 0-14-15,0 0-30 0,0 0-25 16,0 0-29-16,0 0-22 0,0 0-6 0,0 0 1 15,0 0 1-15,0 0-2 0,90-130 0 0,-66 117-10 16,6 1-7-16,1 3-11 0,5 1-7 0,-3 3-11 16,-1 1 0-16,-1 4-4 0,0 0-9 15,-2 5 4-15,1 2-4 0,-3 4 3 0,-4 0-3 16,-3 1 4-16,-1 0-3 0,-6-2-1 0,2 1 9 16,-5 1-7-16,-6-1 1 0,2 0 4 15,-4-1 0-15,-2 0 5 0,0 0 11 0,-2 0 4 0,-6 0 2 16,-4 1 0-16,-4-1-1 0,-3 1-5 15,-1 1-6-15,-4 1 1 0,-5-3-6 0,-1 0-1 16,-2-1-6-16,-1 0-1 0,-2-1-1 0,3-2-3 16,0-1 4-16,0 0-20 0,4-1-20 0,4-2-25 15,5-1-41-15,7-1-53 0,4 0-76 0,7 0-140 16,1 0-283-16,0-1-945 0</inkml:trace>
  <inkml:trace contextRef="#ctx0" brushRef="#br0" timeOffset="1988.41">16044 4256 2296 0,'0'0'229'0,"0"0"-5"15,0 0-63-15,0 0-16 0,0 0-25 16,0 0-29-16,0 0-17 0,0 0-20 0,0 0-10 16,0 0-15-16,-122-14-4 0,108 26-4 0,-3 2-14 15,5 1 8-15,1 2-6 0,3 1-6 16,5 5 5-16,2-1-5 0,1 3-4 0,0-2 1 15,5 3 0-15,8-3-2 0,1-1 2 0,2 0-2 16,5-3 0-16,3 0-2 0,5-1 2 0,2-4-4 16,7-3-13-16,-1-3-20 0,9-3-30 0,-3-3-42 15,7-2-79-15,0-1-136 0,-11-3-397 16,-15 0-929-16</inkml:trace>
  <inkml:trace contextRef="#ctx0" brushRef="#br0" timeOffset="2186.83">16653 4380 1942 0,'0'0'949'0,"0"0"-794"0,0 0 7 15,0 0-15-15,0 0-24 0,0 0-33 16,0 0-31-16,0 0-29 0,0 0-14 0,0 0-6 16,0 0-3-16,0 0-2 0,0 0 0 0,136-95-3 15,-92 83-2-15,5-1 1 0,5 0-7 16,6-1-2-16,3 2-22 0,2 0-17 0,-2 3-32 15,-3 0-42-15,-5 2-46 0,1 0-77 0,-11 4-84 0,-5 2-175 16,-12 1-494-16,-12 0-176 0</inkml:trace>
  <inkml:trace contextRef="#ctx0" brushRef="#br0" timeOffset="2389.01">16810 4514 1355 0,'0'0'306'16,"0"0"-191"-16,0 0 25 0,0 0 50 0,0 0 65 16,0 0-10-16,0 0-69 0,0 0-51 0,146-37-43 15,-106 26-25-15,2 0-18 0,8-2-17 0,0-1-6 16,5 2-8-16,1 1-5 0,0 1-22 16,1 0-37-16,3 0-57 0,0-1-102 0,-1 2-188 15,-16 2-347-15,-14 3-807 0</inkml:trace>
  <inkml:trace contextRef="#ctx0" brushRef="#br0" timeOffset="2851.17">18037 4116 2389 0,'0'0'158'0,"0"0"19"16,0 0-12-16,0 0-16 0,0 0-27 15,0 0-23-15,0 0-33 0,0 0-27 16,0 0-15-16,0 0-16 0,0 0-3 0,44-125-3 0,-22 113-2 15,5 0-3-15,0 3 1 0,1-1-1 16,5 3-3-16,-5 1 1 0,-1 3 0 0,-3-1-1 16,-2 4 2-16,-5 0-2 0,-3 0-2 0,-3 3-2 15,-3 1-4-15,-2 3-4 0,-3 1-4 0,-1 2 2 16,-2 2 7-16,0 1 1 0,-4 2 10 16,-3-2 0-16,-1 1 0 0,1 0 2 0,-1 0 0 15,-2-1 1-15,1 0-2 0,1 1 3 0,-1-1-4 16,2-2 2-16,1 0 0 0,1-1 0 0,2 0-2 15,1 1-4-15,2-2 2 0,0 0-3 16,7 0 3-16,1 1-1 0,3-1 3 0,1 1-4 16,2 0 4-16,4-2 4 0,3 4-5 0,3-3 6 15,2 2 1-15,4 0-3 0,3 2 0 16,4 2 3-16,0 1-4 0,-1 1 1 0,-5 3 5 0,-1-3-2 16,-6 0 1-16,-4-1-3 0,-3 0 0 15,-5 0-1-15,-4-1 1 0,-4-3 4 0,-1-2 4 16,-3 2 4-16,0-2 7 0,-6 1 3 0,-2 0-2 15,-2 3 7-15,-3 1 1 0,-5-1-1 16,-2 1 0-16,-1 1-4 0,-7 0-8 0,0 0-7 16,-2 1 0-16,-1-3-6 0,1-2-14 0,1-3-31 15,2-3-59-15,4-1-122 0,6-4-297 0,6 0-1205 16</inkml:trace>
  <inkml:trace contextRef="#ctx0" brushRef="#br0" timeOffset="3402.28">21320 4173 2123 0,'0'0'151'0,"0"0"-4"16,0 0-33-16,0 0-11 0,0 0 0 0,0 0 3 15,0 0-17-15,0 0-21 0,0 0-22 16,0 0-16-16,0 0-13 0,0 0-3 0,0 0-3 15,127-66-9-15,-98 72 4 0,1 2-2 0,3 4 0 16,-1 3-2-16,5 3 0 0,-4 1-1 16,-2 3 0-16,1 0-1 0,-2-1 0 0,-1 3-3 15,-5 0-3-15,1-1 8 0,-4 1-5 0,-4 1-1 16,-3-2 0-16,-4 0-8 0,0 0 0 16,-7-1 0-16,-2-2 2 0,-1-2 2 0,0 0 2 15,-3-4 3-15,-5 1 3 0,2-3-1 0,-3-3 13 16,-1-1-1-16,-4-2 6 0,2-3 14 0,0-2-4 15,0-1 8-15,1-1 4 0,0-6 0 0,2-3 7 16,1-2 5-16,0-6 0 0,5-3-7 16,2-5-8-16,1-4-8 0,1-5-9 0,9-2-5 0,1-5-2 15,9-2-8-15,2-1-4 0,5-1-2 16,0 2 0-16,3 0-2 0,-2 2 2 0,2 6 1 16,-1 2-6-16,0 5-3 0,-5 4-13 0,2 3-21 15,-3 5-38-15,0 4-51 0,2 4-96 16,-8 3-256-16,-4 3-1200 0</inkml:trace>
  <inkml:trace contextRef="#ctx0" brushRef="#br0" timeOffset="3651.55">22492 4252 3251 0,'0'0'61'0,"0"0"-17"0,0 0-10 0,0 0 11 16,0 0-4-16,0 0 3 0,0 0-12 16,0 0-10-16,136-102-10 0,-97 91-7 0,3 0 8 15,5 3-14-15,-2 0 2 0,4 1-1 0,2 2-6 16,0 0 1-16,0 2-5 0,1 3-18 0,-4 0-26 16,-4 0-22-16,-5 4-24 0,-6 3-31 15,-3 0-50-15,-5 2-110 0,-11 0-213 0,-5-4-652 0</inkml:trace>
  <inkml:trace contextRef="#ctx0" brushRef="#br0" timeOffset="3851.69">22637 4550 1664 0,'0'0'1061'0,"0"0"-893"0,0 0-39 15,0 0-25-15,0 0-10 0,0 0-5 16,0 0-8-16,0 0-9 0,0 0-26 0,0 0-14 15,154-107-13-15,-104 93-7 0,2 0 0 0,7 2-6 16,2-1-3-16,0 3-3 0,1 0-5 16,3 2-25-16,-4 3-29 0,-3 2-56 0,0 1-97 15,-5 0-167-15,-14 0-533 0,-13 2-761 0</inkml:trace>
  <inkml:trace contextRef="#ctx0" brushRef="#br0" timeOffset="4103.54">23884 3991 3004 0,'0'0'107'0,"0"0"15"0,0 0-4 0,0 0-16 16,0 0-19-16,0 0-23 0,0 0-24 0,0 0-22 16,0 0-15-16,0 0-3 0,0 0 0 0,0 0 0 15,0 0 6-15,0 0-1 0,1 62 0 16,0-31-1-16,0 0 4 0,0 3-3 0,3 1 0 15,-2 2 2-15,1-2-1 0,2 5 1 0,0 0 0 16,6 2-1-16,0-2-4 0,4 1 0 0,-1-3 2 16,5-1-8-16,0-4-6 0,1-3-18 15,2-1-29-15,-1-6-35 0,5-5-46 0,-2-4-86 16,-5-4-248-16,-6-4-1223 0</inkml:trace>
  <inkml:trace contextRef="#ctx0" brushRef="#br0" timeOffset="4769.62">24390 3973 2650 0,'0'0'125'0,"0"0"18"0,0 0-3 0,0 0-12 0,0 0-4 15,0 0-23-15,0 0-29 0,0 0-30 16,0 0-27-16,0 0-15 0,0 0-4 0,0 0 2 16,0 0 0-16,0 16 8 0,0 8 1 0,0 3 0 15,0 1-2-15,3-1 1 0,2-2 2 0,2 1-4 16,4-4 4-16,0-1 1 0,4 0-4 0,0 0 0 15,4-2 0-15,1-1-2 0,1-1-1 16,7-1 2-16,-4-2-1 0,4-2-5 0,0-2 1 16,-4-3-8-16,3-3-7 0,-3-2-4 0,-1-2-4 15,-3 0-4-15,-2-2 2 0,0-5-1 16,-6-3 6-16,-2-3 1 0,0-2 6 0,-2-3 8 16,-5-3-3-16,0-3 9 0,-3-3 1 0,0-2-2 15,0-2 1-15,0-2 6 0,0 6-2 16,0 4 4-16,0 3 7 0,0 8 4 0,0 5 7 15,-3 3 2-15,3 3-6 0,-1 1-8 0,0 0-9 16,0 4-5-16,0 4 0 0,-4 7 5 0,3 5 10 16,0 5 5-16,2 4 2 0,0 6 5 15,3-1-4-15,7 5-7 0,0 1-2 0,5 2-2 16,-1 1-6-16,3 3-2 0,-2 3 2 0,4 1-14 16,0 3-18-16,-1 1-28 0,4-1-55 15,-2 0-79-15,0-4-177 0,-6-11-780 0,-4-16-569 0</inkml:trace>
  <inkml:trace contextRef="#ctx0" brushRef="#br0" timeOffset="5734.13">5363 6864 1697 0,'0'0'235'0,"0"0"5"0,0 0-17 0,0 0-36 15,0 0-27-15,0 0-22 0,0 0-33 0,0 0-29 16,0 0-28-16,0 0-18 0,0 0-6 0,49-119-12 15,-30 111 0-15,4 2-3 0,5 3-5 16,3 2 0-16,2 1-2 0,4 0 0 0,-3 4 0 16,5 3 0-16,-1 2 2 0,-1 1-2 0,-1 2-1 15,-1 1 5-15,-3 2-8 0,-3 1 1 16,-3 1 2-16,-3 3-6 0,-3 0 4 0,-3 1 1 16,-5-1 2-16,-3-2 0 0,-3-2 1 0,-3-3 2 15,-3 0 3-15,1-3 9 0,-6 1 8 0,-5 0 1 16,-4 0 0-16,-2 2-2 0,-5-2-4 0,-3 2-1 15,-3-1-1-15,-5-1 1 0,-1 1-8 0,2-2 0 16,0-2-1-16,0-1-7 0,3-4 3 16,5 0-10-16,-1-3-15 0,5 0-27 0,4 0-30 15,5-7-58-15,8-3-111 0,2-2-180 0,5 1-331 16,1 2-868-16</inkml:trace>
  <inkml:trace contextRef="#ctx0" brushRef="#br0" timeOffset="5984.36">6242 6568 2286 0,'0'0'220'0,"0"0"-14"0,0 0-44 15,0 0-25-15,0 0-23 0,0 0-20 16,0 0-22-16,-119 10-25 0,91 8-6 0,3 4-11 16,-6 6-3-16,-1 2 7 0,3 3-9 0,0 3-4 15,4-2-6-15,5 2-2 0,4-2-5 0,7-2 1 16,2-1-1-16,6-3-5 0,1-1-3 15,8-2 2-15,4 1-4 0,6-2 0 0,3-2 2 16,4-1-2-16,5-4 1 0,4-2-7 0,2-4 2 16,2-1-12-16,1-6-16 0,-2-3-16 0,3-1-31 15,-2-3-25-15,1-6-47 0,1-3-77 0,-2-2-200 16,-13 4-568-16,-7 2-455 0</inkml:trace>
  <inkml:trace contextRef="#ctx0" brushRef="#br0" timeOffset="6384.59">6115 5992 2471 0,'0'0'105'0,"0"0"16"16,0 0 26-16,-124-60 9 0,109 49-35 0,9 1-13 15,1 0-25-15,5 1-32 0,0-1-13 0,5-1-20 16,6 0-10-16,8-2-4 0,4 1 1 0,5 2-7 15,6 2-3-15,6 4 3 0,3 4-5 0,4 0 6 16,6 11 0-16,3 6-1 0,2 6-2 0,0 7-1 16,0 3 1-16,-5 2-3 0,-4 0-5 15,-8-1-8-15,-8-1-8 0,-5 0-9 0,-8 0 0 16,-6 1 4-16,-1-3 7 0,-10-2 8 16,-2-3 8-16,-1-5 1 0,-2-3 5 0,-6-4 10 15,0-4 3-15,-3-2 11 0,-1-1 4 0,-7-2 6 16,0-2 0-16,-4-1 6 0,0-2 6 0,-5-2-3 15,0-6 8-15,6-3-5 0,-4-6-6 0,3-3-7 16,2-3-6-16,7-6-9 0,-3-4-7 16,8-4-1-16,6-4-6 0,3-4-5 0,0-2-3 15,11-2-3-15,6-4-6 0,2 1-2 0,6 4-9 16,5 5-25-16,2 8-31 0,5 6-46 16,-1 8-73-16,3 6-118 0,-8 8-362 0,-11 4-955 0</inkml:trace>
  <inkml:trace contextRef="#ctx0" brushRef="#br0" timeOffset="6738.33">8355 6086 2430 0,'0'0'136'0,"0"0"5"0,0 0-14 15,0 0-28-15,0 0-10 0,-116 20-9 0,85 8-9 16,-3 8-3-16,-5 6-3 0,-2 7-7 0,1 7-5 15,0 2-11-15,6 6-9 0,5-1-9 0,6-1-11 16,7-1-6-16,7-3-6 0,7-4-1 0,3-3-2 16,8-3-2-16,3-1-3 0,7-5-6 15,7-2-17-15,1-3-26 0,8-4-30 0,0-1-54 16,5-6-115-16,-9-6-374 0,-10-9-1050 0</inkml:trace>
  <inkml:trace contextRef="#ctx0" brushRef="#br0" timeOffset="8186.68">8406 6549 3045 0,'0'0'72'0,"0"0"8"0,0 0-6 0,0 0-13 16,0 0-12-16,0 0-12 0,0 0-17 15,0 0-16-15,0 0-6 0,0 0-6 0,0 0-1 16,0 0 9-16,0 0-1 0,73 12 4 0,-51 4-1 15,5 1-4-15,-2 2 4 0,3-1-4 0,-5 0 3 16,3 0-8-16,-3-2-15 0,-2 1-10 16,-2-2-12-16,0 0-2 0,-5-1 3 0,1-2-3 15,-5 1-10-15,-1-1-12 0,-4-1-5 0,1-1 4 16,-5-3 6-16,-1-1 12 0,0 0 17 16,-3-4 17-16,-2 0 24 0,-5-2 14 0,0 0 6 15,-1-1-1-15,-1-5 1 0,-1-2-3 0,-1-2 0 16,3-2 0-16,0-2-2 0,-1-4 1 0,2-1-5 15,0-3-2-15,2-4-3 0,0-1 3 0,5-1 2 16,1-3-1-16,2-1-8 0,0 1-3 16,3 0-2-16,4 0 2 0,-1 6 12 0,5 3 8 0,0 3 5 15,0 4 1-15,0 3 1 0,-1 1-5 16,-4 4 0-16,3 3 0 0,-2 1-11 0,-2 2-4 16,3 1-6-16,1 0-5 0,1 4-2 0,1 1 2 15,2 5-2-15,3 1 0 0,-1 3 2 16,2 1 1-16,1 2 1 0,-4 2-3 0,4-1 3 15,-3 2-4-15,1-2 1 0,-4-1 4 0,3-1-1 16,-3 1 0-16,1-2-1 0,-1-1 2 0,3 0-5 16,-3-1 3-16,-2-1 0 0,-2-4-8 15,-3-2 3-15,1-1-2 0,-3-2-2 0,-3-1 1 16,1-1 3-16,-1-1 2 0,0 0 8 0,0 0 4 16,0 0 4-16,-1-1-3 0,-2-6-7 15,-3-2-1-15,0-3-12 0,-2-3 1 0,0-1-1 16,-1-2-4-16,0-2-8 0,5-3-4 0,0-1-4 15,0-3-3-15,4-1 11 0,0-1 2 0,0-1 4 16,6 4 2-16,-1 6-2 0,5 3 2 0,-2 4 3 16,-1 5 3-16,-1 0 2 0,3 2 1 0,-1 2 3 15,1 0 1-15,0 1-2 0,2 2 0 16,-1 1 0-16,1 0-2 0,1 1-1 0,-1 5 3 16,-1 1 0-16,2 4-2 0,0 0 6 0,-1 4-2 15,0 1-2-15,-4 0 3 0,1 2-2 0,0 0-1 16,-4-1 3-16,2 1-1 0,-4-2-2 15,0 0 2-15,0-1-1 0,0-1 0 0,-1-4 0 16,0-1 1-16,0-1 1 0,0-2-4 0,0-2 4 16,1 0-5-16,2-1-8 0,-2 0-5 15,1-1-5-15,4-2-7 0,-2 0 0 0,6 0 4 16,3-3-6-16,0-4-2 0,6-3-4 0,1-1-1 16,4-3-1-16,-2-1 9 0,-1-1 9 0,5-1 6 15,-4 2 5-15,2 0 1 0,-4 2 3 16,-2 3-2-16,-4 2 8 0,-3 2 4 0,-5 3 4 15,-4 2 7-15,2-1 0 0,-4 2-3 0,0 0-5 16,-1 0-1-16,0 2-8 0,1 1 1 0,0 2 3 16,0 0-2-16,6 5 7 0,-4 0 2 0,4 1 1 15,-3 3 0-15,4 1 2 0,1 0-1 0,0 1-2 16,0-2-4-16,2 2 2 0,0-2 0 16,0-1-1-16,2-1 5 0,-2 0-6 0,3-1-1 15,-1-2 1-15,-2-1-1 0,1-1-2 0,-3-1 1 16,-2-1 3-16,-3-3-5 0,1 1 6 15,-2-2 3-15,-3 0 5 0,0-1 10 0,0 1 6 16,-2-1 2-16,-1 0-4 0,-1 0-6 0,1 0-7 16,-3 0-7-16,-3 0-4 0,-2-5-3 0,0 1-2 15,-1-3 1-15,-1 0-1 0,-1-3-3 16,2 1 1-16,2 0-1 0,2-1-1 0,4-2-5 16,-1 2-8-16,3-2-12 0,2 1-9 0,5-3-3 15,1 0 6-15,8-1 3 0,0 0 9 16,6-1 5-16,4 1 1 0,4-1 5 0,5 1 1 15,2 0 4-15,-2 1-4 0,3 2 1 0,-1 3 3 16,-4 1-6-16,0 2 9 0,-3 1-4 0,-1 2 0 16,-3 2-5-16,-2 1-2 0,-3 0 0 0,-2 0-1 15,-4 2 11-15,-1 3-6 0,-3-1-1 0,-1 3 1 16,-1 0-3-16,-2 2 1 0,-1 0 4 16,-1 2 1-16,-1 0 1 0,0 2 2 0,-2 1 1 15,0 2 2-15,0 0 1 0,0 0 5 0,0 1-2 16,-2 1-2-16,1-2 1 0,-2 0 0 0,2-1-1 15,-1-1 0-15,1 0 1 0,2-2-3 16,-1-1 2-16,0 0-2 0,0-3 6 0,0-2-5 16,0-3 3-16,0-1 4 0,0-1-5 0,0-1 13 15,2 0 6-15,1-1 0 0,0-6 0 16,1-4-14-16,3-5-14 0,1-2-5 0,-1-4 2 16,2-3-1-16,-2-2 5 0,2-6-3 0,-1-2-2 15,-2-7-8-15,2-6-8 0,3-6-8 0,0-8-2 16,0-8 9-16,-4-6 7 0,0-5 10 0,-4 2 4 15,0 3 2-15,-2 11 6 0,-1 12 8 16,-1 14 16-16,-2 15 14 0,0 9 8 0,-3 9 1 16,3 4-12-16,-1 2-19 0,-2 6-10 0,-2 10 0 15,-2 12 15-15,-3 12 24 0,-2 13 16 16,0 9 6-16,5 9-14 0,2 3-8 0,8 1-15 16,0-6-7-16,9-6-1 0,5-4-5 0,1-9-6 15,1-4-4-15,1-4-2 0,3-2-3 0,-1-3 1 16,3-2-8-16,-2-4-21 0,1-1-19 0,5-3-26 15,1-1-40-15,4-6-60 0,4-1-124 16,-9-7-424-16,-8-5-930 0</inkml:trace>
  <inkml:trace contextRef="#ctx0" brushRef="#br0" timeOffset="8667.57">10797 6306 1765 0,'0'0'1124'0,"0"0"-1022"0,0 0 13 16,0 0-6-16,0 0-10 0,0 0-14 0,0 0-22 16,0 0-29-16,0 0-29 0,0 0-16 0,0 0-2 15,0 0 5-15,0 0 7 0,46-18-3 16,-27 32 2-16,3 3-2 0,2 0 2 0,0 1 3 16,1 2-2-16,-2 0-1 0,0 0-4 0,-2 1-5 15,-1 0-9-15,-3 0-3 0,2-2-10 0,-6-1 0 16,0-3 4-16,-4 1-2 0,-1-5 8 0,-5-2-1 15,1-3 4-15,-3-1 8 0,2-4 10 0,-3-1 13 16,0 0 12-16,0 0 3 0,-3-2-7 16,1-4-2-16,-2-2-9 0,0-4-4 0,-1-1 2 15,0-2 0-15,-1-2-1 0,-1-1 3 0,0-5-4 16,4-2-5-16,0-3 0 0,2-3-5 16,1-3 4-16,1-2-2 0,5-5 2 0,2 2 4 15,2 0 0-15,-1 5 4 0,-1 2 5 0,0 8 1 16,-1 9 4-16,-3 5 2 0,1 4-3 0,-3 3-8 15,4 3-4-15,2 0-6 0,1 2-1 16,3 7 3-16,6 6 1 0,-1 7 0 0,6 5 4 16,-1 2-1-16,0 1 1 0,0 3-2 0,0-1 1 15,-2-1-2-15,-2-1 0 0,0 0 0 16,-2 1-1-16,0 0-2 0,1 0 1 0,-4 1-2 16,1 0-14-16,0-2-14 0,-2 1-18 0,2-6-20 15,-2-3-17-15,0-5-13 0,1-6-35 0,1-4-53 16,1-6-111-16,-6-1-261 0,-1 0-996 0</inkml:trace>
  <inkml:trace contextRef="#ctx0" brushRef="#br0" timeOffset="8918.75">11420 5693 2896 0,'0'0'-35'0,"0"0"11"15,0 0 24-15,0 0 63 0,0 0 44 0,0 0 7 16,136 156-13-16,-90-104-15 0,4 6-23 16,2 5-21-16,0 3-11 0,-2-1-10 0,-4 0-7 15,-7-2-1-15,-4 1 2 0,-7-3-3 0,-5 0 3 16,-6 3-4-16,-4-3 1 0,-3 1-7 0,-4-1-1 16,-2-1 1-16,-3 1-5 0,-1-2 4 15,-5-3-1-15,-1-1-6 0,-2-3-19 0,-1 0-27 16,-2 1-56-16,0-3-82 0,0 0-176 0,0-13-596 15,3-12-722-15</inkml:trace>
  <inkml:trace contextRef="#ctx0" brushRef="#br0" timeOffset="9734.46">5780 9014 1751 0,'0'0'150'0,"0"0"7"0,0 0 16 0,0 0-3 0,0 0-13 16,0 0-16-16,0 0-34 0,0 0-32 0,0 0-29 15,0 0-22-15,0 0-12 0,0 0 5 16,0 0 12-16,0 0 14 0,23 10 14 0,11-6 7 16,6-1-5-16,4-2-9 0,11 0-6 0,3-1-14 15,8-2-9-15,-2-4-2 0,6-1-3 16,-1-2-8-16,-2 0 1 0,1-2 5 0,0 0-7 15,-4 1 4-15,-1-2-2 0,-3 0-9 0,-2 2-6 16,-6 0-2-16,-8 2-14 0,-4 0-18 0,-7 2-9 16,-7 0-19-16,-5 3-21 0,-3-1-36 0,-7 3-61 15,-3 1-114-15,-5 0-191 0,-3 0-434 16,0 1-236-16</inkml:trace>
  <inkml:trace contextRef="#ctx0" brushRef="#br0" timeOffset="9936.88">5746 9466 2627 0,'0'0'182'15,"0"0"-103"-15,0 0-13 0,0 0-9 16,0 0 16-16,0 0 43 0,0 0 6 0,0 0-21 16,146-38-23-16,-88 24-17 0,5-2-21 0,7-1-10 15,2 0-10-15,0-2-9 0,-2 0-4 0,1 3-2 16,-4-1 2-16,-3 2-14 0,-4 3-14 15,0 0-22-15,-5 2-42 0,3 3-60 0,-7 0-106 16,-10 2-234-16,-14 3-1233 0</inkml:trace>
  <inkml:trace contextRef="#ctx0" brushRef="#br0" timeOffset="11858.37">6661 9021 1856 0,'0'0'-17'0,"0"0"9"0,0 0 18 15,0 0 24-15,-92 125 4 0,78-90-6 0,-1-2-4 16,4-1-3-16,2-2-2 0,7-3-12 0,0-4-3 15,2 0-1-15,3-6-7 0,4-2-1 16,3-3 4-16,3-2-3 0,-1-3 14 0,7-3 13 16,2-3 7-16,7-1 14 0,1-3 0 0,5-8 0 15,6-4-7-15,1-4-7 0,1-2-6 0,2-3-11 16,0-2-4-16,-4-2-3 0,0 0 0 0,-6-1 4 16,-4 1 11-16,-7 0 5 0,-6 2 14 15,-9 1 12-15,-8 5 6 0,-5-1-7 0,-10 1-14 16,-11 3-17-16,-6 0-21 0,-10 2 5 0,-10 3-4 15,-10 5 2-15,-9 6 1 0,-7 1-1 0,-3 9-1 16,1 9-1-16,4 5 7 0,6 4-5 0,3 6 0 16,12 0-4-16,6 3-7 0,9-1-6 15,11-1-10-15,7 1-57 0,12-2-89 0,11 2-139 16,3-11-209-16,3-8-969 0</inkml:trace>
  <inkml:trace contextRef="#ctx0" brushRef="#br0" timeOffset="12553.1">17670 7022 2539 0,'0'0'116'0,"0"0"25"0,0 0-19 0,0 0-12 16,0 0-23-16,0 0-26 0,0 0-14 0,0 0-16 0,0 0-14 15,0 0-16-15,0 0-2 0,0 0-3 16,0 0 1-16,0 0 3 0,84-43 0 0,-39 59 0 16,4 4 0-16,2 5 3 0,2 5-4 0,-2 2 3 15,-1 5-1-15,1 1-2 0,-2 2 0 16,-3 4 0-16,-3-2-3 0,-2 2-9 0,-8-2-6 16,-3-1-10-16,-7-3-5 0,-4-6-3 0,-7-3 9 15,-3-5 6-15,-4-6 1 0,-4-3 10 0,-1-4 6 16,-3-2 7-16,-3-4 14 0,-4-1 9 15,-2-3 6-15,-3-1 2 0,-3 0 0 0,-4-5-3 16,-1-2 2-16,-2-4 2 0,-1-1 3 0,-1-5 2 16,3-2 0-16,0-3-5 0,2-2-1 15,2-4-1-15,3-3-7 0,5-1-6 0,4-2-9 16,5-2-9-16,3 0-9 0,8-1-1 0,5 1-2 16,3 4-2-16,3 1 2 0,2 5-2 15,2 1-3-15,4 2-4 0,3 3-2 0,2 2-18 16,5 3-17-16,0 4-29 0,4 3-39 0,0 1-55 15,5 4-88-15,-13 2-223 0,-9-1-1065 0</inkml:trace>
  <inkml:trace contextRef="#ctx0" brushRef="#br0" timeOffset="12740.31">18884 7238 2628 0,'0'0'88'0,"0"0"-17"0,0 0-29 16,0 0-5-16,0 0-3 0,0 0 5 0,0 0-10 16,0 0-16-16,0 0-9 0,0 0-6 0,146-72-3 15,-106 63-1-15,3 2-9 0,3 0-30 0,2 2-58 16,-1 0-85-16,5 1-141 0,-13 1-250 16,-14 2-922-16</inkml:trace>
  <inkml:trace contextRef="#ctx0" brushRef="#br0" timeOffset="12955.89">19203 7463 2335 0,'0'0'168'0,"0"0"18"16,0 0-22-16,0 0-7 0,0 0-27 0,0 0-34 15,0 0-36-15,0 0-27 0,0 0-15 0,0 0-10 16,0 0-6-16,0 0-1 0,0 0-3 0,120-71 1 15,-78 59 1-15,4 2-1 0,4 0-9 16,1 0-24-16,2 1-29 0,1 1-43 0,2 2-66 16,0 1-84-16,-13 0-206 0,-14 3-1087 0</inkml:trace>
  <inkml:trace contextRef="#ctx0" brushRef="#br0" timeOffset="13234.56">20292 6951 2788 0,'0'0'162'0,"0"0"-47"15,0 0-39-15,0 0-28 0,0 0-21 0,0 0-12 16,0 0-8-16,0 0-3 0,0 0 0 0,0 0 9 15,0 0 4-15,0 0 4 0,37 131 0 16,-23-93-6-16,3 2-4 0,-3 1-4 0,2-1-2 16,-2 1-1-16,3-1-3 0,-1 0-11 0,-1-1-20 15,4-1-33-15,-2 1-53 0,1-2-104 0,-1-12-296 16,-7-7-1148-16</inkml:trace>
  <inkml:trace contextRef="#ctx0" brushRef="#br0" timeOffset="13702.45">20726 6861 3117 0,'0'0'89'0,"0"0"14"16,0 0-9-16,0 0-16 0,0 0-13 15,0 0-18-15,0 0-19 0,0 0-16 0,0 0-8 16,0 0-13-16,0 0-2 0,0 0 1 0,0 0 3 15,0 0 4-15,0 58 4 0,5-32 2 16,1 2-4-16,5-1 4 0,-1 0-2 0,4-2-1 16,1 0 2-16,2-3 1 0,-1 3-3 0,4-4 0 15,0-1 0-15,1 0 0 0,2-1-1 0,-2-3-3 16,3-2-2-16,-1-2-14 0,1-3-9 16,0-3-8-16,-3-2-7 0,2-1 1 0,-2-3 0 15,-2 0 0-15,0-1-4 0,-4-4 3 0,-2-3 3 16,-3-3 2-16,-3-1 11 0,-1-5 7 0,-2-1 2 15,0-3 11-15,-2-2 5 0,-2-1-1 16,1-1 3-16,-1-3 2 0,-1-1 6 0,1 2-2 16,0 1 4-16,-2 5 4 0,1 3-2 0,-2 7 15 15,1 4 9-15,2 2 6 0,-1 4-1 16,1 1-6-16,0 0-15 0,0 0-14 0,0 1-4 16,0 6-4-16,0 6 6 0,0 4 10 0,0 5 10 15,0 5 2-15,1 1 3 0,5 4-2 0,-2 0-8 16,4-1-6-16,3 1-3 0,-1-1-2 0,4 0-11 15,2 2 9-15,6-1-9 0,3-2-19 16,3 3-20-16,6-6-48 0,5-1-69 0,4-5-125 16,-10-7-366-16,-8-6-1020 0</inkml:trace>
  <inkml:trace contextRef="#ctx0" brushRef="#br0" timeOffset="13901.09">21865 7260 2948 0,'0'0'161'0,"0"0"-10"0,0 0-37 16,0 0-21-16,0 0-21 0,0 0-23 0,0 0-13 15,0 0-21-15,0 0-10 0,0 0 6 0,129-92-15 16,-90 83 3-16,4 1-1 0,0 3-11 16,8-1-4-16,0 0-20 0,1 3-25 0,4-1-28 15,-3 3-38-15,-2 0-42 0,-2 1-61 0,-6 0-122 16,-12 0-292-16,-11 0-947 0</inkml:trace>
  <inkml:trace contextRef="#ctx0" brushRef="#br0" timeOffset="14084.22">21955 7404 2487 0,'0'0'194'0,"0"0"-35"0,0 0-16 15,0 0-15-15,0 0-16 0,0 0-29 16,0 0-26-16,0 0-16 0,0 0-14 0,0 0-7 15,0 0-3-15,153-12-7 0,-94 6-3 0,6 1-11 16,10 2-18-16,1 1-45 0,4 0-68 16,0-1-99-16,0 1-173 0,-24 0-536 0,-16 0-686 0</inkml:trace>
  <inkml:trace contextRef="#ctx0" brushRef="#br0" timeOffset="14670.17">24161 7249 1841 0,'0'0'283'16,"0"0"-46"-16,0 0-45 0,0 0-13 0,0 0-23 16,0 0-19-16,0 0-23 0,0 0-31 15,98-117-21-15,-75 104-11 0,0 3-12 0,4-2-6 16,1 4-9-16,-2 1-8 0,4 4-8 0,0 1-4 15,1 2-2-15,2 1-6 0,0 8-2 0,-3 2 1 16,-2 4-4-16,-1 4 1 0,-6 1 0 16,2 5-4-16,-5-1-4 0,-3 1 2 0,-4 2-4 15,-6-1-3-15,-2 1 1 0,-3 2-1 0,-4 1 1 16,-6 0 7-16,-4 3 3 0,-6-4 1 0,-1 0 2 16,-7-1 2-16,-1-2 2 0,-2-1 3 15,-2 0 3-15,-5-4 0 0,3 0 1 0,-1-3 5 16,1-5 0-16,1-4 0 0,3-2 1 0,6-2-1 15,-2-1 0-15,9-2-1 0,5 0 0 0,3-2 0 16,7 0 0-16,2 0 1 0,1 0-6 0,0 0-10 16,4 0-2-16,6 0 6 0,2-1 12 15,7-1 13-15,7-3 4 0,5 0-4 0,3-2-7 16,8 0-1-16,6 0-4 0,1-1-2 0,2 1-3 16,0 0-3-16,2 1-1 0,-2 0 0 0,1 2 1 15,0-2-8-15,-2 1-12 0,0 0-18 16,-4-1-28-16,-2-1-33 0,-2 0-39 0,-4-1-70 15,-2-1-143-15,-10 2-403 0,-9 1-850 0</inkml:trace>
  <inkml:trace contextRef="#ctx0" brushRef="#br0" timeOffset="15168.19">24813 6606 2586 0,'0'0'47'0,"0"0"35"0,0 0 8 0,0 0 8 16,0 0-4-16,0 0-13 0,0 0-8 0,0 0-21 15,18-126-21-15,-2 113-15 0,0-1-10 16,4 2-6-16,6 0 1 0,-2 3 2 0,3 0-3 16,2 1-2-16,2 1-3 0,0 2-4 0,-1 2 3 15,0 1 2-15,-5 2-1 0,1 0-3 16,-7 1-2-16,-2 4-4 0,-2 0-3 0,-7 1-5 15,-1 1-2-15,-2 1-4 0,-3 1-2 0,-2 3 0 16,0-1 4-16,-1 2 2 0,-6 1 9 0,0 0 3 16,-2-1 4-16,-1 3 4 0,2-5 2 15,-2 0 0-15,-1 0 1 0,3-1 3 0,1-1-4 16,0 0 1-16,2 0-1 0,0 1-3 0,2-1 2 16,2-1-3-16,1 2 3 0,0-1-3 15,1 0 3-15,5 1 2 0,1 2 1 0,1-1 3 16,3 3 1-16,3-2 6 0,0 1-1 0,5 1 4 15,-1 1-1-15,4 1-2 0,0-1-1 0,-2 0 1 16,-1-1-3-16,0 0 1 0,-5-2 0 0,-1 0-3 16,-5-2 0-16,1 0-1 0,-5-4 2 0,-1 0-5 15,-2-1 6-15,-1-2 1 0,0 1 0 16,0-1 12-16,-5 1 4 0,-1-1 4 0,-2 3 6 16,-5-1-5-16,-3 1-7 0,-4 1-8 0,-2 0-2 15,-2 0-7-15,-5 1-13 0,-1 0-25 0,1 0-47 16,-1 0-89-16,8-1-206 0,8-3-1036 0</inkml:trace>
  <inkml:trace contextRef="#ctx0" brushRef="#br0" timeOffset="15389.43">25543 7309 3128 0,'0'0'55'0,"0"0"-12"0,0 0-1 16,0 0 15-16,0 0 5 0,0 0-5 0,0 0-13 16,152-32-16-16,-112 27-11 0,4 1-10 0,3 2 0 15,3 1-6-15,-1 1-2 0,2 0-1 16,-1 1-4-16,-2 4-16 0,-1-1-23 0,-5 1-29 16,-2 1-37-16,-1 0-41 0,-5 1-67 0,-4-2-133 15,-9 0-365-15,-7-1-891 0</inkml:trace>
  <inkml:trace contextRef="#ctx0" brushRef="#br0" timeOffset="15571.9">25939 7164 2738 0,'0'0'123'0,"0"0"-15"16,0 0-23-16,0 0-6 0,0 0-20 0,0 0-13 15,0 0-15-15,0 0-10 0,0 0-12 16,0 0 2-16,0 0 2 0,0 0-9 0,-12 122 3 15,20-91-1-15,-1 2-2 0,4 3-4 0,2-1-24 16,1 1-40-16,6 0-67 0,2 0-130 0,-4-10-283 16,-7-10-1118-16</inkml:trace>
  <inkml:trace contextRef="#ctx0" brushRef="#br0" timeOffset="15984.78">26447 7317 2388 0,'0'0'367'0,"0"0"-196"16,0 0-40-16,0 0-24 0,0 0-29 0,0 0-19 15,0 0-13-15,0 0-14 0,0 0-15 0,0 0-10 16,0 0-4-16,124-93-3 0,-104 93 0 16,2 0-1-16,-1 4-1 0,2 3-1 0,1 1 0 15,-3 3 0-15,1 1-2 0,-2 4 0 0,-1 3-5 16,-2 1-3-16,-3 1-8 0,-5 4 1 15,-6-2-4-15,-1 3 0 0,-2 0 4 0,-7 0-3 16,-6-2 8-16,-5-1 3 0,-2 0 2 0,-2-4 8 16,-4 1 3-16,2-4 4 0,-1 0 4 15,1-1-4-15,0-3 0 0,0-2-3 0,3 0 1 16,2-3 3-16,0-1-3 0,7-1 1 0,-1-1 0 16,5 0 4-16,3-2 2 0,1 0 1 0,3 0 2 15,1-1-3-15,0-1 5 0,0 0 3 0,2 0 1 16,3 0-2-16,2 0 5 0,4-1 0 15,4-3 1-15,6-2-2 0,7-2-6 0,5-1-8 0,7-2-4 16,2-3 1-16,5 0-6 0,-2 0-11 16,4-2-16-16,-4 1-21 0,2 0-27 0,-3 0-32 15,1-1-56-15,-5 0-97 0,-3-2-195 0,-11 5-454 16,-12 4-489-16</inkml:trace>
  <inkml:trace contextRef="#ctx0" brushRef="#br0" timeOffset="16351.53">26861 6586 1896 0,'0'0'63'0,"0"0"-21"0,0 0 26 16,0 0 33-16,0 0 31 0,0 0 17 16,0 0-23-16,123-100-24 0,-107 92-34 0,0 3-27 15,-2 0-15-15,0 4-11 0,0 0-7 0,-3 1-1 16,2 0-7-16,-2 4-6 0,0 1-2 0,-2 5-5 15,0 0-2-15,-2 3-1 0,-2 3-2 16,-3 1 1-16,0 2 0 0,-1 0 10 0,-1 2-1 16,-4 1 8-16,-2-2-1 0,-3 1-1 0,-2-1 5 15,1 0-6-15,-5-1 5 0,0-1 1 0,-2-2 5 16,-1 0 6-16,-2 1 1 0,1-3-1 0,-2-2 5 16,1 1 14-16,2-2 6 0,2-1 16 15,6-3 5-15,5-4-19 0,2-2-6 0,3-1-15 16,0 0-14-16,1 0 2 0,4 0 6 0,4 3 10 15,7-1 8-15,7 1 5 0,5-1-4 16,6 2-14-16,9-2-8 0,5 0-7 0,4 2-13 16,7-1-19-16,-1 3-37 0,7 1-56 0,1 1-115 15,0 0-195-15,-14-1-557 0,-18-3-396 0</inkml:trace>
  <inkml:trace contextRef="#ctx0" brushRef="#br0" timeOffset="16818.51">27536 7442 922 0,'0'0'344'0,"0"0"-120"16,0 0-23-16,0 0 10 0,0 0-4 0,0 0-16 15,0 0-31-15,0 0-51 0,0 0-33 16,0 0-27-16,0 0-14 0,0 0 1 0,0 0-2 16,-9-2 2-16,9 2-7 0,3 0 3 0,-1 1 0 0,2-1-2 15,1 0 8-15,3 0 1 0,5 0-2 16,2 1 1-16,5 2 1 0,2-1-8 0,5 0 2 16,2 1-5-16,3-1-8 0,2 0-9 15,1 0-2-15,1 1-4 0,3-1-9 0,2 2 8 16,-1-2-4-16,2 0-5 0,-1 2-7 0,-2-1-19 15,-3-2-27-15,-2 2-37 0,-4-2-51 0,-6-1-106 16,-1 0-204-16,-8 0-493 0,-7 0-333 0</inkml:trace>
  <inkml:trace contextRef="#ctx0" brushRef="#br0" timeOffset="17012.35">27866 7273 2201 0,'0'0'203'15,"0"0"-34"-15,0 0-54 0,0 0-19 16,0 0-24-16,0 0-12 0,0 0-16 0,0 0-8 16,0 0-6-16,0 0 7 0,0 0-2 0,0 0-4 15,-15 122-2-15,15-87-9 0,0-1-5 0,3 3 0 16,2 0-2-16,-3 1-3 0,2 0 0 0,0 0-11 16,0-1-29-16,3-2-38 0,3-2-54 0,-2-5-97 15,1-5-223-15,-3-10-1152 0</inkml:trace>
  <inkml:trace contextRef="#ctx0" brushRef="#br0" timeOffset="17522.86">28563 7435 2656 0,'0'0'124'0,"0"0"1"0,0 0-5 15,0 0-9-15,0 0-21 0,0 0-23 0,0 0-24 16,0 0-22-16,0 0-20 0,0 0-4 16,0 0-1-16,0 0-5 0,130-79 5 0,-111 84-2 15,1 1 0-15,-1 2 1 0,2 3 1 0,-2 2-5 16,-2 2-1-16,2 1 2 0,-2 1-8 0,-4 4-5 16,-2-1-11-16,-1 1-8 0,-1 2-5 15,-5 1-3-15,-1 1-2 0,-3 0-2 0,0-1-1 16,-7-1 9-16,-2-1 9 0,-1-1 10 0,0-3 10 15,-1-1 4-15,0-1 4 0,-1-2 3 0,-4-1 2 16,4-3 0-16,-3 1 2 0,-1-3 2 0,-3 0 0 16,2 0 5-16,-3-2 0 0,0 0-1 0,-1-1 1 15,0-2 5-15,2 2 3 0,3-2 2 16,1 0 7-16,1-1 0 0,4 0 5 0,4-2 10 16,1 2 4-16,5-2 1 0,0 0 0 0,0 0-2 15,0 0 3-15,1 0 1 0,4 0-3 16,-1 0-13-16,5 0-8 0,1-2-4 0,3 0-3 15,4-1 2-15,4 0-4 0,3 0-4 0,5-2-1 16,1 2-1-16,5-1 1 0,1-1-4 0,1 0-2 16,-2 1-3-16,5-1 2 0,-2 1-3 15,1 0 0-15,-5 0-2 0,3 1-11 0,-6-2-7 16,-1 1-12-16,-5-2-17 0,1 1-13 0,-3-1-18 16,-2-1-17-16,-3 0-25 0,-1-1-48 15,-1-2-96-15,1 1-163 0,-7 1-356 0,-5 1-495 0</inkml:trace>
  <inkml:trace contextRef="#ctx0" brushRef="#br0" timeOffset="17769.08">29314 6686 2968 0,'0'0'41'0,"0"0"-5"0,0 0-5 0,0 0 1 16,0 0 0-16,0 0-6 0,0 0-2 0,0 0-5 16,0 0-2-16,0 0 7 0,0 0 5 15,17 118 2-15,-12-76 4 0,4 2-13 0,-2 0-6 16,3 1-5-16,0 0-6 0,0 2 3 0,1 1-6 16,1-1-5-16,-2 1-26 0,1 0-49 0,-1-4-98 15,-2-12-257-15,-6-12-1287 0</inkml:trace>
  <inkml:trace contextRef="#ctx0" brushRef="#br0" timeOffset="22369.17">5991 9346 1490 0,'0'0'558'15,"0"0"-554"-15,0 0-43 0,0 0 4 16,0 0 0-16,0 0 37 0,0 0 50 0,0 0 21 15,0 0 18-15,0 0 5 0,0 0 4 0,0 0-8 16,147 92-10-16,-102-84-3 0,1-3-10 0,5-4-12 16,5-1-7-16,3-8-3 0,2-4-10 15,0-5-5-15,1-4-3 0,-2-2-8 0,-3-4-6 16,-2 0 4-16,-4-2-3 0,-10 0-7 0,-7 0 8 16,-7 2-1-16,-8-1 3 0,-9 2 8 15,-8-1 2-15,-3 1-5 0,-13 0-6 0,-9-2-1 16,-8 1-9-16,-10-1-4 0,-11-1-3 0,-12 2 0 15,-14 0-5-15,-6 3 4 0,-13 5 1 0,-4 7-8 16,-4 9 4-16,-6 1 2 0,2 14-2 0,4 7-1 16,3 7 4-16,7 5-10 0,9 4-1 0,14 2-8 15,11 3-54-15,15 4-73 0,17-1-114 0,14 3-185 16,12-12-345-16,4-9-627 0</inkml:trace>
  <inkml:trace contextRef="#ctx0" brushRef="#br0" timeOffset="22785.18">6250 10467 2504 0,'0'0'86'0,"0"0"-14"15,0 0 16-15,0 0 1 0,0 0-13 16,0 0-19-16,0 0-20 0,0 0 2 0,-13-130-2 16,40 114-5-16,8-1 1 0,5 2-11 0,9 4-5 15,5 4 0-15,2 5-13 0,-1 2 1 0,2 10-2 16,-5 4 0-16,0 0 0 0,-4 5 1 0,-6-1 0 15,-3 2-4-15,-8 1 5 0,-3 1-6 16,-7-3 1-16,-6 1-2 0,0-1-5 0,-10-2 7 16,0 2-1-16,-5-2 8 0,-2-1 7 0,-6 1 4 15,-5 0 5-15,-3 0-1 0,-6 1-4 16,-6 1-3-16,-2-1-5 0,-6 0-3 0,-6 0-2 16,-1 0 0-16,-1-2-5 0,-3 2-15 0,5-1-13 15,1-1-32-15,2-2-38 0,7-2-73 16,10-2-146-16,4-4-237 0,10-4-627 0</inkml:trace>
  <inkml:trace contextRef="#ctx0" brushRef="#br0" timeOffset="23034.71">7308 10190 2668 0,'0'0'133'0,"0"0"-3"0,0 0-11 0,0 0-21 16,0 0-9-16,0 0-10 0,-118 8-18 0,90 8-12 15,-3 5-10-15,-2 4-10 0,0 5-12 16,-2 6-2-16,6 0-4 0,2 5-5 0,4 0 2 16,5 0 0-16,5-1-2 0,8 0-5 0,3-1 2 15,4-2-7-15,9-2-3 0,6-2 5 0,5-2-3 16,4-2-3-16,6-1-2 0,2-6-13 16,4-2-21-16,3-5-16 0,-1-4-27 0,1-6-39 15,0-3-47-15,0 0-81 0,-1-4-185 0,-14-2-537 16,-6 1-375-16</inkml:trace>
  <inkml:trace contextRef="#ctx0" brushRef="#br0" timeOffset="23450.57">7384 9596 2525 0,'0'0'40'0,"0"0"35"0,-116-70 29 0,79 49 21 15,12 3 0-15,5 3-6 0,4 1-18 16,5 3-18-16,7 3-21 0,0 2-22 0,4 1-21 16,1 2-27-16,8-1-8 0,2 1-1 0,6 0 0 15,6 2 8-15,6 1 3 0,10 3-1 0,4 8 0 16,7 7 4-16,7 4 0 0,-1 6-1 16,4 4 3-16,1 4-8 0,-1 6-12 0,-3-1-10 15,-6 1-11-15,-6-2-18 0,-6 0-8 0,-8-2-6 16,-8-3-10-16,-4-2 6 0,-9-4 10 0,-5-2 13 15,-4-5 14-15,-1-5 18 0,-6-3 15 16,-2-4 10-16,-4-3 15 0,0-1 11 0,-6-3 14 16,0-3 16-16,-3 0 13 0,-2-5 5 0,2-4 0 15,-3-3-1-15,0-4-9 0,2-2-10 16,3-3-9-16,2-6-7 0,2 0-8 0,2-4-4 16,5-3-4-16,1-1-11 0,6-4-7 0,1-2-1 15,5 1-6-15,5-2-7 0,3 5 4 0,-1 4-7 16,7 3-1-16,0 6 1 0,3 3-5 15,-1 4-8-15,4 4-25 0,0 2-23 0,3 6-43 16,-3 4-62-16,2 1-87 0,-8 5-247 0,-6 0-1091 0</inkml:trace>
  <inkml:trace contextRef="#ctx0" brushRef="#br0" timeOffset="23839.97">8513 10298 2578 0,'0'0'151'0,"0"0"-1"0,0 0-42 16,0 0-28-16,0 0-10 0,0 0-10 0,0 0-16 16,0 0 1-16,0 0-12 0,0 0-10 15,0 0 5-15,0 0-10 0,146-32-3 0,-100 27 1 16,3 0-4-16,4-1-5 0,5-2-5 0,2 1 5 15,0-1-8-15,1 0-3 0,-1 0-9 0,-5 0-22 16,1-1-21-16,-4 2-16 0,-8 1-29 16,-1 1-42-16,-4 2-55 0,-7 2-111 0,-8 0-214 15,-11 1-1036-15</inkml:trace>
  <inkml:trace contextRef="#ctx0" brushRef="#br0" timeOffset="24016.66">8659 10650 2370 0,'0'0'231'0,"0"0"-60"0,0 0-40 0,0 0-32 16,0 0-13-16,0 0-22 0,0 0-12 15,0 0-2-15,0 0-10 0,0 0-3 0,0 0-8 16,131-46-11-16,-59 21-10 0,3-1-22 0,6 0-44 16,0 2-77-16,1 2-100 0,-1 4-141 15,-20 4-431-15,-20 6-802 0</inkml:trace>
  <inkml:trace contextRef="#ctx0" brushRef="#br0" timeOffset="24641.07">10460 10257 2950 0,'0'0'77'0,"0"0"-9"15,0 0-12-15,0 0-20 0,0 0 3 0,0 0 12 16,0 0-1-16,112-139-7 0,-70 111-16 0,5 2-12 15,5-1-10-15,1 2 0 0,-2 4-1 0,3 1 3 16,-3 4-1-16,-4 5-5 0,1 0 0 0,-6 6-4 16,-4 1-4-16,-6 4 3 0,-6 0-5 15,-5 2-8-15,-5 5 2 0,-5 3-13 0,-4 1 0 16,-6 3 0-16,-1 5 5 0,-6 5 6 0,-9 3 9 16,-5 6 5-16,-4 3-8 0,-4 2 1 0,-6 1-7 15,1 2 1-15,-4-2 1 0,0-2-2 16,2 1 2-16,1-5-2 0,3-3 3 0,4-3 7 15,5-3-3-15,4-4 4 0,5-4-3 0,6-2-7 16,5-1-5-16,2-1-5 0,5 0 0 16,6-1 6-16,2 2 10 0,8 1 12 0,3-2 2 15,6 1 12-15,5 0 9 0,4 0 2 0,2-1 3 16,3 1-4-16,0 1-9 0,2 0-4 16,-2 0 1-16,-1 0-2 0,-5 1-1 0,-5 0 5 15,-3 2-1-15,-4 0-3 0,-4-1 3 0,-5 0-3 16,-3-1-6-16,-4-3 4 0,-4 1 3 0,-2-2 3 0,-4-1 3 15,0 0 8-15,-5 2 4 0,-3-1 2 16,-4 1 5-16,-3 1-4 0,-6-1-5 0,-3 0-5 16,-3-2 0-16,-7-1-7 0,-2 1-1 15,-3-2-1-15,-1-1-6 0,-1-1-5 0,2-1 1 16,2-2-3-16,-1 0-6 0,2-2-6 0,1-2-18 16,2 1-26-16,3-4-39 0,5-3-52 0,0-3-106 15,10 2-317-15,5 1-1128 0</inkml:trace>
  <inkml:trace contextRef="#ctx0" brushRef="#br0" timeOffset="24989.65">11125 8778 2887 0,'0'0'79'0,"0"0"8"15,0 0-14-15,0 0-33 0,0 0-20 0,0 0-5 16,0 0-6-16,0 0 2 0,0 0 11 15,0 0 5-15,0 0 5 0,20 154 1 0,-13-108-8 16,2 1-9-16,0 0-7 0,1 0-2 0,-1 3-2 16,2-1 1-16,-1 0 0 0,1-3 1 15,4 1-8-15,-1-6-7 0,2 0-26 0,1-5-43 16,1-4-62-16,-2-2-131 0,-1-11-370 0,-6-7-1025 0</inkml:trace>
  <inkml:trace contextRef="#ctx0" brushRef="#br0" timeOffset="25435.58">11540 8758 2911 0,'0'0'126'0,"0"0"-1"15,0 0-31-15,0 0-23 0,0 0-14 0,0 0-21 16,0 0-16-16,0 0-7 0,0 0-11 0,0 0 0 15,0 0 3-15,0 0-2 0,0 0-2 16,0 0 4-16,28 143-4 0,-20-116-5 0,2 0 7 16,3-3-2-16,-1-1 2 0,5-2 3 0,-3-3-2 15,4-2-4-15,-2-2-4 0,1-1 0 16,0-1-3-16,2-1-6 0,0-2-6 0,2-2-5 16,0-4-11-16,-1-1-2 0,1-2 1 0,-1-3-4 15,-2-4 3-15,-1-3 7 0,-2-4 2 16,-1-1 2-16,-4-2 15 0,-4-3 4 0,1-1 6 0,-1-4 10 15,-2 1-1-15,-1-1-3 0,0 1 0 16,-1 3 6-16,-2 2 6 0,0 7 12 0,0 4 16 16,0 3 3-16,0 4-5 0,0 1-6 0,-2 0-17 15,1 0-17-15,0 8-3 0,0 5 3 16,-3 6 5-16,0 8 10 0,-1 4 9 0,3 3-6 16,-2 6-1-16,5 0 0 0,-1 2-10 0,5 1-3 15,3 2-4-15,2 1 0 0,3 0-2 0,5 1 3 16,2 1-9-16,4 2-26 0,5-1-39 0,4-1-57 15,3-1-113-15,-8-14-308 0,-10-11-1157 0</inkml:trace>
  <inkml:trace contextRef="#ctx0" brushRef="#br0" timeOffset="26084.67">13369 10422 1286 0,'0'0'436'0,"0"0"-100"15,0 0-92-15,0 0-44 0,0 0-51 0,0 0-17 16,0 0-8-16,0 0-10 0,0 0-13 16,0 0-9-16,0 0-21 0,142-44-19 0,-93 33-10 15,6 2-7-15,8 0-5 0,3 1-7 0,6 0-2 16,0 1-8-16,2-1-6 0,-2 1 1 0,1 1-4 15,-6 1-14-15,1 2-11 0,-7 2-24 16,-2 0-40-16,-6 1-44 0,-4 0-75 0,-8 4-131 16,-12 0-326-16,-13-1-969 0</inkml:trace>
  <inkml:trace contextRef="#ctx0" brushRef="#br0" timeOffset="26284.81">13603 10757 2547 0,'0'0'143'0,"0"0"3"16,0 0-36-16,0 0-19 0,0 0-4 15,0 0 3-15,0 0-8 0,0 0-1 0,0 0-12 16,153-47-26-16,-86 33-16 0,5-3-10 0,7 2-10 16,4 0-5-16,1 1 1 0,4 1-14 15,-3 1-24-15,-2 2-33 0,1 3-48 0,-1 0-73 16,-4 3-127-16,-20 1-296 0,-19 2-1045 0</inkml:trace>
  <inkml:trace contextRef="#ctx0" brushRef="#br0" timeOffset="26772.79">15613 10551 2913 0,'0'0'146'0,"0"0"-24"0,0 0-47 15,0 0-17-15,0 0-16 0,0 0-3 0,0 0-4 16,0 0-15-16,0 0-10 0,0 0-5 16,121-124-5-16,-88 112-3 0,4 4 0 0,3-2 0 15,2 2-4-15,-3 4 4 0,-3 0 0 0,-1 3-5 16,-5 1-1-16,-5 1-7 0,-3-1-10 0,-2 4-14 16,-3 0-6-16,-4 2-6 0,-5 1-6 15,-4 2 4-15,-1 0 4 0,-3 3 4 0,-5 2 14 16,-5 2 15-16,-5 2 5 0,-4 2 5 0,0 1 2 15,-4 0-5-15,-1 1 2 0,2-3 5 0,0 2 3 16,-1-1 0-16,-2-2-3 0,5 0 3 0,3-2-2 16,1 0-1-16,4-1 6 0,5-1-9 15,4 0-1-15,3 0 3 0,0-1 1 0,4 3 5 16,7 2 10-16,7 0 6 0,3 1 1 0,6 2 10 16,6 1 0-16,3 2-2 0,2 2-2 15,8 0-7-15,-2 1 0 0,4 0-2 0,-4-1 2 16,1-1-2-16,-4-2-5 0,-3 0-3 0,-5-3 4 15,-5-1-10-15,-3-2 0 0,-6-2 4 16,-5-1-7-16,-3 0 4 0,-3-4 2 0,-1-1 2 16,-6-1 3-16,-1 0 13 0,0-1 9 0,-9 2 1 15,-3 0 4-15,-6 0-5 0,-4 1-6 0,-8-1-4 16,-7 1-4-16,1-2-8 0,-4-1-1 16,-2 1-7-16,-4-2-2 0,4-1-16 0,-2 0-29 15,3-3-35-15,3-2-74 0,5-1-152 0,8-4-536 16,11 0-838-16</inkml:trace>
  <inkml:trace contextRef="#ctx0" brushRef="#br0" timeOffset="27703.75">15860 9282 1508 0,'0'0'288'0,"0"0"22"0,0 0-94 16,0 0-39-16,0 0-35 0,0 0-28 0,0 0-22 15,0 0-16-15,0 0-13 0,0 0-8 0,0 0-10 16,0 0-5-16,0 0 1 0,105-122-11 15,-88 112 0-15,2 0-8 0,0 2-5 0,1 2-8 16,-1 1-3-16,1 2-5 0,-1 3-5 0,-2 0 5 16,1 3-5-16,1 4 4 0,-2 1-2 15,-1 3-1-15,0 2-3 0,-3 3-1 0,3 1-1 16,-5 4-4-16,-1 0 1 0,-1 1-1 0,-5 0 4 16,-3 2-2-16,-1-1 2 0,0 3 1 0,-4-2-4 15,-4 0 8-15,-4 0 1 0,-2-2-1 16,-1 1 2-16,-3 0 2 0,-2-3-3 0,-2 1 2 15,0-1 5-15,-5-2-1 0,2-1 0 0,-2-1 5 16,-1-1-2-16,3-2-5 0,-1-1 6 0,2-1-3 16,2-3 5-16,1-2 2 0,5-1 0 15,4-1-6-15,2-2-3 0,4-1 3 0,5-1-4 16,1 0-3-16,0 0-6 0,4 0-4 0,0 0 3 16,7 0 14-16,1 0 11 0,8 0 5 0,4-2 1 15,6-3-3-15,3-1-9 0,7 1 0 0,1-2-4 16,3 1-6-16,2-1 1 0,-2 1 1 15,6 2-11-15,-2-1-24 0,-3 3-17 0,0 0-34 16,-6-2-31-16,-1 1-35 0,-7-1-78 0,-1 0-118 16,-9 2-271-16,-8-1-926 0</inkml:trace>
  <inkml:trace contextRef="#ctx0" brushRef="#br0" timeOffset="28551.1">16033 8685 1228 0,'0'0'190'0,"0"0"42"0,0 0 6 15,0 0-19-15,0 0-27 0,0 0-29 16,0 0-34-16,0 0-30 0,0 0-17 0,56-118-12 16,-35 102-12-16,2 1-3 0,5-1-10 0,1 0-9 15,3-2-2-15,2 1-6 0,5 0-4 0,3 1-7 16,3 1-7-16,-4 2-5 0,-5 2-4 16,3 2 1-16,-7 2-3 0,-1 1-1 0,-2 3-1 15,-2 3-3-15,-5 0 2 0,-3 2-5 0,-6 6-3 16,-1 0-4-16,-3 2-3 0,-1 0 3 15,-5 3 0-15,2 0 4 0,-5 2 2 0,1 1 4 16,-8 0 3-16,-2 2 3 0,-1 3 6 0,-2-1-4 16,-2 1 0-16,-3-2 1 0,-1 0 1 0,2 0-2 15,0-1 2-15,1-3 1 0,0-1-1 16,2-1 1-16,3-1 2 0,2-3-6 0,1 0-2 0,3-2 1 16,3 0-5-16,1-2 3 0,0 2 1 15,5 0-1-15,4 1 7 0,3 1 6 16,5 1 4-16,1 0-1 0,3 0 0 0,3 2-3 0,2 0-5 15,-4 1 1-15,5 0-1 0,-4 0-3 16,-1 1-1-16,1-1 4 0,0 1-2 0,-2 2-3 16,-4-1 1-16,0-1-2 0,-2 0-3 0,-3-3 1 15,-5 1 4-15,-1-2-6 0,-2-1 4 0,-2-1 5 16,-2 0-4-16,0 2 3 0,-4-2 3 0,-1 1 0 16,-5 0 4-16,-4 0 5 0,0 0-2 15,-6 2-2-15,1 1-4 0,-2-3-6 0,-2 3-10 16,2 0-26-16,-4-1-28 0,2 1-61 0,0 0-115 15,6-3-242-15,5-2-1133 0</inkml:trace>
  <inkml:trace contextRef="#ctx0" brushRef="#br0" timeOffset="28767.69">16966 9495 2960 0,'0'0'108'0,"0"0"-22"16,0 0-38-16,0 0-1 0,0 0 13 16,0 0-8-16,0 0-13 0,133-28-16 0,-92 21-10 15,2 0-12-15,1 0 5 0,0 1 2 0,0 2-8 16,2 0-3-16,-5 3-10 0,0-2-24 0,-1 2-34 16,-2 1-38-16,-3 0-54 0,1 0-91 15,-4 0-178-15,-9 0-435 0,-7 0-635 0</inkml:trace>
  <inkml:trace contextRef="#ctx0" brushRef="#br0" timeOffset="28943.84">17372 9331 2417 0,'0'0'189'0,"0"0"-15"16,0 0-57-16,0 0-26 0,0 0-20 15,0 0-13-15,0 0-21 0,0 0-13 0,0 0-3 16,0 0-10-16,0 0-4 0,0 0 2 0,0 0-1 15,-9 127-6-15,18-99-8 0,1 0-31 16,6 1-51-16,-1 1-99 0,6-3-180 0,-3-7-393 16,-7-7-852-16</inkml:trace>
  <inkml:trace contextRef="#ctx0" brushRef="#br0" timeOffset="29351.83">17958 9378 2707 0,'0'0'111'16,"0"0"2"-16,0 0-29 0,0 0-3 0,0 0 2 15,0 0-11-15,0 0-18 0,0 0-23 0,0 0-14 16,116-101-10-16,-96 98-9 0,0 1 8 0,0 1-8 16,-2 1-2-16,3 0 6 0,-2 4-2 15,-2 0-3-15,2 5-2 0,-3-1 0 0,0 2-6 16,0 3 3-16,-2-1 0 0,-2 2-4 0,-3 0-3 15,-3 1 4-15,-3 1-3 0,-3 1-1 16,1 2 12-16,-6-1-4 0,-6 1 6 0,-1-1 1 16,-5 0-3-16,1 0 3 0,-2-1 5 0,0-1 6 15,-1-2-1-15,2 0-2 0,-1-3 3 0,-2 1-7 16,4-2 1-16,2 0 1 0,4-2-2 0,3-2-2 16,2 0 1-16,3-1 3 0,2-3-8 15,0 1 4-15,0 0 9 0,6-1-3 0,2-1 8 16,3 2 7-16,5-3-5 0,5 0-1 0,4 0-1 15,6-2-6-15,5-2-8 0,4-2 1 0,3 0-8 16,1-1-10-16,0 0-10 0,1-1-25 0,-3-1-32 16,-1-1-31-16,0-3-53 0,-5-2-125 15,-8 3-243-15,-11 4-969 0</inkml:trace>
  <inkml:trace contextRef="#ctx0" brushRef="#br0" timeOffset="29684.54">18416 8841 1702 0,'0'0'228'0,"0"0"-3"0,0 0-86 0,0 0-31 15,0 0-22-15,0 0-12 0,0 0-9 16,0 0-8-16,0 0-12 0,88-117-15 0,-64 111-8 16,0 1-9-16,2 2-4 0,-1-1-2 0,0 4-1 15,1-1-4-15,-5 1 0 0,0 0-1 16,-2 5-6-16,-4 2 3 0,-2 0-2 0,-4 2-5 15,-3 0 2-15,-1 2-1 0,-3 1 2 0,-1-1 1 16,-1 3 3-16,-1 2 4 0,-4-2 2 16,-2 0 5-16,-2 0 2 0,0 0 0 0,1-2 1 0,-2 0 2 15,-1-1 5-15,1 2-2 0,-3-1 8 16,-1 0 4-16,-1 3-2 0,0-2 7 0,0 1-8 16,0-2-13-16,3 1-6 0,0 0-5 0,5 1-4 15,0 0 1-15,5 1-2 0,1 3-8 16,1-1-2-16,5 1-10 0,7 1-17 0,6-2-23 15,3-2-37-15,5 0-45 0,3-2-73 0,4-1-129 16,-9-5-265-16,-6-1-845 0</inkml:trace>
  <inkml:trace contextRef="#ctx0" brushRef="#br0" timeOffset="29889.68">18957 9346 2512 0,'0'0'193'0,"0"0"-62"0,0 0-25 0,0 0-4 16,0 0-5-16,0 0-9 0,0 0-29 0,119-15-27 16,-81 13-17-16,5 1-3 0,3-1-6 0,2 2-5 15,3 0-2-15,2 0 0 0,4 0-14 16,-1 4-27-16,0 1-34 0,-1 0-24 0,-5 0-30 16,-7-1-37-16,-5-2-60 0,-6-1-108 0,-4-1-148 15,-12 0-251-15,-5 0-309 0</inkml:trace>
  <inkml:trace contextRef="#ctx0" brushRef="#br0" timeOffset="30069.46">19458 9228 1382 0,'0'0'318'0,"0"0"-21"0,0 0-57 0,0 0-16 16,0 0-27-16,0 0-37 0,0 0-52 0,0 0-36 16,0 0-22-16,0 0-14 0,0 0-1 0,0 0-2 15,0 0-7-15,-101 104-7 0,102-77-1 16,6 4-5-16,-1-1-5 0,3 1-14 0,3 0-33 15,2 1-53-15,3-2-107 0,3-2-192 0,-4-7-523 16,-4-8-681-16</inkml:trace>
  <inkml:trace contextRef="#ctx0" brushRef="#br0" timeOffset="30454.03">19865 9325 2018 0,'0'0'503'0,"0"0"-418"16,0 0-14-16,0 0-16 0,0 0 1 0,0 0 7 16,0 0-7-16,0 0-24 0,0 0-19 0,0 0-6 15,130-51-7-15,-110 55-2 0,1 4 2 16,-1 0-3-16,0 3-4 0,0 1 6 0,-3 1-1 16,-1 1-9-16,-1 1 3 0,-1 0-5 0,-4 1-7 15,0 1-2-15,-2 0-2 0,-4-2-5 16,-1-1 2-16,-2 0 8 0,-1-2 1 0,-3-1 2 0,-2-1 6 15,-4 1 6-15,-1-1 2 0,-4 0 9 16,-2 0 1-16,-2-1-1 0,0 1-1 0,-5-2 6 16,2-1 0-16,4 0 0 0,-1-2 10 15,4-2 4-15,3 0 5 0,4-1 14 0,2-1 5 16,2 0-5-16,3-1 8 0,0 0 5 0,0 0-5 16,3 0 3-16,2 0-4 0,1 0-6 0,5 0-1 15,3-1 3-15,7-2-3 0,4-3-17 0,6 0-6 16,1-2-11-16,2 0-8 0,1 0 2 15,3 1-3-15,-1-1-15 0,5 0-17 0,-2 1-25 16,1-1-34-16,1 0-40 0,-2-2-43 0,-1 2-95 16,-12 1-234-16,-8 1-1108 0</inkml:trace>
  <inkml:trace contextRef="#ctx0" brushRef="#br0" timeOffset="30639.79">20462 8622 2690 0,'0'0'147'0,"0"0"4"0,0 0-37 0,0 0-35 16,0 0-26-16,0 0-18 0,0 0-16 0,0 0-2 15,0 0 1-15,0 0 4 0,0 0-1 0,77 146 1 16,-60-100-7-16,1 3-8 0,-1-1-1 16,-2 5-8-16,0 1-27 0,-2 3-52 0,-2-2-104 15,0-14-276-15,-3-13-1253 0</inkml:trace>
  <inkml:trace contextRef="#ctx0" brushRef="#br0" timeOffset="31184.31">21336 10821 2376 0,'0'0'154'0,"0"0"6"0,0 0-29 16,0 0-32-16,0 0-24 0,0 0-18 0,0 0-15 16,0 0-2-16,0 0-11 0,0 0-4 0,140-51-7 15,-92 42-8-15,6 1-5 0,-1 1-3 0,6-1 4 16,3 0-9-16,0 1-11 0,3 1-28 0,2 0-52 15,-5 3-57-15,0 2-78 0,-5 1-115 0,-16 0-224 16,-13 0-969-16</inkml:trace>
  <inkml:trace contextRef="#ctx0" brushRef="#br0" timeOffset="31384.3">21641 11065 1898 0,'0'0'197'0,"0"0"-17"0,0 0-44 16,0 0-34-16,0 0-34 0,0 0-6 16,0 0 2-16,0 0 11 0,0 0-1 0,0 0-10 15,0 0-23-15,162-10-17 0,-100 0-8 0,8 0-6 16,2 0-10-16,6 0-28 0,-1 0-46 16,3 2-96-16,1 1-146 0,-21 1-288 0,-20 4-960 0</inkml:trace>
  <inkml:trace contextRef="#ctx0" brushRef="#br0" timeOffset="31871.12">23853 10742 2682 0,'0'0'156'0,"0"0"-28"0,0 0-25 16,0 0-20-16,0 0-25 0,0 0-18 0,0 0-18 15,0 0-8-15,0 0-7 0,0 0-3 0,126-107-3 16,-90 97-2-16,-1 2 3 0,4 0 2 16,-2 1-6-16,-1 1 1 0,2 0 3 0,1 3-7 15,0 1 4-15,-4 0 1 0,3 2-6 0,-8 0 0 16,-6 3 1-16,-4 3-4 0,-3 1-3 0,-7 1-3 16,-5 0-9-16,-1 0-5 0,-4 1-1 15,-2 2 7-15,-6 3 3 0,-7 3 7 0,1 0 10 16,-6 1-1-16,0 3 2 0,-2-2 0 0,1-3-2 15,1 2-4-15,1-2 5 0,2 0-1 0,4-1-4 16,3 0 3-16,1-2-2 0,6 0-6 16,-1 1-2-16,4-1 1 0,4 0-4 0,2 0 5 15,4 0 6-15,4 1 2 0,1 2 2 0,4 0 2 16,3 0 4-16,5 3-3 0,-3 0 4 0,5-1-1 16,-2 3 0-16,-1-1 0 0,1 2 2 15,-4-3 0-15,-1 1-5 0,-4-2 2 0,1 1-1 16,-7-3 0-16,-2-3 4 0,-4 0 2 0,-3-1-1 15,-3-3 8-15,0 1 9 0,-1-3 7 0,-7 1 11 16,-2-1 0-16,-1 2-1 0,-3-3-5 0,-5 0-5 16,-5-1-2-16,0-2-7 0,1 0-3 15,-4-1-5-15,2-1-7 0,-3-1-4 0,1 0-14 16,3 0-18-16,-2 0-35 0,2-2-57 0,1-4-113 16,6 1-254-16,6 1-1155 0</inkml:trace>
  <inkml:trace contextRef="#ctx0" brushRef="#br0" timeOffset="32318.71">24230 10029 1705 0,'0'0'152'0,"0"0"-32"0,0 0-1 0,0 0 5 16,0 0-19-16,0 0-1 0,0 0-7 0,0 0-21 16,0 0-17-16,122-110-11 0,-90 101-8 0,1 0-5 15,6 2-2-15,0 3-2 0,1 0-11 16,-1 3-1-16,-5 1-6 0,-3 0-8 0,-1 4-3 16,-4 3-1-16,-8 1-4 0,-1 3-5 0,-6 2 1 15,-1-1-1-15,-5 1 1 0,-4 1 7 16,-1 1 4-16,0 0 3 0,-8 3 6 0,-3-1 3 15,-4 3-2-15,-2-2 2 0,-2 2-2 0,-5 0-1 16,0-2 0-16,-2 1-1 0,0-1 1 16,-1-2-3-16,3-1-2 0,1-3-1 0,1-1-1 15,6-3-4-15,4-2 2 0,5-3-6 0,5 0-4 16,2-2 1-16,0-1-5 0,3 2 12 0,7-1 13 16,8-1 17-16,4 0 6 0,8 0-3 15,7 0-9-15,5-1-13 0,5-2-3 0,3-2 0 16,5-2-5-16,-1 0-9 0,2-1-16 0,-5-1-38 15,2-1-40-15,-2-1-53 0,-2 0-94 0,-4-3-152 16,-12 3-354-16,-10 3-735 0</inkml:trace>
  <inkml:trace contextRef="#ctx0" brushRef="#br0" timeOffset="32787.16">24649 9438 2034 0,'0'0'205'16,"0"0"-128"-16,0 0-6 0,0 0 7 0,0 0 5 16,0 0 7-16,0 0 11 0,0 0-9 15,121-130-24-15,-87 118-21 0,3-1-13 0,1 2-10 16,1 2-4-16,0 0-5 0,2 1 0 0,-3 2-8 16,1 1-4-16,-1 0 2 0,-4 3-3 0,-3-1-2 15,-4 3 0-15,-5 0-1 0,-5 0-7 0,-6 4-2 16,-5 0-3-16,-2 1-12 0,-4 1 1 0,0 1 4 15,-1 1 1-15,-5 2 6 0,-3 0 8 16,-1 2 1-16,-1 1 1 0,0-2 8 0,-1 0-3 16,1 1-3-16,0-3 2 0,1 2-2 0,1-3-1 15,2 1 2-15,0-1 1 0,2 0-4 16,2 0 0-16,0 0-1 0,1 2-1 0,2-1-1 16,0 1-1-16,7 4 0 0,2-1-2 0,1 0 5 15,3 3 3-15,2-1-2 0,3 3 4 0,4-1 5 16,3 1-2-16,1 2 3 0,2 1 1 15,0-2-1-15,1 1 0 0,-3-2 5 0,-1 0-1 16,-2 0-4-16,-2-2 1 0,-3-1-2 0,-5-3-2 16,-2 0 2-16,-5-3 1 0,-4-2-2 0,0-2-1 15,-2 1 5-15,0-1 2 0,-3 0 9 16,-6 1 5-16,-1 1 5 0,-5 0-4 0,-3 1-3 16,-6 1-4-16,-4 0-11 0,-3 1 0 0,-3 2-1 15,-5-1-5-15,1 1-9 0,-1 0-25 16,-1 1-45-16,-1 3-78 0,2 1-146 0,7-3-414 15,13-6-896-15</inkml:trace>
  <inkml:trace contextRef="#ctx0" brushRef="#br0" timeOffset="33025.31">25279 11262 3326 0,'0'0'85'16,"0"0"-13"-16,0 0-23 0,0 0-15 0,0 0-11 16,0 0-10-16,0 0-18 0,0 0-9 0,0 0-23 15,0 0-24-15,0 0-47 0,0 0-96 0,0 0-248 16,0 0-1280-16</inkml:trace>
  <inkml:trace contextRef="#ctx0" brushRef="#br0" timeOffset="33650.57">26520 10867 1907 0,'0'0'265'0,"0"0"-15"0,0 0-55 0,0 0-30 16,0 0-34-16,0 0-20 0,0 0-16 0,0 0-28 15,0 0-17-15,0 0-11 0,0 0-11 16,107-122-3-16,-78 110-6 0,4 2-1 0,5 1-7 16,1 0-2-16,3 4 0 0,0 2-9 0,-5 0-1 15,2 2 4-15,-5 1-2 0,-3 0-4 16,-5 4 2-16,-4 2-7 0,-3 0-6 0,-9 1 0 0,0 0-5 16,-8 1-10-16,0 1-2 0,-2 1 0 15,-4 2-2-15,-9 1 11 0,-3 4 6 0,-1 1 2 16,-5-3-2-16,0 2 0 0,0-2 2 0,0-3-1 15,4 1 7-15,0-2 4 0,5-1 2 16,1-2-1-16,1 0 1 0,1 1-4 0,3-1-4 16,2 0 2-16,2 0-7 0,1 2-3 0,2 1 0 15,0 1 1-15,0 1 1 0,6 2 5 0,0 2 0 16,6 0 1-16,1 2 8 0,1 2 0 0,5 0 6 16,0 4 0-16,4 0 4 0,3 2 2 15,0-1-2-15,3 0 1 0,-2 2-7 0,-3-3 0 16,-4 0 0-16,0-1-2 0,-8-3 2 0,1-3-1 15,-5-3 2-15,-1-3 4 0,-5 0 9 16,1-4 6-16,-3-1 5 0,0-2 6 0,-4-1 0 16,-1-1 7-16,-4 2 0 0,-4-1 0 0,-2 0 1 15,-9-1-12-15,-2 0-5 0,-4-2-6 16,-2-1-10-16,-5-1 1 0,2 1-1 0,-1-1-2 16,3-4-5-16,-4 1-21 0,2-2-30 0,1-1-54 15,2-3-81-15,0-1-176 0,10 2-576 0,11 2-710 0</inkml:trace>
  <inkml:trace contextRef="#ctx0" brushRef="#br0" timeOffset="34034.29">27070 10028 2212 0,'0'0'305'0,"0"0"-248"16,0 0 5-16,120-59 4 0,-87 48-5 16,0 4 4-16,-5 0-15 0,-1 3-19 0,-5 3-18 15,-3 1-7-15,-5 1-8 0,-1 5-8 0,-4 3-1 16,-2 1-4-16,-3 4-6 0,-3 1 5 16,0 2 7-16,-6 3 4 0,-4 1 6 0,-5 3 3 15,-4-1-3-15,0 0-1 0,-5-2 5 0,1-3 0 16,2-3 2-16,-1-1 4 0,0-4 1 15,1 0 1-15,-1-2-4 0,2-1 9 0,3-3-8 16,1 1-3-16,5-3 6 0,5 1-10 0,1-2-2 16,3-1 0-16,1 0-6 0,1 2 2 0,4-1 10 15,4 1 12-15,3-1 2 0,7 2 9 0,6-3-2 16,8 0-11-16,5 0-2 0,6 0-6 0,3 0-6 16,2 0-3-16,1-3-16 0,4 1-30 0,2-2-32 15,-4-2-38-15,-2-1-45 0,-4-3-76 16,-5-3-137-16,-11 2-291 0,-13 3-743 0</inkml:trace>
  <inkml:trace contextRef="#ctx0" brushRef="#br0" timeOffset="34387.14">27490 9408 1706 0,'0'0'138'15,"0"0"22"-15,0 0 17 0,0 0-15 0,0 0-37 16,0 0-11-16,0 0-23 0,0 0-20 0,0 0-13 15,0 0-20-15,105-120-14 0,-83 116-7 0,-1 2-4 16,1 1-7-16,0 1-2 0,-4 0 1 16,1 0-5-16,-3 4-2 0,-4 2-2 0,-2 2-8 15,-4 1-2-15,1 2-3 0,-6 0 4 0,-1 3-1 16,0 2 5-16,-3 4 7 0,-8 1 0 0,-3 3 5 16,-2 1 5-16,-2 3-6 0,-2-5 0 15,1 1 2-15,3-2-1 0,0-4-3 0,4-1 4 16,0-3-1-16,3-1-4 0,1-4 6 0,4 0-1 15,2-2-4-15,2-1 2 0,0 0 7 0,1-1 3 16,5 1 8-16,3 0 11 0,5 0 3 0,2 0-1 16,7 0 1-16,9 0-4 0,3 0-12 15,7-2-3-15,3 2-4 0,7 1-7 0,3 0-3 16,2 1-10-16,3 3-22 0,0 3-26 0,-3 3-32 16,-1 2-54-16,-5 4-77 0,-9 1-129 15,-12-4-327-15,-11-5-842 0</inkml:trace>
  <inkml:trace contextRef="#ctx0" brushRef="#br0" timeOffset="34606.11">28059 11253 3454 0,'0'0'38'0,"0"0"-2"0,0 0 0 0,0 0-15 0,0 0-1 16,0 0-5-16,0 0-11 0,0 0-10 15,0 0-22-15,0 0-44 0,0 0-59 0,0 0-92 16,0 0-212-16,0 0-938 0</inkml:trace>
  <inkml:trace contextRef="#ctx0" brushRef="#br0" timeOffset="35135.69">29016 10892 2594 0,'0'0'487'0,"0"0"-468"0,0 0-14 0,0 0-2 0,0 0 15 16,0 0 7-16,0 0 1 0,0 0 2 0,0 0-17 15,125-121-12-15,-95 120-2 0,1 1-7 16,-1 0 2-16,1 2 3 0,-1 5 6 0,-3-1-1 16,-2 2-4-16,-6 0-2 0,1 2-4 15,-6-2-3-15,-2 4-4 0,-3-3-13 0,-4 2-17 16,-4-1-12-16,-1 1 1 0,-3 1 4 0,-9 1 12 16,-1 1 12-16,-3 1-16 0,-4 1-14 0,-4-1-11 15,0 0-11-15,1-2 4 0,-2-1 17 0,7-3 20 16,3 0 14-16,4-2 11 0,3 0 2 15,5-1-8-15,3 0 7 0,0 0 17 0,2 1 12 16,3 1 16-16,2 2 3 0,3-1-1 0,3 2 3 16,2 0 2-16,-1 3 1 0,3-2-3 15,3 3-2-15,-1 0-3 0,1 2-2 0,0 3-4 16,-1-2-5-16,3 2 0 0,0 2-5 0,-3-2 0 16,1 2-1-16,-1-1-5 0,-5 1 1 15,1-1 0-15,-3-3 0 0,-3-1 0 0,-3-3 6 16,3-2-1-16,-7-2 4 0,2-2 7 0,-3-2 1 15,-1-2 5-15,0 0 5 0,-1-1 7 0,-5-1 7 16,-3 0 4-16,1-1 0 0,-5 0-10 0,-4-1-4 16,-1 0-11-16,-8 0-6 0,1-2-7 0,-2-3-9 15,-3 1 1-15,1-2-6 0,1-2 0 16,-4 2-6-16,5-2-24 0,-3 0-28 0,1-1-51 16,1-4-82-16,0 1-147 0,10 1-404 0,5 4-882 15</inkml:trace>
  <inkml:trace contextRef="#ctx0" brushRef="#br0" timeOffset="35550.81">29230 10099 1859 0,'0'0'107'0,"0"0"-9"0,0 0 3 0,0 0-5 16,0 0 0-16,0 0 9 0,0 0-20 0,0 0-30 15,117-49-22-15,-102 49-19 0,-3 0-7 16,-2 0-8-16,-1 3 1 0,-2 2-8 0,-2 1-5 16,-3 1 1-16,1 3 0 0,-3 0 0 0,0 3 6 15,-3 1 4-15,-2 3 1 0,-5 0 3 0,-3 4 4 16,-2-2-1-16,-3 1-2 0,-2-1 6 0,0-3-1 15,-2 1 0-15,0-5 3 0,1 0-4 16,2-2 0-16,0-3 3 0,6-2 6 0,4-2 0 16,0-1-2-16,7 0-1 0,1-1-6 0,1-1 2 15,0 0 6-15,0 0 9 0,4 1 9 16,5 0 14-16,1 0 12 0,8 2-5 0,4-2-1 16,4 0-15-16,8-1-15 0,-1 1-3 0,6 0-10 15,2-1-4-15,0 1-5 0,-1-1-2 0,2 0-7 16,-2 0-22-16,0 0-34 0,-1-3-46 15,-4-3-76-15,2 0-118 0,-9 0-221 0,-13 3-1009 0</inkml:trace>
  <inkml:trace contextRef="#ctx0" brushRef="#br0" timeOffset="35752.68">29850 9556 2699 0,'0'0'63'0,"0"0"8"0,0 0 3 0,0 0-12 16,0 0 0-16,0 0-5 0,0 0 7 0,0 0 11 16,0 0-9-16,44 127-13 0,-27-74-15 0,4 5-17 15,2 6-6-15,5 3 0 0,-1 2-5 0,2 2-6 16,0 1-11-16,5 2-32 0,-3 1-40 16,3 0-82-16,-2-1-169 0,-8-20-750 0,-8-18-607 0</inkml:trace>
  <inkml:trace contextRef="#ctx0" brushRef="#br0" timeOffset="37334.01">9773 13028 2232 0,'0'0'161'0,"0"0"-12"0,0 0-32 16,0 0-15-16,0 0 0 0,0 0-6 0,0 0-9 16,0 0-16-16,0 0-15 0,125-39-8 0,-84 32-14 15,2-3-9-15,6 2-5 0,1-1-8 0,1-2-3 16,0 1 1-16,0 1-7 0,1 2 1 0,0-1-2 15,0 2-13-15,-1 0-19 0,1 1-37 16,-3 1-54-16,-2 2-69 0,-8 2-66 0,-4 0-98 0,-11 0-253 16,-10 1-908-16</inkml:trace>
  <inkml:trace contextRef="#ctx0" brushRef="#br0" timeOffset="37517.76">10122 13260 1590 0,'0'0'610'16,"0"0"-356"-16,0 0-83 0,0 0-41 0,0 0-24 16,0 0-3-16,0 0-6 0,0 0-5 0,0 0-21 15,0 0-22-15,116-35-14 0,-72 23-16 0,3-2-11 16,8 1-1-16,2 2-4 0,8-1-17 0,4 3-29 16,3 1-56-16,2 2-109 0,2-1-204 0,-20 2-554 15,-17 1-637-15</inkml:trace>
  <inkml:trace contextRef="#ctx0" brushRef="#br0" timeOffset="38135.45">12761 13465 2662 0,'0'0'162'0,"0"0"7"0,0 0-37 16,0 0-27-16,0 0-31 0,0 0-14 0,0 0-11 15,0 0-16-15,0 0-10 0,0 0-11 0,49-124-6 16,-34 113 1-16,5 0-7 0,2-1 0 16,2 3 0-16,1 0-3 0,3 0 2 0,1 4-4 15,0 1 1-15,-3 1-3 0,-1 3-1 0,-6 0-3 16,-2 3-8-16,-1 1-8 0,-6 4-7 0,0 0-3 16,-1 1-4-16,-3 3 2 0,-2-1 6 0,-3 2 1 15,-1 1 9-15,-1 2 7 0,-7 1 1 16,-2 1 5-16,0 1 2 0,0 0 2 0,-2 0-1 15,1-1-1-15,0 1 1 0,1-2-2 0,2 0 5 16,0-2-1-16,4 0 0 0,0-1 2 16,1-3-3-16,3 1-1 0,1-1 0 0,4 0 0 15,1 1 4-15,2 1 1 0,1 0 6 0,2 1 1 16,-1-2 1-16,2 3 3 0,2-2-1 0,0 1 0 16,-1-1 0-16,3 1-2 0,-3 1-4 15,1-2 0-15,0 1 0 0,-1-2 3 0,0 1-1 16,-1 1 0-16,0-2 1 0,-4 0-1 0,1 0 2 15,-4-2-1-15,-2-1 3 0,-1-2 9 0,-2 0 10 16,0-1 15-16,-4-1-2 0,-5 1 3 16,-3 1-8-16,-3 1-12 0,-6 2 0 0,-4-2-9 15,-1 0-4-15,-1 1-2 0,0-4-3 0,1 2 0 16,1-2-7-16,2-1-17 0,0-2-27 0,5-2-37 16,-1 0-63-16,4-2-129 0,4-4-374 15,5 2-1014-15</inkml:trace>
  <inkml:trace contextRef="#ctx0" brushRef="#br0" timeOffset="38537.74">13279 12971 2246 0,'0'0'173'0,"0"0"-49"16,0 0-22-16,0 0-18 0,0 0-12 0,0 0-8 15,0 0-16-15,0 0-17 0,0 0-12 0,0 0-15 16,0 0-1-16,122-113-4 0,-102 110-1 0,0 1-1 16,1 0-6-16,-1 2 4 0,-1 0-1 15,1 5 1-15,-1 2 1 0,-3 1-4 0,0 1 1 16,-5 1-4-16,-1 1-1 0,0 0 0 0,-5 0 0 16,-1-1 2-16,-4 0 4 0,0 0 8 15,-1-1 6-15,-5 1 4 0,-1 1 6 0,-3 0-3 16,-1 0 0-16,-3 1 0 0,2 1-5 0,-6-2 3 15,4 1-3-15,-5-1 0 0,4 0-2 0,0-1-4 16,3 1-1-16,2-3-2 0,1 0-1 0,2-1-5 16,6-1-4-16,1-2-8 0,0-2 0 0,7 1 2 15,4-1 6-15,0 0 6 16,8-2 3-16,0 0 0 0,4 0-1 0,7 0 1 0,2-4-2 16,6 1-3-16,3 0-23 0,1-2-37 0,1-1-40 15,5-2-57-15,-3 1-37 0,2-2-42 16,-5-2-58-16,-2-2-99 0,-10 2-214 0,-11 4-197 0</inkml:trace>
  <inkml:trace contextRef="#ctx0" brushRef="#br0" timeOffset="38733.77">14192 12849 122 0,'0'0'511'0,"0"0"-53"0,0 0-72 0,0 0-68 16,0 0-54-16,0 0-48 0,0 0-45 0,0 0-42 16,0 0-44-16,0 0-38 0,0 0-10 0,0 0 8 15,0 0 21-15,0 0 11 0,7 29-4 0,11-4-11 16,0 5-17-16,0 5-7 0,-1 2-7 15,-4 5-6-15,-3 5-6 0,-2 5-4 0,-3 6-6 16,0 2-2-16,-5 1-1 0,0 0-3 16,-8 3-2-16,-2-3-5 0,-7-3-11 0,-3-1-22 0,-3-3-26 15,-4-4-39-15,-6-2-60 0,1-4-96 0,-2-7-177 16,7-10-402-16,8-11-516 0</inkml:trace>
  <inkml:trace contextRef="#ctx0" brushRef="#br0" timeOffset="39019.13">12195 12904 2493 0,'0'0'35'0,"0"0"21"16,0 0 28-16,-115 118 16 0,94-71 8 16,0 5-13-16,6 4-14 0,6 5-13 0,3 4-14 15,6 5-9-15,2 1-7 0,10 5-10 16,5-1-13-16,7-2-3 0,3-1-6 0,3-3-9 16,4-3-22-16,2-5-51 0,4-5-74 0,-2-10-154 15,-6-15-365-15,-13-13-976 0</inkml:trace>
  <inkml:trace contextRef="#ctx0" brushRef="#br0" timeOffset="39517.22">14385 12530 1109 0,'0'0'181'0,"0"0"31"16,0 0 7-16,0 0 5 0,0 0-6 0,0 0-22 15,0 0-51-15,0 0-43 0,0 0-25 0,116-70-18 16,-102 68-13-16,-1-2-2 0,3 2-8 0,-2 0-12 15,2 0-5-15,0 1-5 0,1 1-8 16,-1 0-1-16,0 4 3 0,-1 0-6 0,0 2-2 16,-3 1 2-16,-2 1-7 0,-1 2 0 0,0 1 0 15,-5 0 0-15,1 4 2 0,-4-1 0 0,0 3 2 16,-1 0 1-16,-2 1-1 0,-5-1 7 16,-2-1-1-16,1-1-1 0,0-1 7 0,-6-3-2 15,3 1 3-15,0-2 0 0,-1 1 1 0,0-2-4 16,-3 0 0-16,4-1 0 0,1 0-7 15,3-1 3-15,0-1-3 0,3-1 0 0,1-2-4 16,2 1 2-16,1-1-1 0,0 0 0 0,4 1 5 16,2-1 5-16,4 1 4 0,3-1 4 15,6-2-2-15,7 0-2 0,-1-1-2 0,6 2-3 16,7-2-4-16,1 0-9 0,2-2-19 0,3 0-30 16,4-1-41-16,0-2-51 0,-3 0-78 0,3-1-140 15,-15 0-283-15,-10 3-865 0</inkml:trace>
  <inkml:trace contextRef="#ctx0" brushRef="#br0" timeOffset="39750.65">15261 12325 2045 0,'0'0'106'0,"0"0"-22"0,0 0-23 0,0 0 24 15,0 0 52-15,0 0 35 0,0 0-16 0,0 0-37 16,0 0-39-16,120 140-26 0,-88-99-8 0,4 6-8 15,-3 6-2-15,-1 7-8 0,3 4-4 16,-2 8-7-16,-1 2-6 0,-3 4-4 0,-7-1 1 16,-6 1-5-16,-12-1-1 0,-4-1 0 0,-3 1-4 15,-13-2-7-15,-6 0-15 0,-6-4-22 16,-2 1-29-16,-3-7-31 0,0-1-46 0,-4-3-65 16,-3-5-122-16,14-13-216 0,3-17-967 0</inkml:trace>
  <inkml:trace contextRef="#ctx0" brushRef="#br0" timeOffset="40220.65">11773 12448 1462 0,'0'0'112'0,"0"0"20"0,0 0 29 15,0 0 17-15,0 0-17 0,0 0-13 0,0 0-31 16,0 0-34-16,0 0-24 0,0 0-20 0,0 0-1 16,-135-1 8-16,100 44 8 0,-2 12 2 15,-5 13-3-15,3 9-5 0,1 12-10 0,6 3-10 16,5 5-6-16,8 1-3 0,8 2-4 0,10 2-2 15,2 1-2-15,16-5-7 0,8-3 3 0,13-4-5 16,6-7-4-16,10-5-5 0,6-3-21 16,6-5-34-16,5 0-61 0,6-6-121 0,-17-16-302 15,-18-18-1058-15</inkml:trace>
  <inkml:trace contextRef="#ctx0" brushRef="#br0" timeOffset="40852.76">15754 12165 1620 0,'0'0'155'0,"0"0"-5"0,0 0 9 0,0 0-8 16,0 0-12-16,0 0-14 0,0 0-20 0,0 0-19 16,0 0-27-16,0 0-22 0,0 0-16 0,0 0-3 15,0 0 9-15,0 0 6 0,41-48 3 16,-17 40 4-16,5 1-5 0,2 1-8 0,-1 0-2 15,0 2-10-15,-2 0-6 0,-4 3-1 0,1 1-5 16,-4 0-3-16,-5 7-2 0,2 1-2 0,-5 1 0 16,1 2-2-16,-7 1 0 0,0 3-1 15,-1 0-2-15,-4 4 3 0,-2 1 4 16,0 4-1-16,-7-1 4 0,-2 5-1 0,-3 1-2 0,-6 0 2 16,2-1 3-16,-2 1 0 0,-2-2 1 0,1-4 1 15,-2-1-5-15,2-3 3 0,3-1 0 16,-1-3 3-16,4-3 3 0,2-4 1 0,3-1-2 15,6-4-4-15,-2 0-8 0,4-3 1 0,0 1-3 16,6-1 4-16,4 0 9 0,4 0 4 16,7 0 2-16,9 0 0 0,6-2 1 0,5-1-14 15,5 2-17-15,5 0-38 0,5 0-75 0,0 1-104 16,-10 0-194-16,-16 0-735 0</inkml:trace>
  <inkml:trace contextRef="#ctx0" brushRef="#br0" timeOffset="41172.31">16658 13611 2933 0,'0'0'79'0,"0"0"6"16,0 0-7-16,0 0-13 0,0 0-16 0,0 0-13 15,0 0-16-15,0 0-14 0,0 0-15 0,0 0-19 16,0 0-39-16,0 0-53 0,0 0-74 15,0 0-124-15,4-14-270 0,3 19-1019 0</inkml:trace>
  <inkml:trace contextRef="#ctx0" brushRef="#br0" timeOffset="41506.4">18331 12894 2320 0,'0'0'58'0,"0"0"25"0,0 0 12 0,0 0 7 15,0 0-7-15,0 0-7 0,0 0-13 0,0 0-8 16,-136 63-12-16,114-27-4 0,1 5-2 15,0 7-6-15,-1 3-1 0,0 6-1 0,1 6-4 16,-2 3-1-16,2 1-6 0,5 1-11 0,1 1-6 16,5-2-5-16,1-1-3 0,6-1-2 15,3-3-2-15,0-5-10 0,5-1-19 0,5-7-17 16,3-4-23-16,5-4-10 0,2-3-15 0,5-6-37 16,5-5-86-16,3-8-174 0,-5-5-464 0,-9-8-651 15</inkml:trace>
  <inkml:trace contextRef="#ctx0" brushRef="#br0" timeOffset="41983.86">18908 13453 2465 0,'0'0'443'0,"0"0"-349"0,0 0-6 15,0 0-21-15,0 0-13 0,0 0-10 16,0 0-6-16,-13-124-9 0,16 114-13 0,5-1-10 15,4 2-10-15,3-1-2 0,2 1-2 0,3 1 1 16,5 2 4-16,1 0-3 0,3 3-1 0,-2 3 0 16,2 0-10-16,-4 0-17 0,-2 0-20 0,-4 5-23 15,-5 1-17-15,-4 2-1 0,-4 0 1 0,-2 2 3 16,-4 2 9-16,0 1 13 0,-4 1 8 16,-6 4 13-16,-1-1 7 0,-3-1 6 0,-1 0 4 15,-1-1 10-15,0-1 7 0,-4-1 6 0,4-2 6 16,-3 2 2-16,3-3-2 0,-2 2 4 0,6-2 1 15,-2-2 0-15,4 0 3 0,3-1-1 16,1-1 5-16,3 0 8 0,2 1 8 0,1 1 11 16,1 0 1-16,8 2-1 0,1 1-3 0,0 1 0 15,5 1 5-15,1 0 9 0,1 0 4 0,2 0 0 16,2 1-3-16,1 1-7 0,1-1-10 16,-3 3-6-16,1-1-4 0,-1 0-7 0,-3 0 1 15,-1-1-3-15,-3 1-4 0,-3-2 2 0,-1 0-1 16,-3-1 1-16,-4-3 1 0,0-2 6 15,-2 0 2-15,0-3 8 0,-4 1 7 0,-4 0 3 16,-1 0-4-16,-3 0-5 0,-3-2-7 0,-2 0-7 16,-4-1-3-16,1-1-5 0,-2-2-15 15,0 0-20-15,0 0-39 0,-1-4-68 0,0-2-117 16,7 0-284-16,4 3-1104 0</inkml:trace>
  <inkml:trace contextRef="#ctx0" brushRef="#br0" timeOffset="42317.19">19306 12836 2378 0,'0'0'69'0,"0"0"-8"0,0 0 17 16,0 0 9-16,0 0-5 0,0 0-3 0,126-102-19 15,-113 97-24-15,-1 2-16 0,-2 2-12 0,1 1-12 16,0 0 2-16,-2 3-1 0,0 5-5 0,2 3 3 15,-4 1-3-15,-2 4 0 0,0 4 2 16,-2 1 6-16,-3 3-1 0,0-1 3 0,-1 0 3 16,-4 0 0-16,-3-3 1 0,-1-1 2 0,-2-3 3 15,1-2 0-15,1-3 7 0,0-3 1 16,2-2-2-16,4 1-3 0,-1-3-3 0,3-2 0 16,-1 0-4-16,2-1 3 0,0 1-7 0,0-2-3 15,4 1 2-15,2 1 3 0,3 0 2 0,6 2-1 16,4-2 1-16,3-1-9 0,7-1 2 0,4 0-19 15,6 0-34-15,1-4-37 0,4-1-70 16,3-3-95-16,-1-1-141 0,-11 0-283 0,-10 4-765 0</inkml:trace>
  <inkml:trace contextRef="#ctx0" brushRef="#br0" timeOffset="42570.22">20132 12679 1912 0,'0'0'226'0,"0"0"-31"0,0 0 20 16,0 0-16-16,0 0-31 0,0 0-34 0,0 0-46 15,0 0-44-15,0 0-22 0,0 0-8 16,0 0 8-16,0 0 18 0,0 0 10 0,34 65-2 16,-11-27-7-16,1 3-6 0,2 8-10 0,-5 3-5 15,1 4 1-15,-5 5-8 0,-6 2-1 0,0 4-4 16,-5 0-3-16,-3 4-1 0,-3 0-2 0,0-1 4 16,-10-2-5-16,-2-5 2 0,-5-3-2 15,-2-8-1-15,1-6-1 0,-5-7 3 0,0-5-2 16,-2-3-7-16,-4-4-4 0,0-4-11 0,-3-1-18 15,-1-6-20-15,0-1-26 0,3-3-25 16,3-5-38-16,3-1-81 0,2-4-188 0,7-2-505 16,6 0-595-16</inkml:trace>
  <inkml:trace contextRef="#ctx0" brushRef="#br0" timeOffset="43000.66">20016 12204 2369 0,'0'0'113'0,"0"0"22"0,0 0 11 15,0 0-20-15,0 0-23 0,0 0-23 0,0 0-26 16,25-119-17-16,-10 103-15 0,4 1-11 0,3 3-5 15,-1 0-2-15,7 4-6 0,-1 1 1 16,0 4 0-16,2 2-4 0,0 1 0 0,-3 0 1 16,-1 5-4-16,-2 6-3 0,0 2 3 0,-2 3-6 15,-5 3 1-15,-1 2 0 0,-4 2-4 0,-5 0 0 16,-3 3 1-16,-3-1 4 0,-4 0 1 0,-5-2 4 16,-4 0 5-16,-1-2 0 0,-3-3 5 15,-1 0 2-15,-2-2 4 0,1-2-2 0,0-2 1 16,-3-2 2-16,4 1 1 0,-2-3 1 0,3-1 3 15,4-1-3-15,6-4 0 0,1 1 2 0,5-3-7 16,1 1-9-16,1 0-7 0,7 0 4 0,4 2 4 16,7-1 10-16,9 3 4 0,5-2-4 15,10 1-5-15,7-1-6 0,8 1-16 0,3 0-30 16,10 0-52-16,6-1-85 0,4 1-117 0,5 3-166 16,-25-4-192-16,-19 1-737 0</inkml:trace>
  <inkml:trace contextRef="#ctx0" brushRef="#br0" timeOffset="43280.39">21118 13726 3099 0,'0'0'111'16,"0"0"-50"-16,0 0-7 0,0 0-10 0,0 0-18 16,0 0-9-16,0 0-17 0,0 0-16 0,0 0-20 15,0 0-12-15,0 0-41 0,0 0-71 16,0 0-179-16,0 0-581 0,61-82-733 0</inkml:trace>
  <inkml:trace contextRef="#ctx0" brushRef="#br0" timeOffset="43769.4">22158 13261 3030 0,'0'0'39'0,"0"0"-6"0,0 0-7 16,0 0 0-16,0 0 4 0,0 0 5 0,0 0-6 16,142-110-10-16,-114 100-5 0,-2 3-8 0,2 2-2 15,-2 1-1-15,-3 4-2 0,-2 0-5 16,-2 0-1-16,-6 1-2 0,-1 5-6 0,-2 1-1 16,-2 2-8-16,-6 1-6 0,-1 4-4 0,-1 1-1 15,0 2-1-15,-4 3 1 0,-4 0-5 16,-3 1-6-16,0 0-8 0,-1 1-3 0,-1-2-2 15,5-1 4-15,-1-1 10 0,1-3 12 0,4-1 10 16,-2 0 7-16,5-2 6 0,-1 0 0 0,1-2 2 16,1 1 0-16,0 0 1 0,0 0 1 15,1 1 6-15,2 1 7 0,5 1 2 0,-2 4 9 16,5-1-3-16,3 2-1 0,4 3 2 0,3 3 6 16,2 2 0-16,6 1 0 0,2 2 4 0,1 2-9 15,-1-2 1-15,-1-1-5 0,-3 2-7 0,-3-4-4 16,-3-1 4-16,-3-2 0 0,-5-4-2 15,-3-2 2-15,-2-4 1 0,-6-4 7 0,2-3 9 16,-4-3 17-16,0 0 4 0,-5-2 9 0,-3 0-4 16,-3 1-3-16,-4-2-9 0,-4 0-7 0,-6-1-3 15,0 0-7-15,-4 0-1 0,-1-1-8 16,-1-3-2-16,-2 1-8 0,-2-1-2 0,2 1-4 16,0-3-25-16,1 0-28 0,0-2-52 0,3-4-83 15,1-1-137-15,8 2-358 0,8 2-942 0</inkml:trace>
  <inkml:trace contextRef="#ctx0" brushRef="#br0" timeOffset="44153.76">22587 12479 2395 0,'0'0'53'0,"0"0"25"0,0 0 19 0,0 0 5 15,0 0-5-15,40-124-6 0,-30 109-19 0,6 1-21 16,-2 3-18-16,5 1-11 0,2 3-5 0,3 2-7 16,5 2-7-16,0 2 1 0,2 1-2 0,0 2-2 15,0 5 5-15,-2 0-6 0,0 5-3 16,-5 3 1-16,-1 5-3 0,-2 0-3 0,-6 5-1 16,-6 2 2-16,-7 4-5 0,-2 1 7 0,-8 3 5 15,-7 2 1-15,-7 0 4 0,-3-3 2 0,-1-2 0 16,-4-3 2-16,1-5 0 0,0-4 3 15,0-4 1-15,4-3 1 0,-2-4 4 0,6-2-2 16,0-3 5-16,9-1 1 0,3-3 8 0,7 1-6 16,2-1-5-16,2 0-5 0,9 0-13 0,6 0 10 15,8 0 4-15,13-2 2 0,8-2 1 16,13 2-5-16,4-3-5 0,8 2-3 0,3 0 0 16,1 3-5-16,-3 0-11 0,2 0-25 0,0 0-37 15,-3 4-53-15,0-2-83 0,-4 2-163 16,-17-1-467-16,-14 1-768 0</inkml:trace>
  <inkml:trace contextRef="#ctx0" brushRef="#br0" timeOffset="47301.37">24759 14155 1753 0,'0'0'193'0,"0"0"34"0,0 0 11 0,0 0-33 16,0 0-38-16,0 0-28 0,0 0-24 0,0 0-28 16,0 0-18-16,0 0-18 0,0 0-4 0,0 0-3 15,0 0-2-15,94-59-7 0,-51 49-14 16,5 1-8-16,5-1-4 0,6 1-3 0,2-1-3 16,7 2-1-16,1 1-4 0,-3 1-5 0,4 2-12 15,-3 2-16-15,-2-2-23 0,-3 2-31 0,-2 1-29 16,-6 1-47-16,-3 0-56 0,-6 0-71 0,-9 4-144 15,-13 1-300-15,-9 1-552 0</inkml:trace>
  <inkml:trace contextRef="#ctx0" brushRef="#br0" timeOffset="47485.93">24965 14384 2016 0,'0'0'280'0,"0"0"-18"16,0 0-74-16,0 0-62 0,0 0-50 0,0 0-35 15,0 0-20-15,0 0 4 0,0 0 6 16,0 0 0-16,0 0-6 0,0 0-11 0,126-12-7 16,-60 1-2-16,7 1-10 0,7-1-23 0,3-1-35 15,2 2-57-15,0-1-76 0,-3 1-110 16,0 0-190-16,-21 2-393 0,-21 2-156 0</inkml:trace>
  <inkml:trace contextRef="#ctx0" brushRef="#br0" timeOffset="47933.8">26557 13939 2138 0,'0'0'162'0,"0"0"14"0,0 0-5 16,0 0-27-16,0 0-22 0,0 0-22 15,0 0-14-15,60-123-20 0,-36 105-19 0,5 0-10 16,8 2-17-16,1 0 0 0,8 2-6 0,-1 3 1 15,4 0-4-15,-3 3-5 0,0 1-1 0,-4 4-3 16,0 2 2-16,-4 2-6 0,-2-1 0 16,-2 6-2-16,-4 3-2 0,-3 3 3 0,-5 3-3 15,-4 3-1-15,-3 3-5 0,-8 1 0 0,-3 4-1 16,-4 1 1-16,-6 2 4 0,-8 1 0 16,-7 4 2-16,-5-1 1 0,-5-1 2 0,-6 1-2 15,-1-1 3-15,-7 1-1 0,-1-2 2 0,-3-2 5 16,1-3-2-16,2-3 2 0,-1-3 1 0,7-4 1 15,3-5 5-15,7-1 0 0,9-6 6 16,8-1 5-16,8-2 3 0,5-1 2 0,1 0-8 16,11-1-7-16,10-4-4 0,12-1-1 0,10 0 2 15,17-1 3-15,11 3 0 0,13 1-2 0,12 5-2 16,6 0-3-16,8 7-3 0,5 4-2 0,-1 3 0 16,-7 2-1-16,-7 3-2 0,-12 1-6 0,-10-3-11 15,-14 2-18-15,-10-4-18 0,-13-2-18 16,-17-1-22-16,-10 1-23 0,-13 2-47 0,-5 1-78 15,-19 3-197-15,4-3-446 0,0-5-423 0</inkml:trace>
  <inkml:trace contextRef="#ctx0" brushRef="#br0" timeOffset="49556.71">19459 15209 1788 0,'0'0'734'0,"0"0"-678"16,0 0 11-16,0 0 6 0,0 0 3 0,121-101 0 16,-83 88-5-16,0 2-16 0,2 4-16 15,-3 5-14-15,1 3-11 0,-1-1-1 0,-2 8-3 16,0 5-7-16,-2 3 0 0,-4 6-2 0,0 3-2 16,-2 3 4-16,1 3-1 0,-5 1-3 15,-1 1-1-15,-3 2 2 0,-1 0-1 0,-5-2 1 16,1-2-1-16,-5-1-1 0,-3-1-2 0,0-5 0 15,-2-1 2-15,-2-3-3 0,0-2 6 0,-2-4-2 16,1-2 1-16,-1-2-1 0,0-3 0 16,0-3 2-16,0-1-2 0,0-2 6 0,1-1 3 15,-1 0-1-15,0 0 8 0,0-4-2 0,0-3-7 16,0-2-1-16,-4-2-4 0,2-6-6 16,-6 0 0-16,4-1 7 0,-4-4-5 0,2-1-1 15,-1 0 7-15,-1-2-7 0,-1-3 4 0,4-2 0 16,0-1-2-16,4-1-3 0,1 2-2 0,0 1 4 15,2 4-2-15,6 3 5 0,1 5 4 0,3 1 3 16,-2 6 8-16,2 1 0 0,4 2 0 0,-4 3-4 16,0 2-5-16,1 2-1 0,-2 0-3 0,3 6 0 15,-3 3-1-15,1 1 0 0,1 6 3 16,2 0 0-16,-2 2 0 0,3 2 0 0,-3 1-2 16,2 0 1-16,0 1-2 0,0-2 1 0,0-2-1 15,-1-1-2-15,1 0 2 0,-3-4 1 16,-3 0-7-16,1 0-6 0,-4-4-2 0,-1-1-10 15,-1-1-1-15,0-2 5 0,-3-1-4 0,0-2 3 16,-1 0 10-16,0-2 6 0,0 0 6 16,0 0 14-16,0 0-6 0,-1 0 3 0,-2-4-6 15,-2-1-5-15,0-5 2 0,-1 0-2 0,-3-3 3 16,2-3-3-16,-2 0-1 0,0-1-1 0,1-2-4 16,1 0-2-16,4 0-5 0,2 2 3 0,1 2-6 15,0 0-3-15,3 1 4 0,6 3 0 16,0 0 3-16,1 3 10 0,-2 0 0 0,3 3 1 15,-3 0 2-15,1 0-2 0,-1 3 0 0,2 2 1 16,-1 0 4-16,-1 0-4 0,-1 0 3 0,-1 0-1 16,-1 0-6-16,-1 0 4 0,0 2-2 0,0 2-1 15,-2-1-2-15,0 2 1 0,3 1 2 16,-3-1 1-16,0 2 5 0,-2 0 0 0,2 1-5 16,1-1-1-16,0 0-1 0,-1 1 1 0,3-2 3 15,0 1 0-15,3-2-3 0,-1 2-1 16,2-2 1-16,2-1-1 0,3 1 1 0,-1-1 1 15,6-2 0-15,2 0 0 0,0-2-3 0,8 0 0 16,3 0-1-16,6 1-2 0,-3-3 1 0,3-3-2 16,0 1-5-16,-3-1 2 0,1-1 3 15,-3 3-3-15,-3-2 11 0,-5 2 0 0,-1 0-2 16,-4-1 3-16,-6 3-1 0,-1 0-1 0,-7 1 0 16,-2 0 3-16,-3 0 4 0,-1 0 7 0,0 0 3 15,0 0-2-15,-1 2-2 0,-2 2-5 0,2 1 0 16,0 1 1-16,-1 1-7 0,0 1 0 0,-1 1-2 15,2 2-2-15,1-1 4 0,0 0 0 16,0 0-3-16,3 3-1 0,1-2 0 0,-1-1-1 16,5-1 4-16,-2 0 1 0,2-1-4 15,1 0 2-15,-1-1 0 0,3 0-7 0,-3-2-1 16,-1 0-3-16,0-2 0 0,2 1 0 0,-2-1 2 16,-3-1 1-16,2-1-7 0,-4 0 7 0,0-1 4 15,-2 1 4-15,0-1 3 0,0 0 6 0,0 0-6 16,0 0 0-16,-2 0 2 0,-2-2-5 15,-1-1 2-15,2-1-2 0,-4-1-3 0,1 0 2 16,1 1 2-16,0-2 7 0,1 0-5 0,3 0-1 16,0-1 1-16,1 0-13 0,0-1 0 0,0-1-14 15,1 0-7-15,6-1-1 0,4-1 1 16,2-1 9-16,6 1 2 0,2-1 4 0,2 0 4 16,6-1 0-16,2 2 3 0,7 1-1 0,3-1-1 15,3 4 1-15,3-1 3 0,-3 3 0 16,-3 2 1-16,-1 2 0 0,-3 1-1 0,-6 1 1 15,-4-1-1-15,-3 0 6 0,-3 3-6 0,-6 2 1 16,-1 1 1-16,-5 0-5 0,-5 0 3 0,2-2-1 16,-5 2 5-16,-1-2 3 0,0 1 9 15,-8 2 5-15,0 0-2 0,-3 1 1 0,-1 0-2 16,0 1-5-16,-4 2 1 0,3-1-4 0,-3 1-3 16,2 1-1-16,1-2 0 0,-2 2 2 0,4-3-1 15,0 0-1-15,5-1-1 0,1 0-1 0,4-1 1 16,-1-2-2-16,2-2 0 0,0 0-3 0,0-2 1 15,1 0 5-15,1-1-4 0,3 0 6 16,1 0-2-16,3 0 4 0,1-6 3 0,1-2 2 16,4-5 2-16,1-1-7 0,3-1 3 0,-1-4-4 15,-2-1-2-15,3 0 3 0,-1-3-4 16,-2-3-4-16,-3 1 1 0,-3-3-1 0,-6 1 0 16,-3-5 6-16,-1 1 0 0,-1-5 2 0,-7-5 1 15,1 0 1-15,-3-1 0 0,1-2 5 0,-1 2 4 16,1 4 5-16,1 7 11 0,4 6 4 15,-2 8 7-15,4 6-2 0,1 6 7 0,0 3-2 16,1 2-8-16,0 0-4 0,0 2-15 0,0 9-4 16,0 5 6-16,2 9 17 0,6 9 11 0,1 7 15 15,-1 5-1-15,6 6-8 0,-2-1-12 0,4 1-12 16,-1-2-7-16,5-3-8 0,-5 2 5 16,2-3-9-16,2-1 0 0,0 1-4 0,2-4-4 15,-1 0 0-15,1-2-5 0,4-2-11 0,0-2-16 16,2-3-16-16,-2-4-25 0,5-6-26 15,-1-3-37-15,3-7-51 0,0-5-73 0,-4-3-218 16,-10-4-1122-16</inkml:trace>
  <inkml:trace contextRef="#ctx0" brushRef="#br0" timeOffset="49775.24">22745 15157 3013 0,'0'0'82'15,"0"0"-10"-15,0 0-24 0,0 0-17 0,0 0 14 16,0 0 17-16,0 0 8 0,0 0 1 0,0 0-21 16,0 0-15-16,-16 137-17 0,16-106 3 0,0 1-8 15,0 1-3-15,0 1 0 0,2-2-9 0,4 0 3 16,2 0-10-16,-4 2-12 0,5-5-18 16,-1-1-29-16,4-5-34 0,-2-2-34 0,2-3-49 15,5-7-55-15,-2-3-139 0,2-3-408 0,-7-3-809 16</inkml:trace>
  <inkml:trace contextRef="#ctx0" brushRef="#br0" timeOffset="50185.33">23104 15118 2555 0,'0'0'128'15,"0"0"11"-15,0 0-12 0,0 0-22 0,0 0-18 16,0 0-8-16,0 0-12 0,0 0-21 0,0 0-15 15,0 0-17-15,0 0-4 0,0 0-2 16,0 0 0-16,57-21-2 0,-41 22 1 0,3 1-2 16,4 0-4-16,4 0 1 0,4-1-2 0,0 0 0 15,-1 1 4-15,2-1 2 0,2-1-9 16,-2 0 2-16,0 0 1 0,-1-3-5 0,1-1 6 0,-1 0-3 16,-1-1-1-16,-3-2-3 0,-4 0 2 15,-4 1 2-15,-5 2-4 0,-4 2 5 0,-2 2 0 16,-5 0-3-16,2 0 1 0,-5 0-9 0,0 3-1 15,0 6-2-15,0 3 4 0,0 4 9 16,-6 6 1-16,1 7 9 0,-5 7 3 0,-7 5 4 16,2 6 8-16,-9 4 4 0,0 2 1 0,-2-1-6 15,3-2-2-15,1 1-8 0,3-2-8 0,6-3 3 16,3-1-3-16,3-2-1 0,4-3 1 16,3-2-2-16,0-3 2 0,1-4-1 0,3-3-4 15,5-3-7-15,0-2-18 0,0-3-11 0,1-1-15 16,-1-2-20-16,0 1-14 0,-3-3-29 0,3-1-30 15,-7 0-51-15,-2 0-101 0,0-4-259 0,0-3-1021 16</inkml:trace>
  <inkml:trace contextRef="#ctx0" brushRef="#br0" timeOffset="50587.07">18848 16767 2788 0,'0'0'111'0,"-184"39"-81"16,91-15-4-16,19 2 0 0,24-5 5 16,20-3 1-16,11-7 17 0,13-4 0 0,6-2-2 0,16-3 3 15,12 2-3-15,15-2 2 0,20-1 1 16,23-1-2-16,19-5-10 0,23-8-4 0,22-3-2 15,21-3-4-15,20 0-6 0,21-1 4 0,15 2-6 16,21-1-9-16,14 4 7 0,12 1-4 16,10 4 3-16,7 3 5 0,4 5 6 0,1 3-13 15,-4 2 0-15,-5 1 7 0,-10 3-7 0,-8 2 16 16,-14 0 1-16,-18 2-6 0,-12 0-2 0,-16 0-1 16,-20 0-3-16,-14-1-10 0,-21 1 3 15,-19-1-3-15,-15 1-6 0,-20-3-2 0,-18 2-3 16,-19-4-5-16,-12-2 5 0,-20 0 5 0,-10-4 1 15,-11 0-4-15,-8 0-3 0,-2 0-2 0,-4-2-13 16,-6 0-7-16,-9-2-22 0,-4-2-39 16,-15 0-40-16,-4 1-65 0,-14 0-140 0,11-1-574 15,13 3-859-15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7:00:41.001"/>
    </inkml:context>
    <inkml:brush xml:id="br0">
      <inkml:brushProperty name="width" value="0.05292" units="cm"/>
      <inkml:brushProperty name="height" value="0.05292" units="cm"/>
      <inkml:brushProperty name="color" value="#FF0000"/>
    </inkml:brush>
  </inkml:definitions>
  <inkml:trace contextRef="#ctx0" brushRef="#br0">6494 4497 1378 0,'0'0'772'0,"0"0"-620"16,0 0-15-16,0 0-14 0,0 0-6 0,0 0-2 15,0 0-5-15,0 0-20 0,0 0-17 0,0 0-19 16,0 0-13-16,0 0-6 0,-63-113-9 0,50 102 0 16,1-1-9-16,-6 0-1 0,4 2 1 0,-4 2-2 15,0 1 0-15,1 1-4 0,2 4 2 16,-3 2-9-16,4 0-4 0,-5 5-2 0,-1 5-5 16,0 5 1-16,0 5 2 0,2 5 1 0,-1 1-2 15,3 3 1-15,0 1 1 0,6 0-3 0,2-1-1 16,2-1-2-16,5-2-1 0,2 3 2 0,-1-3 2 15,1 1 2-15,6-3-2 0,-1-3 1 16,1-4 0-16,2-3-3 0,-1-5 0 0,0-2-1 16,-1-4 0-16,2-1 1 0,0 0 3 0,2-2-3 15,-1 0 2-15,3-6 2 0,3-3 1 16,-1-5 4-16,1-4 4 0,0-3 1 0,-1-3-1 16,-1-2-1-16,-2 2 2 0,0 2-3 0,-3 2 2 15,-3 7-1-15,0 4-3 0,-4 3 0 16,-2 5-6-16,0 1-6 0,0 0-16 0,0 4-8 15,0 7 1-15,0 6 3 0,0 7 15 0,1 7 10 16,1 5 0-16,3 4 6 0,-3 3 3 0,-1 3-3 16,4 5 1-16,-3-2 3 0,-1 2-2 15,-1-2 1-15,1-2 1 0,0-5 2 0,-1-4-4 0,0-4 2 16,0-4-1-16,0-5-1 0,0-2-3 16,0-5 3-16,0-7 0 0,0-3-3 0,0-4 4 15,0-3 1-15,1-1 3 0,1 0 5 0,2 0 6 16,-1-5 5-16,4-2 1 0,1-4 4 0,4-6-8 15,1-5-5-15,1-4-3 0,3-5-7 16,4-3-3-16,0-4 0 0,6-1-10 0,-5-4-27 16,7 3-37-16,-2 1-57 0,-1 3-90 0,-1 1-145 15,-9 11-191-15,-5 8-964 0</inkml:trace>
  <inkml:trace contextRef="#ctx0" brushRef="#br0" timeOffset="413.68">6638 4188 2493 0,'0'0'113'0,"0"0"34"0,0 0 13 0,0 0-9 16,0 0-36-16,0 0-40 0,0 0-35 0,0 0-26 15,0 0-19-15,0 0-7 0,0 0-1 16,0 0-2-16,0 0 7 0,0 0 5 0,-9 57 4 16,21-25-1-16,1 1 0 0,4 1 3 0,0-1-3 15,-3 0 0-15,3-2 2 0,-3-4 0 0,2-3-2 16,-2-3 3-16,-2-4-2 0,-2-3-11 0,1-3-8 15,-3-2-17-15,1-3-21 0,-1-2-11 16,0-3 2-16,-2-1 0 0,2-2 9 0,0-6 2 16,-2-2-9-16,2-6-18 0,-2-2-18 0,-2-4 1 15,3-3 0-15,-3-3 25 0,-2-1 25 0,0-3 14 16,-4 1 24-16,2 0 15 0,-1 1 16 16,-1 4 10-16,-2 5 11 0,0 6 16 0,2 6 16 15,1 5 5-15,1 4-11 0,0 0-29 0,0 0-34 16,0 6-12-16,0 2 1 0,0 6 12 0,2 6 20 15,4 5 13-15,-1 4 0 0,3 1-2 16,0 2-5-16,4 0-15 0,-2-3-3 0,1-2-4 16,4 0-4-16,0-3-4 0,0-1 4 0,2-3 0 15,3-2-4-15,2 0 2 0,3-4-28 16,-1-3-25-16,5-3-39 0,-1-4-42 0,0-3-51 16,0-1-53-16,3 0-60 0,0-4-106 0,-6-2-157 15,-11 2-375-15</inkml:trace>
  <inkml:trace contextRef="#ctx0" brushRef="#br0" timeOffset="1413.78">7524 4391 851 0,'0'0'447'0,"0"0"-39"0,0 0-66 16,0 0-66-16,0 0-47 0,0 0-53 0,0 0-36 15,0 0-21-15,0 0-29 0,0 0-18 0,0 0-21 16,0 0-17-16,0 0-16 0,0 0-8 0,-104-92-2 16,88 101-6-16,5 4 2 0,-3 1 0 15,-2 0-3-15,5 3 1 0,0-1 0 0,1 2 0 16,1-3-7-16,6 1 4 0,-5-1-2 0,6-1-5 15,1 0 3-15,1-2-4 0,0 0-4 16,0-1-1-16,2-3 4 0,1-1-7 0,5-1-11 16,-1-1-13-16,0-2-14 0,2-2-11 0,2-1 3 15,3 0-4-15,-1-3-5 0,-1-5-4 0,5-2-6 16,-4-4 4-16,5-2 2 0,-3-2 12 16,3-1 4-16,-1-2 8 0,-4 1 15 0,-2 0 10 15,-2 3 17-15,1 3 16 0,-7 3 27 0,1 5 24 16,-4 1 26-16,0 4 17 0,0 1-7 15,0 0-19-15,-4 0-20 0,2 1-24 0,1 3-12 0,-3 3 1 16,-2 1 2-16,2 4 6 0,-2 1-2 16,3 1-3-16,-1 1-8 0,3-1-9 0,1 0 1 15,0 0-6-15,0-2 1 0,7 0 0 16,-3 0 0-16,4-1 0 0,1-1 0 0,0-2 2 0,0-2-5 16,2 0 3-16,-1 0 0 0,1-3-2 15,0 1-1-15,1-3-2 0,3-1-10 0,-2 0-2 16,-1 0-2-16,5-5-1 0,-4-2 5 0,5-2 2 15,-5-2-1-15,4-2 0 0,-5-1 4 0,0-2 5 16,-1 0 4-16,-2-1-2 0,3-3-5 16,3-2-3-16,-1 0 1 0,3 3 4 0,-3 3-2 15,0 3 5-15,-3 3 6 0,0 3 6 0,-3 1 10 16,-3 2 3-16,2 3 0 0,-2 0-5 16,1 1-3-16,-1 0-4 0,2 1-4 0,3 4-4 15,-1 2 1-15,1 1 0 0,2 2-1 0,-2 3 3 16,2 1-4-16,3 0 0 0,-3 1 0 0,-1-1 0 15,1 0 1-15,-1-2 0 0,-1-1 2 0,-1-1-3 16,0-1 2-16,-2-1-2 0,-2-1-3 16,1 0-1-16,-3 1-1 0,-2-3-11 0,4 1-8 15,-3-2-7-15,-1-2 0 0,0-1 11 0,-1-1 19 16,0 0 6-16,0-4 0 0,0-5-4 0,0 0-15 16,0-2-3-16,0-3-3 0,0-1-1 15,0-2-2-15,1-3-2 0,1-2 3 0,2-2 1 16,-1-2 4-16,4-1 0 0,-2 3 0 0,4 2-1 15,0 3 1-15,-1 5 6 0,1 2 3 0,-2 5 7 16,1 4 7-16,2 1 3 0,0 2 1 16,0 0 3-16,3 3 3 0,1 5 2 0,0 3 4 15,-2 3 0-15,5 2 0 0,-3 2-1 0,4 2-2 16,-1-1-3-16,-1 2-2 0,2 0-2 0,1 3-2 16,2-2-5-16,0 0 1 0,0-1 2 15,4-2-3-15,-2-2 4 0,-2-3-3 0,3-2 3 16,0-3 2-16,0-4 3 0,-2-3-2 0,6-2 3 15,0-7 1-15,2-7-9 0,0-4 2 16,-3-2-9-16,1-3-3 0,-1-6-2 0,-5-1 1 16,-3-4 4-16,-3-5-4 0,0-3 4 0,-4-8-7 15,-3-3 1-15,-1-5 5 0,-5-7 4 0,-2-3 9 16,-1-2-2-16,-1 6 2 0,1 6 5 16,-6 9 6-16,1 14 19 0,-4 12 6 0,0 8 0 0,4 6-4 15,-2 5-18-15,-1 3-16 0,3 1-9 16,-3 6-7-16,0 8 1 0,-3 8 1 0,0 8 6 15,-1 8 1-15,3 9 0 0,-1 4 3 0,3 8-2 16,6 4-3-16,1 1 1 0,1 0 0 0,8-3-3 16,1-3 7-16,2-5-4 0,4-6-1 15,3-6-2-15,2-6-8 0,3-3-6 0,5-5-20 16,2-6-24-16,1-2-39 0,4-6-57 0,-3-4-79 16,-1-4-138-16,-6-3-242 0,-13-2-954 0</inkml:trace>
  <inkml:trace contextRef="#ctx0" brushRef="#br0" timeOffset="2569.71">8578 4245 2003 0,'0'0'107'0,"0"0"5"16,0 0-16-16,0 0-34 0,0 0-22 0,0 0 1 16,0 0 2-16,0 0 2 0,0 0-12 15,0 0-18-15,114-120-13 0,-72 109-4 0,1 0-2 16,8 1-2-16,4-1 6 0,1 0-5 0,4 0-23 15,0 0-26-15,-1 1-32 0,-6 1-24 0,-7 2 4 16,-9 1 22-16,-2 2 27 0,-13 4 22 0,-6 0 19 16,-8 0 5-16,-1 3 10 0,-6 0 17 15,-1 2 27-15,0-1 24 0,0 2 23 0,0 1 19 16,-3 1 2-16,-3 3-8 0,2 1-6 0,-2 1-8 16,-3 2-10-16,3 0-7 0,-2-2-12 0,0 1-17 15,4-2-10-15,-2 0-10 0,4-1-7 16,0-1-7-16,1 1-1 0,-1-1-1 0,2 0-5 15,0 1 2-15,0 0-1 0,5 1-3 0,-2-2 1 16,5-1 2-16,-1 1-3 0,-2-3 0 0,4-1 1 16,0 0-8-16,-1-1-8 0,-1-1-9 15,4-2-7-15,-1 0-8 0,4-2 5 0,-1-2 4 16,5-6 0-16,1-1 6 0,-1-4 2 0,-2-2-2 16,3-4 6-16,-4 3 4 0,1-1-1 15,-5-1 8-15,-1 3 4 0,0 1 6 0,-3 1 8 16,-4 2 6-16,0 5 9 0,-3 1 2 0,0 3 9 15,0 2 4-15,0 0-6 0,0 0-5 16,-3 0-7-16,2 2-9 0,-4 1-1 0,1 3 0 16,-3 1-1-16,2 2 5 0,-2 3-3 0,3-1 2 0,-2 3-5 15,5 0-3-15,0 0 0 0,0-2-4 16,1 1 1-16,0 1 2 0,0-1-3 0,2-1-3 16,1 1 2-16,3-2 0 0,1 2-5 0,-2-1 4 15,6-1-4-15,0 0-8 0,3 0-7 0,-2-2-9 16,1-2-15-16,6-1-11 0,-1-3-1 15,1 0 2-15,1-3 14 0,-2 0 15 0,4-6 20 16,-4-3 0-16,-1-4 5 0,1 0 5 0,-6-1-4 16,3-3 7-16,-2 0 2 0,0-1 0 15,-2-2-5-15,2-2 0 0,2 3-2 0,-4 0 3 16,0 3 16-16,-3 3 5 0,-2 4 7 0,-1 4 5 16,-4 0-2-16,2 4-2 0,-2 0-4 0,-1 1-5 15,2 0-12-15,-2 0-7 0,1 0-7 16,0 0-7-16,2 0-3 0,0 2 2 0,4 4 1 15,1 2 2-15,2 1 2 0,3 2 0 0,2 2 0 16,0 1 1-16,2-1 5 0,0 0-6 0,0 2 2 16,2-2-1-16,-1-1 0 0,-4-1-1 0,4 0 3 15,-3 0 1-15,2-3-9 0,-4 0 8 0,2 0-3 16,-4-3-2-16,-2 2 1 0,0-2-7 16,-5 0-10-16,2-2-11 0,-3 0-1 0,-2-1-4 15,-1-2 4-15,0 1 8 0,0-1 3 0,0 0 1 16,0 0 5-16,-1 0 3 0,-1-1-1 15,-1-3 6-15,0 1-1 0,1-2 2 0,0 1 1 16,-2-3 3-16,1 0-2 0,1 0-2 0,1-2 0 16,1-2-1-16,0 0 1 0,0-2-2 0,1 1 4 15,1-2-6-15,6-2 1 0,-3 2 2 16,2 0 4-16,2 0 0 0,1 2 5 0,-1 1-1 16,1 1-7-16,1 3 11 0,-2 1-3 0,-2 4 2 15,-1 1 1-15,-1 1-4 0,1 0-1 16,0 3-1-16,-2 4 5 0,4 2-3 0,0 2 2 15,-3 0-1-15,3 1 1 0,-1-1-1 0,-2 2 2 16,4-1-1-16,-4 0-1 0,1 1 1 0,0-3-3 16,-2-1 2-16,2 0-4 0,-2-1 1 0,-1-1 1 15,1-1-1-15,-2-1 4 0,-1-3-1 16,2 1-1-16,-2-3 3 0,1 0 5 0,-2 0 2 16,1-2 0-16,-1-3-8 0,1-5-12 0,0-1-6 15,-1-2-2-15,0-3 1 0,0-1 4 0,-1-3 0 16,1 0-2-16,0-2-1 0,2-2-2 15,5-1 10-15,-3 1 1 0,3 0 8 0,-4 5 7 16,2 5-1-16,-2 6 13 0,-1 2 12 0,-2 4 7 16,2 0-2-16,2 2-11 0,-1 0-16 0,2 0-9 15,2 5 0-15,4 3 2 0,2 1 1 16,1 4 0-16,2 2 1 0,0 0-2 0,4 1 1 16,-2 1-1-16,-2 1-4 0,2 0-1 0,0 1-1 15,3 3-3-15,3 2-30 0,4 3-38 0,5-2-53 16,8 1-98-16,9-3-164 0,-9-4-383 15,-11-7-802-15</inkml:trace>
  <inkml:trace contextRef="#ctx0" brushRef="#br0" timeOffset="3112.92">12652 3898 2005 0,'0'0'87'0,"0"0"2"0,0 0-2 16,0 0 4-16,0 0 13 0,0 0-6 0,0 0-16 15,0 0-12-15,0 0-8 0,0 0-6 16,-138 5-2-16,109 2-9 0,0 1-11 0,2 2-11 16,1 1-11-16,-2 0-2 0,6 2-10 0,1 1-1 15,2 0 0-15,4-1-4 0,1 1 7 0,4 0-8 16,2-1-5-16,3-1-8 0,5 1-6 0,0-2 0 15,0 1-1-15,7 0 8 0,4-3 3 0,2 0 6 16,3-1 4-16,4-1 8 0,5 0 2 16,1-2 1-16,4 2 3 0,2 0-1 15,1 2-5-15,-2-3 5 0,-1 3-3 0,0 1-2 16,-7-1 7-16,-3 1-8 0,-4 0-2 0,-4-3 2 16,-5 0-1-16,-4 0 4 0,-3-1 5 15,0 1 6-15,-5 0 1 0,-3 1 6 0,-3 0 3 0,-5 2 0 16,-2-2 0-16,-4 1-4 0,-2 0-1 0,-3-4-10 15,-2 0 1-15,3-3-5 0,0-2-16 16,-2 0-19-16,5 0-32 0,2-4-42 0,4-3-106 16,5-3-205-16,6 2-344 0,2 3-798 0</inkml:trace>
  <inkml:trace contextRef="#ctx0" brushRef="#br0" timeOffset="4497.4">12911 4047 2170 0,'0'0'176'0,"0"0"11"0,0 0-25 16,0 0-26-16,0 0-17 0,0 0-30 0,0 0-15 16,0 0-20-16,0 0-26 0,0 0-16 0,0 0-10 15,0 0-3-15,0 0-1 0,0 10 4 16,-3-4-1-16,2 2-1 0,-2 1 3 0,2 0-5 16,1 2 2-16,0 1-1 0,0-1 1 0,0 1-2 15,3 2-1-15,2 0 0 0,4 0-5 0,-2-3-5 16,3 0-7-16,1-3-8 0,3-4-15 15,-1 0 1-15,4-3 4 0,-1-1 0 0,1 0 8 16,3-2-4-16,-1-4-9 0,1-1-3 0,-2-2 7 16,-3-2 5-16,1 0 10 0,-4 0 10 0,-2-2 0 15,0 1-2-15,-4-1 7 0,-1 1 4 0,-3-1 6 16,0-1 8-16,-2 0-1 0,0 3 3 16,0 1 3-16,0 3 7 0,-3 1 6 0,2 4-1 15,-1 2 0-15,2 0-7 0,-2 0-9 0,2 0-5 16,0 0-9-16,0 1-3 0,0 4 4 15,2 2 6-15,0 3 5 0,3 2 4 0,0 1-2 16,3 1-3-16,0 0-3 0,-1-2 3 0,2 2-1 16,2-1-2-16,2 0 1 0,1 0-2 0,0-1 0 15,3-2 0-15,-2-2 1 0,0-2-8 16,-1-1-14-16,2-3-9 0,-3-2-17 0,3 0-13 16,-2-5-13-16,0-3-14 0,0-4-18 0,-3-4 6 15,-1-3 20-15,0-2 28 0,-3-4 32 0,-1-3 19 16,1-4 9-16,-5-2 3 0,0-3 11 0,-2-4 8 15,-1-5 15-15,1-2 17 0,-2-4 13 0,-3 4 10 16,0 2-1-16,0 6 2 0,1 10-9 16,3 9-4-16,-1 10-9 0,-1 5-19 0,0 5-19 15,3 1-24-15,0 1-29 0,-1 9-6 0,1 8 5 16,0 10 12-16,-1 13 20 0,2 11 2 0,-1 9 3 16,4 9-3-16,2 3-3 0,2 4 3 15,-4 3-5-15,4 2 1 0,-2 3-1 0,-2 1 5 16,-2 2-8-16,0-4 2 0,1 0 1 0,-1-7-9 15,-1-10 8-15,3-7-2 0,1-10-4 16,-2-10-4-16,4-5 2 0,-5-9-4 0,0-6-5 16,1-6 3-16,-1-5-7 0,-1-6 2 0,-1-2 12 15,0-1 12-15,0-4-2 0,0-8 3 0,0-4-6 16,0-6-6-16,0-7 2 0,0 0 2 16,-1-5 3-16,-1 0-8 0,-2-5 7 0,3-2-3 15,0-3-3-15,-1-3-2 0,-1-1 4 0,0 0-3 16,3 1-3-16,0 1 8 0,7 4-13 0,0 2-5 15,3 4 0-15,5 4-6 0,-1 2 1 16,4 3 4-16,2 4 0 0,1 4 2 0,2 2 4 16,1 3 2-16,-4 2 4 0,1 3-2 0,-2 3 4 15,-5 3-6-15,-1 2-4 0,-2 1 2 0,-4 0-6 16,0 3 2-16,-5 3-2 0,2 2 6 0,-1 4-3 16,-3 1 5-16,-3 3 4 0,-2 1-3 15,-5 2 9-15,0-2 2 0,-5 2 0 0,0-2 3 16,-1-1 1-16,-1-1-2 0,-2 1 1 0,-1-1-2 15,0 0 1-15,-1 0-3 0,-1 0 1 0,2 0 1 16,-1-1-5-16,2 0 4 0,3-3-2 16,3-1-2-16,4-2-2 0,5-2-4 0,-1-1-8 15,5-2-6-15,0 1-3 0,2-2-2 0,4 1 4 16,3-3 10-16,4 0 7 0,5 0 5 16,3-5 6-16,4-3-1 0,3-2-1 0,2-2 0 15,3-2-4-15,-1-3-2 0,2-3-4 0,-1 1-3 16,4-3-9-16,-3-1-7 0,5 0-4 15,-6 0 0-15,-2-1 7 0,-3 3 7 0,-4 0 11 16,-5 2 5-16,-2 0 10 0,-6 3 6 0,-4 0 15 16,-5 3 14-16,-1 2 10 0,-1 3 11 0,0 2-3 15,0 1-6-15,-2 3-10 0,-2 2-16 0,0 0-7 16,2 0-8-16,-2 0-6 0,0 0-5 0,0 3-2 16,-2 3-2-16,2 1 0 0,-2 2 0 15,3 3 0-15,-2 0-2 0,3 2 1 0,1-1 1 16,1 1-1-16,0-3 0 0,0 2-1 0,5-3-1 15,0 1-3-15,0-2 3 0,1-1-3 0,4-1 1 16,-2 0-1-16,0-2-9 0,0-1-10 16,1 0-8-16,1-1-8 0,1-3-3 0,1 0 4 15,1-4 3-15,0-3 3 0,-1-2 1 0,2-1 0 16,-1-3-4-16,-3-1-8 0,0-1 4 0,1-2 3 16,-1 1 10-16,-2 0 12 0,-1 0 9 15,-1 5 0-15,1 1 3 0,-3 3-1 0,2 4-2 16,-1 0 6-16,2 3 1 0,-3 0 4 0,3 0-1 15,2 4 1-15,1 2-2 0,0 2-3 16,1 2 4-16,4 4-3 0,0 3 1 0,1 2-1 16,-1 0 1-16,4 1-5 0,0 0 6 0,-4-1-2 15,4 2-2-15,-3-2 1 0,-2-2-3 0,-4-2 3 16,-1-1 0-16,-5-2 4 0,2-3 0 16,-4-2 2-16,-2-2 6 0,0-1 13 0,0-2 24 15,-4-1 15-15,-4-1 13 0,-1 0-5 0,0-1-11 16,-2-5-9-16,-2-2-10 0,-3-2-10 0,4-2-8 15,1-3-8-15,0-2-13 0,2-1-7 0,1-2-18 16,6-4-25-16,2-1-28 0,0-6-36 0,8-4-65 16,4-5-98-16,7-2-174 0,-5 10-558 15,-1 9 35-15</inkml:trace>
  <inkml:trace contextRef="#ctx0" brushRef="#br0" timeOffset="4919.46">14942 3674 2449 0,'0'0'58'15,"0"0"-14"-15,0 0-19 0,0 0 22 0,0 0 23 16,0 0 18-16,0 0 9 0,0 0-21 16,-65 140-19-16,52-96-14 0,1 5-18 0,2 2-6 15,2 4-4-15,2 2-4 0,0 4-2 0,2 3 0 16,0 3-1-16,3 2-4 0,1 0 2 0,0 0-5 16,1-1 2-16,1-2 0 0,2-6-5 0,0-7-5 15,4-10-8-15,1-7-1 0,-1-8 2 16,-2-8 0-16,4-4 2 0,-2-7 0 0,-1-2-3 15,-4-4-2-15,2-3 9 0,-1 0 10 0,-2-6 2 16,4-4 9-16,-3-5-5 0,4-2-9 0,-3-6 4 16,2 1-3-16,-2-5-3 0,0-1-2 0,-2-3-2 15,-1-3-4-15,-1-1-6 0,0-3 2 16,-1 1-1-16,-4-1 3 0,4-1 8 0,0 5 0 16,1 0 2-16,0 7-2 0,5 3 0 0,2 3-5 15,3 4 1-15,5 1 6 0,-3 2 5 16,1 4 8-16,3 0 6 0,-2 3 0 0,3 2-4 15,-3 1 0-15,3 2-3 0,-3 1-3 0,2 1-1 16,-2 1-4-16,-3 3 0 0,-1 3-3 16,0 2 1-16,-2 0-3 0,-6 2 4 0,-1 2 2 15,-1 3 3-15,-4 0 3 0,-8 3-1 0,-3 2 2 16,-5 1-5-16,-2 1-10 0,-1 0-18 0,-3-2-30 16,3-4-44-16,3-3-69 0,0-3-118 15,7-4-259-15,6-4-1004 0</inkml:trace>
  <inkml:trace contextRef="#ctx0" brushRef="#br0" timeOffset="5236.01">15519 4108 2881 0,'0'0'21'0,"0"0"-24"0,0 0 4 15,0 0 14-15,0 0 20 0,0 0 15 0,0 0 2 16,0 0-10-16,-117 119-16 0,104-96-9 15,1 2-10-15,4-1-5 0,1 0 1 0,5-2-2 16,1-1-2-16,1-3-1 0,2 1 2 0,5-4-4 16,3 2 0-16,3-3 0 0,3-3-3 15,1-3-2-15,2-2-2 0,1-3-3 0,1-3-4 16,4 0 11-16,-4-2 1 0,2-6 6 0,-1-1 6 16,-1-1-4-16,-1-6 3 0,-1 1 3 15,-3 0 12-15,-4-6 3 0,-2-1 8 0,-5-2 5 16,1-4 0-16,-6-1-1 0,0-1-3 0,-6-1-9 15,-4-1-11-15,-3 2-7 0,-5 1-6 0,-4 2-8 16,-3 3-7-16,-3 5-7 0,-3 3-22 0,-5 6-40 16,0 3-83-16,5 4-230 0,10 2-1120 0</inkml:trace>
  <inkml:trace contextRef="#ctx0" brushRef="#br0" timeOffset="7518.79">15981 4386 2769 0,'0'0'135'0,"0"0"15"16,0 0-49-16,0 0-16 0,0 0-2 0,0 0-18 16,0 0-17-16,0 0-18 0,0 0-18 0,0 0-12 15,0 0-12-15,0 0-15 0,1 4-57 0,0 1-77 16,3 2-179-16,-3-1-443 0,1 1-889 0</inkml:trace>
  <inkml:trace contextRef="#ctx0" brushRef="#br0" timeOffset="12104.92">17626 4284 1083 0,'0'0'173'15,"0"0"33"-15,0 0 0 0,0 0-17 0,0 0-16 16,0 0-28-16,0 0-31 0,0 0-30 0,0 0-33 16,0 0-24-16,0 0-11 0,0 0-7 15,0 0 2-15,0 0 4 0,-96 40 9 0,87-18-5 16,2 1 1-16,3 0-2 0,-1-1-10 0,5 1 1 16,0 0-1-16,5-1-3 0,0 0-7 15,5-2 7-15,0 2-4 0,4-2-1 0,-1-2 6 16,1 1-4-16,1-3 0 0,0-1 3 0,-2-1 3 15,1-5-1-15,-3-2 0 0,-1-3-1 16,-1 0-2-16,-4-3 0 0,2-1-1 0,-4 0 6 16,2 0 0-16,-2-3 7 0,-1-4-1 0,4-3-5 15,-4-4-6-15,0 0-2 0,-2-4-4 0,2 0 1 16,-1-1 4-16,-1-3-4 0,0-4 0 16,0 1 3-16,0-2-1 0,0 1 0 0,-1-2 6 15,1 3 3-15,0 3-1 0,0 3 1 0,1 4-6 0,2 3 1 16,0 3 0-16,1 4 10 0,0 1 1 15,-1 1-3-15,5 1-1 0,-3 1-10 0,2 0-4 16,3 1 0-16,6 0 2 0,-1 1-2 16,5 3 2-16,1 3 0 0,-1 3-4 0,3-1 3 15,0 4 1-15,-3-1-1 0,1 1 1 0,-3 1 1 16,-1 1-3-16,2-1 4 0,-3 3-3 16,-1 0 1-16,-4-1-3 0,2 0-3 0,-3-1-6 0,-3 0-13 15,-1-2-8-15,-1-2-6 0,-3-2 4 16,-1-2 9-16,-1-3 15 0,0-3 16 0,0-1 17 15,0 0 17-15,0 0-2 0,-3-1-6 0,0-6-16 16,0-2-14-16,-2-3-8 0,3-1-2 16,0-3-3-16,-1-1-5 0,0-1-3 0,3-3-10 15,3 1-6-15,4 1-10 0,4 1 3 0,4-1 3 16,2 2 0-16,3-2 9 0,1 5 5 0,1 2 4 16,-3 2 5-16,-1 3 1 0,-5 2-3 0,1 3 0 15,-4 1 1-15,-2 1 1 0,-3 0 0 16,1 0 3-16,-2 1 5 0,0 4 1 0,0-1 4 15,0 2 2-15,1 2 1 0,1 1 4 0,-1 4 4 16,-2 1-1-16,2 2 2 0,-3 1-1 0,1 0 0 16,-1 1-1-16,3-3 2 0,-2 2-3 0,5 0-4 15,-2-4 3-15,2 1-4 0,0-2 3 16,3-2 2-16,-1-1 1 0,1-2-1 0,0-3 0 16,-3-1 0-16,2 1-2 0,-1-3 4 0,-2 0 0 15,-2-1 5-15,2 0 2 0,0 0 6 16,-1-1 6-16,1-4 3 0,-1 0 5 0,1-2-4 15,1-2 0-15,-2-2-3 0,2 0 2 0,-3-3-4 16,0-1-4-16,2-2-4 0,-2-1-9 0,2-1-4 16,1-1-6-16,2 2 0 0,0 1-4 15,0 3-4-15,1 2 0 0,0 3-6 0,-1 2-1 16,1 2 6-16,-2 3 0 0,1 1-1 0,1 1 3 16,0 0-4-16,3 6 4 0,2 2 2 15,2 1 3-15,-2 3-3 0,3 2 3 0,1 2 2 16,-1 2-2-16,0 0 4 0,-2 2-1 0,-2 1-2 15,-1 2 0-15,0-2 1 0,-2 1 1 0,-3-1-2 16,-2 0 5-16,-2-4-2 0,-2-3 1 16,0-3 3-16,-3-3 4 0,0-3 9 0,0-3 17 15,0-2 32-15,-2 0 19 0,-2 0 8 0,-1 0-4 16,-1-3-16-16,-2-4-17 0,0-1-4 0,-1-3-8 16,0-4-9-16,-1-4-5 0,3 0-8 0,-1-5-8 15,4-1-8-15,3-4-9 0,1-1-9 0,2-1-8 16,8-3 0-16,3-3-4 0,5-1-6 15,3-2-9-15,4-1-22 0,3 5-30 0,2 3-24 16,1 8-39-16,4 5-69 0,-1 7-76 0,2 7-115 16,-8 5-263-16,-9 1-391 0</inkml:trace>
  <inkml:trace contextRef="#ctx0" brushRef="#br0" timeOffset="13181.41">20460 4383 1911 0,'0'0'185'0,"0"0"-65"0,0 0 8 16,0 0 6-16,0 0-1 0,0 0-8 0,0 0-17 16,0 0-22-16,0 0-20 0,0 0-19 0,0 0-14 15,0 0-7-15,0 0-9 0,0 0 3 16,-83-82-5-16,68 79-2 0,3-1 4 0,-2 3-5 15,1 0-7-15,2 1-4 0,-1 0-2 0,0 3-4 16,-4 3 1-16,3 2 1 0,-5 3 1 0,4 0-1 16,-4 3 5-16,3 0-2 0,-1 0-3 0,2-1 4 15,-1 1-3-15,3-1 0 0,2-2 1 0,-1 1-1 16,2 1-2-16,3-4-4 0,2-3 3 16,-1 1-3-16,4-2-2 0,-1-1 2 0,2-1-1 15,0-2-3-15,0 0-1 0,2 0-1 0,0-1-3 16,2 0 2-16,0 0 5 0,2 0 3 0,0-1-2 15,3-3 5-15,3-2-4 0,1-3-2 16,2-2 2-16,0-3-1 0,-2 0-2 0,0-2 3 16,-3 2 8-16,1 0-3 0,-4 0 4 0,1 1 3 15,-3 2-3-15,-2 3 4 0,0 2 2 0,-3 3 2 16,0 0-2-16,0 3-1 0,0 0-9 16,0 0-12-16,0 0-6 0,-2 3-1 0,1 0 4 15,-2 5 6-15,-1 2 10 0,2 4 4 0,-2 0 4 16,1 2 1-16,2-1 5 0,0 1-9 15,2-1 3-15,-1 2 2 0,0-3-9 0,5 1 7 16,0 0-1-16,5-2-1 0,-2-1-2 0,0 0 5 16,3-3-2-16,2 0-1 0,-2-4 6 15,4 0-4-15,0-3-2 0,3 1 2 0,-4-3-4 16,4 0-3-16,0-4 3 0,0-2-5 0,2-3 2 16,-1-3-3-16,2-2 1 0,-2 0 4 0,2-1-3 15,-3-4 8-15,-1 1-3 0,-3-4-3 16,-1 1 1-16,-1 0 1 0,-3 0 2 0,-4 0 4 15,-1 3 9-15,-1 3-2 0,-3 2 3 0,0 4 3 16,-3 3-2-16,-1 2-3 0,0 1-2 0,-1 2-5 16,0 1-6-16,-2 0-1 0,-1 2-5 0,1 4-1 15,-3 3-4-15,-3 4 11 0,2 2 0 16,-1 2 1-16,2 3 9 0,0-2-10 0,1 1 1 16,4-1 2-16,1 0-3 0,3 2-1 0,1-3 3 15,0 2-1-15,1-2-4 0,6 0 2 0,3 0 1 16,0-2-2-16,1-2-2 0,4-2 2 0,0 0-3 15,6-3 0-15,0-1 3 0,0-2 2 16,4-4-1-16,1-1 0 0,3 0 3 0,1-6-6 16,1-3-3-16,0-3 0 0,3-3-3 0,-3-1 3 15,-1-4 4-15,-3-2 2 0,-2-3-1 16,0 1 0-16,-7-3-2 0,-3-1-2 0,-2 0 0 16,-4 2 4-16,-3-2-3 0,-5 4 4 0,-1 1 4 15,-1 1-3-15,-9 3 3 0,0 4-2 0,0 0 2 16,-3 3-5-16,-3 2-1 0,-1 3 0 0,-3 2-5 15,-1 4 8-15,0 1 2 0,-2 3 0 16,2 7-4-16,1 1 3 0,1 4-2 0,6 2-2 16,0 2 7-16,5 3-5 0,4-2-1 0,4 2 0 15,4 2 1-15,8 1-2 0,5 0 2 0,6 0 1 16,6 2-2-16,3-1 1 0,4-2 0 16,8 2-14-16,0-2-31 0,5-2-46 0,2-2-88 15,1-2-155-15,0-1-134 0,-13-3-439 0,-11-7-328 0</inkml:trace>
  <inkml:trace contextRef="#ctx0" brushRef="#br0" timeOffset="13784.33">22464 3996 2631 0,'0'0'53'0,"0"0"12"0,0 0 4 16,0 0-15-16,0 0-17 0,0 0-24 0,0 0-17 15,0 0-3-15,0 0 4 0,0 0 15 0,0 0 3 16,21 142 2-16,-12-91-2 0,2 3-1 16,-1 1-2-16,6 0-3 0,-4 2-5 0,0 3-1 15,-1 0 3-15,0 1-1 0,-2 0 3 0,1-3-3 16,-3-7 0-16,-2-5-3 0,2-6 4 16,1-6-2-16,-4-7-4 0,-2-7 0 0,2-5-5 15,-2-3-1-15,-2-5 0 0,0-3 2 0,0-3 2 16,0-1 3-16,0 0 10 0,-2 0 1 0,-4-5-2 15,2-3-3-15,-4-4-5 0,-1-3-3 16,-1-2 2-16,0-2 1 0,0-6-3 0,0 1-2 16,-1-2 4-16,1-2-7 0,2-2 1 0,2 2 1 15,0 0-5-15,6 0 1 0,0 2-2 0,0 2-4 16,10-2-5-16,0 4-7 0,3 3 1 0,6-1 0 16,6 2 10-16,-1 2 8 0,-1 1 7 0,4 2 3 15,0 2-1-15,-2 4 0 0,-4 1-3 16,-2 3-1-16,-5 3-2 0,-1 0-2 0,-4 0 1 15,-3 4 2-15,-4 1 2 0,2-1 0 0,-4 2 5 16,0 0 1-16,0-1 2 0,-1 2 2 16,-6 1 8-16,-2 2 0 0,-3-1 3 0,-5 1 1 15,1 2-7-15,-7-2 0 0,1-1-4 0,0 1-6 16,0-2-15-16,0-1-28 0,2 1-52 0,1-1-94 16,1-1-148-16,8-2-263 0,2-2-944 0</inkml:trace>
  <inkml:trace contextRef="#ctx0" brushRef="#br0" timeOffset="14115.28">23055 4435 2337 0,'0'0'258'0,"0"0"-227"0,0 0 1 16,0 0 5-16,0 0 9 0,0 0 12 0,0 0-2 15,0 0-11-15,0 0-15 0,0 0-16 16,0 0-8-16,0 0-6 0,0 0-1 0,0 0 2 15,-52 65-4-15,50-53 2 0,1-1 0 0,1 3-1 16,0-2 1-16,1 0 1 0,3 1-3 0,4-2-6 16,3 0-1-16,-2-1-7 0,2 0-6 15,1-2-2-15,2-2 1 0,-1-3 5 0,-1-2 6 16,4-1 8-16,-2 0 3 0,2-2 6 0,-4-4 5 16,-2-2 11-16,-3-3 8 0,-1 1 3 15,-4-2 4-15,1 0-6 0,-3-2-1 0,0-1-5 16,0-2-6-16,-5 2-5 0,1 0-4 0,-3 1-5 15,0 1-6-15,2 1-3 0,-3 0-11 0,0 2-16 16,2 2-18-16,-1 2-32 0,-2 2-58 16,0 2-78-16,0 2-118 0,4 0-186 0,-1 0-939 0</inkml:trace>
  <inkml:trace contextRef="#ctx0" brushRef="#br0" timeOffset="15717.73">23201 4659 2332 0,'0'0'103'0,"0"0"-11"0,0 0-22 0,0 0 5 0,0 0 3 15,0 0-3-15,0 0-13 0,0 0-13 16,0 0-23-16,0 0-12 0,138-79-5 0,-109 65-5 16,-2-1 0-16,-2 0 1 0,4-2 0 0,2 0-6 15,-1-2 5-15,-1-1-4 0,-1 0-2 16,-3-1-3-16,-3 1 0 0,-4-1-2 0,-6 1 1 15,-4 3 10-15,-5 1-4 0,-3 2 4 0,0 1 3 16,-2 1-5-16,-6 3-4 0,-2 0-5 16,-2 4-4-16,1 0-7 0,-3 1 4 0,-1 3 1 15,2 0 5-15,0 1 2 0,-2 0 2 0,6 2-4 16,2 3-1-16,1 0-7 0,-1 2-1 0,6 1 1 16,1 2 1-16,0 3 14 0,6 2-3 15,-1 1 6-15,5 1 4 0,6 4-6 0,-2 0 6 16,5-1 0-16,1 2-1 0,0 0-6 0,-2-1 3 15,-4-2-2-15,2 0-2 0,-4 0 4 0,-1 0-1 16,-2-2-4-16,-6 0 3 0,2-1 0 0,-4-1-2 16,-1-2 1-16,0-4-1 0,0-2 2 0,-2-1 1 15,-3-3 9-15,-3-1 8 0,4 0 1 16,-4-2 6-16,-2 0-2 0,1 0-4 0,2-2-1 16,-1-1 3-16,1-3-4 0,3 0-4 0,-1-1-1 15,3-1-11-15,2-3-11 0,0 0-8 0,2-2-10 16,6 0-12-16,0 1 0 0,3-2-6 15,2 0-3-15,3-2-4 0,-1 2-4 0,3-1-2 16,1 1-3-16,-3-1 10 0,1 1 3 0,-2-4 10 16,-1 3 11-16,-3 1 9 0,-1 2 10 15,-4 0 13-15,-2 1 11 0,-3 0 4 0,-1 2 6 16,0 0 2-16,0 1-2 0,-1 1-1 0,-1 1 2 16,-3 1-4-16,3 1-5 0,-1 0-3 15,-4 2-5-15,5 0-4 0,-4 1-5 0,4 1-2 16,-2-2-6-16,-1 2-2 0,4 0 1 0,-1 0-6 15,0 0-2-15,0 0-9 0,-1 0-9 0,3 3-2 16,0-1 7-16,0 3 8 0,0 0 12 0,0 2 10 16,5 2 5-16,-1 1 4 0,1 2 0 15,-1 3 2-15,2 0-3 0,-1 3 0 0,2-1 0 16,-3 0-1-16,1 3-5 0,-1-4 1 0,-2 0 0 16,2 0 0-16,-3-1 3 0,0 0-1 0,-1-1 1 15,0-1-2-15,0-1 1 0,-1 1 1 0,-1-3-4 16,-3-1 6-16,3 2-1 0,-1-4 0 15,-2-1 4-15,2-2 5 0,-4-2 3 0,4-1 9 16,-3 0 5-16,2-1-2 0,-3 0-2 0,-2 0-6 16,4 0-6-16,-2 0-2 0,2-1 0 0,0-1 0 15,4 1-1-15,1 1 1 0,-1-1-3 16,1 1-1-16,0 0-2 0,0-1 1 0,0 1-4 16,0 0 3-16,0 0-3 0,1 0 0 0,0-1 1 15,-1 1 0-15,0-1 1 0,0 1-2 16,1 0 0-16,-1 0-3 0,0 0 0 0,0 0-1 15,0 0 2-15,0 0-1 0,0 0 3 0,1 0-1 16,-1 0-1-16,0 0 0 0,0 0-1 0,0 0 0 16,0 0-1-16,0 0 1 0,0 0-1 0,0 0-4 15,0 0 2-15,0 0-2 0,0 0-1 16,0 0 3-16,0 0-2 0,0 0 1 0,0 0 0 0,0 0 1 16,0 0-1-16,0 0-2 0,0 0 7 15,0 0-6-15,0 0-4 0,0 0 2 0,0 0-9 16,0 0 5-16,0 1 3 0,0-1-1 0,0 0 3 15,0 0-4-15,0 0 5 0,0 0-1 16,0 0 5-16,0 0 1 0,0 0-3 0,0 0 2 16,0 0-2-16,0 0 2 0,0 0 0 0,0 0 1 15,0 0 3-15,0 0-2 0,0 0 0 16,0 0 2-16,0 0-6 0,0 0 5 0,0 0 2 16,0 0-3-16,0 0 1 0,0 0-1 0,0 0 0 15,0 0-3-15,0 0 6 0,0 0-5 0,0 0-4 16,0-1 2-16,0 1-5 0,0 0 2 15,0-1-5-15,0-1-2 0,0 0-19 0,0 0-7 16,0-2-1-16,3 1-2 0,-3-3 6 0,0-1-4 16,0 0-2-16,0-1-6 0,0-1 6 0,-5-1 11 15,-2-4 6-15,-1-1 8 0,-6-4 6 0,-1 1 6 16,-4-2 0-16,-8-2 6 0,-3-2 2 0,-4 1-3 16,-10 0 5-16,-4-1 3 0,-10 2 8 15,-4 1 7-15,-3 3 11 0,-10 2 0 0,2 1-4 16,-2 5 4-16,-2 3-1 0,5 4 0 0,1 3 11 15,8 0-3-15,9 5-2 0,8 2-1 0,13 2-14 16,7 3-10-16,13-2-17 0,4 2-8 16,7 4-6-16,2 0 2 0,11 3 12 0,7 3 4 15,7 1 9-15,14-1 4 0,5 0 3 0,14-4-1 16,4-2-5-16,8-3 1 0,7-4-7 16,0-2 0-16,2-3-1 0,0-2-7 0,-5-2-7 15,-2 0-8-15,-2-3-11 0,-8-5-10 0,-2-3 0 16,-8-2-1-16,-10-3 5 0,-7 0 6 15,-11-2 7-15,-7-1 8 0,-13 1 6 0,-4-2 6 16,-6-3 2-16,-10 0-2 0,-7-1-1 0,-8-2-3 16,-8 1-5-16,-11 3 2 0,-8 4 4 0,-8 2 4 15,-11 6 3-15,-6 5 5 0,-11 4-1 16,-6 1 8-16,-9 8 10 0,-1 6 3 0,2 1 10 0,2 2-3 16,11 3 4-16,12-1-8 0,14 3-7 15,18-2-4-15,18 1-23 0,15-1-9 0,16 5-4 16,5 3-5-16,19 4 11 0,13 4 9 15,11-1 4-15,12 0 3 0,11-2 2 0,8-1-6 16,9-5-5-16,5-4-1 0,2-3 0 0,-1-5-5 16,-1-5-2-16,-4-3-1 0,-2-3-3 0,-5-4 3 15,-5 0-8-15,-7-3-8 0,-8-4 1 0,-14 0 4 16,-8-1 24-16,-17-2 19 0,-9 1 13 0,-11-3 6 16,-1 0-3-16,-11-4-12 0,-4-2-10 15,-12-3-10-15,-10 1-8 0,-10-1 3 0,-12 1-4 16,-13 1-2-16,-12 3-2 0,-13 1-2 0,-11 3-5 15,-6 4-12-15,-1 1-38 0,3 1-78 16,5 0-182-16,34 0-542 0,27 3-747 0</inkml:trace>
  <inkml:trace contextRef="#ctx0" brushRef="#br0" timeOffset="16349.79">24645 3885 2795 0,'0'0'18'0,"0"0"35"0,0 0 10 0,0 0-4 15,0 0-19-15,0 0-23 0,0 0-28 0,0 0-8 16,0 0 6-16,0 0 8 0,0 0 15 0,0 0 2 16,-7 171 2-16,16-101-3 0,4 7-7 15,1 4 6-15,0 2-9 0,1 0 2 0,1-3 2 16,0-3-2-16,-1-5 0 0,1-2 2 15,-1-5 1-15,-2-5-3 0,1-6 3 0,-3-7-1 16,-1-8 0-16,-2-11-4 0,-2-6 1 0,-1-5-3 16,-3-8-1-16,-2-4 1 0,0-1 2 0,0-4 4 15,0 0 11-15,0 0 9 0,-5-6-3 0,1-3-4 16,-6-6-8-16,2-1-4 0,2-5-4 16,-5-4 2-16,1-4-1 0,1-3-7 0,1-4 3 15,-1-1-4-15,1-2-4 0,5-1-1 0,2-3-5 16,1 2-8-16,2-2 0 0,8 4 5 0,4 1-4 15,3 4 1-15,4 2-7 0,4 6-8 0,1 4-5 16,4 6 6-16,0 4 8 0,1 6 7 16,2 3 8-16,-2 3 0 0,-3 7 2 0,2 7-3 15,-7 2 0-15,0 3 4 0,-5 2 1 0,-2 0 3 16,-4 1 4-16,-4-3-2 0,-6 1 4 0,-2 0 4 16,0-5 2-16,-7-2 8 0,-5 0 7 15,-3-1 2-15,-7-1 1 0,-4-2-3 0,-2-2-5 16,-5 0-6-16,-5-1 0 0,0 0-7 0,-7-2-5 15,4 0-10-15,0-2-23 0,0-2-47 0,8 0-77 16,2 0-129-16,12 0-192 0,8-1-963 0</inkml:trace>
  <inkml:trace contextRef="#ctx0" brushRef="#br0" timeOffset="17030.37">25682 4534 1991 0,'0'0'843'0,"0"0"-761"0,0 0 8 16,0 0 2-16,0 0-10 0,0 0-13 15,0 0-18-15,0 0-14 0,0 0-14 0,0 0-6 16,0 0-11-16,-127-86-1 0,105 86-5 0,-1 5-2 16,-1 4 2-16,0 3-5 0,0 0 5 15,0 4-4-15,6-1 0 0,0-1 0 0,4 1-3 16,3 0 1-16,4 1-5 0,1 0 0 0,5 2 2 15,1-2-5-15,0-1 2 0,3-1 2 0,5-3-4 16,1 0 3-16,3-2-2 0,1-3-1 16,3-2 0-16,2-1-1 0,-1-3 0 0,3 0-7 15,-1 0 4-15,0-2-3 0,0-4 2 0,1 0 6 16,-3-5 6-16,-3 1 4 0,-2-3 3 0,-1 0 5 16,-3-1-2-16,0-1 5 0,-3-2 0 15,1 2 2-15,-3 3-2 0,-2-1 5 0,0 3 0 16,1 2-2-16,-2 2 0 0,0 0-3 0,0 4 1 15,0 1 0-15,0 1 0 0,0 0-3 0,0 0-4 16,0 0-2-16,0 0-5 0,0 0-4 0,0 0-7 16,0 1-6-16,0 2 1 0,0 4 7 0,0 1 8 15,1 2 9-15,1 1 1 0,-1 1 3 16,2-1-3-16,1 1-2 0,-1 2 2 0,3-3-7 16,-2 1 5-16,2-1 1 0,1-2-1 0,3 0 0 15,1 0 1-15,2-2 0 0,1-2-4 16,-1 0 3-16,4-3-8 0,-1 0-3 0,0-2-3 15,5 0-5-15,-3 0 2 0,3-5-2 0,-3-1 6 16,3-2 3-16,-4 1-1 0,-2-2 4 16,-1-2 0-16,0 1 1 0,-4-2 0 0,0-2 3 15,0-2 0-15,-4 3-1 0,1-1 4 0,-1 0 2 16,-1 1-1-16,-2-1 5 0,-2 3 3 0,-1 2 1 16,0 1 5-16,0 3 5 0,0 1-2 15,-2 2 3-15,0 1 2 0,2 1-5 0,-1 0-3 16,1 0-6-16,0 0-6 0,-1 3-5 0,1 2 1 15,-2 5 6-15,2 3-1 0,0 3 6 0,0 2 1 16,3 0 0-16,1 2-1 0,3-1-1 0,3 0 0 16,3-1-6-16,1-1 5 0,3 2-3 0,1-2-2 15,3-1-4-15,1-1-20 0,2-1-27 16,1-1-38-16,1-5-42 0,0-3-59 0,0-2-99 16,-2-2-136-16,-9-1-307 0,-4 0-737 0</inkml:trace>
  <inkml:trace contextRef="#ctx0" brushRef="#br0" timeOffset="17115.11">26027 4456 0 0,'0'0'13'0,"0"0"-3"0,0 0-33 15,0 0 23-15</inkml:trace>
  <inkml:trace contextRef="#ctx0" brushRef="#br0" timeOffset="17685.87">26146 4482 2307 0,'0'0'243'0,"0"0"-133"0,0 0-16 16,0 0-4-16,0 0-24 0,0 0-15 15,0 0-18-15,0 0-20 0,0 0-23 0,0 0-13 16,0 0-2-16,0 0-1 0,0 0 5 0,76-54 4 16,-62 54-4-16,-1 0 5 0,1 1 3 0,-1 4 2 15,2 0-2-15,-2 2 0 0,2 3 0 0,-1-2 0 16,1 3 5-16,1 2 1 0,0-1 0 15,2 2 0-15,2 2 3 0,0-2 1 0,-2 0 2 16,2-1 2-16,-6-3 1 0,1-1-4 0,-5-1 3 16,-4 0 0-16,-1-2-1 0,-2-1 4 0,-3-3 3 15,0-1 8-15,0 0 9 0,0-1 18 16,0 0 10-16,0 0 3 0,0 0 7 0,0 0-5 16,0-2-3-16,0-1-7 0,0-2-14 0,0-3-15 15,0-3-13-15,0 1-8 0,5-2-6 16,-1-1-2-16,3-2-4 0,-1-4-2 0,4 1-8 15,1-2 3-15,2-2-15 0,3-2-20 0,2-2 0 16,2-1 1-16,-1 1 18 0,-5 3 24 0,-5 3 21 16,-3 2 4-16,-4 5 5 0,-2 2 3 15,0 2-4-15,0 3-2 0,-5 1 0 0,3 3-4 16,-1 2-7-16,2-1-5 0,0 1-17 0,0 0-18 16,-1 0-2-16,0 5 4 0,2 5 7 0,-3 3 16 15,2 1 9-15,1 5 2 0,0 0 3 0,0 3 2 16,4 2 4-16,5 2-5 0,2-1 1 0,0 2 6 15,6-1-8-15,2 1 10 0,1 0-2 16,1 0 2-16,2 0 0 0,-4 1 0 0,1-4-1 16,-2-1-5-16,-2-2 1 0,-2-4-3 0,-5-2-1 15,-1-5 0-15,-3-2 6 0,-1-3-7 16,-4-1 9-16,0-3 9 0,0-1 11 0,-1 0 16 16,-6 0 1-16,-2 0-8 0,-5-1-18 0,-6-4-15 15,0 0-24-15,-5-2-31 0,0-1-41 0,1-1-99 16,7 2-224-16,5 1-878 0</inkml:trace>
  <inkml:trace contextRef="#ctx0" brushRef="#br0" timeOffset="18364.07">27820 4444 2911 0,'0'0'25'16,"0"0"-6"-16,0 0 10 0,0 0 4 0,0 0 6 15,0 0-1-15,0 0-8 0,0 0-13 16,0 0-14-16,0 0 0 0,0 0-7 0,0 0 3 16,0 0 1-16,0 0-3 0,-79 61-1 0,76-46 1 15,-1 3 1-15,1 0-2 0,3 0 4 0,0 1-2 16,0 2 0-16,0-1 0 0,4-3 1 16,0-1-5-16,1-2 1 0,-1-2-3 0,-1-1-8 15,1-2-3-15,0-2 0 0,-2 0 3 0,2-3 3 16,-1-1 7-16,-1-2 1 0,-2-1 6 15,0 0 11-15,0 0 10 0,0 0 9 0,1 0-1 16,2-3-6-16,-1-4-12 0,2-2-5 0,0-2-3 16,1-2-3-16,1-1 1 0,-1-4-1 0,3 0 0 15,0-1-5-15,0-4 2 0,3 0-5 0,-1 1-9 16,5-3-1-16,-2 0-2 0,6-2-3 16,4-1-1-16,4-1-9 0,5-3-17 0,8-2-9 15,-2 1 6-15,0 0 10 0,-3 1 14 0,-1 3 11 16,-7 3 5-16,-5 4 6 0,-3 2 4 0,-7 5 0 15,-4 2 7-15,-4 5-4 0,-1 1 5 0,-3 4-3 16,0-2-6-16,-6 4-8 0,0 0-14 16,-4 1-7-16,-5 1-3 0,-1 7 11 0,-5 3 10 15,-2 7 13-15,1 3 7 0,0 6 0 0,1 3 2 16,4 4 0-16,6 2-2 0,1 5 1 0,9 0 2 16,2 2 2-16,1 2-2 0,7-1 6 15,8 2 2-15,-1-1 1 0,7 0 7 0,2 1-5 16,3-1 0-16,0 0 1 0,1-1-6 0,-1-2 2 15,-4 0-5-15,-1-2-2 0,-3-5-1 16,-8 0-2-16,-2-5 1 0,-4-2-1 0,-3-4 1 16,-3-3 0-16,0-3 4 0,-7-3 3 0,-1-6 8 15,-4-2 12-15,-1-3 5 0,-7-4 3 0,-5-3 0 16,-8-7-11-16,-2-6-10 0,-9-4-4 16,1-3-1-16,2-4-1 0,9-2 5 0,3-2-2 15,13 1-11-15,10 0-3 0,6-3-13 0,10 3-16 16,12-5-5-16,12 2-11 0,10-3-5 15,7 2-4-15,7 2 1 0,7 4-8 0,0 6-12 0,1 2-15 16,-1 6-43-16,2 4-88 0,-4 3-130 16,-16 5-302-16,-18 1-864 0</inkml:trace>
  <inkml:trace contextRef="#ctx0" brushRef="#br0" timeOffset="20850.29">8815 6261 1518 0,'0'0'169'0,"0"0"-101"0,0 0 6 0,0 0 12 0,0 0 5 16,0 0 4-16,0 0-8 0,0 0-16 15,0 0-5-15,0 0 1 0,0 0-4 0,0 0 3 16,0 0-10-16,65 7-11 0,-50-10-7 0,-1-4-3 16,4-2-7-16,-1-3-5 0,1 0 0 0,-1-4-10 15,0-2-4-15,-3-1-3 0,-3-2-4 16,-1-3 0-16,-1-1 8 0,-3-2 3 0,-3-2 3 15,-2-1 5-15,-1-1 2 0,0 0 1 0,-1 1 3 16,-5 2 6-16,0 4 3 0,-1 4 4 0,3 4 5 16,-3 4-2-16,4 5-2 0,-2 4-5 15,3 2-11-15,0 1-15 0,1 0-13 0,0 0-16 16,1 2-22-16,0 4 1 0,0 5 4 0,0 6 13 16,0 5 21-16,5 6 4 0,4 3 0 15,0 2-1-15,3 1 1 0,-1 0-1 0,5-1 0 16,-1-2 0-16,3-3-1 0,2-2-1 0,1-3 3 15,1-2 0-15,3-4 3 0,-1-3 2 0,2-4-1 16,-3-3-2-16,-2-3-8 0,-3-3-5 16,-3 0-6-16,0-1 2 0,-5 0 10 0,-2-4 8 15,-2-2 10-15,0-2 4 0,-3-1 3 0,0-4-2 16,2-2-1-16,-3-2-3 0,0-5-2 0,-1-1-3 16,2-2 0-16,0-2-2 0,0 0-4 0,0-2-2 15,3 2-3-15,1 1-4 0,-3 1-2 16,6 4 3-16,0 2-4 0,0 5 2 0,1 1 4 15,-1 3 0-15,-1 2 2 0,1 2-4 0,-2 3-1 16,1 2-7-16,-1 1-3 0,5 4 3 0,-1 4-4 16,2 2 8-16,4 5 3 0,0 1 0 15,1 3 4-15,-1 1 0 0,2-1 0 0,0-1 0 16,1 1 2-16,1-1-2 0,-2-1 0 0,-1 1 0 16,-2-2-1-16,0-1 1 0,-4-3 1 0,-3 2 1 15,0-3 1-15,-3-4-4 0,-2-1 2 16,0-2-1-16,-4-2 0 0,-1-1 5 0,0 0 5 15,0-1 10-15,0 0 10 0,0 0 1 0,-4-4-6 16,-1-4-10-16,-4-2-10 0,2-5-5 16,0-2 1-16,-3 0-3 0,1-2-1 0,2-2-4 15,0-1-4-15,1-1-2 0,2 0-3 0,3 1-3 16,1 1-3-16,1 4-6 0,6 3-1 0,1 4 4 16,1 1 7-16,2 3 7 0,0 1 12 15,0 2-2-15,3 2 2 0,0 1 0 0,-1 0-6 16,3 3 4-16,-1 3 1 0,3 2 0 0,-2 2 3 15,0 2-2-15,3 0 0 0,-4 5 1 16,2-1 0-16,2 0-1 0,-1 2-1 0,-1 1-1 0,0-2-3 16,1 0 6-16,-3-1 0 0,3-1 0 0,-1-2 3 15,0-4-2-15,0-2 0 0,3-4-2 16,-1-1-2-16,-1-2 3 0,0-3 2 0,1-7 0 16,-1-4 2-16,4-3-5 0,-4-7-3 0,2-3 0 15,1-3 3-15,-5-3-3 0,-1-4-2 0,0-4 0 16,-4-2-6-16,-7-3 6 0,0-2 3 15,-4-4 5-15,0-2 3 0,-6-4 2 0,-4-4 3 16,-1-1-3-16,-1 1 4 0,-2 2 0 0,2 10 7 16,-1 11 7-16,3 10 8 0,1 12-1 15,0 8-7-15,6 5-9 0,-1 4-18 0,1 0-11 16,2 5-11-16,-4 9-1 0,-2 9 2 0,-3 14 14 16,-1 11 11-16,3 10 8 0,-1 10 5 15,6 2-4-15,4 4-1 0,1 0-4 0,8 0 0 16,6-4 1-16,-1-5-1 0,4-4 0 0,1-8-2 15,1-6-3-15,0-6-4 0,2-8 3 0,3-2-4 16,0-6-2-16,3-5 2 0,0-3-6 0,1-4-2 16,0-5-7-16,0-3-1 0,0-3-4 15,0-2 0-15,-1-4 2 0,0-6 0 0,-2-2 5 16,0-5-1-16,-5-2 2 0,-2-2-3 16,-2-3 5-16,-3 0 0 0,0 1-3 0,-2 1-1 0,-4 1-1 15,-1 1 6-15,-3 1 7 0,-3 4 12 16,-2 1 2-16,0 3 2 0,-4 3-1 0,-3 3-6 15,0 2-8-15,-4 2-4 0,1 1 0 0,-5 0 1 16,2 0 7-16,-3 5 3 0,0 2 4 0,0 0 1 16,3 2 2-16,2-2-2 0,2 1-6 0,3-1-2 15,3-1-6-15,1 0-1 0,1 1 1 16,1-1 1-16,0-1-2 0,5 0-1 0,3 2 3 16,1-3 2-16,3 0 4 0,4-1 4 0,0-2-1 15,3-1-2-15,5 0-4 0,2-5-8 16,5-2-5-16,2-2-8 0,3-2-7 0,0-1 0 15,0-2-3-15,-4-1 10 0,0 0 8 0,-6 1 6 16,-3 1 6-16,-4 0 2 0,-5 1 4 0,-4 3 4 16,-3 0 5-16,-3 3 6 0,-3 2 9 15,-1 3 2-15,0 1-11 0,-3 0-16 0,-1 1-17 16,-2 3-10-16,-1 3-2 0,-1 4 10 0,-3 4 8 16,1 4 4-16,0 1 7 0,1 4-2 0,3 0-1 15,1 0 0-15,2-1 3 0,3 2 1 0,0 2 3 16,5 0 1-16,5 6-1 0,2-4-1 0,1 2 3 15,3-2-1-15,-1-1-2 0,1 0 1 16,-3-2-3-16,-1-2-3 0,-2 1 0 0,-2-4 2 16,-3 0-1-16,-3-2 1 0,-2-4 4 0,0 0-1 15,-2-3 5-15,-5-3 8 0,-1 0 11 16,-6-4 1-16,-1-2 2 0,-4 0-2 0,1-3-9 16,-2 0-2-16,0-7 0 0,3-2-5 0,2-4-9 15,2-1-7-15,6-3-13 0,0-2-15 0,6-5-10 16,1-1-10-16,6-4-12 0,7-2-8 15,5-2-7-15,5-2-18 0,4-1-13 0,6 0-12 16,0-2-8-16,3 0 2 0,2 0 26 0,-2 2 29 16,-3 3 26-16,-2 4 31 0,-3 2 14 0,-6 8 16 15,-8 5 30-15,-4 5 32 0,-3 4 22 16,-5 3 11-16,-1 2-9 0,-1 0-31 0,0 0-30 16,0 1-28-16,0 3-19 0,-1 0-8 0,1 4 8 15,-2 3 9-15,1 2 5 0,0 3 1 0,0 2-2 16,1-2-3-16,0-1-8 0,0-3 7 0,2 0-3 15,2-1-1-15,2-2 8 0,1-2-7 16,0 0 0-16,3 0 0 0,0-2 3 0,0 0-5 16,1-2 2-16,-1 0-5 0,-1-1-8 0,2-2 2 15,-2 0 1-15,1 0 1 0,1 0 1 16,-1 0 6-16,0-2 0 0,0-3 4 0,0 0 3 16,-2-2 0-16,2 0 3 0,-1-2-1 0,1 0 5 15,0-1-5-15,0-1 0 0,-1 1-3 0,1 2-7 16,-1 1-4-16,0 1-3 0,-1 3 3 15,2 2-2-15,-5 1 7 0,0 0-2 0,0 1-2 16,0 4-4-16,-2 2 3 0,3 1-1 0,-3 3-1 16,-1 0 8-16,0 3-2 0,-2 1 1 0,0 1 3 15,0 3-1-15,0-3-2 0,-4-1 2 16,3-1-1-16,-1-5-3 0,1-2 3 0,1-5 0 16,0-1 7-16,0-1 7 0,3 0 10 0,2-4 3 15,2-3-3-15,2-4-3 0,5-3-6 0,1 0-4 16,1-5-2-16,0-1-1 0,3 1-3 0,2-2 0 15,-4-1-2-15,4 1-1 0,-2-4 0 16,1 1-1-16,0-1-6 0,0-3-5 0,2 1-6 16,-1-2-1-16,-2 2 6 0,-4 4 5 0,-5 3 10 15,-2 1 2-15,-6 5 3 0,-2 4 7 0,0 2-3 16,-2 2-3-16,-2 2-7 0,-2 0-9 16,-2 2-10-16,2 2-1 0,-1 0-3 0,-2 0-4 15,1 0 2-15,1 0-2 0,-2 5-2 0,3-1-5 16,-2 3 0-16,3 1-6 0,-1 1 0 0,4 3 10 15,-2 0 6-15,3 5 13 0,-1 1 12 16,2 2 5-16,0-1 3 0,2 2 8 0,-1 1 3 16,3 0 0-16,-2 3 3 0,0-1 3 0,2-1 2 15,-2 0 0-15,-1-2 0 0,-1-3-3 16,0 0 2-16,1-3 4 0,-1-2 1 0,0-2 2 16,0-3 4-16,0-3 0 0,-1 0-2 0,1-1-1 15,-1-1-7-15,-1-2-6 0,1 2-6 0,-2-2 1 16,0-1 0-16,-2 3 1 0,-4-1 0 15,-3 0-6-15,-6 2-15 0,-7-1-24 0,-3 1-40 16,-8-1-60-16,-4 2-73 0,-10 1-119 0,13-3-269 16,9 1-997-16</inkml:trace>
  <inkml:trace contextRef="#ctx0" brushRef="#br0" timeOffset="21064.27">10434 5614 2779 0,'0'0'-29'0,"0"0"30"0,139-48 29 0,-70 31 13 15,-2 2 1-15,4 2-6 0,2 2-4 0,-1 0-7 16,0 4-8-16,-1 0-8 0,1 3-4 16,-2 2-5-16,-6 2-6 0,-1 0-23 0,-7 1-30 15,-6 3-48-15,-6 1-82 0,-6-1-132 0,-12 0-193 16,-9-1-1020-16</inkml:trace>
  <inkml:trace contextRef="#ctx0" brushRef="#br0" timeOffset="21223.95">9121 5254 3239 0,'0'0'-13'0,"0"0"-31"15,0 0-36-15,0 0-13 0,0 0 6 0,0 0 26 16,0 0-56-16,0 0-149 0,0 0-373 16,0 0-954-16</inkml:trace>
  <inkml:trace contextRef="#ctx0" brushRef="#br0" timeOffset="21997.1">13797 5735 2846 0,'0'0'65'16,"0"0"12"-16,0 0-3 0,0 0 6 0,0 0-12 16,0 0-13-16,0 0-10 0,0 0-15 15,0 0-12-15,0 0-6 0,0 0-9 0,0 0-5 16,0 0 3-16,0 0-2 0,-129 19 1 0,114-2-1 15,0 0 1-15,-1 3 0 0,5 0-6 16,-2 0 4-16,0 2-3 0,5-1-3 0,1 1-1 0,-1-1 3 16,5-1-4-16,1 0-1 0,2-2 1 15,0 0-9-15,0-3-3 0,3 1-8 0,1-5-6 16,4 0-9-16,0-5-1 0,-1 0 6 0,4-3 6 16,1-3 13-16,0 0 13 0,2-2 8 15,3-6 4-15,1-3 6 0,-1-5-2 0,2-2-2 16,1-2 3-16,-2-5-7 0,2-3-4 0,0-2 0 15,-1-5-4-15,3-3-3 0,-1-5-2 0,3 0-4 16,2-4-9-16,-1-2-5 0,1 1 2 16,-1 2 3-16,-3 2 10 0,-3 5 12 0,-2 4 1 15,-6 5 3-15,-2 5 4 0,-3 6 4 0,-3 7 4 16,-3 3 5-16,0 4 4 0,-4 3-8 0,-2 1-13 16,0 1-15-16,-3 1-12 0,-3 8-3 0,-2 5 8 15,-6 5 12-15,1 7 5 0,-1 4 6 16,2 3-1-16,2 2-4 0,1 2 1 0,6 4 0 15,4-2-3-15,5 1 2 0,3 2 1 0,8-2-1 16,6 1 1-16,3 3 2 0,2 1 5 16,7 3 1-16,2 2 2 0,1 0 2 0,3 1-7 15,-1 3 0-15,-5-2-2 0,-3 1-1 0,-2-4 1 16,-4-1 1-16,-6-4 0 0,-3-5-1 0,-3-6 1 16,-6-4 5-16,-2-6 5 0,0-6 11 15,-4-4 24-15,-5-4 15 0,-2-3 15 0,-6-3 0 0,-3-3-15 16,-3 0-16-16,-6-3-13 0,-1-6-5 0,0-4-7 15,5-4 5-15,2-5-3 0,6-3-8 16,6-4-4-16,4-6-22 0,4-5-14 0,3-6-19 16,13-5-29-16,8-6-34 0,7-4-60 0,10-5-137 15,-5 17-330-15,-10 14-1014 0</inkml:trace>
  <inkml:trace contextRef="#ctx0" brushRef="#br0" timeOffset="23030.54">15479 6299 1995 0,'0'0'1173'0,"0"0"-1148"0,0 0 13 16,0 0-5-16,0 0 15 0,0 0 17 0,0 0 2 16,0 0-1-16,0 0-13 0,0 0-17 0,0 0-20 15,0 0-10-15,0 0-13 0,0 0-6 16,11-79 1-16,-6 56 2 0,5-3 0 0,5-3 2 15,-3-3-3-15,1-6-8 0,2 2-5 0,-1-4-7 16,-3-6 1-16,5-2-2 0,-5-4 9 0,-1-4 7 16,1-4 1-16,-2-2 10 0,0 3 1 0,-4 2 2 15,3 7 2-15,-5 7 5 0,2 9-1 0,-4 10 1 16,-1 8 11-16,0 6-3 16,0 6 0-16,0 4-2 0,0 0-5 0,-2 0-14 0,-3 6-3 15,1 6 0-15,-6 8 4 0,-4 5 8 0,0 8 5 16,1 3-1-16,2 5-3 0,1 0 4 15,5 4-1-15,5 0 0 0,0 1 0 0,6 0-2 16,3-2-1-16,1-3-2 0,2-3 4 0,1-5-2 16,-3-4-1-16,2-4-1 0,3-7-3 15,-3-2-5-15,0-4-3 0,-1-3-7 0,5-3-4 16,-3-3-2-16,5-3-3 0,-3 0 3 0,4-7 0 16,0-3 1-16,0-5 5 0,-5-5 5 0,4-3 2 15,-6-4 7-15,3-6 3 0,-4-2 3 16,-2-2 5-16,-3-6-3 0,0 1 3 0,-4-4 0 15,1-2-1-15,2-1 0 0,-3-2 1 0,1 2 0 16,1-1-1-16,-3 3 5 0,2 7 1 0,-3 9 4 16,0 9 3-16,0 11 2 0,0 5-5 0,0 5-8 15,-1 1-13-15,1 1-17 0,-2 6-2 16,1 7 5-16,0 11 10 0,-2 7 11 0,2 8 8 16,2 9 0-16,-1 1-6 0,5 3 3 0,3 2-5 15,-2-1-2-15,4-2 7 0,0-5-5 0,-2-3-3 16,-1-5 2-16,-1-3-4 0,3-1 3 0,-3-4 0 15,-2-4-1-15,-2-2-8 0,2-1 2 16,-4-3-1-16,1-6-8 0,-1-1 3 0,0-4-12 16,0-5 3-16,0-2 12 0,0-3 11 0,0 0 16 15,0-1-3-15,0-8-9 0,0-2-15 16,0-3-10-16,0-3-2 0,0-4 2 0,3-1 4 16,2-2 2-16,2 0-1 0,2-1-6 0,2-2-8 15,4 4 1-15,-3 3 0 0,0 4 4 16,0 5 18-16,-2 4 4 0,0 4 10 0,-1 2 6 15,-3 1-4-15,0 0 5 0,1 4-2 0,3 3 3 16,0 2-1-16,1 3 8 0,1 0 4 0,3 2 2 16,-1 1 1-16,0 1-7 0,2-1 1 15,0-1-7-15,0-2 0 0,3 1-3 0,2-1-4 16,-1-2-2-16,1-2 2 0,4 0 0 0,-1-1-3 16,4-2 1-16,-2-2-3 0,4-3-2 0,1 0-5 15,0 0-5-15,-1-7-6 0,1-1-6 0,1-2 0 16,-4-5-3-16,0 0-3 0,-6-4-3 0,1-2 1 15,-4-3 0-15,-1 1 3 0,-4-4 5 16,-4 1 4-16,-3 1 6 0,-1 0 10 0,-4 1 3 16,-2-1 3-16,-3 6 6 0,-5 2-5 0,-2 4 2 15,-3 3 1-15,-2 1-1 0,2 5 2 0,-4 3 1 16,5 1 1-16,-2 2 1 0,-1 6 2 16,4 4-5-16,0 3 1 0,1 1 1 0,1 2-3 15,5 3 9-15,0 2 0 0,4 0 2 0,3 0 4 16,3 1-6-16,9 0 1 0,-1 1-1 15,5-1-4-15,5-2 1 0,4-3 2 0,4 1-7 16,5-2-1-16,5-1-2 0,6 1-3 0,5-2 0 16,5 0-1-16,-1-1 0 0,3-2-7 15,1-2-6-15,-3 0-8 0,-5-4-21 0,-4 0-16 16,-3-2-29-16,-7-3-56 0,-3-2-116 0,-12 0-252 16,-8 0-1125-16</inkml:trace>
  <inkml:trace contextRef="#ctx0" brushRef="#br0" timeOffset="23198.83">15153 5867 3017 0,'0'0'-8'16,"0"0"-21"-16,0 0 3 0,0 0 18 0,0 0 48 15,0 0 28-15,166-71-1 0,-94 56-21 0,9 0-22 16,12 1-15-16,14 0-15 0,6 2-60 0,3 2-144 15,-21 2-361-15,-34 3-1107 0</inkml:trace>
  <inkml:trace contextRef="#ctx0" brushRef="#br0" timeOffset="24482.89">19106 5802 2453 0,'0'0'142'0,"0"0"-17"0,0 0-22 16,0 0-12-16,0 0-5 0,0 0-4 0,0 0-12 16,0 0-14-16,-55-121-11 0,45 113-14 0,0 2-12 15,0 2-4-15,-2 1-9 0,0 2-6 0,-2 1-3 16,1 0-4-16,0 6-4 0,-3 4-2 16,3 6-2-16,-3 4 2 0,0 4-2 0,0 8 8 15,2 1-1-15,2 5 3 0,1 5 4 0,3 1-1 16,0 6 0-16,3 0-1 0,0 3 7 15,2 0-7-15,1 1 3 0,1 0 1 0,-1 0-5 16,0 1 4-16,-1 0 2 0,0-3 0 0,-1-1-1 16,4-7 2-16,-1-1-5 0,-1-6-2 0,1-5-4 15,0-5 0-15,0-7-1 0,0-6 2 16,-2-6 6-16,2-2-1 0,1-4 5 0,-2-2 4 0,1 0-1 16,-1 0-2-16,-2-7-3 0,0-3-6 15,-3-4-9-15,1-4-4 0,0-3-1 0,2-2-5 16,-2-2-3-16,6-2-6 0,0 2-11 0,4-1-10 15,6 1-3-15,5 1-5 0,3-4 1 0,4 3 5 16,4 1 2-16,3 0 9 0,2 1 10 16,3 0 7-16,-1 2 13 0,0 2 2 0,-2 1 7 15,-1 2 6-15,-2 1-1 0,-4 1 7 0,-5 1 1 16,-3 2 4-16,-6 2 15 0,-3 2 17 16,-3 1 22-16,-3 1 16 0,-1 2 10 0,0 1-7 15,-1-1-15-15,-3 1-13 0,1 0-16 0,-4 0-12 16,1 1-3-16,-3 1-8 0,1 0-5 0,-4 0 0 15,-1 1-3-15,-1 4-2 0,3 0 0 16,-3 2 0-16,4 0-4 0,3 1-3 0,-2-1-3 16,4 1-6-16,3 0 0 0,-1 1-2 0,3 1 2 15,0 0-2-15,1-1 3 0,4 0 1 0,2 1-3 16,1-3 4-16,2 2 0 0,0 0-2 0,4-4-1 16,-2 0-1-16,3-3-2 0,0-2 0 0,3 0 6 15,-2-2 2-15,1-5 3 0,-2-1 1 16,4-3 0-16,-3 0-3 0,1-3 2 0,2-1-3 15,0-2 2-15,-1-4 2 0,0 2 1 0,-1-3 2 16,1-1-2-16,3-1-5 0,1 0-3 0,3 2-5 16,-2 3-2-16,0 7-1 0,-2 2-9 15,-5 7-3-15,-4 2-3 0,-2 1 1 0,-3 4 8 16,1 6 6-16,-1 1 6 0,1 5 4 0,2 5 4 16,0 2 2-16,0 0 1 0,2 1 1 15,2 0-1-15,0 1-2 0,0-3-2 0,2 2 2 16,-2-3-1-16,1-1 1 0,1-2 1 0,0-1-1 15,-4-5 1-15,0-2 1 0,-3-3 1 16,1-2 0-16,-5-1 6 0,-1-3 7 0,-1-1 6 16,0 0 15-16,0-1 10 0,-2-4-1 0,1-3-4 15,-1-2-14-15,3 0-12 0,-3-2-6 0,1-2-6 16,-2-1 0-16,0 0-3 0,0-2-2 0,0 0-3 16,0 0-1-16,0-1 0 0,0 1-1 0,2-1-6 15,4 2-5-15,1 4-4 0,0 0-4 16,3 3 3-16,-1 2 8 0,0 2 6 0,-3 3 4 15,1 2 5-15,-1 0-4 0,1 0-4 0,-1 2-1 16,2 4-1-16,-1 1 2 0,-1 1 2 0,2 1 3 16,-1 1-1-16,0 1 1 0,1-1 4 15,1-1-2-15,2 2-1 0,-4-2 2 0,2 0-2 16,-2 0 2-16,2 0 3 0,-1 0-2 0,-3-2-2 16,1 0-3-16,-1 1-3 0,1-4-4 0,-2 1-3 15,0-1-7-15,-3-2-6 0,1 0-2 16,-2 0 1-16,1-2 10 0,-1 0 12 0,0 0 13 15,0-1 9-15,0-3-2 0,0-3-10 0,0-3-6 16,0-1-7-16,0-3-1 0,0 0 5 16,-1-2-6-16,-1 0-5 0,-1-2-1 0,1-1 0 15,-1 1 4-15,2-2 8 0,1 2 1 0,0 0-4 16,4 3 1-16,1 1 2 0,5 4 8 0,1 2 15 16,1 1 9-16,5 2 9 0,-3 0 4 0,4 3-1 15,0 0-4-15,-1 2-9 0,1 0-8 0,1 4-8 16,2 3-5-16,-3 2-3 0,2 4-2 15,-3-1 1-15,-1 3-2 0,1 2 3 0,-1 0-3 16,0 1-1-16,-1 3-12 0,-1-1-32 0,-1 2-54 16,1 2-132-16,-4-7-226 0,-4-4-1085 0</inkml:trace>
  <inkml:trace contextRef="#ctx0" brushRef="#br0" timeOffset="25018.68">22751 6195 937 0,'0'0'592'0,"0"0"-447"0,0 0 10 16,0 0 17-16,0 0 25 0,0 0 10 0,-124 34-21 16,95-14-32-16,-3 5-33 0,-3 5-24 0,-9 7-15 15,2 7-6-15,-1 5-13 0,0 4-10 16,3 0-10-16,2 1-15 0,9-2-9 0,8 2-8 15,6 0-4-15,6 3-1 0,6 2-1 0,3-5-2 16,13 0-1-16,5-6-4 0,8-2 1 0,5-5-5 16,3-1-8-16,2-4-18 0,3-4-27 15,-3-7-42-15,2-6-61 0,1-4-95 0,-5-6-186 16,-6-3-441-16,-10-4-516 0</inkml:trace>
  <inkml:trace contextRef="#ctx0" brushRef="#br0" timeOffset="25382.6">22901 6709 2740 0,'0'0'87'0,"0"0"4"16,0 0-4-16,0 0-10 0,0 0-7 0,0 0-12 15,0 0-23-15,0 0-21 0,0 0-19 0,0 0-8 16,0 0-2-16,0 0 6 0,0 0 2 15,0 0-1-15,122-13 5 0,-96 26-1 0,-1 2 2 16,2 0 0-16,-1 2 0 0,1 2-3 0,-3 1 2 16,2 0 0-16,-2 3-2 0,2 2 1 0,-4-3 0 15,-3-1-1-15,-1-2-1 0,-4-2 3 0,-3-5-1 16,-3-2 0-16,-5-3 1 0,1-3 0 16,-3 0 1-16,-1-4 3 0,0 0 10 0,-1 0 9 15,-4 0 7-15,-3 0 2 0,-1-1-4 0,-3-5-7 16,1 0 0-16,-4-3-1 0,0-1-4 0,1-3 3 15,2-1-5-15,-2-2-3 0,2-3-3 16,3-2-4-16,1-4-3 0,4 0-11 0,4-1-10 16,0-5-18-16,10 3-20 0,2-1-33 0,9-1-29 15,8 1-35-15,1 3-85 0,2 3-97 0,-4 7-193 16,-11 4-974-16</inkml:trace>
  <inkml:trace contextRef="#ctx0" brushRef="#br0" timeOffset="25582.64">23691 6968 2814 0,'0'0'55'0,"0"0"6"0,0 0 2 0,0 0 3 0,0 0 4 16,0 0-4-16,-119 67-15 0,106-55-22 15,-3 1-12-15,4 2-12 0,-2 2-3 0,-2 0 2 16,3-1-6-16,-3 1-11 0,4 0-31 0,1 1-47 15,2-3-90-15,4 0-166 0,0-5-283 0,3-5-995 16</inkml:trace>
  <inkml:trace contextRef="#ctx0" brushRef="#br0" timeOffset="25865.22">23998 6828 1897 0,'0'0'905'16,"0"0"-822"-16,0 0-19 0,0 0-4 0,0 0-7 16,0 0 3-16,0 0-7 0,0 0-14 0,122-59-9 15,-105 60-13-15,-3-1-4 0,5 6-5 16,-2 0-5-16,0 2 1 0,2 0-2 0,0 1 2 16,-1 1-1-16,-5 1 0 0,3 0 1 0,-5 2-4 15,-2-1-1-15,-3-1-1 0,1-1-3 0,-6 0-2 16,-1-1 3-16,0-1-1 0,-7 0 2 0,-4 2 1 15,0-2 1-15,-3 0-8 0,-4 0-6 16,-3-1-18-16,-2 0-21 0,-3-2-18 0,2 0-36 16,-2-2-51-16,2-1-74 0,-2-1-113 0,9-1-179 15,3 1-853-15</inkml:trace>
  <inkml:trace contextRef="#ctx0" brushRef="#br0" timeOffset="26114.59">24546 6692 1850 0,'0'0'890'0,"0"0"-853"0,0 0-18 15,0 0 10-15,0 0 25 0,0 0 26 0,0 0 9 16,0 0-7-16,-130 65-22 0,112-47-21 0,1 0-11 16,0 2-10-16,4-1-3 0,1 3-6 15,4-4-2-15,1 1-5 0,5 0-2 0,0 1 4 16,2-1-4-16,0 0 0 0,4-2-1 0,6 0-5 15,2-4-9-15,5-2-15 0,3-4-17 16,2-4-35-16,6-3-51 0,3 0-69 0,1-4-125 16,5-4-173-16,-13 1-345 0,-6 2-279 0</inkml:trace>
  <inkml:trace contextRef="#ctx0" brushRef="#br0" timeOffset="26469.41">24695 6402 2235 0,'0'0'155'16,"0"0"0"-16,0 0-7 0,0 0-17 16,0 0-20-16,0 0-13 0,0 0-19 0,0 0-15 15,0 0-22-15,0 0-24 0,0 0-18 0,0 0-13 16,0 0-13-16,0 0-2 0,-7-91 6 0,17 96 3 16,2 3 8-16,7 2 4 0,0 3 5 15,1 1-2-15,1 6 2 0,2-1-2 0,-4 2 0 16,2 1 1-16,-2 2-1 0,-5 0-3 0,1-1-6 15,-5 1 2-15,-4-2-8 0,-1 0-4 0,-4 0 1 16,-1 2-5-16,-2-3 3 0,-5-1 8 16,-2-1 2-16,0-5 8 0,0-2 8 0,2-4 7 15,-1-5 14-15,0-1 16 0,5-2 16 0,0 0 9 16,-2-5 2-16,4-4-7 0,0-3-8 0,1-3-10 16,0-2-13-16,0-4-3 0,2-3-11 0,6-4-7 15,-1 0 4-15,4-5-14 0,2 0-3 16,2-3-4-16,2-1-16 0,4 0-11 0,2-3-3 15,3 2-24-15,1 1-36 0,-1 4-47 0,3 5-90 16,-7 5-148-16,-5 9-339 0,-7 8-826 0</inkml:trace>
  <inkml:trace contextRef="#ctx0" brushRef="#br0" timeOffset="26621.2">25777 6727 1310 0,'0'0'-509'0,"0"0"-292"0</inkml:trace>
  <inkml:trace contextRef="#ctx0" brushRef="#br0" timeOffset="26880.43">25951 6599 2154 0,'0'0'101'0,"0"0"7"16,0 0 6-16,0 0 6 0,0 0 2 0,0 0-3 16,0 0-17-16,-139 80-17 0,115-56-18 0,3 4-14 15,0 0-10-15,2 2-9 0,0 2-8 16,5 1-9-16,3 2-5 0,3-1-4 0,6 2-1 15,2 1 2-15,1-2-5 0,8 0-1 0,3-2-2 16,5-1-2-16,3-2-10 0,1-2-19 16,5-4-27-16,1-4-48 0,2-6-39 0,4-4-40 15,-1-2-70-15,2-3-82 0,1-3-131 0,-9 0-336 16,-9-1-114-16</inkml:trace>
  <inkml:trace contextRef="#ctx0" brushRef="#br0" timeOffset="28280.13">26154 6914 2024 0,'0'0'299'0,"0"0"-88"0,0 0-29 0,0 0-18 16,0 0-24-16,0 0-16 0,0 0-14 0,0 0-24 15,2-118-20-15,5 112-21 0,-1 1-17 16,0 1-8-16,0 0-9 0,-2 2-7 0,2 1-5 16,0 1-6-16,0 0-1 0,2 3-7 0,1 4 7 15,2 1 0-15,-1 4 3 0,2 0 5 16,2 4-1-16,-1 2-2 0,1-1 0 0,-1 1 0 15,3 0-3-15,-2 0-7 0,0-2-10 0,-2-1-12 16,-1-1-9-16,-1-1-5 0,-2-1 0 0,-2-1 1 16,-1-3-1-16,0-1 8 0,0-3 5 15,0 0 6-15,-4-2 9 0,-1-2 4 0,1 0 11 16,-1 0 16-16,0 0 14 0,0-1-1 0,0-4-4 16,0-1-11-16,-2-2-10 0,-1-2 5 15,0-3 1-15,-2 0 2 0,2-2-1 0,1-1 2 16,-1-1-2-16,2-3 0 0,1 1-1 0,0-1-7 15,0 2 0-15,0 1-3 0,2 1 1 0,3 3 1 16,3 3-3-16,-2 1 3 0,3 0 6 0,1 4 7 16,1 0 5-16,-2 0 0 0,-2 2 1 15,3-1 1-15,0 4 2 0,-1 0 4 0,2 0-3 16,-2 0-3-16,-1 0-2 0,1 5-4 0,0 1-4 16,-2 1-2-16,0 1-5 0,-1 2-2 0,2 3 4 15,-3-1-1-15,2 4 3 0,-1-1 3 0,0 1-5 16,1-2 3-16,1 2 1 0,-2-1-7 15,2-3 6-15,0 0-1 0,1 0 0 0,1-1 2 16,2 0-2-16,-2 0-2 0,2-4-3 0,-2-1 2 16,-5-1-5-16,0-2-3 0,-4-1-1 15,0-2 0-15,-1 0 3 0,0 0 4 0,0 0 5 16,0 0-5-16,0-4-3 0,-2-3 0 0,0-2-6 16,-1-1 0-16,-1-4 3 0,0-1-3 0,-3 0-2 15,4-1 4-15,1-1-1 0,1-3 0 16,-1 4 3-16,2 1 2 0,0 1-1 0,2 2 2 15,3 3 1-15,-3 0 0 0,4 2 2 0,-2 2 4 16,0 0-3-16,1 1-6 0,-2 2-9 0,2 0-3 16,-2 2 3-16,3 0 2 0,-2 0 8 15,-2 0-4-15,3 0-5 0,0 2-1 0,2 2-2 16,0 0 0-16,-2 3 4 0,4-1 1 0,-3 3 4 16,0-2 4-16,4 1 0 0,-2 0 1 0,-2-1 2 15,1 1 0-15,2-1-3 0,-2 1 2 0,1-2-4 16,1-1-5-16,2 2 1 0,1-3 0 15,2-1 5-15,0 0-4 0,3-2 5 0,2 0 0 16,2-1-4-16,0 0 5 0,0 0-5 0,2 0 1 16,0-1 3-16,-2-2 3 0,-2 0 1 0,-1-1 3 15,-5 1 2-15,0 1-1 0,-7-1 6 16,-2 2 3-16,-2-1 11 0,0 2 6 0,-2 0 11 16,0 0 1-16,0 0-4 0,0 0-4 0,-2 0-11 15,1 2-5-15,0-2-9 0,1 1-5 16,-1-1-6-16,-1 0-4 0,2 1 0 0,-1 3 1 15,0 2 3-15,1 0 2 0,0-1 4 0,0 1-3 16,0 0 4-16,4 1 0 0,-1 0 1 0,4-1-2 16,-1 1 2-16,2-1 0 0,2 0-2 0,2-1 6 15,1-1-2-15,0 0-1 0,-2-2-3 16,0 0 1-16,-2 1-4 0,2-2 1 0,-3 0 5 16,-2-1-5-16,-1 0 3 0,0 0-2 0,1 0-2 15,-4 0 0-15,3 0 2 0,-1-2 0 0,0-2-5 16,0 0 0-16,-2-3-1 0,3 0-7 15,0-3-4-15,-1 3-1 0,1-5-9 0,4 2-2 16,-1-1-1-16,3 0-7 0,2 1-2 0,2-1-1 16,1 3 2-16,5 2 2 0,8 1 6 0,6 0 8 15,3 0 3-15,7 3 7 0,-5 0 3 16,-1 2-1-16,-4 0 1 0,-5 0 5 0,-5 0 0 16,-1 0-1-16,-8 0 4 0,1 0 1 0,-10 2 0 15,-3-1 4-15,-3 0 8 0,-1-1-2 0,0 1 2 16,-1 1-2-16,0-1 0 0,-5 2 2 15,0 1 9-15,-4 1 9 0,-2 4-3 0,-1-1 5 16,-1 0-5-16,0 2-4 0,-1 0 2 0,1-2-5 16,3-1-7-16,1 0-6 0,1 0-4 15,3 0-1-15,1-1-2 0,0-1 1 0,3 1 3 16,1-1-7-16,1 1 4 0,0-2-3 0,0 1 0 16,1 0 4-16,2-3 1 0,4 1 2 0,-4-1-6 15,5 0 9-15,-1-2-3 0,4 0 0 0,2 0 5 16,2-1-11-16,1-3-6 0,3-2-3 0,-2-2-5 15,6-2-2-15,-4-1 1 0,-1-2 0 16,-2-2-9-16,-1-5 1 0,0-3 4 0,-5-1-3 16,0-4 3-16,1-3 2 0,-2-2 1 0,1-6 2 15,5-4-3-15,2-5 11 0,3-2-1 0,-2 1 5 16,-7 3 19-16,-5 9-4 0,-5 8 13 16,-1 7 8-16,-1 8 10 0,-3 5 1 0,3 4-2 15,-1 3-9-15,0 2-18 0,-2 0-5 0,1 5-8 16,-7 5 1-16,1 7 1 0,-1 3 8 15,-1 7 4-15,2 2 0 0,4 3 8 0,3 0-2 16,2 3-2-16,0-4 0 0,2 3-1 0,3-1-13 16,4 0 1-16,0 0-3 0,1-1-9 0,1 2 5 15,2-3-10-15,3 1-17 0,2-1-33 16,0-3-40-16,3-2-57 0,4-3-66 0,-2-4-115 16,-4-5-197-16,-4-4-1072 0</inkml:trace>
  <inkml:trace contextRef="#ctx0" brushRef="#br0" timeOffset="28764.02">28292 6695 2326 0,'0'0'153'0,"0"0"10"0,0 0-6 0,0 0-19 16,0 0-23-16,0 0-24 0,0 0-32 15,0 0-29-15,0 0-22 0,0 0-12 0,0 0-3 16,0 0 1-16,0 0 9 0,0 0-2 0,58-9 1 15,-40 19 0-15,2 3-2 0,0 2-1 16,0 3 3-16,-2 1-1 0,-2-1-5 0,3 2 4 16,-5 2-3-16,0-3-4 0,-2 2-2 0,-2-1-9 15,-1-1-12-15,0-1-11 0,-6-4-5 0,2 0-5 16,-1-3-1-16,-3-3 9 0,0-2 11 16,1-4 14-16,0-1 21 0,-1-1 18 0,1 0 11 15,-1-1 3-15,0-4-8 0,-1 0-12 0,2-4-9 16,1 0-4-16,-2-1-2 0,1-2-4 0,-1 0-3 15,-1-2-3-15,1-2-2 0,-1-1-1 16,2 3 1-16,1-2 2 0,1-1 3 0,-2 0-1 16,3 2 3-16,0 1-2 0,-1 3 0 0,0 1 3 15,-1 4-5-15,1 2 12 0,-1 2 4 0,-2 2-1 16,0 0 4-16,-1 0-9 0,0 2-5 0,0 4 2 16,5 3 4-16,0 5 6 0,0 3 6 15,0 5-1-15,3 0-4 0,-4 0 6 0,3-2 4 16,-3 3-1-16,4-3 8 0,-1 0-14 0,-3-1-4 15,5-1-2-15,-4-2-8 0,0-2 5 0,0-3-2 16,0 1-1-16,0-4 0 0,-1-3-10 16,0 0-11-16,2-2-15 0,0-2-21 0,0-1-34 15,4 0-45-15,1 0-53 0,0-2-94 0,3-3-130 16,-4 2-234-16,-4 1-548 0</inkml:trace>
  <inkml:trace contextRef="#ctx0" brushRef="#br0" timeOffset="29013.72">28478 6257 2555 0,'0'0'11'0,"0"0"11"0,0 0 27 16,0 0 34-16,0 0 21 0,116 8 9 0,-82 9-13 16,3 8-18-16,6 8-12 0,4 11-14 0,2 7-7 15,1 9-9-15,-2 7-10 0,-1 2-13 16,-7 0-8-16,-5-4 1 0,-9-3-7 0,-6-7 2 15,-8-3-2-15,-2-4-10 0,-5 2 7 0,-5-1 2 16,-2-1 1-16,-8 3 0 0,-3-2-5 16,0 1-12-16,-6-1-13 0,2 0-21 0,1-2-29 15,-2-1-43-15,-2-2-66 0,-1 0-136 0,8-11-403 16,1-10-900-16</inkml:trace>
  <inkml:trace contextRef="#ctx0" brushRef="#br0" timeOffset="29445.64">25114 8400 2770 0,'0'0'83'0,"0"0"10"0,0 0-1 16,0 0-13-16,0 0-23 0,0 0-21 0,0 0-12 15,0 0-7-15,0 0-3 0,0 0-2 0,0 0 5 16,0 0 5-16,0 0-6 0,49 128 6 0,-34-89-5 16,2 0-5-16,-1 0 1 0,-1 1-1 15,0-4-7-15,1 1-7 0,2 1-17 0,-4-1-36 16,4 1-18-16,-3-2-64 0,3-2-130 0,-3-10-237 15,-6-8-1128-15</inkml:trace>
  <inkml:trace contextRef="#ctx0" brushRef="#br0" timeOffset="29764.45">26408 8236 2803 0,'0'0'80'15,"0"0"-17"-15,0 0-17 0,0 0-19 0,0 0-7 16,0 0-12-16,0 0-5 0,0 0-3 16,0 0-2-16,0 0 3 0,0 0 4 0,0 0 0 15,0 0 0-15,-140 142 4 0,111-114-2 0,0-3-3 16,3-2 1-16,1-2-2 0,6-5 0 0,2-1-2 16,5-2 0-16,3-3-5 0,4-2-4 15,2 0 1-15,3-1-2 0,0 0 0 0,3-1 6 16,4 1 4-16,3 1 8 0,3-2 2 0,4 1 11 15,5 0 1-15,4 0-1 0,5 3 3 0,8-2-7 16,1 0-8-16,2-1-1 0,4 3-2 16,-1 0-7-16,3 1-9 0,-2 0-24 0,-3 1-44 0,-4-2-45 15,-1 3-53-15,-5-4-87 0,-3 0-104 16,-9-3-237-16,-9-1-902 0</inkml:trace>
  <inkml:trace contextRef="#ctx0" brushRef="#br0" timeOffset="29937.69">26074 8855 2279 0,'0'0'190'0,"0"0"-57"0,0 0-45 15,0 0-17-15,0 0 7 0,0 0 18 0,0 0 10 16,0 0-18-16,0 0-36 0,147-16-20 0,-94 11-16 16,5 0-9-16,2 1-3 0,1 0-12 15,-2 1-29-15,1 2-44 0,0-1-59 0,-2 1-88 0,0 0-133 16,-16 0-240-16,-15 1-950 0</inkml:trace>
  <inkml:trace contextRef="#ctx0" brushRef="#br0" timeOffset="30280.78">27002 8474 2168 0,'0'0'183'0,"0"0"8"15,0 0-13-15,0 0-40 0,0 0-28 0,0 0-21 16,0 0-26-16,0 0-26 0,0 0-23 15,0 0-9-15,0 0-3 0,0 0-4 0,136-27 0 16,-112 43-1-16,4 3-5 0,0 3 5 0,0 2 1 16,0 2-2-16,-1 3 1 0,-1 1 1 0,-3 0-3 15,0 0-2-15,-4 1-6 0,-1-4-11 16,-5-2-11-16,-2-2 1 0,-4-6 5 0,-3-2 6 16,0-4 12-16,-3-4 11 0,-1-3 7 0,0-3 26 15,-1-1 16-15,-4-2 2 0,-1-8-4 0,-3-1-13 16,-1-5-14-16,0-3-6 0,-1-3 6 15,0 1-5-15,3-2 4 0,2-2 1 0,3-1-5 16,3 1-10-16,0-1-4 0,2 0-4 0,4 2-6 16,4-1-3-16,5 0-6 0,4 1-8 0,3-1-5 15,7 1-5-15,3-1-15 0,3 5-33 16,1 1-45-16,4 4-68 0,-3 4-105 0,4 3-153 16,-10 3-345-16,-9 2-365 0</inkml:trace>
  <inkml:trace contextRef="#ctx0" brushRef="#br0" timeOffset="30596.83">28389 8364 2469 0,'0'0'69'15,"0"0"-1"-15,0 0 7 0,0 0 21 16,0 0-1-16,0 0-11 0,0 0-19 0,0 0-26 16,0 0-21-16,0 0-16 0,0 0-3 0,0 0 0 15,0 0 3-15,0 0 3 0,-122 17 3 0,100-3-4 16,-1-2-2-16,2 2 5 0,1 0-7 15,0 0 2-15,5-2 1 0,0 1-4 0,5-2-3 16,3 1 2-16,0-3-4 0,5-1-6 0,1 0 4 16,1-2 1-16,0 1 5 0,5 0 7 15,2 0 8-15,6 1 0 0,4 0 3 0,4 0 4 0,3-1-5 16,5-1-4-16,3 1-6 0,1 0 2 16,1 0-9-16,0 1 4 0,1 2-7 0,-2-1-21 15,1 0-19-15,0 1-20 0,-3 1-15 0,-2 0-18 16,-5 1-25-16,-5-2-42 0,-3 0-68 0,-10 2-59 15,-2 0-37-15,-4 0-28 0,-6-1-7 16,-9 1-12-16,-7 0-43 0,4-3 222 0,3-4 197 0</inkml:trace>
  <inkml:trace contextRef="#ctx0" brushRef="#br0" timeOffset="30727.51">28259 8835 0 0,'0'0'355'0,"0"0"51"0,0 0-37 0,0 0-46 16,-133 11-46-16,123-10-31 0,5-1-40 0,3 0-47 15,2 0-39-15,0 1-31 0,2-1-31 0,3 1-2 16,4-1-4-16,7 0-9 0,6 0-1 15,5 0-10-15,8 0-14 0,6 0-10 0,2 0-17 16,5 1-49-16,3 2-66 0,1 0-109 0,0-1-121 16,-11 1-168-16,-14-2-490 0</inkml:trace>
  <inkml:trace contextRef="#ctx0" brushRef="#br0" timeOffset="31147.22">29035 8518 1456 0,'0'0'268'0,"0"0"-95"0,0 0 35 16,0 0 2-16,0 0-14 0,75-128-20 0,-60 115-29 16,-1 3-38-16,0 3-34 0,2 3-34 0,1 4-16 15,-1 0-11-15,1 7-10 0,-1 4-3 0,7 4-2 16,-1 4-1-16,0 5-3 0,2 3 7 0,1 4-2 16,-1-1 3-16,1 1 1 0,-3-1-2 15,-1 0-2-15,-3-2-6 0,-3 0 6 0,-4-3-11 16,0-2-7-16,-2-2-4 0,-2-4-8 15,-3 0-11-15,4-5 2 0,-5-1 0 0,4-3-1 16,-5-2 15-16,3-3 11 0,-3-2 7 0,0-1 6 16,-2 0 1-16,0-3-16 0,0-5-10 0,0-3-7 15,-1 0-8-15,-4-2 2 0,0-3 5 16,-3 1 9-16,-2-1 7 0,3-1 14 0,2 1 7 16,0-1-2-16,2 1 5 0,3 0 2 0,0 2 2 15,1-1 2-15,6 4 8 0,1 1 5 0,0 4 5 16,2 1 7-16,3 1 1 0,0 0-4 0,-1 2-2 15,6 1-4-15,-1 1-11 0,5 0-4 0,-1 3-4 16,1 3-4-16,5 2-3 0,-2 2-1 0,3 2 0 16,-1-1-6-16,-2 1 4 0,2 0-3 15,-4 2-21-15,2-1-30 0,1 0-55 0,2-2-90 16,-4 0-132-16,-4 0-205 0,-6-7-954 0</inkml:trace>
  <inkml:trace contextRef="#ctx0" brushRef="#br0" timeOffset="31403.08">30076 8126 2666 0,'0'0'47'0,"0"0"21"0,0 0 29 15,134-20 20-15,-88 23-1 0,4 10-8 0,3 6-17 16,-1 8-22-16,7 8-21 0,-1 10-12 0,0 11-14 15,1 11-11-15,-6 7-4 0,-5 5-5 0,-10 3-2 16,-14 0 8-16,-5-3-4 0,-10-3-4 16,-7-4-2-16,-2-5-3 0,-9-2 2 0,-2-6-5 15,-9-2-9-15,-3-3-11 0,-4-2-14 0,1-1-15 16,-1-2-26-16,-2-5-59 0,3-3-109 0,-2-3-218 16,6-13-627-16,7-8-218 0</inkml:trace>
  <inkml:trace contextRef="#ctx0" brushRef="#br0" timeOffset="32065.4">9284 8343 2660 0,'0'0'48'0,"0"0"-7"0,0 0-13 0,0 0-19 16,0 0 10-16,0 0 18 0,0 0 17 0,0 0 11 16,-12 149-2-16,12-103-15 0,6 4-10 0,-2-2-8 15,5 1-11-15,0 2-5 0,0 5 0 16,0 3-6-16,2 4-4 0,-1 0-4 0,1-1 3 16,0-2-5-16,1-7-13 0,3-5-23 0,0-6-38 15,1-8-44-15,0-6-40 0,2-8-63 16,-5-8-91-16,4-5-138 0,-6-4-404 0,-5-3-90 0</inkml:trace>
  <inkml:trace contextRef="#ctx0" brushRef="#br0" timeOffset="32382.22">9376 9032 1580 0,'0'0'222'0,"0"0"16"0,0 0-18 0,0 0-46 16,0 0-22-16,0 0-28 0,-6-132-33 0,15 113-26 15,4 0-22-15,0-2-19 0,7 0-15 0,4 0-3 16,1 0-3-16,1 0-6 0,1 0 2 15,3 0 0-15,-1 1-1 0,-1-1-9 0,-3-1-4 16,1 2-8-16,-3-1-1 0,-4-1 5 0,-2-1 4 16,-5 1 5-16,-2-2 4 0,-4 1 13 15,-1 0 2-15,-4 1 7 0,-1 3 5 0,0 7-4 16,0 4 9-16,-2 3 12 0,-2 4 0 0,2 1-8 16,0 0-9-16,-3 4-15 0,1 8-2 0,-4 7 16 15,0 6 12-15,-4 8 10 0,6 6 4 0,-2 5-1 16,1 2-8-16,4 5-4 0,1-2-8 15,2 2-8-15,0 0-8 0,6-3 0 0,4 1-4 16,5-2-5-16,0-4-6 0,5-1-23 0,2-3-35 16,4-6-42-16,2-3-36 0,4-4-56 15,1-6-138-15,-4-6-296 0,-10-5-951 0</inkml:trace>
  <inkml:trace contextRef="#ctx0" brushRef="#br0" timeOffset="33152.92">10506 8878 2486 0,'0'0'102'0,"0"0"14"0,0 0 5 0,0 0-2 0,0 0-3 15,-123 29-21-15,100-15-23 0,3 1-23 16,2 4-15-16,5 0-15 0,0 1-3 0,3 0-3 16,3 1-8-16,4-2 4 0,2-1-4 0,1 2 2 15,1-2-6-15,6 0 1 0,4-2-1 0,2-2-5 16,0 0 8-16,7-1-2 0,-1-2-4 15,2-2 3-15,0-3-1 0,-1 0-3 0,0-2 4 16,0-2 0-16,-3-2-6 0,-3 1 1 0,-2-1 1 16,-2 0-2-16,-1-5 4 0,-3 1 5 0,-2-1 0 15,-1-2 4-15,-1-3-1 0,-2 1-4 16,0-3-3-16,0 0-1 0,-5-3 2 0,2-1 1 16,-4-3-4-16,3 0 1 0,-5 0-2 0,1 1-1 15,2 2 5-15,0 1 0 0,-2 1-6 16,5 1 3-16,-1 0-2 0,1 4-2 0,3-1-5 0,0 1-7 15,5-2-15-15,2 2-6 0,5-1 8 16,3 0 3-16,4-1 8 0,3 0 9 0,2 0-1 16,3 2 6-16,1 1 4 0,-1 1 2 0,3 2-3 15,-2 0 0-15,1 3 5 0,-5 0-3 16,-1 2 2-16,-4 2 2 0,-3-1-4 0,-6 2 1 16,-2 3 1-16,-3 1 2 0,-1-1 0 0,-1 5 3 15,-3 1 3-15,0 2-1 0,1 1 4 0,-2 0 2 16,-5 3 0-16,1-1-1 0,-1 0 1 15,0 1-1-15,-1-2-6 0,0-1 2 0,2-2-4 16,-1 0-6-16,2 0 3 0,2-1-1 0,-1-4-4 16,2 2 2-16,1-3 5 0,0-2-6 0,0 0 0 15,4 0 2-15,0-3-11 0,0 0 6 16,2-1 2-16,3-1 2 0,-1 0-1 0,1 0 1 16,2-5 1-16,2-2-5 0,-2-3 8 0,7-2-4 15,-3-1-3-15,1-1 0 0,-2 2-4 0,1 0 4 16,-4 2-3-16,-2 3 4 0,-2 0 5 15,-2 4-4-15,-3 0 4 0,0 2-3 0,-2 1-11 16,0 0-2-16,0 0 2 0,0 2 4 0,1 4 8 16,2 2 11-16,-1 1 2 0,2 3 1 0,2 1 1 15,0 1-1-15,2-1-5 0,2 0-2 16,3-1 4-16,2-1-2 0,3-2 2 0,2-1 3 16,3-1-3-16,1-3-4 0,4-1 4 0,0-3-1 15,-1 0-6-15,0 0 6 0,0-4-2 0,-3-1-2 16,2-2 6-16,-3-2-2 0,-1-2-5 0,-3 0 3 15,0-3 2-15,-5 0 2 0,-3 0-1 16,-1-1 3-16,-4-2-1 0,-1 0-3 0,-1-3 5 16,-3-2-5-16,-1 2-5 0,0-2-8 0,-5-1-6 15,-1-3-12-15,0 1-19 0,-4-2-16 0,0-2-46 16,1-1-59-16,-2 0-107 0,0 0-160 16,1 6-531-16,1 9-512 0</inkml:trace>
  <inkml:trace contextRef="#ctx0" brushRef="#br0" timeOffset="34080.93">12988 9025 3261 0,'0'0'20'0,"0"0"-11"15,0 0-6-15,0 0-1 0,0 0 12 16,0 0 6-16,0 0 6 0,0 0 0 0,0 0-15 16,0 0-2-16,0 0 0 0,0 0-3 0,0 0 2 15,0 0 3-15,109-22-9 0,-89 15 0 16,0-2 1-16,-2 0-9 0,2-1-4 0,-4-3-1 16,0-2 2-16,-2-2-3 0,-2-3 5 0,-2-5 2 15,-4-3-5-15,0-2 5 0,-4-4 6 0,1-4-3 16,0-6 0-16,-1-3 4 0,-4-3-5 0,2 1 5 15,0-1 3-15,0 7 2 0,-4 6-1 16,0 8 4-16,-2 7 4 0,4 7-1 0,0 7 5 16,-1 5-3-16,2 2-11 0,-1 1-9 0,2 0-6 15,0 6-7-15,0 8 4 0,0 4 8 16,4 5 6-16,1 6 7 0,6 3-2 0,2 4 0 0,2 3-3 16,4 0-3-16,3 1 6 0,0-2-4 15,5 1-1-15,-2-4 6 0,4-2-6 0,0-3-9 16,2-2-6-16,-2-3-26 0,0-4-32 0,-1-3-16 15,-3-4-13-15,-6-4 0 0,-4-4 5 0,-5-3-6 16,-3-2-9-16,-7-1 11 0,0 0 20 16,-3-1 16-16,-8-2 16 0,-4-2 8 0,-2-2 10 15,-6-1 15-15,0 0 15 0,-5-2 10 0,4-2 1 16,-3 0 0-16,5-2 12 0,0 0 6 16,4-1 3-16,2 1 10 0,4 2-2 0,8 0-9 15,3 0-16-15,1 2-29 0,7 0-18 0,8-3-12 16,6 0 6-16,4 1 14 0,5-1 3 0,2 1 6 15,3 1-2-15,0 3 2 0,1 0 2 16,2 2 5-16,-5 1 1 0,-1 3 8 0,-3 0 17 16,-5 1 9-16,-5 1 9 0,-2 0 11 0,-6 0-6 15,-4 3 2-15,-3 2 5 0,0 2-4 16,0 0 11-16,-2 2 5 0,0 1 6 0,1 4-2 16,0 0-7-16,-2 1-10 0,0 0-12 0,0 0-6 15,2-1-3-15,0 1-4 0,-1-1-8 0,3-2 2 16,1 2-5-16,3-1-1 0,1-1 4 0,2-1 1 15,2-1-2-15,2-2 4 0,2-2 3 0,2-1-6 16,0-1 1-16,2-3-2 0,0-1-3 16,0 0 0-16,0-5 1 0,-1-2 5 0,-2 0-3 15,-2-1 8-15,0 1 4 0,-7-4-1 0,-2 1 11 16,-3-3-1-16,-2-2-3 0,-2-1 0 0,-1-2-6 16,-2-1-9-16,-5-2-1 0,-1 0-6 15,-6 0-4-15,1-1-6 0,0 1-6 0,-4 2-14 16,4-1-21-16,-5 1-17 0,5 3-39 0,-5 0-56 15,4 3-114-15,2 3-175 0,5 5-1143 0</inkml:trace>
  <inkml:trace contextRef="#ctx0" brushRef="#br0" timeOffset="35780.42">13804 8546 2144 0,'0'0'50'0,"0"0"-6"0,-130-14 29 0,89 14 20 16,6 7 13-16,4 6-4 0,3 1-19 0,0 1-18 15,7 1-16-15,2 1-15 0,8 0-13 16,2-1-9-16,8 0-3 0,1-3-5 0,0 4-6 16,10-2 8-16,3 4 4 0,9 0 2 0,4-2 8 15,5-1 6-15,5 0 2 0,8-4 0 16,2-6-2-16,6-1-8 0,4-5-7 0,-1 0 2 15,1-5-9-15,2-2-6 0,-6-5-7 0,-5 0-14 16,-5 0-12-16,-7-4-12 0,-8 2-1 0,-11-2 2 16,-6-3 5-16,-10-1 17 0,-3-2-4 15,-14-3-2-15,-7 0 1 0,-9-2 0 0,-9 2 8 16,-6 0 6-16,-6 2 11 0,-3 1 1 0,-5 5 3 16,-2 6 7-16,-1 4 6 0,2 7 6 15,-1 3 7-15,-1 8 5 0,2 7-1 0,1 2 11 16,2 3 1-16,2 4-3 0,10 0-1 0,7 1-7 15,6-2-10-15,9-1-9 0,9-2-6 0,4-3-11 16,9-1-1-16,4 0 2 0,9 0-2 0,6-1 6 16,8 1 5-16,5-2 5 0,8 0 0 0,8-1 3 15,7-2-5-15,6-1-1 0,4-3 1 0,5-4 0 16,1-4-3-16,2-2-3 0,1-2 4 16,-4-6-7-16,1-2 3 0,-5-2-1 0,-1-3-3 15,-7-1 1-15,-5-2 2 0,-5-1 4 0,-9 2-4 16,-12-3 12-16,-6 4 0 0,-13 0 0 15,-4-3-1-15,-10 1-7 0,-8-4-8 0,-9-2-5 16,-10 0 4-16,-4-1-4 0,-9 1 1 0,-3 2 4 16,-8 2 1-16,-1 2-7 0,-6 4 2 15,3 5-5-15,-2 4-7 0,4 5 5 0,2 0-5 16,5 7-17-16,8 4-42 0,5 5-63 0,11 3-100 16,8 3-159-16,13-5-234 0,3-4-855 0</inkml:trace>
  <inkml:trace contextRef="#ctx0" brushRef="#br0" timeOffset="36097.99">15288 8524 2484 0,'0'0'-29'0,"0"0"7"0,0 0 21 16,0 0-3-16,0 0 4 0,0 0 2 0,0 0-1 16,0 0-10-16,0 0-9 0,0 0-32 0,0 0-45 15,0 0-48-15,0 0-20 0,0 0 18 16,-80-115 46-16,80 115 59 0,0 0 34 0,-1 0 12 16,1 0 5-16,0 0 10 0,0 0 26 0,-1 0 35 15,1 0 27-15,0-1 17 0,-1 0-3 0,0 0-20 16,-2 0-29-16,2 0-33 0,0 1-28 15,1 0-45-15,0 0-130 0,0 0-213 0,0 0-735 0</inkml:trace>
  <inkml:trace contextRef="#ctx0" brushRef="#br0" timeOffset="36897.65">14945 9239 3089 0,'0'0'99'0,"0"0"-73"15,0 0-4-15,0 0-11 0,0 0 11 0,0 0 10 16,0 0 5-16,0 0 11 0,0 0-3 16,0 0-7-16,0 0-11 0,0 0-10 0,0 0-12 15,0 0-4-15,78-123 7 0,-55 93-7 0,2-5 4 16,0-1-5-16,-2-2-9 0,2-4 3 15,-4 1-2-15,-2-2 2 0,-6-1-2 0,4-3-3 0,-6-2 4 16,-1-1 0-16,-5-1 7 0,0-2 5 16,-3 2-5-16,-1 4 4 0,-1 3-1 0,0 10 0 15,-3 6 6-15,-3 10 1 0,1 6 2 16,-1 5-3-16,3 5-2 0,-2 1-9 0,3 1-10 16,-1 2-6-16,-4 8 4 0,3 8 3 0,-5 4 8 15,1 9 5-15,0 3-4 0,6 5 1 0,2 2-2 16,1 1 6-16,9 4-3 0,3 3 0 0,4 3 2 15,4 2-1-15,2 1 3 0,4-2 1 16,3-1-1-16,0-7-13 0,0-6-6 0,-2-4-14 16,-2-7-20-16,-1-5-10 0,-5-5-21 0,-6-4-20 15,-3-5-17-15,-1-3-26 0,-8-3-4 0,-2-3 26 16,0 0 27-16,-5-4 19 0,-7-4 8 16,-4-2-7-16,-7-1 6 0,-5-3 20 0,-5-1 23 15,-6-1 10-15,-5-2 4 0,-3-2 2 0,-4-2 8 16,-1-1 5-16,0 0 6 0,1-2 19 0,4 3 14 15,6 3 28-15,3 4 29 0,12 4 19 16,5 1-1-16,7 4-15 0,10 1-25 0,4 3-49 16,0 0-42-16,4 1-16 0,9-2-8 0,3 1 20 15,6 0 26-15,8-2 6 0,8 1-7 0,4 0 0 16,8 1-5-16,2-1-5 0,3 1 6 0,0 1 1 16,-1 1-3-16,3 0-2 0,-7 0 4 15,-4 3-6-15,-1 1 2 0,-6 2 1 0,-4 1-4 16,-5 0 0-16,-3 0 3 0,-7 2 0 0,-5 0-3 15,-4 0 4-15,-2 2 4 0,-1 1 0 0,-5 1 6 16,2 1 5-16,-3 2-2 0,0-2 5 16,-2 0 2-16,1-1-1 0,0-2-5 0,2 0-2 15,-1 1 2-15,1-1-7 0,2 0 6 0,1-2-2 16,1 0-3-16,-2-2 5 0,4 1 2 16,3-3 2-16,1-1-3 0,2-1 3 0,1-2-2 15,0-1 2-15,2 0 2 0,2-5 0 0,-1-3-6 16,-2 0-4-16,0-3 9 0,0-1-5 0,-3-1 6 15,0-2 3-15,-4-2-4 0,-3-1-4 16,0-2 7-16,-5-1-2 0,-2-1-3 0,0-1 6 16,-3 1-11-16,-7-4-1 0,-3 4-4 0,-3-1-4 15,-3 3-8-15,-3 1-12 0,1 3-15 0,-7 1-31 16,2 6-34-16,-5 2-76 0,-4 6-157 16,11 1-544-16,5 0-756 0</inkml:trace>
  <inkml:trace contextRef="#ctx0" brushRef="#br0" timeOffset="37522.58">17307 9093 2847 0,'0'0'78'0,"0"0"-7"0,0 0-29 16,0 0-13-16,0 0-18 0,0 0-8 16,0 0-3-16,0 0 0 0,0 0-7 0,0 0 4 15,0 0 4-15,0 0-2 0,0 0 6 0,49 35 0 16,-25-24-1-16,4 1 0 0,-2-3 5 16,4-4-1-16,0-1-2 0,4-2 5 0,1-2-8 15,0 0 2-15,3 0-3 0,-3-1-1 0,-2-1-6 16,-5-3 0-16,-2 0 4 0,-5 0-1 0,-2-1 4 15,-6-1 5-15,-2 2-1 0,-5-4 1 0,-4 2 6 16,0-1-3-16,-2-1 2 0,-2-1-1 0,-3 0 1 16,-3-1-7-16,-3 1-1 0,1 0 2 15,-5 2-9-15,3 0 1 0,-3 1-2 0,-1 2-4 16,1 3 1-16,-3 2 4 0,-2 0 5 0,1 3-3 16,-2 4 5-16,0 2 1 0,3 1-3 15,0 3 5-15,4 0-1 0,2 1-3 0,4 2-2 16,0-1 4-16,6 1-5 0,0 1 1 0,2 0 2 15,0 2-3-15,4-2-2 0,5 0 2 16,1 1 0-16,4-2-4 0,2-2 3 0,3 3 1 16,2-2-2-16,1-2 0 0,5-1-11 0,2 1-21 15,3-4-33-15,4-2-42 0,2-1-50 0,-1-3-76 16,-2-2-73-16,-2-1-100 0,-9 0-178 16,-11 0-711-16</inkml:trace>
  <inkml:trace contextRef="#ctx0" brushRef="#br0" timeOffset="37763.84">17972 9170 1555 0,'0'0'316'0,"0"0"-134"16,0 0-13-16,0 0-36 0,0 0-23 15,0 0-11-15,0 0-12 0,0 0-21 0,0 0-19 16,0 0-15-16,0 0-16 0,129-60 3 0,-105 60-4 16,-1 3-2-16,2 2-2 0,-2 3-9 0,0 1 2 15,-1 1-5-15,-3 0 0 0,0 0 5 16,-4 3-2-16,-4-1-5 0,-3-2 2 0,-4 0-3 15,-4-1-3-15,0 1 11 0,-3-1 6 0,-6 0 6 16,-3 1 12-16,-5-1-5 0,0 1-9 16,-3-1-4-16,0-1-7 0,-3 0-19 0,1-1-23 15,-1-1-43-15,2-1-70 0,-3-3-74 0,4-1-124 16,8 1-218-16,4-2-904 0</inkml:trace>
  <inkml:trace contextRef="#ctx0" brushRef="#br0" timeOffset="37959.28">18392 9076 1912 0,'0'0'397'16,"0"0"-194"-16,0 0-27 0,0 0-26 0,0 0-23 15,0 0-16-15,0 0-22 0,0 0-20 16,0 0-19-16,0 0-14 0,0 0-10 0,0 0-16 16,0 0-4-16,0 0-3 0,-90-2-6 0,84 10-4 15,0 2-2-15,3 2-7 0,1 3-2 16,1 2-14-16,2 1-31 0,-1 2-44 0,4-1-70 15,4 1-91-15,1-1-116 0,4 2-109 0,-5-5-62 16,-1-6-678-16</inkml:trace>
  <inkml:trace contextRef="#ctx0" brushRef="#br0" timeOffset="38453.61">18346 9350 1880 0,'0'0'275'0,"0"0"-43"0,0 0-35 0,0 0-12 16,0 0-24-16,0 0-20 0,0 0-41 16,0 0-18-16,0 0-25 0,0 0-18 0,0 0 0 15,0 0-19-15,0 0-8 0,0 0-7 0,-2 0-3 16,9 2-1-16,5 2 5 0,3-2 1 15,2 0-6-15,4 1 6 0,4-1-1 0,0-2-2 16,2 0 1-16,4 1-3 0,5-3-13 0,-2-4-10 16,1-1-6-16,0-1-5 0,-6-3-3 15,1 0 7-15,-2-3 4 0,-5-2 5 0,-1 0 10 16,-5-1 9-16,-3-2-2 0,0-2 0 0,-6-1 6 16,0-4-4-16,-4-2 0 0,-1-1 6 0,-3-3-4 15,-2-2 1-15,2-3-1 0,0 1-2 16,0-5-2-16,-3-2-1 0,-1 2 10 0,-2 2-3 15,-2 1 2-15,-2 7 2 0,1 4-5 0,0 7 4 16,1 5 10-16,3 6 2 0,1 2-3 16,1 4-1-16,2 3-10 0,1 0-5 0,0 0 0 0,-1 1-4 15,1 8-1-15,0 3 2 0,0 5 6 16,0 5 1-16,0 6 4 0,3 1 0 0,4 4-2 16,4 0-2-16,-1 2 2 0,3 1-1 0,3-1-3 15,-1 0 1-15,4 1 0 0,2-3-12 0,1-1-25 16,-4-2-36-16,2-1-72 0,-1-5-92 15,0-2-128-15,-3-6-154 0,-6-6-1051 0</inkml:trace>
  <inkml:trace contextRef="#ctx0" brushRef="#br0" timeOffset="39413.64">18796 9185 2096 0,'0'0'122'16,"0"0"-5"-16,0 0-10 0,0 0-13 0,0 0-24 15,0 0-14-15,0 0-21 0,-24-121-18 0,36 108-12 16,5 2-17-16,4 0 2 0,5 0-2 0,5 3 6 16,4 0-2-16,4 5-2 0,-1-2 9 15,1 4-1-15,1 0 1 0,-4 1 1 0,-3 0-4 16,0 4-6-16,-7 2 7 0,-1 2 0 0,-4 3-4 16,-2-1 8-16,-1 2-5 0,-2 0 0 0,-1 0 6 15,-1 0-2-15,0 2-2 0,-4-1 3 0,-2-1-1 16,-1-1-1-16,-5-1 1 0,1 0 0 15,-3-3 0-15,0 0 2 0,0-1 9 0,-5 1 6 16,-5-1 2-16,0 1 4 0,-4-2-4 0,-3 2-3 16,-1-1-1-16,-2-2 2 0,1-1-6 0,-2-2 2 15,3-1-4-15,3 0-10 0,1-1-8 16,4-3-9-16,3-1-16 0,3-1-29 0,3-2-49 16,1 0-64-16,5-1-62 0,6-4-67 0,5 1-55 15,5-5-28-15,5 2-42 0,4 1-46 0,3 2 291 16,3 3 185-16,-1 2 0 0,0 1 0 15,3 1 0-15,-3 1 0 0,0-1 0 0,-1 0 4 16,-3 1 319-16,-3-1-3 0,-4 2-7 0,-5 0 13 16,-4 0-10-16,-7 1-19 0,-1 1-26 15,-6 1-29-15,-1 0-38 0,0 0-39 0,0 0-34 16,0 0-33-16,-4 0-32 0,-1 0-13 0,0-1-20 16,-2-2-16-16,-3 2-2 0,0 1-7 0,0 0 1 15,-1 0-2-15,-1 0 0 0,4 0-6 0,-2 2-5 16,1 1 4-16,3 0-5 0,1 1-2 0,0 0-1 15,0 0-7-15,5 1-7 0,0 2-2 16,0 0-7-16,0 1-4 0,8 0 2 0,1 2 4 16,4-3 3-16,5 1-1 0,2-3 2 0,0 0-4 15,4-3 0-15,-2-1 8 0,1-1 3 0,2 0 4 16,-4 0 6-16,1 0 4 0,-3 0 1 16,-2-1 3-16,-4 0 4 0,-1 1-2 0,-3 0-4 15,-4 0 4-15,-3 0-5 0,0 0-3 0,-2 0 4 16,0 2 0-16,0 3 3 0,0 1 5 0,0 1 8 15,-3 3-2-15,-1-1 3 0,1 0 5 16,-1 2-3-16,-1-1 1 0,2-1 2 0,-2 2-1 16,3-4-4-16,1 3 2 0,1-2 0 0,0-1-9 15,0 1 0-15,0-1 1 0,3 0-5 16,5 1 3-16,-2-3 3 0,2 2-1 0,3-2 2 16,3 0 6-16,-1-3-2 0,6 0-6 0,-3-2-1 15,3 0-9-15,1 0-4 0,0-2-4 0,3-4-6 16,1-2-6-16,1-1 1 0,-3-1 6 15,2-3 4-15,-4-2 8 0,1-1 2 0,-5-1 4 16,-1-3 3-16,-3-1-2 0,0-2 9 0,-1-2-4 16,-2-4 3-16,-3-2 7 0,0-1-4 0,0-2 2 15,-2 0 0-15,0-4-4 0,2-3 1 0,-1-1 5 16,4-4-2-16,1 0-2 0,-1 0 7 16,-2 4 3-16,-2 6 6 0,-2 6 6 0,-1 6 4 15,-2 8-2-15,0 8-1 0,0 4-2 0,0 4-14 16,0 0-16-16,0 0-11 0,-3 7-8 0,-1 5 3 15,-3 8 11-15,1 8 8 0,0 5 1 16,-2 3 0-16,4 5 0 0,2-1 0 0,2 0 2 16,0 0 0-16,6-3-8 0,3 0-1 0,1-2 2 15,0 0-1-15,7-1-3 0,1 2 0 0,4-4-10 16,2-1-16-16,3-2-18 0,3-5-26 16,4-4-37-16,-1-4-67 0,2-4-101 0,-9-5-227 15,-7-3-1136-15</inkml:trace>
  <inkml:trace contextRef="#ctx0" brushRef="#br0" timeOffset="39568.42">20040 8909 2740 0,'0'0'82'0,"0"0"-34"0,0 0-29 16,0 0-16-16,0 0-5 0,0 0 23 0,0 0 15 15,0 0-7-15,137-62-13 0,-95 58-17 16,4 2-43-16,5 0-86 0,0 1-177 0,-11-1-315 15,-14 1-971-15</inkml:trace>
  <inkml:trace contextRef="#ctx0" brushRef="#br0" timeOffset="40930.21">21801 8828 2062 0,'0'0'173'0,"0"0"40"15,0 0 8-15,0 0-42 0,0 0-37 0,0 0-37 16,0 0-48-16,0 0-39 0,0 0-23 0,0 0-1 16,0 0 2-16,0 0 18 0,0 0 5 15,23 141-4-15,-16-71 1 0,0 1-7 0,-1 0 0 16,4-3-5-16,-2-4 4 0,-3 1-4 0,3-1-4 15,-1 4 3-15,-4 1 5 0,-1-2-8 16,1-2 3-16,2-6-1 0,-3-7-12 0,4-11 7 16,-3-7-1-16,4-10-4 0,-4-7 4 0,-3-8 4 15,1-2-1-15,0-5 2 0,-1-1 9 0,0-1 0 16,0 0 6-16,0-5 0 0,-2-4-11 16,1-4-2-16,-3-5-5 0,-1-1 5 0,3-6 2 15,-2-3-3-15,1-1 2 0,1 0-5 0,-1-4-5 16,-1 1 9-16,2-2-3 0,2-1-5 0,0-2 7 15,1 1-10-15,7 0-1 0,2 1-2 0,5 3-1 16,3 0-8-16,7 4 0 0,1 4 9 0,4 2-2 16,6 5 7-16,-3 3 4 0,2 3-2 15,-2 2-1-15,-2 5 3 0,-4 3 2 0,-2 1-6 16,-3 0-1-16,-5 4 1 0,-3 3-5 0,-3 2-1 16,-3 1 7-16,-1 3-10 0,-6 1 1 0,-1 1 6 15,-8 1-1-15,-3 1 4 0,-8 3 3 16,0-1-6-16,-3 2-20 0,-6-1-7 0,2-2-19 15,-3 1-11-15,1-3-6 0,-3-4 0 0,1-1 10 16,0-4 14-16,0-4 26 0,1-2 14 16,3-1 2-16,-2 0 6 0,2 0 0 0,4 0 0 15,9-2 13-15,4-2 5 0,6 1-1 0,3-1-12 16,0 0-19-16,5 0-14 0,5 0 0 0,6 0 16 16,1 0 15-16,5-1 8 0,2 2 2 15,6 0-1-15,1-2-2 0,2 0-5 0,4 1-1 16,-1-1-5-16,1-1 1 0,1 1 0 0,-3 1 1 15,2-2-2-15,0 0 0 0,-2-3 4 0,2 0-3 16,-3-2 3-16,4-2-2 0,-5 1 2 0,-4-2-4 16,-6 1 4-16,-1-2 1 0,-3 2 1 15,-3 2 13-15,-4-1 3 0,-4 1 8 0,-5 1 11 16,-2 3 1-16,-1 0 5 0,0 3 8 0,-1 1-1 16,-1 0-5-16,-5 1-4 0,-2 1-13 0,3 1-9 15,-6 0 0-15,-2 1 0 0,0 5 1 16,-4 1 3-16,-1 4 5 0,1 1-7 0,3 0-3 15,-2 3-6-15,6 0-9 0,-2 0-2 0,4 0-2 16,1 2 1-16,4-3-3 0,0 1-2 0,4 0 1 16,0 0-2-16,6 0-1 0,1 0 4 15,0 0-7-15,7-3 0 0,-2 1-2 0,1-2-10 16,5-3-5-16,-3-2-11 0,3-2-2 0,2-1 0 16,-1-3 9-16,2 0 4 0,0 0-1 15,-3-3 6-15,1-4-1 0,-5 0 0 0,5-3 0 16,-7-2-1-16,5 0 0 0,-5-2-1 0,5-2 10 15,-4-1 4-15,4-1 2 0,-3 0 6 0,4-3 0 16,-1 3-3-16,4-1-5 0,1 2-4 0,3 3-5 16,2 2 0-16,-5 4 11 0,-1 2 5 0,-5 3 3 15,-4 2 4-15,-3 1-2 0,-4 0-3 16,4 5-1-16,-4 3 0 0,0 2-2 0,1 3 3 16,-2 2-3-16,5 2 3 0,-2 1-5 0,-1-1 2 15,2 0 6-15,2-1-6 0,-2 0 5 0,0-1-1 16,-1-2-7-16,1 1 4 0,-2-1 0 15,-2-2-2-15,-2-1 6 0,3-2-3 0,-4-1-3 16,-1-2-2-16,0-2 4 0,0-1 5 0,0-2 7 16,0 0 10-16,-1 0 2 0,-3 0 2 15,2-2-4-15,0-2-5 0,-4-3-5 0,3-1-7 16,2-2 0-16,-2 0-6 0,3-1-5 0,0-2-3 16,0 0-6-16,-1-1-3 0,7 1 1 0,2-3 0 15,1 1-6-15,3-1-1 0,-1 5 3 16,4 2-4-16,-2 2 10 0,-1 2 12 0,1 2 12 15,0 2 8-15,-2 1 11 0,-1 0 1 0,-3 0-6 16,2 3 2-16,1 3-4 0,-1 2-5 0,-1 2 2 16,0 2 5-16,-2-1-5 0,2 3 1 15,-1 0 4-15,-2 0-10 0,2 1 1 0,-3 0-2 16,3 1-7-16,-5-1 2 0,4-1-2 0,-2 1 0 16,1-2-15-16,-1 0-9 0,3 0-27 0,-2 1-49 15,3-4-66-15,1-2-128 0,0-3-187 16,-6-2-967-16</inkml:trace>
  <inkml:trace contextRef="#ctx0" brushRef="#br0" timeOffset="41050.62">23330 9394 2335 0,'0'0'102'0,"0"0"-7"16,0 0-25-16,0 0-19 0,0 0-9 0,-27-119-4 16,27 110-16-16,0 2-22 0,0 2-41 0,3 3-78 15,1 2-83-15,4 0-178 0,-1 1-384 16,-4 2-485-16</inkml:trace>
  <inkml:trace contextRef="#ctx0" brushRef="#br0" timeOffset="41799.19">23701 9426 2521 0,'0'0'18'0,"0"0"-1"15,0 0 24-15,0 0 31 0,0 0 19 0,0 0 2 16,0 0-24-16,0 0-25 0,0 0-17 0,0 0-9 15,0 0-1-15,0 0-1 0,0 0-2 16,0 0-5-16,-118 100-1 0,118-86 2 0,0 0-10 16,5 1 3-16,-1 1 2 0,5-2-3 0,0-1 2 15,0 0 1-15,0-2-3 0,-3 1-1 0,3-3 5 16,-1-1-2-16,-4 0-4 0,2-3 3 16,-4-1-2-16,4 0 1 0,-4-1-2 0,0-2 3 15,-1 1-3-15,-1-2-3 0,0 0 7 0,0 0 1 16,0 0 0-16,0 0 0 0,0-2-3 15,0-2-11-15,0-2-4 0,0-1-4 0,0-2-11 16,0-1-5-16,0-1-3 0,0 0-5 0,2-1-13 16,3 2-3-16,-2-1-10 0,5 0-8 15,1 2 6-15,1-1 6 0,1 2 1 0,2 1 9 16,5 1 10-16,1 1 7 0,2 2 11 0,-1-1 12 16,3 2 4-16,-1 0 1 0,0 1 11 0,1 1 2 15,-1-2 1-15,0 2 10 0,-2 0-3 0,0 0 6 16,-3 0 1-16,-2 0 2 0,-4 0-2 15,-1 0-1-15,-2 0 6 0,-5 2-3 0,1 0-2 16,-2-1-4-16,-2 1-1 0,0 0-5 0,0 0 9 16,0 0 7-16,-1 2 1 0,0 0 6 0,-5 2 8 15,5 0 2-15,-2 3-2 0,-2 0 10 0,0 0-7 16,0 1-7-16,2-1 0 0,0 1-5 16,-1 0-7-16,3 1-1 0,1-2 5 0,0 1-10 15,2-1 6-15,4-1 1 0,2 0-7 0,0-1 5 16,0-2 2-16,2 0-4 0,4-3-3 0,-3-1 1 15,1 0-8-15,1-1-1 0,3 0 0 16,-1-3 0-16,2-3-7 0,2-3-2 0,0-2 3 16,-3-1-7-16,3-2 0 0,-2-1 1 0,-3-4-3 15,2 0-2-15,-4-2 8 0,-3-1 1 16,-4 0-2-16,0-5-1 0,-3-1-2 0,-2-2 0 16,0-2 0-16,-2-1 8 0,0-1-6 0,-2 2-1 15,3 3 6-15,0 6 0 0,-1 4-1 0,-3 5 3 16,2 5 2-16,0 3-3 0,-1 4 7 0,1 2-2 15,1 0-11-15,-4 3 0 0,1 7 4 16,-3 6 2-16,-2 5 7 0,0 2 7 0,1 5-3 16,3 3 1-16,3 2 1 0,0-1-1 0,3 2-6 15,0 0-1-15,3-1 0 0,4 2-4 0,1-1 2 16,2 0-2-16,2 1-10 0,1-2-19 16,5 0-16-16,-1-2-38 0,4-2-53 0,3-3-48 15,1-2-76-15,2-6-187 0,-5-5-495 0,-4-7-563 0</inkml:trace>
  <inkml:trace contextRef="#ctx0" brushRef="#br0" timeOffset="42164.08">24615 9480 2716 0,'0'0'117'0,"0"0"4"15,0 0-8-15,0 0-22 0,0 0-2 0,0 0-11 16,0 0-21-16,0 0-15 0,0 0-23 0,64-117-9 15,-43 111-2-15,2 1-6 0,5 2-3 16,2 1 0-16,2 2 3 0,4 0-2 0,-3 2-1 16,-2 2-4-16,0 4-1 0,-1 0 0 0,-4 4 3 15,-5 0-3-15,-1 1-4 0,-5 2 6 0,-2-1-5 16,-6 1 1-16,-1 2-4 0,-6 1-2 0,0 1 1 16,-8 2 5-16,-4 1 7 0,-5 3 0 15,0-2 1-15,-1 0 4 0,1-1-1 0,-2-1 0 16,4 0 6-16,0 1 0 0,0-1 5 0,0 2 9 15,2 0 4-15,1 1-3 0,4-1-2 0,1 1 1 16,5-1-5-16,0 1 4 0,2-3-1 16,0 0-6-16,0 0-6 0,3 1 0 0,6 0-4 15,1-3-4-15,1 2 5 0,5-1-3 0,-1-1 0 16,3-1 3-16,2 0-12 0,-1-1-25 16,1 0-34-16,0-1-59 0,-3-2-105 0,-1-4-250 15,-7-3-1219-15</inkml:trace>
  <inkml:trace contextRef="#ctx0" brushRef="#br0" timeOffset="42664.5">25102 10870 2149 0,'0'0'144'0,"0"0"-46"0,0 0 6 16,0 0 60-16,0 0-24 0,0 0-13 0,0 0-29 16,0 0-40-16,0 0-1 0,0 0-8 15,0 0-3-15,0 0-7 0,0 0-7 0,0 0-16 16,-17 2-14-16,8-4 4 0,2 0-5 0,-1 0-2 15,-1 0-1-15,1-1 2 0,0 1-1 16,4 0 4-16,-2-1 4 0,4 1-3 0,-1 0 0 16,2 1 5-16,1-1-6 0,0 0-1 0,0 1 4 15,0 0-5-15,2 0-2 0,1 1 1 0,3-2-2 16,-1 4-3-16,4-4 2 0,4 2 1 0,2 0 4 16,-1 0 7-16,4 0 3 0,1 0 6 15,-1 0-3-15,2 0 4 0,1 3 3 0,-3-1-6 16,2 2 2-16,-2 0-3 0,-3 0-6 0,-3 0-2 15,-1 1 1-15,-3-2-8 0,-4 3 1 0,-1-3 7 16,0 1-5-16,-3-2 2 0,0 0 5 0,0 1 2 16,-3-1 3-16,-3-1 9 0,-5 0 2 15,-6 2-9-15,0-2-2 0,-6 1-3 0,0-1-4 16,1-1-4-16,-1 0 0 0,5 1-27 0,0 1-40 16,5-2-75-16,-1 0-198 0,6 0-795 0,4 0-631 0</inkml:trace>
  <inkml:trace contextRef="#ctx0" brushRef="#br0" timeOffset="57613.76">10012 11089 1457 0,'0'0'139'0,"0"0"20"0,0 0 11 15,0 0-14-15,0 0-3 0,0 0-20 16,0 0-27-16,0 0-26 0,0 0-19 0,0 0-19 16,0 0-7-16,-126-55-6 0,111 53-1 0,-5 0 5 15,0 2-3-15,-4 0 3 0,-1 0-7 0,0 3-2 16,-3-1 0-16,-1 2-5 0,2 0 3 0,1 2-3 16,-3-1-4-16,-1 2-1 0,0 1-2 15,0 1-1-15,1 0-1 0,4 2 4 0,-3 1-1 16,1-1-1-16,1 3 1 0,-1 0-2 0,3-1-1 15,-5 4 2-15,5 0-2 0,-3 0 0 0,1 3-2 16,2 1 0-16,0 0 0 0,1 2-2 0,1 3 1 16,0 0 0-16,1 1-1 0,1 0 0 15,0 1 1-15,0 2-1 0,-1 1 2 0,0 4 3 16,2 0-1-16,-2 2 1 0,2 2 1 0,4 1-5 16,-3 2 0-16,1 1 3 0,3 1-1 0,-2 2 0 15,3 0 1-15,1 2-1 0,-1 0 1 16,0 0 2-16,6 2-1 0,-3-2-1 0,3-2-2 15,2 1 3-15,1-3-3 0,4 2 4 0,0-1-1 16,0 1-2-16,0-1 2 0,7 0 0 16,-2 0-2-16,6-2-2 0,-1 3 0 0,4-5-2 15,0 0 2-15,2 1 0 0,0-2 1 0,3-1-2 16,0-1 3-16,1-1 1 0,2 0-1 0,0-3 2 16,5 1-2-16,1-2 1 0,-2 0 3 15,3-1 0-15,1 0 1 0,-1 0-2 0,2-2-3 16,0 0-1-16,0-1 1 0,2-3-3 0,2 1 2 15,-3-2 0-15,0-2-3 0,-1-3 1 0,0-2 0 16,0 0-4-16,2-3 4 0,-1 0 1 16,0-2-2-16,1-2 4 0,-1-3-1 0,3-2-1 15,1-2 1-15,0-2 3 0,-1-1-2 0,1-1-2 16,-1 0 2-16,2-6-7 0,-2 1 5 0,2-2 1 16,-3-1-1-16,4 1 0 0,-3-3 2 0,0-1-1 15,-2 1-1-15,1-1 2 0,-1 0-4 16,-2 1 1-16,-3-1 1 0,-1 0 4 0,3-1-5 15,-3 2 0-15,-3-2-1 0,-1 0-3 0,1-1 4 16,-2 1 1-16,0-2 1 0,2 0-4 0,-1 0 3 16,-2-1-1-16,1 0-4 0,-1 0 5 15,0-1-3-15,0 0 1 0,1 0-1 0,-2-2-1 16,2 0-3-16,2-1 0 0,0-2 4 0,4-2 1 16,-2-2-2-16,4 0-3 0,0-1 1 15,-1-2-7-15,-4 1 5 0,1-1 5 0,-3-2-1 16,0-1-3-16,-3-3 2 0,1 0-2 0,-2-1-2 15,-2-1 12-15,0-1-10 0,-2-1 1 0,-2 0 1 16,-2-1-4-16,-5-2 3 0,0-1-2 0,0-1 2 16,-3 1-2-16,-2-1-1 0,-1 0 0 15,0 1 0-15,0 0-1 0,-3 0 1 0,-2-2 4 16,0 2-3-16,-2-2 1 0,1 1 0 0,-1 2 0 16,-1 1-1-16,1 0 4 0,1 0-4 0,-3 1-1 15,-1 0 4-15,-2-2-3 0,-2 1 2 0,1 0 0 16,-1 2-2-16,0-1-1 0,-1 3 3 15,-2 1 1-15,0 1-2 0,-1 0 0 0,-2 1 0 16,-1-1-1-16,1 1 2 0,-3 3 2 0,1-1-3 16,-1 4-3-16,0 0 1 0,-3 2 1 15,3 2-3-15,-3 1 4 0,2 0 1 0,-3 2-3 16,-2-2 2-16,-1 0-1 0,-4 0-2 0,-1 1-2 16,-5 2 2-16,-1-1 0 0,-4 2-3 0,0-2 6 15,-6 2-4-15,-3 1-3 0,-4 0 5 16,-4 2-3-16,-8 0-5 0,-3 4 1 0,-4 2 0 15,-3 3-2-15,1 1-2 0,2 5-8 0,5 4-19 16,2 7-20-16,8 5-23 0,4 6-38 0,8 6-51 16,8 5-89-16,13-5-249 0,14-9-1155 0</inkml:trace>
  <inkml:trace contextRef="#ctx0" brushRef="#br0" timeOffset="58848.05">9618 11878 464 0,'0'0'283'0,"0"0"-4"15,0 0-4-15,0 0-5 0,0 0-16 0,0 0-23 16,0 0-37-16,0 0-33 0,0 0-23 0,0 0-20 16,0 0-15-16,0 0-13 0,0 0-11 15,-10-44-11-15,10 43-7 0,0 0-10 0,0-1-12 16,0 2-6-16,0 0-9 0,0 0 0 0,0 0-9 15,0 0-5-15,0 0-6 0,0 0-3 16,0 0-1-16,0 0-2 0,0 0 0 0,0 0-4 16,0 4 3-16,0-1 1 0,4 4 1 0,2 1 2 15,3 2-2-15,0 4 1 0,2 1 1 0,1 2 3 16,1 4 5-16,3 0-3 0,1 3 3 16,-1 2-1-16,3 3-3 0,2 4 8 0,-1 0 2 15,1 4 2-15,0 1 2 0,4 1 0 0,-1 3 0 16,-1 4-2-16,2 0 9 0,-1 1-3 0,3-1-3 15,-3 0-2-15,-2 1-7 0,3-2-3 0,-3 1-1 16,-1-1 4-16,0 1-3 0,0 0 1 16,-1-2 2-16,0-4 0 0,0-2 1 0,0-3-2 15,-1-3-2-15,0-2-5 0,-5-3 2 0,4-1 0 16,-4-4-1-16,1-1 2 0,-4-2-1 16,-1-2-7-16,0-3 5 0,-1-2 0 0,-2 0-1 15,-1-3 1-15,2 0-1 0,-4-2-2 0,2 1-11 16,-3-2-12-16,1 1-25 0,-1-1-31 0,-2 1-29 15,-1 1-42-15,0-2-50 0,-2 3-86 0,-5 0-158 16,-1-2-349-16,5-4-711 0</inkml:trace>
  <inkml:trace contextRef="#ctx0" brushRef="#br0" timeOffset="59171.87">9971 13107 1828 0,'0'0'192'0,"0"0"21"16,0 0-3-16,0 0-7 0,0 0-23 0,0 0-32 15,0 0-44-15,0 0-44 0,0 0-36 0,0 0-22 16,0 0-2-16,0 0 7 0,0 0 6 0,0 0 10 16,25 32-5-16,-7-14-2 0,1 0 1 0,0-1-2 15,1-1-2-15,0-1-3 0,-3-2-1 16,0-1-7-16,-1-1 5 0,-1-4 0 0,0-1 3 15,0-5 3-15,1 1 1 0,-1-2 3 0,0 0-1 16,0-6 4-16,1-2 2 0,-1-3 0 0,1-2 0 16,-1-3 2-16,3-2-5 0,-3-3 0 15,0-2-3-15,-2 0-6 0,2-3-2 0,-1 2-2 16,-3-1-5-16,1 0-13 0,-1-1-8 0,0 1-20 16,2 1-30-16,-2-1-42 0,-1 5-91 15,0 0-195-15,-4 6-459 0,-2 5-808 0</inkml:trace>
  <inkml:trace contextRef="#ctx0" brushRef="#br0" timeOffset="59779.95">10523 10108 1332 0,'0'0'780'0,"0"0"-569"16,0 0 12-16,0 0-20 0,0 0-45 0,0 0-28 15,0 0-31-15,0 0-38 0,0 0-36 16,0 0-21-16,0 0 2 0,0 0 3 0,0 0 14 15,0 0 8-15,-34 120-3 0,34-80-6 0,3 0 4 16,1 0-5-16,2-1-10 0,1 0 3 0,-1-1-8 16,2 1-2-16,1 0 0 0,0-1-2 15,2-2-13-15,0-4-18 0,1-4-20 0,-1-5-40 16,0-6-48-16,-1-3-76 0,1-4-131 0,-5-5-220 16,1-4-1013-16</inkml:trace>
  <inkml:trace contextRef="#ctx0" brushRef="#br0" timeOffset="60150.13">10763 10156 2238 0,'0'0'167'0,"0"0"-14"16,0 0-27-16,0 0-36 0,0 0-15 0,0 0-23 15,0 0-18-15,0 0-14 0,0 0 1 0,0 0-2 16,0 0-3-16,0 0 5 0,0 0-3 15,67 50 1-15,-48-43-1 0,2-1 1 0,3-1-9 16,1-1-5-16,1-1 4 0,0-1-4 0,2-1 1 16,-1-1 0-16,0 1-1 0,-1-1-7 15,-1 0 7-15,-4 0-4 0,0 0-1 0,-2 0 1 16,-2 1 1-16,-2 0 0 0,-3 1-5 0,-4 1 5 16,-2 0-9-16,1 3 1 0,-4 1 3 0,-1 3-2 15,0 5 1-15,-2 3 2 0,1 5 3 16,-1 3 1-16,-1 4 4 0,-5 1 5 0,-3 2-1 15,-2 1 3-15,0 0 2 0,-3 0 0 0,1 0-4 16,-1-2 0-16,1-3-3 0,3-2-4 16,-1-3-1-16,1-2 2 0,3-3-6 0,-1-1 1 15,3-2-6-15,3-3-23 0,0-1-33 0,2-3-64 16,0 0-102-16,0-4-182 0,6-1-424 0,-4-2-718 16</inkml:trace>
  <inkml:trace contextRef="#ctx0" brushRef="#br0" timeOffset="60701.55">11538 9985 1746 0,'0'0'994'0,"0"0"-879"0,0 0 0 0,0 0-18 15,0 0-27-15,0 0-22 0,0 0-31 16,0 0-8-16,0 0-10 0,0 0 3 0,0 0 5 15,0 0-1-15,0 0-3 0,30 148-1 0,-20-113 4 16,0 1-6-16,3 0 3 0,-2 2 2 0,4-1-7 16,-1 2 8-16,-1-4-5 0,3 0-9 15,-3-2-9-15,2-2-14 0,-1-2 0 0,-3-4-1 16,-1-2 2-16,-1-5 1 0,-3-2-3 0,-1-6 4 16,0-3 10-16,-3-2 10 0,-2-4 8 0,0 0 17 15,0-1 7-15,0 0 6 0,-1 0 1 0,-2-4-10 16,1 0-10-16,-2-2 0 0,-1-2-4 0,2 0-1 15,-1-2-3-15,0 2-1 0,3-3-1 16,-3 1 2-16,0-2 3 0,2 2-3 0,-2 0 1 16,-2-1-2-16,3 2 5 0,1 0-3 0,-1 1 4 15,2-1-2-15,0 2-4 0,1-2 6 0,0 0 0 16,0 1-3-16,1-1 0 0,4 1 0 16,-1-3-6-16,4 3 0 0,0-3 2 0,-2 0-7 15,3 0 5-15,1 2-1 0,0-1 2 0,-1 3 1 16,2-1-5-16,-3 2 3 0,-2 2-1 15,-1 2-1-15,-3 1 5 0,-1 1-6 0,2 0-3 16,0 0 4-16,-1 5-2 0,3 2 0 0,0 2 6 16,-2 1 2-16,4 3-1 0,-2 1 6 0,1 0-3 15,1-1-6-15,-2 0 4 0,3-2-3 16,-2 1 4-16,0-2 4 0,0 0-4 0,1-2-2 16,-1 1-2-16,0-1-1 0,0-1 1 0,1 1-1 15,-4 0 0-15,4 0-4 0,-5 0-11 0,2 0-22 16,-2 1-30-16,1 0-47 0,-3 2-49 15,0-1-92-15,0-2-180 0,0-2-840 0</inkml:trace>
  <inkml:trace contextRef="#ctx0" brushRef="#br0" timeOffset="61097.63">12017 10293 2008 0,'0'0'224'0,"0"0"-47"15,0 0-8-15,0 0-7 0,0 0-12 16,0 0-19-16,0 0-33 0,0 0-34 0,0 0-32 16,0 0-17-16,0 0-7 0,0 0-9 0,0 0-2 15,0 0 1-15,32-60 0 0,-18 66 2 0,0 4 2 16,3 2 0-16,-1 2-5 0,3 3 4 16,2 1-3-16,-4 1-2 0,2 3 3 0,-2 1-1 15,3 4 1-15,0-2-6 0,-2 2-4 0,0 0-8 16,-5 1-4-16,-1-1 4 0,-3 0 2 0,0-3 0 15,-4-3 2-15,-1-5 6 0,-3-4-2 0,-1-6 12 16,0-1 8-16,0-4 5 0,0-1 17 16,0 0 9-16,0 0-3 0,-4-5-2 0,-1-1-9 15,1-5-10-15,-1-3-1 0,0-1-2 0,-2-4-1 16,3-3-4-16,0 0-2 0,2-1 0 0,-1-2-4 16,2-2 2-16,1-2 1 0,3-1-5 15,3-2 3-15,4-1-3 0,1-3-4 0,3 2-8 16,7-3-8-16,6-1-2 0,3 0-6 0,1 0-2 15,-2 2-11-15,-2 5-26 0,-2 4-34 16,-2 6-42-16,-2 4-93 0,1 3-163 0,-7 5-450 16,-4 5-556-16</inkml:trace>
  <inkml:trace contextRef="#ctx0" brushRef="#br0" timeOffset="62714.29">16651 11118 1222 0,'0'0'149'0,"0"0"22"16,0 0 0-16,0 0-6 0,0 0 2 0,0 0-7 16,0 0-24-16,0 0-25 0,0 0-31 0,0 0-21 15,0 0-12-15,0 0-6 0,-76-118-1 16,62 110-4-16,1-1-1 0,-2 0 3 0,0 1-7 15,-2 0-3-15,1 1-4 0,-2 0-9 0,-1 1-8 16,-2 1-1-16,0 1-1 0,-3 1-4 0,-3 1 4 16,-2 0-2-16,-2 1-2 0,1 1 0 15,-2 0 4-15,-1 3-4 0,-4 1 3 0,2 0-1 16,-6 3-2-16,-2 1 1 0,0 2 1 0,-2 1-1 16,-3 3-1-16,-2 1 4 0,-1 2-2 15,2 1 5-15,2 0-3 0,0 0 1 0,-1 2 2 16,6 0 0-16,0 1 2 0,1 1-7 0,2 1 3 15,-2 1 0-15,2 1 4 0,3 2 4 0,0 1-1 16,2 2 2-16,2-2-3 0,-3 3 2 16,3-2 0-16,1 3-4 0,2-2 1 0,0 4-1 0,4 0 0 15,-1 2 1-15,4 1 0 0,1 1-4 16,-1 2-3-16,1 3 1 0,-1-1 0 0,2 3 1 16,0-1 1-16,2 2-1 0,-1-1-3 15,4 2 2-15,-1 1 2 0,-1 1-3 0,4-1 2 16,1 0 2-16,0-1-1 0,3 0 1 0,2 0 2 15,-1 2 2-15,5 1 0 0,2 1 4 0,1 3-1 16,1-1-3-16,0 2 2 0,7 0-1 16,-2 4 0-16,2-3 0 0,0 1-2 0,3-2 0 0,1 0-1 15,3-2 2-15,-2 0 4 0,3-2-2 16,-2 0 1-16,2-1-2 0,0-1-6 0,4 0 6 16,-1-3-3-16,1-2 1 0,1-2 0 0,-1-1 0 15,2-1 4-15,6-4-2 0,-2-2 5 16,3-3-6-16,4-1 2 0,0-4 0 0,1 0-1 15,4-3-1-15,0 0-2 0,3-4-2 0,0 0-1 16,1-1 0-16,1 0-2 0,3 0 0 0,-1-1-4 16,1-2 5-16,-1 0 0 0,1-2-3 15,-1-3 2-15,-3-2 0 0,0 2-3 0,3-5-1 16,-3-1 3-16,1-1-4 0,-2-2 2 0,-1 0 5 16,1-1-2-16,-2 0 1 0,1-6-1 15,0 0 2-15,2-1-2 0,-2-2 3 0,0 0 2 16,2-1-2-16,-2 0 5 0,0-3 0 0,-1-1 0 15,-4 0 1-15,-2 0 0 0,1 0-1 0,-4 0-4 16,-1 0-1-16,-1-1 0 0,1 0-3 0,-2-1 2 16,-4 0 1-16,0-2-4 0,2 2 3 15,-3-1-4-15,0 0 1 0,2 0-1 0,2-2 0 16,-1 0 0-16,1-2-1 0,-4-2-1 0,5-1 2 16,-4 0-2-16,3-3 2 0,-2 1 2 0,-2-1-5 15,4 1 0-15,-2-3 4 0,2 0-4 0,-3-1 2 16,0-1 3-16,0-2-5 0,1-2 2 15,-2 1 2-15,2-3-2 0,2 0-4 0,0 1 4 16,1-3-2-16,-1 0-1 0,-4-1 4 0,-2-1-1 16,-3 0-2-16,-3 0 2 0,-1-2-1 15,2-1-2-15,-5-1 2 0,1 2-1 0,-1-1 2 16,-3 0-2-16,0 0 0 0,1 0 4 0,-4-1-4 16,1 1 7-16,-3 0-5 0,-2-2-2 0,0 3 0 15,0-1 4-15,-7-1-6 0,2-1 1 16,-4-1 3-16,-1 0-10 0,-2-2 7 0,-4 1 3 15,3-2-2-15,-5-3 2 0,0-1 0 0,-1 0-4 16,-2-2 0-16,-1 2-2 0,1-2-1 0,-3 3-1 16,-3 0-1-16,2 2 6 0,-3-1-5 15,-2 0-1-15,-2 3 2 0,-2 0 0 0,-1 1-3 16,-3 4 3-16,2 2-1 0,-5 1-10 0,0 6 14 16,-3 1 0-16,-2 4-2 0,-3 4-1 0,-7 5-9 15,0 2-7-15,-5 8-9 0,-3 6-4 16,-4 3-18-16,-4 1-13 0,-1 11-14 0,-5 4-20 15,0 5-32-15,2 2-47 0,-2 4-102 0,23-7-218 16,18-4-1132-16</inkml:trace>
  <inkml:trace contextRef="#ctx0" brushRef="#br0" timeOffset="64432.34">15349 12550 578 0,'0'0'287'15,"0"0"-47"-15,0 0-18 0,0 0-14 0,0 0-19 16,0 0-27-16,0 0-38 0,0 0-29 0,0 0-26 15,0 0-7-15,0 0-7 0,0 0 9 0,0 0 1 16,0 0-7-16,0 1-1 0,1-1-12 16,-1 0-5-16,3 0-2 0,2 0 5 0,-1-3 3 15,4-1 4-15,3-2-2 0,5-1 0 0,0-1-9 16,8-1-3-16,1-2 3 0,5-3-4 16,2-2 7-16,6 0 1 0,4-3-1 0,4-2-1 15,2-3 2-15,8-1-4 0,-1 0-4 0,5-3 1 16,3-1-8-16,3 0-3 0,0 0-1 0,3-3-5 15,2 1-6-15,0 0 1 0,0 0-3 0,-1 2-5 16,-6 1 2-16,1 2-3 0,-8 1-1 16,1 3-2-16,-6 2 3 0,-3-1-2 0,-1 0 0 15,-5 3 4-15,0-1-5 0,-5 3-1 0,-4 1 0 16,-1 0 3-16,-1 1-3 0,-6 3 2 0,2-1-1 16,-5 1-5-16,-3 2 4 0,0 0 0 15,-5 1 0-15,-1 1 1 0,-3 2 1 0,-2-1 0 16,1 0-3-16,-2 1 2 0,-1 0-1 0,0-1 0 15,1 0 0-15,0 2 2 0,-4-1-3 0,4 0 1 16,-5 1 2-16,4 0-3 0,-4 1-4 16,-2 0 0-16,3 1-5 0,-4 1-7 0,0 0 2 15,0 1-9-15,0 0-14 0,0 0-9 0,-4-1-16 16,2 1-22-16,-4-2-20 0,0 0-20 0,-3 1-24 16,-3-1-11-16,-5 1-5 0,1 0 1 15,-3-1 2-15,-4 0 1 0,-1 1 11 0,0-2 14 16,-3 0 33-16,-3 0 38 0,3-1 32 0,-3 0 20 15,3-2 16-15,-1 0 12 0,1-1 13 0,4 1 28 16,0 2 28-16,3 0 25 0,3-1 19 16,5 3-1-16,3-1-2 0,6 1-6 0,1 2-10 15,2 0-13-15,0-1-27 0,0 1-26 0,2 0-30 16,1-1-17-16,5 1 5 0,3 0 7 16,1 0 10-16,7 0 7 0,1 0-4 0,1 0-7 15,3 0-2-15,-1 0 2 0,-2 2-7 0,0 3-1 16,-2-2-1-16,1 1-7 0,0 0 3 0,1 2-2 15,-1-1 0-15,0 4 2 0,-5-1-1 0,4 2 0 16,-7 3-3-16,4 0 0 0,-5 2 2 16,-2 1 0-16,-2 0 0 0,-1 2 2 0,-5 2-2 15,-1 1 0-15,0 5 3 0,-6 4 2 0,-5 2-2 16,-3 2 5-16,-6 3-3 0,-1 2-5 0,-3 0-8 16,-5 1-21-16,0-2-35 0,-1-4-43 15,0-3-54-15,0-3-81 0,0-3-136 0,8-6-479 16,7-8-200-16</inkml:trace>
  <inkml:trace contextRef="#ctx0" brushRef="#br0" timeOffset="65180.24">15717 10007 2850 0,'0'0'35'0,"0"0"6"0,0 0 1 0,0 0 16 15,0 0 18-15,0 0 4 0,0 0-9 16,0 0-18-16,0 0-21 0,0 0-20 0,0 0-5 16,0 0-3-16,0 0-7 0,0 0 3 0,72-97 2 15,-48 89-2-15,0 2 4 0,-1-1-1 0,3 2-6 16,-3 2-1-16,-3 0 4 0,1 3 0 15,-1 0-3-15,-7 0 1 0,2 4-4 0,-2 0-7 16,-3 3 7-16,1 2-3 0,-4 0-2 0,-3 2 0 16,1-1 3-16,-4 3-3 0,-1 0 2 15,0 3 7-15,-2 0-3 0,-6 0 2 0,-2 0 5 16,-3 1 0-16,-2 1-3 0,-6 1 1 0,0-1 4 16,-3 1-3-16,-3-1 2 0,-3 2 2 15,-2 1-5-15,-4-2-2 0,4 0 7 0,0-3-1 16,3-3 0-16,4-2 3 0,-1-3-1 0,6-2-1 15,6-2 2-15,-1 0 0 0,10-3-3 0,-1 0 0 16,5-1 4-16,1 0-2 0,0 0-2 0,0 0 1 16,5 0-5-16,-1 0 3 0,4 0 4 0,4 0 2 15,0-2 1-15,8-2 1 0,0 1-4 0,7-2-1 16,-1-1-2-16,7 2-7 0,-1-1-1 16,2 2-11-16,5 0-19 0,-1-1-30 0,2 2-57 15,-2-3-66-15,3 1-108 0,2-3-156 0,-12 0-319 16,-10 3-694-16</inkml:trace>
  <inkml:trace contextRef="#ctx0" brushRef="#br0" timeOffset="65530.46">16709 9853 2365 0,'0'0'199'0,"0"0"-22"0,0 0-45 15,0 0-22-15,0 0-12 0,0 0-18 16,0 0-17-16,0 0-21 0,0 0-12 0,-132 4-9 15,104 13-2-15,-2 1 2 0,0 2 2 0,5 3-5 16,-3 0-6-16,1 3 0 0,5 1-7 0,1 1 0 16,5 2 1-16,1 0 0 0,6-1-4 15,6-1 2-15,3-1-1 0,0 1-7 0,4-4 2 16,5 0-2-16,5-3-3 0,1-3 2 0,2-2-1 16,-2-1-5-16,5-2 3 0,0-1 3 0,-1-1-4 15,2-3 1-15,0-1-1 0,-2-4-4 0,2 0 6 16,-1-2 7-16,-3-1 0 0,-2 0 0 0,0-1 0 15,-4-4 2-15,-4 2 3 0,1-3 6 16,-3 0 4-16,-3-1-3 0,-2-1 0 0,0-1-2 16,-7 0-1-16,-1-3-8 0,-4 2-1 0,-1-3-3 15,-6 4-9-15,0 0-2 0,-3 2-12 16,-2 1-25-16,-2 3-28 0,4 1-45 0,-1 2-79 16,1 0-139-16,6 0-271 0,6 2-987 0</inkml:trace>
  <inkml:trace contextRef="#ctx0" brushRef="#br0" timeOffset="66484.02">16969 9950 2440 0,'0'0'115'15,"0"0"-6"-15,0 0-9 0,0 0-11 0,0 0-16 16,0 0-10-16,0 0-26 0,0 0-33 16,0 0-19-16,0 0-4 0,0 0 3 0,0 0 14 15,0 0 6-15,0 0-1 0,-4 71-3 0,8-48 2 16,1 0 0-16,0 0-2 0,3-1 2 16,-1-2 1-16,-1 2-2 0,1-1 0 0,3-2 2 15,-3-1-4-15,-1-1-1 0,-1-2 2 0,0-1-8 16,-1-3-6-16,0-1-4 0,1-1-6 15,-3-3 0-15,0-3 5 0,-1-1 4 0,2-1 7 16,-1-1 10-16,-1 0 11 0,1-1 2 0,-1-4-2 16,3-2-3-16,0-1-4 0,0-3-6 0,2-1 2 15,-3 0 0-15,4-1-8 0,-1-1 5 16,2-2-3-16,0 1-1 0,-1 2 2 0,0-1 0 16,-1 2-4-16,2 3 1 0,-4 1 5 0,3 2-5 15,-4 1-1-15,3 0-2 0,-1 2-7 0,0 0-4 16,-1 2 1-16,2 0-2 0,-1 1-4 0,3 0-1 15,2 1 3-15,-2 4 1 0,-1 2 5 0,0 0 6 16,3 2-2-16,-3 2 2 0,0 1 6 16,-1 1 0-16,4 0 0 0,-1 2 2 0,0-1 2 15,2 0-4-15,-1 1 1 0,1-1-6 16,1-2-6-16,-2 2-2 0,4-2 2 0,-4-1 5 16,-1 1 2-16,-1-3 4 0,1-1 1 0,-3-2 0 15,-2 0 2-15,-2-3 8 0,2-1-4 0,-2 1 2 16,-1-3 6-16,0 0-6 0,-1 1 8 0,1-1 1 15,-1 0-8-15,0 2-1 0,0-2-1 16,0 0-4-16,0 1-3 0,0-1 6 0,0 0-2 16,0 1-2-16,-1-1 4 0,0 1 0 0,0-1-2 15,0 1 3-15,1-1 6 0,0 0 5 16,0 0 8-16,0 0 10 0,0 0 9 0,0 0 1 16,0 0 11-16,0 0-6 0,0 0-10 0,0-1-3 15,0 0-10-15,0 0-3 0,0 0-4 0,0-1 4 16,0 1-5-16,-1 0-5 0,-1 1 5 15,2-2-14-15,-2 2 4 0,1-1-1 0,1 1 1 16,0 0 1-16,0-1-1 0,-1 1 0 0,1 0-4 16,0 0-2-16,0 0 5 0,0 0-1 0,0 0-4 15,0 0 10-15,0 0-11 0,0 0-1 0,0 0 3 16,0 0-5-16,0 0 0 0,0 0 2 0,0 0 0 16,0 0-4-16,0 0 6 0,0 0 1 15,0-1-1-15,0 1 10 0,0 0-2 0,0 0 1 16,0 0 2-16,0 0-4 0,-1 0 1 0,-1-1-4 15,1 0-1-15,-4-1 1 0,4 0-5 0,-1 0 1 16,0-2 5-16,-3 0-5 0,4-2 6 16,0-2 3-16,0-2-5 0,1-2-5 0,0-3 3 15,1-2-3-15,4-4-5 0,2-1 10 0,3-3 0 16,0 0 1-16,3-2 4 0,0 0 0 16,-1 1-6-16,-1 3-3 0,-2 1 4 0,0 4-3 15,-2 1-3-15,0 4-4 0,3 1-4 0,2 2-9 16,2 1 8-16,-1 0 3 0,-1 2-7 0,4 2 4 15,-5 1-3-15,0 2-9 0,-1 1-19 16,-1 1-26-16,-1 0-45 0,-1 3-44 0,3 2-98 16,-3 2-128-16,-2 0-364 0,-1-3-575 0</inkml:trace>
  <inkml:trace contextRef="#ctx0" brushRef="#br0" timeOffset="68213.38">22835 11239 1219 0,'0'0'222'0,"0"0"-49"16,0 0 26-16,0 0 12 0,0 0-26 0,0 0-23 16,-118-93-25-16,96 77-22 0,-4 3-16 15,-1 0-20-15,-3-1-9 0,-4 2-14 0,0-1-10 16,-5 1-3-16,-1 3-5 0,-1 2-12 0,-2 2-5 16,-6 0-1-16,-2 2-15 0,0 3 9 15,-3 0-2-15,-3 3-4 0,2 5 2 0,-2 3-2 16,-3 3 0-16,-2 4-2 0,0 1 6 0,-4 4-4 15,-1 4 1-15,-3 1 4 0,-1 4-2 0,-3 1 1 16,1 3-2-16,0 3 3 0,1 2-6 16,4 0 5-16,2 1 3 0,4 2-6 0,1 3 0 15,2 1 3-15,3 6-3 0,0 5-4 0,3 5 5 16,0 4-1-16,4 3 2 0,2 3 0 16,5 2 4-16,3 2-5 0,6-2 0 0,1 3 7 0,3 2-2 15,1 1 4-15,5 6-1 0,3 0-3 16,1 3-2-16,7 0-2 0,2 0-1 0,6-1-3 15,3-3 5-15,1 2-4 0,11-3 0 0,2 2-1 16,4-2-3-16,2-1 3 0,4-4 0 0,1-4-2 16,3-3 1-16,2-6-2 0,1-2 3 0,2-1 5 15,3-5-2-15,0-1 1 0,1-5-4 16,4-4 1-16,0-4-1 0,-1-3 5 0,2-3 1 16,2-3-3-16,-1-3 1 0,2-7-3 0,3-1 1 15,2-6-1-15,1-3 1 0,3-3-3 16,5-2-1-16,-2-5 2 0,5-2-1 0,5-1 3 15,-2-4 2-15,4 0 1 0,0 1-1 0,-2-4 2 16,3 0-5-16,-5-3-3 0,1 1 4 16,-2-3-4-16,-1-2 5 0,-2 0 0 0,-3-3-2 15,0 2-4-15,-1-5 0 0,-2 0 1 0,-3-3-2 16,-5-1 5-16,3-2-2 0,-3-2 0 0,-1-2 0 16,1-1 0-16,0 0-2 0,4-1-3 0,2 0 0 15,8-3-1-15,9 1-3 0,0-2 3 16,-1-1-2-16,-7 1-2 0,-4 0 10 0,-5 1-1 15,1-2 1-15,4 0-1 0,-3-1-5 0,0 1 0 16,-7 1-2-16,-1 1 4 0,-5 0-2 0,-1 0 0 16,-5-3 3-16,2-2-2 0,-4 1 1 0,0-4 0 15,-2-2 1-15,-2-1-1 0,0-2-2 16,1-3 2-16,-2-3-4 0,-3-1 4 0,0-2 1 16,-7-3 2-16,-1 0-2 0,-2-2-3 0,-2-3 1 15,-3-3-3-15,-2-1 1 0,-3-2 0 0,-3-1 1 16,-2-3-3-16,0-1 3 0,-1-4 0 15,-5-5-2-15,-3 1 3 0,-5-4-10 0,-1 0 3 16,-8-1 1-16,-4 3 1 0,-5 0 5 0,-8 5-4 16,-2 4-1-16,-7 5-1 0,-1 4-3 15,-5 3 2-15,-4 5-3 0,-8 4 0 0,1 2 2 16,-11 1-1-16,1 5 2 0,-5 3-1 0,-6 5 0 16,-3 5-6-16,2 6-6 0,-1 2-2 0,-2 5-15 15,0 1-5-15,1 5-6 0,-1 2-16 16,2 3-7-16,3 6-21 0,3 1-26 0,6 0-35 15,6 7-61-15,10 6-117 0,17-1-233 0,16-4-1047 0</inkml:trace>
  <inkml:trace contextRef="#ctx0" brushRef="#br0" timeOffset="69247.21">22532 12261 843 0,'0'0'175'0,"0"0"16"15,0 0-2-15,0 0-13 0,0 0-5 0,0 0-10 16,0 0-28-16,0 0-30 0,0 0-26 16,0 0-11-16,0 0-11 0,0 0-2 0,0 0 1 15,0 0-15-15,9-30-1 0,-9 30-8 0,0 0-7 16,0 0-5-16,0 0-2 0,-3 0-4 15,1 0-6-15,1 1 1 0,-2 3-1 0,-4 0-3 16,1 3 4-16,-2 1 2 0,-2 1-2 0,-5 3 5 16,2 1 2-16,-4 1 2 0,2 4 1 0,-5 1 0 15,-6 4 7-15,2 1 4 0,-6 5 14 0,-2 2 5 16,-5 2-5-16,0 3-6 0,-1 3-14 0,-8 4-7 16,3 2-4-16,-7 1 1 0,-1 2-2 15,-1 1 0-15,-6-1 0 0,3 1-2 0,-3-3 0 16,0 1 1-16,1-2-2 0,-6 0 1 0,2 1 2 15,2 0 0-15,0 1 1 0,-1-1 2 16,7 0-1-16,-1 0-3 0,4-3 0 0,2 0-4 16,3-1 1-16,0-2 0 0,5-1-1 0,0-1 1 15,6-1-4-15,-4-3 0 0,5 2 3 0,-4-1-2 16,3 1 0-16,-3 0-1 0,3 1-1 0,-3-3 1 16,5 0 1-16,1-5 0 0,2-3-1 15,4-2 0-15,-2-2 1 0,2-4 0 0,3-1 0 16,3-3-2-16,2-4 1 0,0-1 1 0,5-3 2 15,2-2-3-15,-1 0-10 0,2-1-7 16,-1 0-17-16,2-2-17 0,0 1-18 0,2-1-35 16,-2-1-57-16,2 1-91 0,0 0-119 0,-1 1-168 15,5-2-886-15</inkml:trace>
  <inkml:trace contextRef="#ctx0" brushRef="#br0" timeOffset="69599.49">20464 13551 573 0,'0'0'154'16,"0"0"-4"-16,0 0 24 0,0 0 9 0,0 0-40 16,0 0-39-16,0 0-28 0,0 0-20 15,0 0-4-15,0 0 8 0,0 0 14 0,0 0 14 16,0 0 7-16,0 0-2 0,60 120-6 0,-59-86-17 15,-1 2-3-15,-1 0-10 0,-2-1-7 0,-4-1-2 16,2-5-9-16,-1-2-5 0,2-4-1 16,-1-2 5-16,3-4 1 0,1-3-1 0,1-4 2 15,0-1-4-15,0-3-7 0,0-1-2 0,1 0-2 16,5-2 3-16,1 0 11 0,3 0 11 0,8-1 6 16,2-2-2-16,7 0 6 0,7 0-6 15,4-6-3-15,6-2-2 0,7-2-16 0,2-3-10 16,5 3-12-16,1-1-3 0,-3 4-5 0,2 3-9 15,-5 1-17-15,-2 2-36 0,-2-1-59 16,-4 2-92-16,0 2-195 0,-13-2-518 0,-12 0-684 0</inkml:trace>
  <inkml:trace contextRef="#ctx0" brushRef="#br0" timeOffset="71717.44">24273 11573 1089 0,'0'0'290'0,"0"0"-13"16,0 0-56-16,0 0-38 0,0 0-40 16,0 0-19-16,0 0-23 0,0 0-10 0,0 0-7 15,0 0-13-15,0 0-4 0,0 0-7 0,0 0-8 16,0 0-11-16,133-108-10 0,-114 103-12 0,-1 0-8 15,-5 0-4-15,3 3-2 0,-4 1-5 16,-1 1-3-16,-1 0-2 0,1 1-4 0,-3 4-1 16,1 3 1-16,-4 1 0 0,2 1-2 0,-4 3 3 15,2 1 0-15,-4 2 0 0,-1 1 4 16,-1 1 2-16,-6 2-1 0,-3 2 3 0,-4 0 3 16,-2 2 0-16,-3-1 2 0,-1-1 1 0,-1-1-5 15,0-3 1-15,1 0-1 0,-1 0 0 0,-1-2-1 16,0 0 2-16,1 0 1 0,-1-2 4 15,3-2 1-15,2-2-2 0,-1-2-1 0,6-1-3 16,0-1 2-16,4-3 1 0,1 1-4 0,5-3 1 16,2 0-5-16,0-1 0 0,0 0-8 0,0 0-6 15,5 0-1-15,0 0 5 0,6 0 10 16,2 0 9-16,5 0 1 0,6 0 0 0,2-4-3 16,7 0 0-16,1-1 0 0,1-1 0 0,5 0-4 15,0 1-5-15,-1-2-14 0,1 0-25 0,-4-2-22 16,-2 1-29-16,-2-3-26 0,0 0-27 0,-2-3-25 15,-2 2-16-15,-4-1-8 0,1-2 3 16,-3 0 27-16,-2-1 30 0,-6-3 42 0,-3 1 45 16,-1-2 30-16,-4 0 25 0,-3-1 25 0,-2 1 24 15,1 1 28-15,-2 1 29 0,0 1 27 0,0 2 21 16,-3 0 8-16,0 3 3 0,-1 0-10 16,0 2-15-16,1 1-9 0,-2-1-13 0,4 2-16 15,-1 1-9-15,0 3-15 0,2-1-7 0,-1 2-7 16,1 1-11-16,0 0-15 0,0 2-15 15,0 0-12-15,0 0-11 0,0 0-5 0,0 2-6 16,0 2-3-16,0 3 4 0,4 3 3 0,-1 2 4 16,4 2 0-16,-2 0 2 0,1 1-7 0,0 2 0 15,0-1 4-15,3-1-6 0,-1 0 7 16,2-2-1-16,0 1-2 0,0 0 5 0,-1-3-3 16,1-1 0-16,-1-2-5 0,1-2-2 0,1-1-1 15,1-1-3-15,1-1-1 0,-2 0-3 0,3-3 2 16,-1 0 4-16,-2 0 3 0,1-3 5 0,-2-2-5 15,-1-1-1-15,0-2 1 0,0-2-1 16,-3 1 6-16,-1-1 0 0,-3 0 0 0,1-1 1 16,0 1 2-16,-3 2-1 0,0 0 1 0,0 2 1 15,0 2-5-15,0 0 2 0,0 3-3 0,0 1-5 16,0 0-4-16,0 0-4 0,0 2 4 16,-3 4 1-16,1 2 9 0,1 2 4 0,-1 4 3 15,0 1 2-15,-1 2-2 0,1 2-2 0,2 0-2 16,0 2 0-16,0 0 0 0,2 1-4 0,2 1-23 15,0 1-25-15,6-1-63 0,0-1-97 16,3-3-155-16,0-4-213 0,-6-7-979 0</inkml:trace>
  <inkml:trace contextRef="#ctx0" brushRef="#br0" timeOffset="71877.13">25399 11769 2391 0,'0'0'176'0,"0"0"5"16,0 0-13-16,0 0-15 0,0 0-31 0,0 0-28 15,0 0-24-15,0 0-28 0,0 0-17 0,0 0-19 16,0 0-9-16,0 0-7 0,0 0-13 16,0 0-22-16,-56-90-31 0,56 90-50 0,3 1-51 15,1-1-76-15,1 0-122 0,0 0-224 0,-1 0-949 16</inkml:trace>
  <inkml:trace contextRef="#ctx0" brushRef="#br0" timeOffset="72234.76">25506 11478 1839 0,'0'0'186'0,"0"0"18"15,0 0 4-15,0 0-35 0,0 0-35 0,0 0-41 16,0 0-40-16,0 0-31 0,0 0-19 16,0 0-11-16,0 0 4 0,0 0 10 0,0 0 1 15,0 0 0-15,67 14 0 0,-46-9-2 0,1-4-6 16,-2 3 5-16,-1-2-2 0,1-1-2 0,0 2 1 15,-2-3-3-15,-2 1 0 0,1-1 0 16,-4 0 3-16,1 0-3 0,-4 0 0 0,-1 0 1 16,-2 0-4-16,-1 0 0 0,-4 0-2 0,0 0 0 15,-2 1-7-15,1 1-1 0,-1 2 0 0,0 2-2 16,0 4 5-16,-1 3 9 0,-2 4 2 0,-3 4 4 16,1 4 10-16,-4 3 0 0,0 3 2 0,1 2-1 15,-3 0-3-15,2 1-6 0,-1-1 1 16,-1-1 1-16,2-3-9 0,1 3 3 0,0-5-2 15,0 1-3-15,1-1 2 0,1 0-4 0,1-3-19 16,1-1-35-16,2-2-59 0,2-3-100 16,0-2-155-16,2-6-272 0,0-5-912 0</inkml:trace>
  <inkml:trace contextRef="#ctx0" brushRef="#br0" timeOffset="72920.84">26435 11514 2162 0,'0'0'429'0,"0"0"-304"15,0 0-27-15,0 0-22 0,0 0-27 16,0 0-22-16,0 0-8 0,0 0-10 0,0 0 1 16,0 0 1-16,0 0 3 0,0 0 1 15,0 0-5-15,0 0 3 0,-21 122-2 0,21-96-4 16,4 1-1-16,0-1-4 0,0 1 0 0,2-4 1 15,0-1-1-15,1-1-2 0,1 0-11 0,-2 0-9 16,1-3-8-16,1-1-13 0,-2-4-3 0,0 0-5 16,1-2-3-16,-3-3 6 0,1-2 8 15,-1-2 14-15,0-3 14 0,0-1 15 0,1 0 8 16,1-6 0-16,0-2 0 0,3-1-10 0,1-3-4 16,0-1 0-16,1 0 1 0,-2-1-1 15,2-1-4-15,3 0-4 0,-3-2-3 0,0 1 1 16,0 0 0-16,-1 4 3 0,0-1 0 0,-2 5-2 15,-2 4 3-15,0-1-2 0,-2 3-2 16,3 1-1-16,-3 1-5 0,1 0-2 0,1 0 2 16,2 2 3-16,-1 2 1 0,1 1 5 0,-1 2 3 15,2 0 2-15,1 0 0 0,-3 1 2 0,1 0-2 16,-1 1 0-16,2 0 1 0,-4 1-1 0,0 1 0 16,1-1 1-16,-2-2 0 0,2 3 1 15,-1-2 1-15,1 0 2 0,0 0-2 0,1-1 2 16,4-1 1-16,-2 1 2 0,2-1-1 0,1-1 2 15,3-1 1-15,1-2 1 0,2 0 0 0,0-3 0 16,0 0-1-16,1 0-1 0,-1-4 6 0,0-2 0 16,2-2 4-16,-3-2 0 0,3-1-3 15,-1-2 2-15,-3-1 0 0,1-1 0 0,-2 0-5 16,1 0-2-16,-3-1 0 0,4-2-1 0,-4 3 3 16,3-2 1-16,-1 1-5 0,1 2 1 0,0-1-6 15,7 1-2-15,-1 1 1 0,-1 1 0 16,-1 3 4-16,-5 2 5 0,-4 4 9 0,-4 1 6 15,-6 0 2-15,-1 2-5 0,0 0-12 0,0 0-14 16,0 0-12-16,0 2-2 0,-4 2 3 16,-2 4 8-16,-2 2 10 0,0 3 2 0,-1 1-2 15,1 2-1-15,1 0-4 0,0 0 1 0,3 3 0 16,3 0-1-16,1 1-3 0,2 3-7 16,8 2-12-16,2 1-17 0,5 1-34 0,3 3-62 15,-1 0-119-15,-4-7-175 0,-4-7-827 0</inkml:trace>
  <inkml:trace contextRef="#ctx0" brushRef="#br0" timeOffset="73187.5">27181 13207 2352 0,'0'0'134'16,"0"0"8"-16,0 0-1 0,0 0-30 0,0 0-25 16,0 0-19-16,0 0-20 0,0 0-23 15,0 0-31-15,0 0-22 0,0 0-16 0,0 0-41 16,0 0-71-16,111-52-171 0,-80 47-327 0,-7 1-931 0</inkml:trace>
  <inkml:trace contextRef="#ctx0" brushRef="#br0" timeOffset="73357.5">28603 13051 2391 0,'0'0'37'0,"0"0"15"16,0 0 30-16,0 0 19 0,0 0 4 15,0 0-26-15,0 0-29 0,0 0-22 0,0 0-23 16,0 0-12-16,0 0-47 0,0 0-74 0,0 0-110 16,0 0-143-16,28-56-232 0,-26 56-895 0</inkml:trace>
  <inkml:trace contextRef="#ctx0" brushRef="#br0" timeOffset="73503.03">29117 12979 1886 0,'0'0'104'0,"0"0"-6"0,0 0 9 16,0 0 1-16,0 0-28 0,133-26-12 0,-113 22-21 16,1-1-16-16,-1 3-15 0,0-1-18 0,1 1-31 15,2 1-68-15,4 0-129 0,-9 1-234 16,-3 0-1030-16</inkml:trace>
  <inkml:trace contextRef="#ctx0" brushRef="#br0" timeOffset="75013.46">8588 14603 2393 0,'0'0'129'0,"0"0"21"15,0 0 6-15,0 0-23 0,0 0-21 16,0 0-28-16,0 0-38 0,0 0-30 0,0 0-17 16,0 0-5-16,0 0 9 0,0 0 16 0,-7 89 5 15,7-31 4-15,1 10 9 0,-1 13 8 0,0 8 5 16,0 10 7-16,-1 1-13 0,1 4-10 16,-2 2-11-16,-4 1-5 0,3 2-3 0,-4 0-4 15,2-2 9-15,-4-3-4 0,1-7-3 0,0-5-1 16,3-10-4-16,0-6-5 0,3-9 4 0,0-7 2 15,2-9-10-15,0-8 3 0,0-6 8 16,0-8-18-16,0-8-9 0,1-7-14 0,0-4-40 16,0-6-21-16,0-2-21 0,3-2-33 0,-1-4-38 15,-1-5-88-15,7-6-173 0,-2 2-425 0,-3 3-600 16</inkml:trace>
  <inkml:trace contextRef="#ctx0" brushRef="#br0" timeOffset="76247.21">8540 14461 400 0,'0'0'175'16,"0"0"9"-16,0 0 6 0,0 0-13 0,0 0-6 15,0 0-2-15,0 0-21 0,0 0-27 0,0 0-28 16,0 0-23-16,0 0-12 0,0 0 0 0,0 0 5 15,-3-9 3-15,3 9 5 0,0 0-2 16,0 0-7-16,1 0-12 0,0 0-14 0,0 0-13 16,0 0-14-16,1 0-1 0,5-1-3 0,0 0 4 15,0 0 5-15,9 1-1 0,0-2 0 0,6 0-2 16,3-1-1-16,7 1-2 0,7-2 0 16,2 2 0-16,10 0-2 0,7-1 0 0,4 0 1 0,6-2-2 15,4 2 0-15,8-3 0 0,0 1-1 16,6 0-2-16,3-1 2 0,4 0 3 0,0 0 0 15,2 2 5-15,2 0 9 0,-2 2 8 0,2 1 6 16,0 0 0-16,2 2-7 0,2-1-11 16,2 0-2-16,-2 1-5 0,0 0-3 0,-2 1 2 15,-6 0-2-15,-3-1 1 0,-3-1-1 0,-1 0 1 16,-4 1 4-16,-5-1 3 0,0 0 7 16,-7-1-1-16,-8 0-1 0,-2-2 1 0,-8 2-1 15,-6 1-2-15,-9 0 2 0,-5 0-1 0,-6 0-1 16,-5 0-2-16,-5 0 1 0,-4 0-2 0,-3 0-6 15,-3 0 0-15,0 0-7 0,-2 1-1 16,-4 0 0-16,1 1 0 0,-1 0-5 0,1 1 1 16,-1 1 0-16,1 2 1 0,1 3 0 0,-1 4 2 15,0 4-1-15,2 6-4 0,-1 7 8 0,1 6-2 16,-2 5-2-16,2 5 5 0,-2 4-7 16,1 6 2-16,0 2 1 0,-2 7 0 0,1 4 0 15,-1 1 1-15,0 4 3 0,-4 2 0 0,-1 0 5 16,-1 2 2-16,-4 0 4 0,-1 2-3 0,2-2 5 15,0-1-5-15,3-3-1 0,-2-3 4 0,2-3 3 16,4-3 5-16,-3-6-1 0,1-2 0 0,3-4-4 16,-2-3-6-16,-2-3 7 0,3-2-3 15,1-4-5-15,-1-3 2 0,0-3 0 0,1-2-5 16,1-3 2-16,-2-3 6 0,4-1-5 0,-2-3 1 16,0-4-2-16,0-1 0 0,0-5-7 15,0-1 5-15,0-3 0 0,0 0-10 0,0-2 8 16,0-1-5-16,0-2-2 0,1 0 6 0,-1-2 5 15,0 0-7-15,0 0 8 0,0-1-3 0,0 0-5 16,0-1 5-16,-1 0 2 0,-1 1 0 16,0 0-7-16,-1 0 5 0,-2 2-13 0,0-2 4 15,-3 0 6-15,-2 0-4 0,0 1 6 0,-1 1-7 16,-3-1 3-16,-2 0-5 0,-4 0 2 16,-1-1 7-16,-2 0-7 0,-3 0 0 0,0 0 5 0,-4 0-6 15,-5 1-1-15,-1-4 2 0,-5 4-4 16,-4-2 5-16,-5 1-1 0,-5-2 3 0,-3 1-7 15,-6 0-7-15,-5-2 5 0,-7 2-7 0,-3 0 9 16,0-1 1-16,-3 1 1 0,0-3-3 0,0 0 0 16,0-1 0-16,0 1-12 0,-2 0 8 15,1-1-2-15,-2 0-2 0,3-2 5 0,-3 1 4 16,2 0-9-16,-2 0 8 0,2 0 7 0,0 0-5 16,1-1 4-16,0 3-3 0,2-1 0 0,-2 0-2 15,2 1 10-15,-1 0-4 0,1 2-2 16,1-2 5-16,3 3-9 0,0 0 6 0,6-2-1 15,5 2 1-15,5 0 3 0,7-2-5 0,5 2 5 16,9-2-2-16,7 2-4 0,4-1-2 16,6 0 9-16,8-1-5 0,-1 1 9 0,9-1-1 15,0 1-5-15,4 1-2 0,1-1 5 0,0 1-1 16,1 0-8-16,0-2 7 0,0 2-10 0,0 0 3 16,-1 0 3-16,1 0 0 0,0 0-3 15,-4-1 0-15,3 1 8 0,0-1-9 0,1 0 6 16,-1 0-1-16,1 0-3 0,0 1 1 0,0-2 3 15,0 1-6-15,0 1-6 0,0 0 5 0,0-1-5 16,0 1 0-16,0 0-1 0,1 0-2 0,5 0-7 16,-2 0-10-16,3 0-48 0,-1 0-113 15,1 0-277-15,1 0-1069 0</inkml:trace>
  <inkml:trace contextRef="#ctx0" brushRef="#br0" timeOffset="77533.21">10235 15445 1078 0,'0'0'195'0,"0"0"-18"0,0 0 12 15,0 0 7-15,0 0-11 0,0 0-24 0,0 0-36 16,0 0-27-16,0 0-20 0,0 0-10 0,0 0-8 16,0 0-4-16,0 0-6 0,0 0-11 15,-16 46-2-15,9-39-7 0,-2-1-6 0,-1 0-6 16,-2 1-4-16,0-1-2 0,0-2 0 0,1 1 5 16,1-3 1-16,0 0 0 0,0-1 2 0,5 0-1 15,-2-1-4-15,0 0 11 0,4 0-2 0,-1-1-4 16,1-2 4-16,1-1-12 0,2-1-1 0,0-1-6 15,0 0-2-15,0-2-6 0,2-2-4 16,4 1 6-16,-3-2-5 0,4 1 2 0,-1 1 0 16,1 1-1-16,2 1 0 0,-1 2 1 0,-2 0-1 15,1 4-6-15,2-2-1 0,-4 3 1 0,2 0-3 16,-1 0 0-16,-2 3 0 0,3 1-4 16,-3 1 3-16,1 1 5 0,-2 0 2 0,-2 1 0 15,0-1 0-15,1 0 0 0,-2 0 1 0,0 0 8 16,-2-1 5-16,0 0 5 0,-4 1 0 0,0-3-1 15,-1 1 1-15,-1 0-6 0,2-1 2 16,-2 0-2-16,-1-1-5 0,0 0 3 0,2-2-6 16,1 1-3-16,-2-1-1 0,3 2 4 0,-1-2-4 15,3 0 2-15,-2 0-1 0,4 0-10 16,0-2-4-16,1 0-16 0,0 0-33 0,-1-1-57 0,1 1-94 16,0-1-125-16,2 2-211 0,-2-2-939 0</inkml:trace>
  <inkml:trace contextRef="#ctx0" brushRef="#br0" timeOffset="79265.23">10103 15459 0 0,'0'0'21'0,"0"0"204"16,0 0-56-16,0 0-33 0,0 0-33 15,0 0-24-15,0 0-6 0,0 0-14 0,0 0 2 16,0 0-2-16,0 0-7 0,0 0 6 0,0 0-1 15,-10 4 11-15,10-3 2 0,0-1 8 0,0 0 2 16,0 1-1-16,-1-1-1 0,1 0-5 16,0 0-8-16,0 0-4 0,0 0 6 0,0 0 0 15,0 0 7-15,0 0-1 0,0 0-9 0,0 0 0 16,0-1-5-16,0 0-4 0,1-1-2 16,1-1-5-16,-1 0-6 0,3-2-3 0,2 0 0 15,2-1 4-15,1-1-2 0,2-2 0 0,1-3 2 16,5 1-2-16,0-4 7 0,3-1-3 0,5-3 1 15,1 0-6-15,2-1-8 0,1-1 3 16,0 0-7-16,2-1 2 0,-2 1-2 0,2-1-2 16,-4 1 1-16,0 1-4 0,-3 4-1 0,-1-2-7 15,-3 3 1-15,-4 2-6 0,0 0-2 0,-4 2 1 16,-3 2-5-16,1 2 1 0,-5 0 3 16,1 1-4-16,-3 3-2 0,-1 1 1 0,1 1-8 15,-3 1 2-15,0 0 2 0,0 0-2 0,0 0-3 16,0 0-2-16,0 0-2 0,0 0-4 0,0 0 5 15,0 0-6-15,0 0-5 0,0 0 1 16,0 0-4-16,0 0 2 0,0 0 2 0,0 0 6 16,1 0-1-16,0-1 5 0,0 0 0 0,2-1 1 15,-2 1 2-15,3 1 2 0,-2-1 3 0,-1 0 0 16,-1 0 0-16,2 1 1 0,-2-1 1 0,1 0-1 16,-1 1 5-16,0 0-3 0,0-2 1 15,0 2 1-15,0 0-3 0,0 0 1 0,0 0-3 16,0 0 2-16,0 0-2 0,0 0 0 0,0 0 0 15,0 0-4-15,2 0 1 0,-2 0-1 16,1-1 3-16,0-1-2 0,1 0 2 0,-1-1 1 16,2 1-2-16,1 0 4 0,-1-2 0 0,0 2 1 15,3-2-1-15,-3 1 0 0,2-2 0 0,-2 2-1 16,1-1 3-16,1 1-2 0,-4 1-3 0,3 0 2 16,-2 0 0-16,1 1 1 0,-2 0-1 15,-1 1 2-15,1-1 0 0,-1 0-4 0,0 0 7 16,0 1-3-16,0 0-2 0,0 0 4 0,0 0-4 15,0 0 2-15,0 0 1 0,0 0 1 0,0 0 0 16,0-2-2-16,0 1 3 0,0-1-8 0,0 0-2 16,0-1 0-16,0 1-3 0,0 0 3 15,2-2 0-15,-2 1-3 0,0-1-2 0,0 1 1 16,0-1 2-16,0 1 0 0,0 0 0 0,0 0-3 16,0 1-1-16,-2-2-1 0,2 1 3 0,-3 0 2 15,-1-1-1-15,2 1 1 0,-1-1 2 16,0 0-1-16,-1 0 1 0,1 1 2 0,-2 0 0 15,1-1 1-15,1 0 6 0,-2 1-6 0,1 0-2 16,1 1 4-16,-2 0-3 0,2-1 3 16,-2 1 0-16,2 1-3 0,-3 0-6 0,2 0 2 15,0-1 0-15,-2 2-1 0,2 0 3 0,-2-1-6 16,1 1-1-16,-1 0 2 0,0 0-2 0,1 0 4 16,-1 0 1-16,0 0 0 0,-2 1 5 15,2 1-2-15,-1-1-3 0,0 1 2 0,-2-1-3 0,4 2 4 16,-2-1 2-16,-1 1-2 0,1 0-3 15,1-1 5-15,0 1 0 0,0 0 0 0,-1 0 2 16,-2 0-3-16,4 0-1 0,-2 1 4 0,-1-1 2 16,0-1-5-16,2 3-1 0,-1 0 0 15,1-1-4-15,1 0 5 0,-2 1 0 0,3 0-2 16,-2-1 1-16,1 1 3 0,0 0-1 0,1 0-2 16,-3 0 4-16,3 0-2 0,-1-1 0 0,1 1 2 15,-1 0 0-15,1 0-2 0,0 1 1 16,-2 1 1-16,2-1 0 0,-2 1 0 0,4 0 3 15,-2 0-4-15,2-1 3 0,0 1 2 0,0 0-1 16,0 0 0-16,0-1-3 0,1 1 3 0,-2-2-3 16,2 2 2-16,1 0 3 0,-1 2-5 15,0-2 3-15,-1 1 0 0,0 0-1 0,-1 1 1 16,2-1 0-16,0-1-1 0,-1 1-2 0,-1-3 4 16,0 2 0-16,2-1-2 0,0-2 4 15,-1 1-2-15,-1 1-3 0,-1-3 1 0,4 1-3 16,-2-1 0-16,1 0 0 0,1 0 2 0,-1 0-1 15,1-1-2-15,0 0 1 0,0 0-1 0,0 1 3 16,0 0 4-16,0-1 0 0,0 2-2 0,0-1-2 16,2-1 1-16,-1 2-1 0,0-1 2 15,1 1 1-15,2-2 0 0,-2 0-2 0,0 2 3 0,1-2-4 16,1 1 2-16,-1-1 1 0,1 0 0 16,2 1 3-16,1-1 0 0,-1-1 1 0,2 1 0 15,1 0-1-15,1-1 4 0,0 0-2 0,1 0-1 16,2-1 1-16,0 0-3 0,2-1 2 15,1-1 4-15,1-3 1 0,0 0-1 0,1 1 3 16,-2-3 2-16,2 1 0 0,1-1 4 0,-4 0 1 16,2 0-3-16,-2 2 0 0,-1-2-3 15,-3 1-3-15,-1-1 1 0,1 1 4 0,-2-1 2 16,-1 0 4-16,-2 0-2 0,1 0-1 0,-1 0 0 16,-3-2 0-16,0 1 5 0,1 0-3 0,-3-1-1 15,0-2-5-15,0 0-4 0,-1-1 0 16,0-1 0-16,0-1 0 0,-2-1-3 0,-3 1-1 15,1 0-4-15,-4 2-2 0,1-1 3 0,0 1-1 16,-1-1-1-16,-2 1-1 0,0 2-2 0,0-1-4 16,0 4 0-16,-1 1-4 0,0 1-14 0,-3 1-25 15,0 1-22-15,-3 2-63 0,-3 1-117 16,3 0-229-16,4 0-1138 0</inkml:trace>
  <inkml:trace contextRef="#ctx0" brushRef="#br0" timeOffset="80980.47">14960 14548 0 0,'0'0'211'0,"0"0"80"0,0 0-42 16,0 0-28-16,0 0-5 0,0 0-5 0,0 0-14 15,0 0-19-15,0 0-16 0,0 0-14 16,0 0-14-16,0 0-12 0,0 0-8 0,-44-50-14 15,42 50-13-15,1 0-18 0,1 0-22 0,-1 0-20 16,1 0-17-16,-1 0-13 0,0 5-5 16,-3 3 6-16,1 6 7 0,0 6 16 0,-3 6 10 15,3 5 8-15,-3 5 5 0,4 6 5 0,2 7 3 16,0 5-3-16,0 6 6 0,1 3-5 0,6 0-7 16,1 3-4-16,-3-4-9 0,4-1-5 15,2 2-6-15,-2 4 5 0,-2 9 18 0,-3 7 4 16,2 4 5-16,-2 1-5 0,-1-9-27 0,4-7-5 15,0-10-3-15,-2-7-2 0,3-4 4 0,-3-8-3 16,1-2-5-16,-4-4 1 0,2-4 6 16,-2-1-5-16,-2-3 0 0,0-1 0 0,0-2-10 15,0 1 8-15,1 0 1 0,-1 1 2 0,-2 0-1 16,0 0-6-16,-2 0 5 0,2-4-6 0,0-1 2 16,1-2 2-16,-1-3 1 0,0-2-6 0,1-2 7 15,2-2-2-15,-1-4-7 0,0-4 3 0,0-1 2 16,0-2-3-16,0-1-6 0,0 0-6 15,0 0-30-15,2-1-20 0,2-6-27 0,-2-4-65 16,4-3-105-16,-2 2-286 0,1 4-1136 0</inkml:trace>
  <inkml:trace contextRef="#ctx0" brushRef="#br0" timeOffset="82281.49">14763 14678 1095 0,'0'0'125'0,"0"0"22"0,0 0-5 0,0 0-18 16,0 0-8-16,0 0-11 0,0 0-18 0,0 0-25 16,0 0-33-16,0 0-32 0,0 0-18 0,0 0 2 15,0 0 17-15,0 0 22 0,7-14 22 16,5 16 12-16,8 0-1 0,2-2 0 0,7 0 1 15,9 0 1-15,2 1 4 0,4-1 9 0,8-3-4 16,6-1-2-16,4-2 2 0,8 1-5 0,3-1 2 16,10-3 3-16,8 2-3 0,7-3-12 15,4 3-7-15,2-1-11 0,5 2-7 0,-3 1 2 16,1-1-7-16,-2 3 4 0,-1-2-4 0,-2 2-2 16,-4-1 0-16,-3 2-4 0,-1-2-2 15,-5 1 0-15,-2 2-5 0,-4-2-4 0,-2 3 3 16,0-1-6-16,-9-1 5 0,-2 2 0 0,-4-2 0 15,-8-1-4-15,-3 2 0 0,-9-1 4 0,-4-1-2 16,-5 1 7-16,-4-1-3 0,-5 0-1 0,-1 0 4 16,-7 1 2-16,-6 0 2 0,-4 1 0 15,-1-1 0-15,-5 1-4 0,-1 1 3 0,-2 0 1 16,-1 0-1-16,0 0 0 0,0 0-1 0,0 0 1 16,0 0-3-16,0 0 4 0,0 0-6 0,0 0-4 15,0 0 0-15,0 0-1 0,0 0-1 0,0 0-1 16,0 0 2-16,0 0-6 0,0 0 1 15,0 0 1-15,0 0-5 0,-1 1-2 0,1 2-1 16,-2 2 1-16,-1 5 1 0,2 2 3 0,-2 4 4 16,-3 2 2-16,4 6-2 0,-4 4 8 15,1 6-2-15,-3 5 0 0,0 6 1 0,-1 5-4 16,1 3 5-16,-7 2-1 0,4 3 4 0,-2 6 0 16,-4 2 2-16,4 4 1 0,-5 1-1 0,1-1 1 15,3-1-2-15,1-1 0 0,3-5-3 16,2-2-7-16,2-3 5 0,3-3-2 0,2 0 0 15,2-4 5-15,-1-4-3 0,0-3-1 0,0-4 5 16,1-2 1-16,2-2-4 0,0-3-2 16,0 0 1-16,-2-2-6 0,1 0 4 0,1-3 3 0,-1 0-7 15,0 0 4-15,-1-2 2 0,4-1 2 16,-4 0-5-16,1-1 6 0,0-2-1 0,1-3-12 16,0 0 9-16,0-3-7 0,-2-1-1 0,2-2 7 15,0 0-1-15,-2-2-2 0,1-2 6 0,-1 0 0 16,-1-1-8-16,2 0 4 0,-2-2-1 15,0-1-4-15,0-1 0 0,0-1 6 0,0 1-8 16,0-2 6-16,-2 1 5 0,1-1-1 0,-1 0 0 16,-2-1-6-16,1 1 7 0,-1 0-9 0,-2-1 8 15,2 1 0-15,-4 1-7 0,0-1-1 16,1 0 6-16,0 1 0 0,-4-1-4 0,1 0 2 16,-6 1-6-16,3 1 0 0,-5-2 2 0,-2 0 8 15,-1 0-10-15,-3 0 1 0,-4 0 8 16,-1-1-9-16,-2 2 4 0,-3-1 2 0,-3-1-3 15,-3 0-3-15,0 0 7 0,-2-1-3 0,-1 0-7 16,-2 2 8-16,1-2-6 0,-3-2 1 0,0 2-3 16,-3-2 1-16,0-1-6 0,-2-3-1 0,0 0 13 15,1 1-4-15,-2 0 4 0,0 0 4 0,0 1-1 16,3-1-4-16,-2 1 6 0,0 0-3 16,2 1-3-16,-1-2 0 0,2 3 2 0,-2-1 0 15,5 1-5-15,-1-2 8 0,-1 2-10 0,5 0 0 16,-2-1 7-16,-1 0-4 0,4 2 4 0,-1-1-2 15,-1 0 2-15,1-2-7 0,2 1 6 16,1-1 5-16,1 2-8 0,6-3 8 0,-1 1-1 16,3 0-6-16,1 0-6 0,1-1 6 0,1 1-8 15,7-1 5-15,-1 2 3 0,1 0-6 16,3-1-6-16,-1 3 1 0,6-2 5 0,-3 0-6 16,4 0 12-16,1 1-3 0,3 1-6 0,3 0 5 15,-1 0 0-15,5 1 3 0,-1-2-2 0,2 2 5 16,0-1-7-16,0 1-3 0,0 0 1 15,0 0 2-15,0-1 1 0,0 1 2 0,0 0 3 16,0 0-13-16,0 0-14 0,-1-1-24 0,-3 0-27 16,0 0-34-16,0-1-24 0,-4-1-29 15,-2 3-37-15,-6 0-10 0,3 0-11 0,-5 0 4 16,5 0 12-16,-4 1 6 0,6 0-6 0,1 2 16 0,4-3-49 16,1 0-210-16,4 0-46 0</inkml:trace>
  <inkml:trace contextRef="#ctx0" brushRef="#br0" timeOffset="84979.57">16425 15368 402 0,'0'0'333'0,"0"0"-70"0,0 0-7 16,0 0-22-16,0 0-23 0,0 0-31 0,0 0-34 16,0 0-19-16,0 0-16 0,0 0-11 15,0 0-20-15,0 0-16 0,0 0-19 0,0 4-13 16,0-3-3-16,0-1-6 0,0 0-1 0,0 2 1 15,0-2-1-15,0 0 2 0,0 0 6 16,0 0 0-16,0 0-1 0,0 0 1 0,0 0-2 16,0 0 1-16,0 0 0 0,0 0 0 0,0 0-7 15,0 0-1-15,0 0 1 0,0 0-3 0,0 0 3 16,0 0-5-16,0 0-4 0,0 0-2 16,0 0-4-16,0 0 1 0,0 0-3 0,0 0 4 15,0 0-1-15,0 0-3 0,1 0 0 0,-1-2-5 16,1 1-1-16,-1 0-5 0,1 0 2 0,0-1 1 15,3 0-6-15,-3 0 7 0,1 0-2 0,-1 1-2 16,0-2 5-16,1 2 0 0,2-1 0 16,-2-1-1-16,0 1 3 0,-1 1-4 0,3 0 1 15,-1 0 4-15,-2-1-4 0,1 1 2 0,3 0-1 16,-2 0-1-16,0 1 0 0,2-1 4 0,-2 0 1 16,3-2-3-16,-2 2 2 0,5-1 1 15,-2 0-1-15,-1 0 4 0,3 1-2 0,1-1-1 16,-2 0-3-16,-4 1 3 0,3 0 2 0,-4 0-5 15,2 1 3-15,-3-2-1 0,0 2-5 16,-2 0 6-16,0 0 2 0,0 0-2 0,0 0 3 16,0 0 1-16,0 0 2 0,0 0-3 0,0 0 3 15,0 0-1-15,0 0-1 0,0 0 2 0,0 0-1 16,0 0-2-16,0 0-6 0,0 0 3 0,-1 0-3 16,0 0-2-16,0 0 2 0,0 0-5 15,-5 0-6-15,4 3 3 0,-3-2 1 0,0 2-1 0,-2 1 5 16,3-1-7-16,-4 0 0 0,4 1 1 15,-2-1-4-15,2 0 5 0,-2-1 3 0,4 0 5 16,-1-1 3-16,-3 1-1 0,5-2 1 0,-1 0-1 16,-1 1 0-16,1-1 3 0,0 0-2 15,1 0-2-15,0 0 7 0,-1 0-6 0,0 0-1 16,-1 0 1-16,2 0-3 0,0 0-1 0,-1 0 0 16,-1-1 2-16,-1 1-2 0,3 0 2 15,0-2 1-15,0 2 0 0,0 0-4 0,0 0 4 16,1 0 1-16,-3-1-2 0,3 1 3 0,0 0 0 15,0-1 0-15,0 1 0 0,0-1-1 0,0 1-1 16,0-1 0-16,0 1 3 0,0-1-2 16,0-1-4-16,0 2-1 0,0-1 0 0,0 0-2 15,0 0 1-15,0 1 1 0,0-1-5 0,3 1 1 16,-3-1 4-16,0 1-2 0,1 0 3 0,-1 0-1 16,0 0-3-16,0 0 1 0,0 0 1 15,0 0 3-15,0 0-2 0,0 0 1 0,0 0 0 16,0 0-1-16,0 0 0 0,0 0-1 0,0 0 0 15,0 0-2-15,0 0 6 0,0 0-1 0,0 0-1 16,0 0 5-16,0 0-3 0,0 0 4 16,0 0-1-16,0 0-1 0,0 0-4 0,0 0 2 0,0 0 6 15,0 0-5-15,0 0 3 0,0 0-2 16,0 0-1-16,0 0 4 0,0 0 1 0,0 0-3 16,0 0-2-16,0 0-2 0,0 0 1 0,0 0 3 15,0 0 4-15,0 0 0 0,0 0-2 16,0 0 0-16,0 0 3 0,0 0-2 0,0 0 2 15,0 0-1-15,0 0-2 0,0 0 1 0,0-2-1 16,1 1-1-16,1 0 0 0,-1-1 0 16,5 0 1-16,-2-1 1 0,2-1 0 0,-2-2-5 15,5-1 2-15,0 0 0 0,1-1 1 0,1 0 2 16,2-1-3-16,3 0 2 0,0-3-1 0,2 2-1 16,2-2 5-16,0 0 0 0,0 0-3 15,1 0 4-15,-1 0-1 0,-1-1 1 0,0 0 2 16,-4 1 1-16,4 1-5 0,-2-1 1 0,-3 0 1 15,3 1-4-15,-5 2 7 0,-2-1-3 0,2 0 2 16,-3 2-1-16,1-1-1 0,-1 1-1 0,-1 1-4 16,-3 1-1-16,2 1 1 0,0 0-2 15,-2 0-1-15,2 1-2 0,-3-1-1 0,3 2 1 16,-2-1 3-16,2 1 0 0,-1 0-2 0,-1 0 2 16,1-1-4-16,-2 1 0 0,5-1 4 0,-4 0-3 15,1 0 4-15,1 0-3 0,-1-1 0 0,1 1 3 16,-1 0-5-16,-2 1 4 0,0 1 0 15,1-1-2-15,-3 1 2 0,1 1-2 0,0-2-2 16,-2 2-1-16,1 0 5 0,-2 1 0 0,1-1-1 16,-1 1 1-16,0 0-4 0,0-1 1 15,0 1 5-15,0 0-1 0,0 0-3 0,0 0 0 16,0 0-4-16,0 0 2 0,0 0 0 0,0 0 0 16,0 0-5-16,0 0 2 0,0 0-1 15,0 0-1-15,0 0 4 0,0 0 0 0,0 0 1 16,0-1-4-16,0 1 1 0,0-2-2 0,-1 1-1 15,-1 0 4-15,0 0 0 0,0 0 3 0,-1 0-3 16,2-1 2-16,0 0 1 0,-1 1-4 0,1 0 4 16,-3 1-1-16,3-1-1 0,0 0 0 15,1 1 3-15,0-1-3 0,-1 1 1 0,1 0 2 16,0-1-2-16,0 1 1 0,0 0 2 0,0 0-3 16,0 0-3-16,0 0 4 0,0 0-5 0,0 0 3 15,0 0 3-15,0 0-4 0,0 0 2 0,0 0-2 16,0 0 3-16,0 0-4 0,0 0 4 15,0 0 0-15,0 0-3 0,0 0 4 0,0 0-6 16,0 0 6-16,0 0-4 0,0 0-1 0,0 0 3 16,0 0-3-16,0 0 3 0,0 0 4 0,0 0-5 15,0 0 2-15,0 0 1 0,0 0-1 16,0 0 4-16,0 0-3 0,0 0 2 0,0 0-4 16,0 0 2-16,0 0 0 0,0 0-2 0,0 0 2 15,0 0-2-15,0 0 2 0,0 0-4 16,0 0 2-16,0 0-1 0,0 0-2 0,0 0 6 15,0-1-7-15,0 1-2 0,0 0 0 0,0 0-5 16,0 0 0-16,0 0 9 0,0-2-7 0,0 2 0 16,0 0 1-16,0 0-6 0,0 0 12 0,0 0 2 15,0 0 2-15,0-1 0 0,0 0-2 16,0 0-1-16,0 0 3 0,0 0 1 0,-1-1-3 16,1 1 3-16,0 0-1 0,-1-1 0 0,0-1 0 15,1 1-2-15,-2-1 2 0,2-1 3 16,-2 1-1-16,1 0-4 0,1 0 2 0,-1 1-3 0,-2-2 3 15,2 1 4-15,-2-1-3 0,1 2-3 16,1-1 1-16,0 0 1 0,-1 2-2 0,0-1 5 16,-2 1-4-16,2 0-4 0,-1 0 1 0,-2-1 0 15,3 1-2-15,-2 0 2 0,-2 1 0 16,3 0-5-16,-3 0 2 0,3 0-1 0,-4 0 3 16,1 1 1-16,-1 3-1 0,-1-2 5 0,0 1-4 15,1 2 2-15,-2-1 0 0,0 2 2 0,0 1 0 16,-1 1 4-16,0 0 1 0,1 0-3 15,-2 2 4-15,2 0 2 0,2 0-1 0,-1 3 0 16,1 0 4-16,-1 1-5 0,3-1 2 0,-1 2 2 16,1 0-2-16,0 0-1 0,3-1-1 0,0-3 1 15,1 0-3-15,1-1 3 0,0-2-2 16,1 0-4-16,1-1 3 0,1-1-2 0,6 0 5 0,-1-1 0 16,3-1 5-16,1-1-1 0,5 0-3 15,2-3 2-15,3 0-6 0,0 0 3 0,2 0-5 16,3 0 2-16,0-5 0 0,-2 2-3 0,5-3 5 15,-3-2-3-15,2 1 0 0,-3-2 2 16,3-2-3-16,-3 1 2 0,-2-3 1 0,-4-1-2 16,0 1 7-16,-6-1 0 0,0-1 4 0,-6 0-2 15,-2 0 3-15,-1 0-1 0,-2 0-4 0,-3-1 3 16,0 1-5-16,0 0 2 0,-8 0-2 16,2-1 1-16,-2 1-3 0,-2 1-5 0,-5 1 3 15,3 0-4-15,-5 2 2 0,1 3-1 0,-2 1-4 16,-2 3-4-16,0 1 1 0,-1 3-3 15,-1 0-4-15,1 2-14 0,-1 3-20 0,2 3-20 16,1 1-54-16,1 0-77 0,0 4-129 0,6-2-242 16,6-4-1026-16</inkml:trace>
  <inkml:trace contextRef="#ctx0" brushRef="#br0" timeOffset="86314.95">20593 15041 817 0,'0'0'226'0,"0"0"28"0,0 0-14 15,0 0-17-15,0 0-16 0,0 0-22 0,0 0-22 16,0 0-28-16,0 0-41 0,0 0-29 0,0 0-21 16,0 0-6-16,0 0 7 0,-81 52 13 15,70-15 14-15,-1 10 3 0,5 8 1 0,3 6-5 16,0 4-5-16,4 8-16 0,0 0-6 0,1 9-4 15,5 7 5-15,-4 8 9 0,0 3-2 0,0-2-8 16,2-4-24-16,-2-7-3 0,4-6-8 0,-2-4-9 16,2-7 5-16,-2-8-6 0,0-4 4 0,-2-10 1 15,1-6 3-15,-2-7-1 0,-1-5-4 16,0-5 2-16,0-5-6 0,0-4-7 0,0-2 2 16,0-3-5-16,0-2-19 0,-1 0-15 0,0 0-36 15,-2 0-47-15,2 2-41 0,-2-1-77 16,2-2-126-16,0-2-210 0,-2-4-974 0</inkml:trace>
  <inkml:trace contextRef="#ctx0" brushRef="#br0" timeOffset="87916.77">20456 15221 0 0,'0'0'0'0,"0"0"0"0,0 0 0 0,0 0 229 16,0 0-17-16,0 0-20 0,0 0-6 0,0 0-32 15,0 0-18-15,0 0-9 0,0 0-8 16,0 0-9-16,0 0-16 0,0 0-21 0,-8-21-20 16,8 21-15-16,0 0-11 0,0 0-19 0,0 0 1 15,3 0 4-15,0 1 6 0,4-1 21 16,3 1 12-16,1 1 5 0,5 1 2 0,1-2 0 16,10 1-9-16,-2-1-7 0,7-1-4 0,3 0-6 15,1 1-1-15,6-1 3 0,3-2 4 0,6-3 2 16,0 0 5-16,8-1 6 0,3-4 0 15,7 0-1-15,4-1-9 0,1 0-7 0,10-1-7 16,3-2 9-16,4 1 3 0,5 0 0 0,3-4 6 16,9 3-10-16,-3-2-1 0,7 1-3 0,-1 0-6 15,6 1-3-15,-3 0-3 0,-4 2 2 16,-2 2-8-16,-3-1-5 0,-6 4-1 0,0-1-7 16,-8 2 4-16,0-2 1 0,-8 2-1 0,-1-1-3 15,-4-1-1-15,-5 1 1 0,-3 0-1 16,-3 2 4-16,-5 1 2 0,-3-1-7 0,-4 1 3 15,-4 2-5-15,-7 0 2 0,-1 1 3 0,-8-1-3 16,-9 1 2-16,-5 1-5 0,-6-2 2 16,-5 2 3-16,-5 2 1 0,-3-2 9 0,-2 0 1 0,0 0 3 15,0 0 1-15,0 0 0 0,0 0-4 16,-2 0-3-16,-1 0 5 0,2-2-2 0,0 2-4 16,0 0 0-16,-1 0-5 0,1 0-4 0,-3 0 5 15,3 0-1-15,0 0-5 0,1 0 0 0,0 0-2 16,0 2-1-16,-1-1 1 0,1 2 3 0,-1 0-4 15,-2 5 0-15,1 2 4 0,-2 2-2 16,3 5 6-16,-2 3 1 0,-2 4-1 0,1 5 1 16,-1 4-2-16,1 5 2 0,-4 6 1 0,3 5 3 15,-3 7 3-15,-2 2 0 0,-1 5-2 16,1 6 3-16,0 4-4 0,-1 3 5 0,2 0 4 16,2 3-2-16,0-2 0 0,4-2-5 0,2-5 0 15,1-3-2-15,2-4 6 0,7-3 1 0,0 0-2 16,1-1-2-16,2-3-5 0,0-2 1 15,5-3-7-15,-4-5 6 0,4-3-1 0,-2-1-4 16,1-5 2-16,-3-3-3 0,4-4-6 0,-5-5 0 16,-1-4 14-16,3-3-11 0,-7-4 11 15,2-1-5-15,0-1-8 0,-2-3 6 0,-4-2 1 16,3-1 5-16,-3-2-8 0,-2 0 6 0,0 0-12 16,0-1 5-16,-1-1 4 0,0-2-1 0,0 0 4 15,0 0-4-15,0 0 5 0,0 0-6 16,0 0 2-16,0 0 2 0,0 0-1 0,0 0-4 15,-2 0 4-15,1 0-4 0,-4 0-6 0,0 0 6 16,-3 2-4-16,-4 1 3 0,0 1-5 0,-6-1 3 16,-1 1-5-16,-2-1-1 0,-1 1 7 0,-6-1-5 15,2 1 5-15,-5-2-1 0,-3 0 2 0,-1 1-6 16,-5-3 6-16,-1 0 0 0,-7 0-11 16,-2 0 7-16,-1-1-3 0,-4-2 1 0,-6 0-2 15,-1-3 0-15,-4 0-11 0,-5 2 0 0,-1-2 8 16,-6-1 0-16,0 0 3 0,-4 1 1 15,-2 0 1-15,-1 2 1 0,1-2 5 0,-3 3 1 16,5-2 0-16,0 2-3 0,1-1 6 0,4 3-3 16,2 0-1-16,3 1 2 0,3 0-3 0,5-1 5 15,2 2 1-15,3 1 2 0,0 0-7 16,5 3-2-16,4-1 7 0,0-1-7 0,5-1 6 16,-1 2-2-16,5-2-3 0,3 2-3 0,3 1 7 15,1-3 2-15,3 3-6 0,3-3 7 0,-2-1-3 16,2 1-5-16,6-1 3 0,-2-1 1 0,1 0-6 15,4 0 3-15,0 0 4 0,0 0-13 16,2-1 1-16,-2-2-3 0,4 2-1 0,-1 1 2 16,1-2 7-16,1 1 3 0,3-1-5 0,1 2 7 15,2 0 3-15,4 0 0 0,0-2 2 0,1-3 2 16,2 4-1-16,1-3-6 0,0 2 5 0,0 0-3 16,0 0-11-16,0 1 9 0,0 0-1 15,0 0-7-15,0 1 6 0,0-1-4 0,0 1-7 16,0 0-11-16,0 0-12 0,-2 0-26 0,-1 0-22 15,-1 0-1-15,0 1-16 0,-4 1 6 16,-2 2 10-16,0-1 16 0,-1 0 24 0,0-2 14 16,0 2 24-16,-2-1-2 0,1 1 1 0,1 1 11 15,1 2-4-15,2 2 6 0,-2-2 12 0,0 1 2 16,1 0 6-16,-3-3 12 0,-1 3-3 16,1-3-2-16,-6 3 2 0,4 0-5 0,-4 1-8 15,-2 2-1-15,2 0-4 0,-1 1-9 0,0 2-3 16,-1 0-3-16,1 0 2 0,1-1 1 0,-2-2 4 15,-1 2-1-15,2-2-7 0,-2 1-3 16,0-4 16-16,2-1-5 0,-1-3-4 0,4-1 11 16,0 1-20-16,3 0 4 0,2-3 15 0,5 0-5 15,1 0 6-15,3-3 8 0,2-1-16 0,2 0-7 16,4-5 1-16,8-1-9 0,2-4-4 0,7-2 3 16,6 1-43-16,5-1-93 0,1 2-221 15,-8 4-557-15,-8 2-556 0</inkml:trace>
  <inkml:trace contextRef="#ctx0" brushRef="#br0" timeOffset="89315.06">22024 15867 0 0,'0'0'233'0,"0"0"-5"0,0 0-35 15,0 0-18-15,0 0-31 0,0 0-8 16,0 0-24-16,0 0-38 0,0 0-24 0,0 0-14 15,0 0-6-15,0 0 14 0,0 0 2 0,0 0 2 16,3 0 1-16,-3 0-3 0,0 0 2 0,0 0 3 16,0 0 6-16,0 1 1 0,0 0-2 15,0-1-4-15,0 0-4 0,0 0-5 0,0 0 1 16,0 1-1-16,0-1-5 0,0 0 6 0,0 0-4 16,0 0 0-16,0 0 2 0,0 0-2 15,0 2-6-15,0-2 2 0,1 0-1 0,-1 0-2 16,0 0 4-16,0 0-4 0,0 0-2 0,1 0-3 15,-1 0-1-15,0 0-5 0,0 0-4 0,0 0 2 16,0 0-3-16,0 1 2 0,2-1 5 16,0 0-2-16,-2 0-3 0,1 0 1 0,-1 0 0 15,2 0-2-15,-1 0 3 0,0 0-3 0,0 0 0 16,5 0 1-16,-3-1 0 0,6-2 3 16,1 0-7-16,1-3 0 0,3-1-4 0,3-2-3 15,3-4-3-15,1 1 3 0,7-3-4 0,0-1 2 16,1-2 0-16,5 1-2 0,-2-3 4 0,3-1-1 15,1-1 9-15,2-2 2 0,-2-2 4 0,2 2 0 16,1 0-3-16,-4 1-1 0,1 2-1 0,-6 4-1 16,-5 1-4-16,1 2 2 0,-5 3-6 15,-2 0-3-15,-4 2 3 0,1 1-6 0,-5 1 2 16,-1 1-1-16,0 2-1 0,-2 0 1 0,-3 1-2 16,2 1 3-16,-3-1-4 0,3 1-1 0,-4 1 3 15,2 0-3-15,-3-1 1 0,0 1-2 16,-1 0-2-16,3 0 4 0,-3 0-1 0,1 1 2 15,-1-1-1-15,0-1-6 0,0 1-1 0,0 0-4 16,-1 0 2-16,3 1-4 0,-3 0 2 16,0 0-4-16,0 0-1 0,0 0 1 0,0-1-6 15,0 1 3-15,0 0 2 0,0-1-4 0,0 1-1 16,0-2-1-16,0 1-7 0,-3 0 6 0,3-1 6 16,0 1 5-16,-1-2 5 0,1 1 0 15,-1 0 0-15,1-2 1 0,-2 1 6 0,1-2-1 0,0 1 0 16,0 1 0-16,-2-3-3 0,3 1 3 0,-1-1 0 15,1 0 1-15,0 1 0 0,-1-2 0 16,1 1 1-16,0 0 0 0,-1 1 1 0,0 0-2 16,0-1 3-16,-1 2-2 0,-2-1 1 0,3 0-1 15,-1 1-3-15,0-1 2 0,-5 0 2 16,4 1-1-16,-3-1-5 0,1 2 2 0,-2-2-7 16,-2 2 2-16,1 1 5 0,1-1-1 0,-2 1 0 15,-2 1 3-15,1 1 1 0,0 0-1 16,0 0 8-16,1 0-4 0,-1-1-3 0,0 4 5 15,0 3-2-15,-1 2-2 0,-1 2 7 0,-1 2 0 16,1 3-3-16,1 0 6 0,-1 1-2 0,0 1-2 16,3 1 1-16,1-3-1 0,0 1 2 15,5 1 0-15,1-3 2 0,2-1-7 0,0 0-1 16,0-1-3-16,3-1 2 0,5-2 3 0,-1 0 2 16,4-1 3-16,2-2-1 0,0-1 0 15,6-1-3-15,1-1 4 0,1-1-7 0,2-2 2 0,4 0 3 16,-4 1-7-16,4-2 4 0,-3-2-5 15,4-2 1-15,-6 0 0 0,-1-1 6 0,0-1 1 16,-1 1-5-16,-2-1 6 0,-2 0-5 16,-3-1 2-16,-1 0 6 0,-3-1-2 0,-2-2 0 0,-3-1 0 15,1-1 5-15,-4-2-2 0,-1-1 0 0,0 0-4 16,-6 0-6-16,-2-2-2 0,-2 2 2 16,-2 1-6-16,0 2-6 0,-5 0-13 0,2 2-18 15,-6 1-14-15,0 0-31 0,-3 3-61 0,1 2-141 16,3 3-243-16,9 1-1090 0</inkml:trace>
  <inkml:trace contextRef="#ctx0" brushRef="#br0" timeOffset="90831.64">22597 15510 254 0,'0'0'365'0,"0"0"-179"0,0 0-19 0,0 0 4 16,0 0 9-16,0 0 13 0,0 0 0 0,0 0-14 16,0 0-20-16,0 0-23 0,0 0-18 15,-125 120-15-15,113-105-18 0,2 0-19 0,2-2-20 16,-1-2-15-16,6-1-12 0,2 0-8 0,1-2-5 15,0-1 0-15,2-1-1 0,4-2 5 16,5 0 5-16,3-3-1 0,4-1 3 0,4 2-4 16,1-7-6-16,6-3-15 0,1-2-12 0,-1-3-22 15,1-1-10-15,-3-2 3 0,1 0 3 0,-2-2 14 16,-4 0 12-16,-4-3 14 0,-3 0 6 16,-5-1 11-16,-1 0 1 0,-7 0 2 0,-2-1 3 15,0 4 2-15,-5 0-1 0,-8 3 3 0,0 3-3 16,-6 4-7-16,-3 5 7 0,-7 2 1 0,-5 4 8 15,-7 9 8-15,-8 7-1 0,-9 4 2 16,-3 6 4-16,-2 2 5 0,-1 2 2 0,-2 0 2 16,4 1 0-16,7-2-8 0,5-1-5 0,9-2-12 15,5-1-9-15,12-3-8 0,5 0-8 0,7-1-1 16,4-1-5-16,8 0-9 0,0-3 0 16,6-2-2-16,5-3-2 0,3-2 9 0,6-2-4 15,2 1 4-15,6-2-3 0,3-3-2 0,2-1-6 16,6-4-8-16,0-1 2 0,1 1-5 0,1-6 7 15,-1-2 4-15,-5-2 4 0,0-1 8 0,-5-2 4 16,-5-1 10-16,-4-1 2 0,-3-2 6 16,-8 1 8-16,-1 0 2 0,-8-2 9 0,-1 2 2 15,-6 0-5-15,-6-1-9 0,-1 1-7 0,-6 0-4 16,-4 4-2-16,-5 0-1 0,-2 2-1 16,-1 5-9-16,-3 0-3 0,-3 4-1 0,1 3-3 15,1 4 1-15,3 3-9 0,3 0-23 0,8 3-51 16,4 1-76-16,6 1-122 0,8 0-156 0,2-4-384 15,1-3-235-15</inkml:trace>
  <inkml:trace contextRef="#ctx0" brushRef="#br0" timeOffset="91732.81">22902 15720 1119 0,'0'0'237'0,"0"0"-5"0,0 0-29 15,0 0-14-15,0 0-7 0,0 0-16 0,0 0-20 16,0 0-32-16,0 0-36 0,0 0-19 0,0 0-15 15,0 0-6-15,0 0 3 0,0 0-2 16,8 3-4-16,-7-3-1 0,1-1-6 0,3-1-10 16,-1-3-5-16,6 1 2 0,-2-1-8 0,2-1-3 15,3 0 3-15,2-1-7 0,1 0 4 0,3-1 2 16,4-4 2-16,3-1-3 0,-1-2-1 0,5-3 5 16,1-2-5-16,4-2 4 0,-1 0 3 0,5-3-3 15,-1-1 3-15,4-2 3 0,0 0-3 16,2-2-3-16,5 1 3 0,7 0-5 0,-3 1-4 15,-3 3 2-15,-4 4-6 0,-8 4 2 0,-7 3 4 16,-9 5 1-16,-6 3 2 0,-5 1-2 0,-8 2 2 16,2 2-2-16,-4 0-1 0,-1 1 0 15,0 0-4-15,0 0-3 0,0 0-3 0,0 0 1 16,0 0-4-16,0 0-2 0,0 0 1 0,0 0-4 16,-1 0 5-16,1 0 1 0,0 0 0 0,-1 0 2 15,1 0 0-15,-3 0-1 0,3 0-6 16,-1 0 2-16,1 0-3 0,0 0-2 0,-1 0 2 15,1 0-2-15,-1 0 0 0,1 0 3 0,-1 0 3 16,0-2 3-16,0 2 2 0,-1 0 2 16,-1 0-3-16,1 0-4 0,2 0 4 0,-2 0 2 15,1 0 1-15,0 0 3 0,0 0 0 0,-2 0-2 16,2 0 1-16,0 0 1 0,1 0-3 0,0 0-1 16,-1-1 1-16,1 0-5 0,-1-1-1 15,1 1 3-15,-1-2 0 0,1 0-1 0,0 0 4 16,-1-2-3-16,1 1-3 0,0-2 0 0,-1-1 3 15,-3 0 2-15,3 1 2 0,-1-1 6 0,0-1-8 16,-4 1 1-16,3-1 4 0,-4 0 1 0,3 0 0 16,-2 2-1-16,-3-1-5 0,4 3-6 0,-4 0 4 15,0 1-2-15,-2 1 2 0,-1 2 5 16,-4 0-2-16,3 0 6 0,-6 5-1 0,0 3 2 16,-4 3 6-16,0 1 1 0,-3 4 5 0,4 0 5 15,1 2-7-15,1 1 2 0,3-1-1 16,5-1-3-16,3 2 5 0,4-3-4 0,0 2-2 15,5-1-5-15,1 2 6 0,8-3 1 0,1 0 3 16,7 0 4-16,3-1-7 0,2-2 2 0,2-1-3 16,5-1 0-16,1-3-4 0,3-2-1 15,2-2 2-15,-2-2-5 0,-1-2 0 0,1 0 1 16,-1-2-1-16,-6-5 3 0,1-1 3 0,-5-3 1 16,-3-2-3-16,-6-2 3 0,-1-2-1 15,-2-2 3-15,-3-3 1 0,-5-2-3 0,-1-1-7 16,-1-4-3-16,-3 0 2 0,-6 2-4 0,-4 0 3 15,-4 1 1-15,-3 4-8 0,-2 1 2 0,-4 4-9 16,-3 4-21-16,-6 7-28 0,0 6-40 0,-4 11-79 16,-2 9-158-16,11-3-419 0,9-5-844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7:03:07.465"/>
    </inkml:context>
    <inkml:brush xml:id="br0">
      <inkml:brushProperty name="width" value="0.05292" units="cm"/>
      <inkml:brushProperty name="height" value="0.05292" units="cm"/>
      <inkml:brushProperty name="color" value="#FF0000"/>
    </inkml:brush>
  </inkml:definitions>
  <inkml:trace contextRef="#ctx0" brushRef="#br0">5386 4201 2517 0,'0'0'96'0,"0"0"28"0,0 0 18 0,0 0-3 0,0 0-22 15,0 0-27-15,0 0-29 0,0 0-33 16,0 0-37-16,0 0-19 0,0 0-4 0,0 0 7 16,-20 2 17-16,30 44 13 0,4 8-3 0,-1 6 5 15,6 2-1-15,0 2-7 0,-3-1 6 0,5-1-2 16,-4-2 1-16,3-4-4 0,0-6-23 15,-1-4-61-15,2-2-98 0,-2-4-158 0,-8-11-362 16,-3-9-931-16</inkml:trace>
  <inkml:trace contextRef="#ctx0" brushRef="#br0" timeOffset="371.26">4730 4753 1869 0,'0'0'238'0,"0"0"-124"0,-108-155 28 16,84 101 11-16,12 3-18 0,10 4-24 16,2-1-20-16,12-1-28 0,8 2-12 0,6 2-16 15,11 3-13-15,1 3-9 0,8 5-4 0,3 5-1 16,2 5-7-16,3 8 2 0,0 6-2 16,2 8-4-16,4 2 1 0,0 10-1 0,3 10-1 15,2 7 0-15,0 10 1 0,-3 7 0 0,-1 4-1 16,-5 6 1-16,-6 1 5 0,-9 2-8 15,-6-2 3-15,-5-1 0 0,-9 0-7 0,-8 0 7 16,-1-4-2-16,-7-2 1 0,-4-2-3 0,-2-2 3 16,-7-1 1-16,-6-3 1 0,-6-1 9 0,-7-2-1 15,-5 0 5-15,-8-1 0 0,-3 2 4 16,-7-4-1-16,-5 0 5 0,-4-1 3 0,-4-2 1 16,-5-3 3-16,-1-3 1 0,3-3-1 0,1-4-1 15,5-2-4-15,7-4-7 0,8-5-4 16,8-4-2-16,7-3-3 0,7 0-19 0,8-8-37 15,11-7-64-15,4-8-134 0,12-11-227 0,3 7-486 16,-4 5-443-16</inkml:trace>
  <inkml:trace contextRef="#ctx0" brushRef="#br0" timeOffset="816.43">5958 4157 2887 0,'0'0'59'0,"0"0"30"16,0 0 13-16,0 0-7 0,0 0-13 0,0 0-25 16,0 0-21-16,0 0-25 0,0 0-38 0,0 0-22 15,0 0-3-15,0 0 6 0,0 0 16 16,-47 13 24-16,60 38 2 0,3 5 5 0,5 5 3 16,-2 5-3-16,1-3-1 0,0-2 0 0,0-3 0 15,-3-1-8-15,-3-8-4 0,-2-2-7 0,-3-6-9 16,-1-4-9-16,-5 0-6 0,-1-5-3 0,-2-4 3 15,2-4 11-15,-2-5 5 0,-2-3 10 0,-1-5 6 16,1-4 8-16,-1-3 6 0,0-3 12 16,1-1 3-16,1 0 3 0,-3-3-1 0,1-5-7 15,2-3-2-15,-3-3-5 0,-1-4 1 0,3-1-3 16,-1-3-4-16,-2-5 2 0,3 0-4 0,2-6-3 16,0 0 2-16,0-2-3 0,0-2-4 15,8 0 2-15,-1 3-5 0,3 3 2 0,0 5 7 16,1 6 8-16,0 5 4 0,0 5 7 0,-3 3 0 15,-1 2-8-15,1 4-1 0,0 1-10 0,-1 2-3 16,2 8 0-16,3 3 4 0,0 4 3 16,1 6-2-16,0 3 6 0,2 3-3 0,-3 2 0 15,-2 1 0-15,0 1-1 0,-4-1-15 0,1 2-23 16,1-1-44-16,0-3-96 0,-3 0-110 16,3-5-171-16,0-8-334 0,-5-7-335 0</inkml:trace>
  <inkml:trace contextRef="#ctx0" brushRef="#br0" timeOffset="1149.51">6430 4667 1851 0,'0'0'311'0,"0"0"-156"0,0 0-7 0,0 0-12 0,0 0-19 16,0 0-29-16,0 0-30 0,0 0-31 0,0 0-27 15,0 0-12-15,0 0-1 0,0 0 0 16,0 0 7-16,0 0 3 0,104-25-1 0,-80 40 2 15,0 2 1-15,3 1-1 0,-4 3-2 0,3 1-2 16,-2 0-1-16,-3 0-13 0,-2-1-3 16,1 0-2-16,-8-1-2 0,-1-1 7 0,-3-2 5 15,-5-2 6-15,-3-1 1 0,0-4 8 0,-2-2 11 16,-6-2 10-16,-3-3 20 0,1-1 13 0,-2-2 13 16,-1 0 8-16,0-3 4 0,-2-5-2 15,4-2-8-15,0-3-7 0,0-2-16 0,3-4-9 16,1-1-15-16,4-2-13 0,3-3-12 0,-1-2-5 15,1-1-6-15,1-3-9 0,7-1-5 16,1 1-18-16,4 3-23 0,0 1-35 0,5 4-53 16,1 7-89-16,1 4-123 0,-4 5-194 0,-3 4-947 0</inkml:trace>
  <inkml:trace contextRef="#ctx0" brushRef="#br0" timeOffset="1518.42">6949 4623 1999 0,'0'0'227'0,"0"0"-64"0,0 0-10 16,0 0-16-16,0 0-24 0,0 0-37 0,0 0-39 16,0 0-16-16,0 0-10 0,0 0-9 15,0 0 6-15,0 0-2 0,0 0-1 0,0 0 2 16,-16 126-1-16,16-110-3 0,2 1-2 0,1 0 3 16,5-3-4-16,0 0 1 0,-1-2 0 15,1-1-1-15,4-2 1 0,0-3 0 0,-1 0 1 16,1-3-7-16,0 1-5 0,2-3-5 0,0-1-7 15,-1 0-6-15,-1-2 2 0,1-4-2 0,0-1 2 16,-2-1 6-16,-1-1 4 0,0-2 6 16,-3 1 8-16,-2-2 7 0,2 1-1 0,-2 1 7 15,0-3 1-15,-5 3 0 0,1 0 1 0,-1 2 1 16,0 4-3-16,0 1-4 0,0 3 1 0,0 0-8 16,0 0-8-16,0 0-8 0,0 3-5 0,0 1 6 15,0 4 12-15,0 2 17 0,1 1 1 0,2 3-1 16,4 1-3-16,0 0-8 0,4 1 3 15,0 2-1-15,2-2-5 0,5 2 1 0,1-2-17 16,0-2-50-16,2-2-86 0,1-2-140 0,-8-5-237 16,-1-1-1002-16</inkml:trace>
  <inkml:trace contextRef="#ctx0" brushRef="#br0" timeOffset="1850.54">7425 4627 2168 0,'0'0'528'0,"0"0"-407"16,0 0 12-16,0 0 2 0,0 0-16 16,0 0-29-16,0 0-37 0,0 0-30 0,0 0-30 15,0 0-10-15,0 0 6 0,0 0 1 0,0 0 12 16,0 0 0-16,56 70-1 0,-36-43-2 0,2-1 3 16,0 1 0-16,-1 1-2 0,0-1-14 15,0 0-13-15,0-2-11 0,-1-2-17 0,0-4 15 16,0-3 5-16,-1-4 8 0,-1-4 9 0,-4-3 5 15,3-5 2-15,-5 0 9 0,1-10 18 0,1-1-1 16,-4-5 11-16,-3-5 3 0,0-4-5 0,1-4-1 16,-6-5-3-16,5-2-4 0,-3-7-10 0,2-3 6 15,-3-1-7-15,3-3-3 0,-2 0 5 16,-1 3-2-16,5 2 0 0,-2 3-2 0,-2 4 3 16,2 9-4-16,-3 8 1 0,-1 8-2 0,-1 6-10 15,-1 5-21-15,0 2-21 0,0 9-19 16,0 9-87-16,0-1-241 0,3-2-1251 0</inkml:trace>
  <inkml:trace contextRef="#ctx0" brushRef="#br0" timeOffset="6051.34">18837 3569 2081 0,'0'0'-13'16,"0"0"3"-16,0 0 16 0,0 0 57 0,-2 147 39 16,4-83 18-16,4 11 9 0,4 12-12 0,3 10-22 15,5 7-17-15,0 9-15 0,-2 4-16 16,-1 0-8-16,-4-1-6 0,-1-5-7 0,-4-7-3 15,-1-9-3-15,-1-8-2 0,-4-7 2 0,0-7-2 16,0-5 0-16,0-3-5 0,-4-4-2 0,-1-6 2 16,0-2-6-16,-1-8 5 0,2-3-7 15,-2-8-16-15,3-7-32 0,0-5-64 0,0-3-105 16,2-9-187-16,0-5-352 0,1-3-825 0</inkml:trace>
  <inkml:trace contextRef="#ctx0" brushRef="#br0" timeOffset="6686.9">18727 3648 1704 0,'0'0'47'0,"0"0"38"0,0 0 24 0,0 0 23 15,0 0 17-15,0 0-9 0,66-121-17 0,-56 111-28 16,1 1-30-16,2 0-21 0,7-1-14 0,3 2-3 16,6-2-2-16,8 2-3 0,8 0 1 15,11-1 1-15,10 1-4 0,11 0 5 0,11-2-1 16,7 2 0-16,9-1 0 0,5 0 0 0,7 1-2 16,6 0-7-16,7 0 1 0,-1 0-5 0,-1 0-2 15,0 2-5-15,0 2 1 0,-5 0-2 16,-4 3-2-16,-6 1 3 0,-9 0-3 0,-10 7-1 15,-11 2 0-15,-13 3-1 0,-8 1-5 0,-13 3-2 16,-5 4-2-16,-10 3-5 0,-5 5 1 16,-7 1-1-16,-1 9 3 0,-7 4-2 0,2 10 9 15,-2 8-2-15,0 10 2 0,-3 10 7 0,1 14-2 16,2 6 0-16,-5 8 2 0,0 6 4 16,-3 6-6-16,0-2 4 0,-4 0-2 0,-1-4-1 0,2-7 0 15,0-7 2-15,0-7-1 0,1-7-2 16,2-7 3-16,0-7-2 0,4-9 1 0,-3-3 0 15,0-6 3-15,2-7-2 0,1-6 1 0,-5-4 2 16,4-5-2-16,-2-2 3 0,-1-3-1 0,1-4 1 16,-2 1-1-16,-3-5 2 0,0-2 2 0,-1-2 0 15,0-1 3-15,-1-1 7 0,-9-1 5 16,-1 0 8-16,-4 0 3 0,-9 0-5 0,-7 2-4 16,-10 1-5-16,-9 1-2 0,-11 0-4 0,-12 4-1 15,-10-1-4-15,-19 5-4 0,-16 1 2 16,-16 1-3-16,-18 1 4 0,-12-5 1 0,-17-5 0 15,-8-7 0-15,-12-9-2 0,-4-4-1 0,-3-13-4 16,4-10-1-16,6-8-1 0,11-5-1 0,15-7-1 16,21 0-1-16,24 0 0 0,25 3-4 15,27 5-2-15,26 5-21 0,22 4-50 0,26 1-46 16,15 4-63-16,24 0-113 0,-1 7-266 0,-6 5-1052 0</inkml:trace>
  <inkml:trace contextRef="#ctx0" brushRef="#br0" timeOffset="7149.58">22851 3503 2488 0,'0'0'59'0,"0"0"36"0,0 0 5 0,0 0-15 16,0 0-36-16,0 0-46 0,0 0-21 0,0 0 4 15,0 0 13-15,0 0 27 0,-21 146 18 16,29-67 9-16,4 14 2 0,8 14-9 0,1 13 1 16,7 12-8-16,3 12-4 0,6 9 0 0,5 8-7 15,2 3-7-15,4 1-2 0,-4-8-4 0,0-13-5 16,-4-16 1-16,-4-19-3 0,-12-18-2 0,-5-13-1 15,-3-10-3-15,-11-7 2 0,-1-10-15 16,-4-8-23-16,0-10-33 0,-5-11-51 0,0-10-46 16,0-10-79-16,-2-6-197 0,3-6-461 0,3 1-476 0</inkml:trace>
  <inkml:trace contextRef="#ctx0" brushRef="#br0" timeOffset="7699.79">23024 3553 2295 0,'0'0'51'0,"0"0"27"0,0 0-2 15,0 0-13-15,31-129 1 0,-7 106 0 16,2 2-5-16,9 2-1 0,8 0-13 0,6 1-8 0,12 3-14 16,10 2-3-16,11 4-9 0,12 1-5 15,11 1 3-15,13 2-3 0,6 1 0 0,13 1 2 16,4-2-2-16,7 0-2 0,9 1 1 15,3-2 2-15,4-2-6 0,-2 3 1 0,1 1 1 16,-4 0-4-16,-7 3 7 0,-11 1-3 0,-7 0-3 16,-12 6 0-16,-11 2-3 0,-12 1 2 0,-12 3-3 15,-12 0 3-15,-13 2-1 0,-16 1-7 0,-9 1-3 16,-10 1-8-16,-10 4-6 0,-7 5 0 16,-6 5 9-16,-3 6 3 0,-1 10 4 0,-6 10 6 15,-5 10 2-15,-3 9 2 0,1 10 10 0,-2 9 3 16,2 6 3-16,-1 6 4 0,-2 6 4 15,3 5 2-15,1 3 1 0,4 2 6 0,4-1-1 16,4-3-2-16,0-4-1 0,10-4-6 0,3-6-5 16,2-5-7-16,4-3 2 0,-1-7-5 15,2-5-3-15,1-4 6 0,-2-7-5 0,0-6-2 16,-2-6 2-16,1-3 0 0,-5-7-5 0,-2-7 3 16,-3-5 1-16,-4-8-6 0,-4-3 4 0,-2-4-1 15,-8-4-2-15,-8-1 0 0,-7-1 2 0,-11 0 0 16,-11-2 2-16,-13 1 4 0,-12-3 0 0,-11 2 3 15,-13 0-2-15,-15 2 6 0,-15 3-8 0,-17 2 9 16,-13-2 2-16,-12-2 0 0,-11-6 4 16,-3-8-2-16,-2-6-6 0,1-5-4 0,2-11 0 15,9-10-4-15,12-4-2 0,18-12 1 0,20-5-1 16,23-11-11-16,22-8-22 0,30-5-38 16,23-8-91-16,24-7-177 0,14 19-401 0,1 21-953 0</inkml:trace>
  <inkml:trace contextRef="#ctx0" brushRef="#br0" timeOffset="7983.79">27525 3613 2997 0,'0'0'-19'0,"0"0"-28"0,0 0-10 0,0 0 2 16,0 0 34-16,0 0 56 0,-13 131 27 0,17-55 5 15,6 17-4-15,1 17-13 0,8 17-10 0,-3 16-10 16,0 13-6-16,2 9-5 0,-7 0-4 16,-5-6 1-16,-5-13-3 0,-1-15-6 0,-7-17-9 15,-4-16-6-15,-2-12-16 0,2-10-21 0,-1-8-38 16,3-10-72-16,3-7-142 0,0-18-304 0,3-14-1019 15</inkml:trace>
  <inkml:trace contextRef="#ctx0" brushRef="#br0" timeOffset="8515.54">27709 3443 2638 0,'0'0'-17'0,"0"0"54"0,0 0 2 16,0 0 2-16,0 0 8 0,0 0 3 0,70-119 5 15,-38 104-11-15,8-1-16 0,10 1-12 0,7 1-13 16,10 3-3-16,11-1 0 0,5-1 3 0,7 2-4 16,3-1 2-16,8 2 2 0,3-3-9 15,5 3 4-15,1 1-1 0,-1 1-3 0,-2 1 1 16,-6 3-5-16,-7 1-9 0,-5 3-1 0,-7 0-3 15,-11 5 6-15,-4 6 1 0,-11 1 2 0,-6-1 3 16,-9 3-6-16,-5-1 0 0,-6 1-11 16,-8 5-7-16,-7-2-2 0,-4 5-2 0,-4 5 5 15,-3 4-1-15,-2 7 10 0,-2 7 4 0,-6 6 5 16,-3 10 7-16,-3 11 5 0,-5 11 3 16,2 7 7-16,-1 12 12 0,4 4 2 0,6 7 10 15,4 6 5-15,4 8 2 0,9 6 3 0,5 9 3 16,6 5-3-16,3 3-1 0,-2 0-6 0,2-8-9 15,-1-8-5-15,-1-11-6 0,-2-14-1 0,0-8-2 16,0-10 1-16,-2-11-6 0,-1-9-1 16,-5-7-2-16,0-7-2 0,-2-7 1 0,-6-9-2 15,0-4 2-15,-5-7-1 0,0-6-1 0,-9-5 6 16,-7-2 4-16,-8-5 5 0,-12-1 7 0,-9-4 1 16,-15-2-1-16,-11-3 0 0,-15 2-3 15,-12-2 1-15,-13 3 6 0,-15 0 3 0,-10 2 0 16,-8 1-4-16,-10 1-7 0,-7 1-8 0,-5 1-4 15,-7 1-5-15,0 1-6 0,2 0-19 0,1-2-25 16,1-3-55-16,3-2-95 0,1-5-202 16,41-1-562-16,39 0-691 0</inkml:trace>
  <inkml:trace contextRef="#ctx0" brushRef="#br0" timeOffset="9682.15">20435 4657 790 0,'0'0'278'0,"0"0"57"0,0 0-19 0,0 0-32 15,0 0-39-15,0 0-42 0,0 0-35 0,0 0-36 16,0 0-35-16,0 0-30 0,0 0-21 0,0 0-17 16,0 0-14-16,-12-18-11 0,11 20-8 15,1 0-7-15,0 0 0 0,0 2 6 0,-1 2 3 16,1-1 3-16,0 1 2 0,0 0-4 0,0-1 0 15,1-3-1-15,0 0 4 0,2 1-4 0,2-2 2 16,1 0 0-16,-1-1-4 0,0 0 4 0,0 0 1 16,0 0 2-16,0-2 2 0,-4-3 5 0,0-1-3 15,-1-1-1-15,0-1-3 0,-3 0-1 16,-6-3 0-16,-1 2 0 0,-1-4 1 0,-3 2-3 16,-2 2-1-16,-4 0 2 0,-1 2-2 0,-4 1 1 15,-1 3 2-15,-1-1 4 0,3 3-1 16,-1 0 4-16,5 1 0 0,4 0-5 0,3 0 2 15,6 0-4-15,2-1-2 0,3 1-6 0,2 0-7 16,0-1-15-16,2 1-16 0,4 0 2 16,-1 0 7-16,3 0 13 0,2 0 21 0,4 0 2 15,4 0-1-15,-1 0-1 0,2 0-2 0,2-1 0 16,-1-2-5-16,1 2-1 0,-1-1-2 0,-5 1-2 16,-1 0 5-16,-5-1 4 0,-5 2 5 15,-1 0 6-15,-3 0 6 0,0 0 6 0,-1 0 2 16,-3 0 3-16,0 0-12 0,-2 0-7 0,-2 0-8 15,-4 0-4-15,0 3 0 0,-7 1 4 0,-1 2 2 16,1 2 0-16,-2 1 3 0,1 1 0 16,0 1-1-16,1-1 0 0,3 2 0 0,1-1-2 15,3-3 0-15,2 0 2 0,1-1-3 0,4-1 0 16,0 0-3-16,3-1 1 0,1-1-5 0,-1 1 3 16,1 0 3-16,0-3 0 0,-1 3 2 0,2-1 1 15,-1-2 1-15,0 1-4 0,0 1 7 0,-3-1 0 16,2 1 1-16,-2 1 5 0,2-2-1 15,-2-1-1-15,1 0 4 0,2-2 10 0,1 0 12 16,0 0 15-16,0 0 13 0,0 0-6 0,2-6-13 16,5-5-17-16,2-5-19 0,5-7-9 15,7-7 1-15,7-7-1 0,4-3 1 0,8-5 0 16,6-3 4-16,7-5 1 0,4-1 0 0,0-3 3 16,2 0-7-16,-6 3 2 0,-1 2 1 0,-3 5-1 15,-6 4-1-15,-4 5 2 0,-3 4-1 0,-7 5-2 16,-3 5 1-16,-6 2-3 0,-2 7 0 15,-6 2 0-15,-3 6-3 0,-3 3-3 0,-1 1-4 16,-4 3-3-16,-1 0-10 0,0 0-9 0,0 0 2 16,0 3 7-16,0 0 6 0,0 1 15 0,0 0 5 15,0-1-5-15,0-1 5 0,0-1-1 16,0 0 0-16,1-1-1 0,-1 1-1 16,0-1-8-16,1 1-9 0,-1-1-5 0,0 1-11 0,0-1-4 15,0 1 0-15,0-1-1 0,0 0-1 0,0 0 4 16,0 0-1-16,0 0 1 0,0 0 0 15,-1 0 2-15,0 0 3 0,1 0-3 0,0 0 5 16,0 0-11-16,-1 0-20 0,0-1-24 0,-2 0-24 16,0 0-12-16,2 0 1 0,1 1 11 0,-1-1-9 15,1 1-20-15,0 0-28 0,0 0-77 16,0 0-123-16,0 0-144 0,0 0 182 0</inkml:trace>
  <inkml:trace contextRef="#ctx0" brushRef="#br0" timeOffset="10782.97">24442 4795 608 0,'0'0'241'0,"0"0"-36"0,0 0 19 15,0 0 5-15,0 0-38 0,0 0-5 0,0 0-12 16,0 0-17-16,0 0 10 0,0 0-20 16,0 0-26-16,0 0-18 0,0 0-12 0,0 0-18 15,4 6-10-15,-4-6-10 0,0 0-3 0,0 0-8 16,0 0-4-16,0 0-3 0,0 0-6 15,0 0 0-15,1 0-6 0,3 0 0 0,-2 0-6 16,0-1-6-16,-1-1-3 0,6-2-10 0,2-1-2 16,3-3 1-16,6-2-3 0,2-3-1 0,2 1 3 15,2-1-8-15,2 1-2 0,-4 0-3 0,0 0-8 16,-1 1-3-16,-3-1 5 0,-5 3 6 0,-3 1 10 16,-3 2 14-16,-6 0 1 0,-1 3 1 15,-1 0-5-15,-6 1-8 0,-3 0-3 0,-1 2-6 16,-5 0 8-16,-1 0 3 0,-2 7 6 15,-1 1 3-15,-1 2 1 0,0 1 1 0,2-1-3 16,1 0 2-16,6-1-2 0,1 0-3 0,1-2 0 16,2 0-2-16,6 0-4 0,0-2 3 0,1 0-3 15,1 1 0-15,0-2-1 0,0 1 0 16,4-2 1-16,1 2-3 0,0-1 0 0,5 0-7 0,0-2-7 16,0 0-8-16,2-2-12 0,2 0-26 15,1 0 2-15,-4 0 6 0,3-3-4 0,-1-2 20 16,-2-3 2-16,-1 1 0 0,-4 1 7 0,-1-2 6 15,-3 1 1-15,-1-1-3 0,-1-1 5 16,0 1-1-16,-1 0 5 0,-3 1 2 0,-3 3-2 16,-3-2 0-16,1 4-5 0,-1 1 1 0,-1 1-3 15,-2 0 3-15,-5 2 5 0,4 5 4 16,-5 1 6-16,2 1 9 0,-3 3 3 0,5-1 0 16,-2 2 4-16,5-1-1 0,1 3-3 0,1-1 1 15,2 1 1-15,0 0-6 0,4 1 1 0,2 0 1 16,-2 2-4-16,4-4 3 0,0-1 1 0,5-1-2 15,-1-5 4-15,5-1 7 0,-2-3 9 16,-2-2 7-16,5-1 9 0,0 0 5 0,3-4-3 16,3-4-1-16,2-5-5 0,5-2-6 0,6-5-8 15,1-3-4-15,4-4-6 0,6-1-1 0,6-6 1 16,-1-5 4-16,6-2 1 0,0-4 5 0,0-4 4 16,0-3 0-16,3 0 6 0,-6-4 2 15,2 2 3-15,-2 3 4 0,-4-2 0 0,-1 2-1 16,-4 6-7-16,-2 4-5 0,-9 9-8 0,-10 5-7 15,-3 10 5-15,-7 5 2 0,-5 4 2 0,-2 4 3 16,-1 1-9-16,0 3-5 0,0 0-12 16,0 0-24-16,0 0-49 0,-2 1-68 0,-3 5-79 15,2 1-235-15,0-1-1092 0</inkml:trace>
  <inkml:trace contextRef="#ctx0" brushRef="#br0" timeOffset="11450.57">20816 3692 1897 0,'0'0'228'0,"0"0"-40"16,0 0-14-16,0 0-36 0,0 0-25 15,0 0-26-15,0 0-25 0,0 0-17 0,-120-19-16 16,98 30-5-16,-2 3-7 0,-1 4 1 0,3-2 2 16,1 5-3-16,3-1-5 0,3-2-2 15,4 1-7-15,5 1-7 0,-1-2 6 0,6-1-3 16,1-1 4-16,4 0-3 0,3 0 2 0,4-2-4 16,6-1 0-16,2-4 11 0,3-2-9 15,1-1 6-15,5-4-3 0,2-1-3 0,2-1-1 16,3 0-7-16,1-6-1 0,-1-1-9 0,0 0 5 15,-4-4 5-15,-3 0 2 0,-3-3 3 0,-1-2 6 16,-5 0 2-16,-2-2 0 0,-3 1 8 16,-4-2-2-16,-4 0 1 0,-4 2 3 0,-2 0 2 15,0-1-8-15,-5 0 0 0,-4 2-3 0,-5 0-10 16,-1 1-1-16,-5 1-2 0,-1 1-6 0,-8 4-14 16,-1 3-15-16,-3 5-55 0,-6 1-111 0,8 4-274 15,10 0-1125-15</inkml:trace>
  <inkml:trace contextRef="#ctx0" brushRef="#br0" timeOffset="12070.38">25296 3939 1752 0,'0'0'276'0,"0"0"-58"0,0 0-16 16,0 0-24-16,0 0-32 0,0 0-29 15,0 0-34-15,0 0-29 0,0 0-25 0,0 0-19 16,0 0-14-16,0 0-1 0,0 0 1 0,0 0 2 16,-95 19 2-16,80-2 2 0,1 2 0 15,0-1-2-15,6 1 2 0,1-3-3 0,3 0-2 16,2 0-1-16,2-2 0 0,5-1-4 0,3-1 7 16,4 0-2-16,2-2-2 0,5 0 4 15,4-3-2-15,1-2 4 0,2-3 1 0,4-2-2 16,-1 0-5-16,-1-3-3 0,-2-3 1 0,3-2 0 15,-5-1 7-15,0 1 2 0,-4-3 4 0,-2 1 3 16,-3-1 3-16,-3-3 7 0,-3-2 1 0,-5 2 2 16,-1-2 1-16,-3-2-4 0,-1-1-7 0,-7 0-3 15,-2 2-6-15,-4-1-6 0,-2-2-1 16,-4 3-5-16,-3 0-14 0,-4 4-20 0,-5 4-39 16,-4 5-86-16,-6 4-191 0,10 7-559 0,8-1-628 15</inkml:trace>
  <inkml:trace contextRef="#ctx0" brushRef="#br0" timeOffset="13335.61">28448 4848 2380 0,'0'0'140'16,"0"0"0"-16,0 0 4 0,0 0-14 15,0 0-27-15,0 0-16 0,0 0-27 0,0 0-17 16,0 0-10-16,0 0-4 0,0 0-5 0,0 0 1 16,0 0-3-16,0 0-11 0,-10 4-3 0,4-4-5 15,2-3-5-15,-3 1 1 0,2-2 3 0,-2 1 0 16,5-1 0-16,-4 0-1 0,5 0-1 16,0-1-5-16,1 0-8 0,0-1-5 0,2-1-14 15,6-2-2-15,1 1 3 0,-2 1 2 16,2 0 4-16,2 1 5 0,0 2 4 0,-1 0-4 0,2 2 9 15,-1 1 0-15,-2 0-2 0,0 1 2 0,-2 0-4 16,2 0-6-16,-1 1-3 0,0 3 1 16,-3 2-13-16,2 0-9 0,-2 1-6 0,0 1-5 15,-3 0 2-15,2 1 7 0,-4-3 5 0,0 1 4 16,0 0 9-16,0-1 6 0,-5-1 7 16,2 0-1-16,-3 0 8 0,2-2 1 0,-3 0 1 15,2-1 7-15,-2 0-3 0,-1-1-1 0,2 1-1 16,0-2-4-16,-3 1-9 0,1-1-9 15,1 0-15-15,2 0-10 0,-3 0-6 0,3 0-1 16,-1 0 2-16,3 0-11 0,-1 0 1 0,1 0-8 16,1 0-8-16,2-1-1 0,-1 1 3 0,0 0 6 15,-1 0 18-15,2 0 26 0,-1 0 11 16,-1 0 16-16,1 0 11 0,1 0 6 0,-2-2 9 16,2 2 19-16,-1 0 19 0,0-1 15 0,-2 0 23 15,2 0 8-15,-2 0 3 0,2-2-1 0,0 1 3 16,0 0-8-16,0-2-6 0,-1 0-3 15,2-2-14-15,0-1-10 0,4-4-9 0,2-1-10 16,7-4-14-16,1-3-4 0,9-2-1 0,2-6-7 16,4-1 4-16,4-4-2 0,3-1-3 0,7-7-4 15,2-1 3-15,6-5-5 0,5-2-3 0,-2 0 1 16,-2-3-5-16,-2 1 2 0,-1 3-2 16,-10 0 7-16,-6 2-10 0,-3 3 1 0,-7 3 0 15,-2 5-9-15,-5 4 10 0,-5 6 1 0,-6 1 3 16,0 5-5-16,-4 5 5 0,-1 0-6 0,0 3-2 15,0 3 3-15,0 0-9 0,0 1-1 16,-1 1-2-16,0 2-2 0,-2 1-2 0,2 0 6 16,-1-1-1-16,1 1 2 0,1 0-3 0,-1-1 0 15,1 2-2-15,0 0-11 0,-1 0 5 16,-1 0-6-16,1-2 2 0,-1 2 9 0,0-1-9 16,0 1-2-16,1 1-4 0,-1-1-1 0,-4 1-2 15,2 0 0-15,-4 0 1 0,-5 2-3 0,-3 5 6 16,-4 2 7-16,-2 2 3 0,-8 3 3 0,-1 3 2 15,-3 0 0-15,-3 1 1 0,-1-1-1 16,5 3 4-16,0-4-2 0,4-1 3 0,2-1 2 16,9-2-5-16,5-2 2 0,6-2-2 0,2-1 1 15,5 0-4-15,0-2 3 0,1 0-1 0,8 1 1 16,1-1 11-16,8-1 1 0,4 1 3 16,4 0 0-16,9-3-3 0,1 1-5 0,7-1 0 15,0-1-2-15,0-1-1 0,1 0-1 0,-6 0-2 16,1 0 6-16,-9 0-6 0,0-3 4 0,-9-3 0 15,-1 0 0-15,-8-3 6 0,-1-1 4 0,-3-4 5 16,-4-1-5-16,-4-6 4 0,0 1-5 16,-4-5-1-16,-6-3 3 0,-2-2-2 0,-3-4-4 15,-2 2 1-15,-3 0-2 0,0 4-3 0,-1 2 0 16,-2 6-5-16,2 5-9 0,-1 5-8 16,1 6-13-16,0 4-61 0,2 11-128 0,6 1-261 15,3-2-1141-15</inkml:trace>
  <inkml:trace contextRef="#ctx0" brushRef="#br0" timeOffset="19201.87">5657 7399 1017 0,'0'0'295'0,"0"0"15"0,0 0-29 0,0 0-27 16,0 0-33-16,0 0-30 0,0 0-35 0,0 0-37 16,0 0-45-16,0 0-25 0,0 0-31 0,0 0-29 15,-22-59 1-15,21 66-6 0,0 7 5 0,1 4 15 16,0 5 3-16,0 5 0 0,0 0 2 15,0 2 0-15,2-2 1 0,6 0-3 0,-3 0 0 16,4-1 0-16,-1 1-5 0,2-2 2 16,1-3 4-16,-2-3-2 0,0-3-2 0,-1-3 4 15,2-3-6-15,-1 0-1 0,-1-4 5 0,2-2-4 16,-1-1-4-16,0-3-8 0,1-1-7 0,-1 0-11 16,-2 0-10-16,3 0 2 0,0-5-1 0,-2-2 0 15,1-1 6-15,0 0-3 0,0-1-5 0,-3 1 12 16,0 0 2-16,2 1 1 0,-4 3 5 0,2 0-7 15,-3 3-5-15,1 1-3 0,-1 0-3 16,-1 0 0-16,3 0 7 0,1 2 11 0,1 3 10 16,0 1 11-16,0 1 10 0,6-1 1 0,-2 1 3 15,4 1 5-15,0 0 1 0,2 0 2 16,2 1-1-16,3-2 7 0,1-3 7 0,-3 0 7 16,1-1 10-16,-3-3-11 0,-1 0-6 0,-1 0 2 15,-4-3 4-15,-1-2 8 0,-1-2 5 0,-1 0-3 16,-4-2-9-16,3-1-5 0,0-1-4 15,-5-1-3-15,2-2 0 0,-2-3-3 0,-2 0-5 16,0-1-2-16,-1-3 0 0,0 0-2 0,-2 0-2 16,-4 0-5-16,2 0-8 0,-5 2-3 15,0 2-4-15,3 2-5 0,0 3-10 0,-3 1-8 16,3 2-23-16,1 3-24 0,-3 3-39 0,4 2-91 16,-4 1-144-16,3 2-228 0,1 1-984 0</inkml:trace>
  <inkml:trace contextRef="#ctx0" brushRef="#br0" timeOffset="19735.98">6725 7520 1839 0,'0'0'254'0,"0"0"-40"0,0 0-33 0,0 0-25 16,0 0-23-16,0 0-21 0,0 0-26 0,0 0-26 16,0 0-23-16,0 0-17 0,0 0-10 0,0 0-4 15,0 0-1-15,-75-9-2 0,64 22-2 0,-3 5 1 16,2 1 0-16,0 3-3 0,2 1 2 0,6 0 1 16,-3 0-2-16,6-3 1 0,1 0-3 15,0-2-4-15,4-1-2 0,5-2 0 0,2 1 2 16,5 0-1-16,-3-2 0 0,4 0-4 0,-4-4-6 15,2-3 5-15,-1-2-2 0,-1-4 1 16,0-1 7-16,0 0 3 0,-2 0 6 0,-1-5 7 16,1-1 1-16,-1-1 2 0,-2-1 3 0,0-1 6 15,0-2 5-15,-1-1 6 0,-5-1-1 16,-2 1 1-16,0-1-2 0,-3 1-6 0,-6-2-5 0,-3-1-10 16,-1-2-8-16,-3 3-2 0,0-3-8 15,1 2-6-15,-4 0-11 0,1 3-21 0,0-2-41 16,1 1-70-16,-2 2-130 0,3 1-184 0,4 2-375 15,7 3-505-15</inkml:trace>
  <inkml:trace contextRef="#ctx0" brushRef="#br0" timeOffset="20367.1">6987 7135 2736 0,'0'0'80'0,"0"0"5"0,0 0-3 0,0 0-23 16,0 0-31-16,0 0-12 0,0 0-13 0,0 0-6 15,0 0 3-15,0 0-1 0,0 0 4 0,-21 144 0 16,21-105-3-16,7 0 3 0,4-1-2 16,-2 3-1-16,1-3 3 0,-1-2 1 0,2 1-2 15,-4 0 0-15,3 0 2 0,-2-2-4 0,-1-3 1 16,-3-6-2-16,2-4-3 0,-4-4 0 16,0-2 2-16,-1-5 3 0,2-4 0 0,-3-3 3 15,0-1 5-15,0-3 1 0,2 0 4 0,-1 0 5 16,0 0-6-16,-1-4-5 0,1-3-7 0,0-2-9 15,4-3-10-15,-1-5 0 0,2-1-1 0,3-3-2 16,1-4 4-16,3-1-3 0,1-2 0 16,3-1 3-16,-3 2 1 0,2 5 3 0,-3 2 3 15,-1 5 3-15,-1 3-1 0,-2 5 2 16,-3 3 1-16,-4 2 0 0,-1 2-2 0,-1 0-5 16,0 0-7-16,0 0-16 0,0 3 1 0,0 3 5 15,0 3 12-15,-1 3 14 0,-1 3 6 0,-1 1 1 16,-1 3-1-16,2 3 5 0,-2-1-1 0,0 1 1 15,2-3 3-15,1-1 0 0,1-2-4 0,0-2-1 16,2-2 1-16,6-1-2 0,-1 0 2 16,1-2 4-16,6-1 1 0,-1-1 3 0,0-2 4 15,6-3 0-15,1-1 1 0,1-1 4 0,6-1-3 16,-3-6 0-16,6-2-5 0,3-4-1 0,3-1-5 16,-4-2-3-16,5-1 2 0,-6-3-3 15,-6 0 5-15,1-2 4 0,-4-2 2 0,-3 0-5 16,-6 0 5-16,2 2-4 0,-4-2 2 0,-5 4 4 15,-1-1 2-15,-4 4 4 0,-1 3-1 16,-6 2 5-16,1 2-8 0,-3 1-3 0,-2 3-4 16,1 3-9-16,-2 1-3 0,-2 2-1 0,-2 0 0 15,2 7-8-15,0 3 9 0,-3 1-4 16,5 3-1-16,1 2 4 0,1 0-1 0,5 2-4 16,3-1 2-16,1 1 2 0,0 2-4 0,6-1 1 15,8 2 3-15,0 2-2 0,8-1 1 0,7 1 2 16,7-1-8-16,7 1-40 0,6-2-42 0,6-2-65 15,3-2-134-15,-14-6-319 0,-12-4-1035 0</inkml:trace>
  <inkml:trace contextRef="#ctx0" brushRef="#br0" timeOffset="21199.71">8491 7461 2941 0,'0'0'90'15,"0"0"7"-15,0 0-8 0,0 0-19 0,0 0-12 16,0 0-13-16,0 0-22 0,0 0-18 16,0 0-11-16,0 0-4 0,0 0 0 0,0 0 5 15,0 0 9-15,0 0-5 0,7 47 5 0,1-33-1 16,-2 1 0-16,5-1-3 0,-1-1 2 16,5 1-5-16,-3-2-5 0,0 0-3 0,5-1-15 15,-4-1-4-15,5-3-6 0,-3-1-9 0,4-4-9 16,1-2-11-16,-1 0-4 0,1-3-3 0,-3-4 4 15,-3-4 7-15,-3 0 7 0,1-3 10 0,-3 1 14 16,0-2 12-16,-3 2 5 0,-1-2 9 16,0 3 9-16,-4 3 5 0,0 2 11 0,-1 3 20 15,0 3 7-15,0 1 7 0,0 0-8 0,0 0-17 16,-1 3-14-16,1 1-8 0,-1 3 3 0,-3 4 2 16,3 1 10-16,1 4 2 0,0 0-4 0,0 2-2 15,5 0-6-15,-1 1-2 0,4-2-3 16,0-2 2-16,1-3 0 0,1 0-1 0,2-4 4 15,2-2-1-15,-2-3-2 0,7-1-4 0,-1-2-5 16,2-2-12-16,2-6-13 0,1-2-14 16,2-5-18-16,-2-3-8 0,0-6-3 0,2-2 3 15,-3-3 10-15,-2-3 9 0,0-3 2 0,-2-3 7 16,-4-3 4-16,-4-1 10 0,-3-2 14 0,-3-2 14 16,-3-1 14-16,6-3 10 0,-4 2 9 15,-1 4 12-15,1 6 17 0,-3 9 17 0,0 11 14 16,-4 7 2-16,2 7-23 0,-1 4-26 0,-3 0-33 15,3 9-23-15,-5 10-4 0,-1 8 3 0,-3 11 6 16,3 7 7-16,5 7 3 0,0 5-5 0,4 2 4 16,0 7-2-16,5 5 0 0,-1 4 0 15,4 2 2-15,2 3-2 0,0-2-4 0,1-2 0 16,0-3-1-16,-1-3-2 0,-1-5 4 0,1-5-9 16,-3-6-12-16,-1-9-10 0,1-7-11 0,-4-7-4 15,5-8-6-15,-5-7 3 0,3-6 5 16,-4-4 9-16,1-6 19 0,1 0 17 0,-2-5 6 15,-1-4 0-15,0-5-3 0,4-6-7 0,-4-4-1 16,-1-1 4-16,-1-4-4 0,1-1 0 0,-6-4-2 16,2 0-3-16,-3-4-5 0,-2-1-4 15,-1 0 1-15,1 1-3 0,4-3 6 0,-2 2 1 16,6 2 0-16,0 2 1 0,2 6-4 0,9 1-5 16,3 3-9-16,7 2-1 0,6 0 3 15,4 3 1-15,4 0 15 0,3 3 1 0,0 2 4 16,2 4 8-16,-1 1-1 0,-5 6 6 0,-2 1 4 0,-2 3 3 15,-5 2-4-15,-6 5-6 0,1 1-5 16,-6 2-4-16,-4 2 2 0,-3-1 3 0,-6-1 3 16,0 2 8-16,-10 0 4 0,-7-1 9 15,-3 0-4-15,-4 1-2 0,-6 0-3 0,-5-2-10 16,-2-1-1-16,-3 0-11 0,-2-1-29 0,-5-1-69 16,4-1-185-16,6-3-394 0,15-1-960 0</inkml:trace>
  <inkml:trace contextRef="#ctx0" brushRef="#br0" timeOffset="22333.54">10947 7731 2156 0,'0'0'168'16,"0"0"-33"-16,0 0-51 0,0 0-16 0,0 0-4 15,0 0 3-15,0 0-10 0,0 0-16 16,0 0-15-16,0 0-6 0,0 0-1 0,0 0 4 16,0 0 6-16,0 0 3 0,67 13-1 0,-51-13 3 15,2-5-4-15,1-3-5 0,2-2-7 0,0-1-2 16,0-6-6-16,-1 1-1 0,1-2 0 15,-2-3-6-15,-2-1-2 0,-1 1-1 0,-4-3 0 16,-2 2-4-16,-4-2 6 0,-2 1-1 0,1-2-2 16,-4 1 6-16,-1 1-1 0,0 1 2 0,-3 4 4 15,0 5 3-15,-1 4-1 0,0 4-1 16,2 3 0-16,-1 2-6 0,1 0-11 0,-1 0-6 16,1 4-5-16,-3 5-3 0,-2 2 9 0,4 5 5 15,0 3 6-15,2 0-2 0,1 0 2 0,0 1 0 16,5-1-2-16,2 0 6 0,0-2-3 15,3 0 0-15,0-2 2 0,1 2 0 0,-3-2-2 16,4-1 3-16,0-1-1 0,0-1-2 0,0-3-1 16,-1 2 0-16,2-4-6 0,1-1-9 0,1-1-4 15,3-2-8-15,2-2-2 0,-1-1 6 16,0 0 1-16,0-2 3 0,0-4 6 0,-3 0 8 16,-4-2-1-16,0-1 6 0,-4-1 4 0,-2 0-4 15,-2-2 9-15,-1-1 2 0,-3-4-1 0,0 2-3 16,1-2 0-16,-1 1-2 0,0-1 0 15,0-1 1-15,0 2 1 0,-1 1-1 0,2 1 1 16,0 0 4-16,3 3-3 0,-2 2 1 0,2 0-1 16,2 3 4-16,-2-1-6 0,2 3 1 0,-2 1-5 15,2 2-15-15,-1 1-2 0,3 0-3 16,0 7-1-16,1 1 4 0,5 4 8 0,-3 1 2 16,4 2 2-16,-1 1 7 0,3 1-6 0,-3-2 4 15,2 0 0-15,-2 2 1 0,-2-2-3 0,3-1 0 16,-2 1 0-16,-2-2-7 0,0 1 1 0,-1-3-8 15,0 1-10-15,-1-4-5 0,-2-1 1 16,-3-2 3-16,-2-3 11 0,0-1 12 0,-2-1 10 16,0 0 11-16,0 0 4 0,-2-3-3 0,0-3-8 15,-1-2-8-15,-2-4-3 0,2 1-1 16,-2-3-1-16,-2 0 0 0,1-2-1 0,1 1-7 16,0-3 6-16,3 0-3 0,-1 2-2 0,3 0 2 15,0 2-5-15,1 3-10 0,5 1-8 0,1 3-5 16,3 2 1-16,2 2 11 0,1 2 15 15,2 1 10-15,1 1 7 0,1 6 4 0,3 1 5 16,2 5-2-16,-1 2 6 0,0 2 1 0,-1 1 0 16,1 1 4-16,0 3-3 0,-1 1-4 0,1 2-1 15,0-2-2-15,-1 2-5 0,2-3-2 16,-4-2-2-16,0-2-3 0,1-3 0 0,-2-5-1 16,-1-2-14-16,-2-5-47 0,-1-2-100 0,-4-1-329 15,-3 0-1151-15</inkml:trace>
  <inkml:trace contextRef="#ctx0" brushRef="#br0" timeOffset="22472.63">11357 7060 3059 0,'0'0'12'0,"0"0"25"16,0 0 4-16,0 0-2 0,0 0-13 0,0 0-32 15,0 0-36-15,0 0-14 0,0 0-9 0,0 0-45 16,0 0-111-16,0 0-312 0,0 0-1092 0</inkml:trace>
  <inkml:trace contextRef="#ctx0" brushRef="#br0" timeOffset="23501.24">13042 7766 2955 0,'0'0'29'0,"0"0"-5"16,0 0 2-16,0 0 14 0,0 0 17 0,0 0 9 15,0 0-5-15,0 0-13 0,0 0-21 0,0 0-13 16,0 0-8-16,0 0-1 0,112-127 5 16,-101 105-2-16,0-3-6 0,0-2-3 0,-2-3-8 15,0-5-6-15,-3-2-7 0,-1-6-3 0,0-9-2 16,-1-6-1-16,-3-4 5 0,-1-2 7 0,0 0 6 15,0 5 7-15,0 7 5 0,-5 6 1 0,-1 8 2 16,-3 9 2-16,-1 8 2 0,2 7 0 16,4 7 4-16,-3 5-4 0,4 2-13 0,-4 7-7 15,-2 8-6-15,-1 8 5 0,-2 7 12 0,-1 7 5 16,1 5 3-16,3 4-2 0,3 5 1 0,4 3 2 16,2 2-3-16,0 1 1 0,8-5-1 15,1-3-2-15,1-4 1 0,2-7 0 0,0-6-3 16,0-7-2-16,2-5 4 0,-3-5-6 0,2-5 2 15,-2-3-2-15,1-5-5 0,3 0-2 16,-1-2-1-16,5-6 0 0,-2-5-8 0,2-6-3 0,0-3-10 16,0-4-9-16,1-5-3 0,-1-3 0 15,-3-4 0-15,-3-3 9 0,-2-5 9 0,-8-2 10 16,3-3 8-16,-4-5 7 0,-1-2 3 0,-1-1 1 16,3 0 7-16,1 6 4 0,-2 9 10 15,3 8 8-15,-4 11 11 0,1 12 4 0,-2 5-7 16,1 6-14-16,-1 0-28 0,0 5-21 0,0 7-3 15,1 8 9-15,-2 10 15 0,-2 5 11 0,2 7 2 16,-2 3-2-16,2 3-2 0,2 2 0 16,-1-1-3-16,0 2-2 0,4-3 2 0,-1-2-2 15,-1-2 0-15,2-5 1 0,1-4-2 0,-2-7-1 16,3-4 2-16,-4-6-1 0,4-6 0 16,-2-3-2-16,-3-5 0 0,0-1 2 0,1-3 3 15,-2 0 3-15,0 0 4 0,1 0-1 0,-1-6-2 16,0-2-9-16,0-4-12 0,0-3-4 0,0-2-6 15,0 0-3-15,-1-3 1 0,1-1-3 0,0 0-6 16,0 1-1-16,1-2 6 0,4 1 1 0,3 2 2 16,2 4-7-16,-2 4-7 0,4 4-3 15,-1 4 13-15,0 3 15 0,-1 0 14 0,1 0 8 16,1 5 4-16,2 3 2 0,-1 2-1 0,-1 2 8 16,6 3-4-16,-4-2 3 0,4 4 4 0,-1-1-3 15,-1 0 1-15,3-1 1 0,-4 1-3 16,2-2-3-16,1 0 4 0,0-2-3 0,0 0-5 15,2-2 0-15,3 1-2 0,0-3 0 0,2-3 3 16,0 0 0-16,4-2-5 0,-2-2 1 16,0-1 0-16,3 0 0 0,0-6-2 0,1 0 1 15,0-4-2-15,-1-3-9 0,-1-2 0 0,-5-2-7 16,-2 1-2-16,-4-3 1 0,-3-1 1 16,-3 1 3-16,-6-1-4 0,-2-1 3 0,-4 1 1 15,-1 0-1-15,-4 2 4 0,-3 1 0 0,-3 2-2 16,-3 1-1-16,-5 3 5 0,0 0 2 0,-3 4 8 15,0 4 3-15,3 3-2 0,-2 0-1 0,3 4-3 16,6 6-3-16,0 2-3 0,3 4 2 0,4 2 2 16,2 0 4-16,3 1 3 0,3 2 9 0,7 1-4 15,5 0 4-15,3 1 5 0,5-4-6 16,6 1 7-16,3-2-2 0,5-3 1 0,4-1-3 16,3 1-2-16,6-4-5 0,-1-1-6 0,2-3-1 15,-3-2-1-15,-2 0-4 0,-5-3-9 16,0 1-11-16,-2-3-30 0,-6 0-22 0,0 0-35 15,-6-4-35-15,0 0-76 0,-9-3-196 0,-5 1-564 16,-8 3-500-16</inkml:trace>
  <inkml:trace contextRef="#ctx0" brushRef="#br0" timeOffset="23666.56">12620 7218 2972 0,'0'0'-4'0,"0"0"-35"0,0 0-10 0,0 0 2 16,0 0 31-16,0 0 45 0,0 0 8 0,180-39-5 16,-99 31-13-16,12-2-16 0,12 2-50 0,7 2-129 15,-25 0-359-15,-27 3-1090 0</inkml:trace>
  <inkml:trace contextRef="#ctx0" brushRef="#br0" timeOffset="24501.84">15921 7261 2524 0,'0'0'123'0,"0"0"15"0,0 0-11 16,0 0-26-16,0 0-21 0,0 0-25 0,0 0-23 15,0 0-17-15,0 0-12 0,0 0-7 16,0 0-3-16,0 0 5 0,0 0-1 0,82 3-1 16,-58 18 4-16,-1 3-1 0,-1-1-1 0,0 1 0 15,-2 0 1-15,0 0 0 0,-2 2-1 16,0-3-2-16,-5-2-8 0,-2-1-8 0,-3-3-7 16,-4 0-4-16,0-1-2 0,-3-5 3 0,-1-1 3 15,0-3 6-15,0-2 4 0,-2-1 8 16,-3-3 5-16,2-1 5 0,-4 0 4 0,-1 0-1 15,1-6-3-15,-3-1-2 0,-3-2 1 0,1-1-3 16,1-3 4-16,1 0-1 0,-2-3-4 0,3 0 0 16,-1-4-1-16,1 0-2 0,5-2 0 0,2-1-5 15,2 1-6-15,0 1-3 0,5 3-3 16,5 1-1-16,1 3 4 0,5 0 7 0,3 2 11 16,-1 1 9-16,1 1 5 0,2 4 3 0,-3 1-4 15,2 3-4-15,-3 2-2 0,-3 0-4 16,3 2 1-16,-4 5-3 0,4 2 0 0,-4 1 0 15,-1 3 1-15,4 1 2 0,-4 1-2 0,-1 1 0 16,-3-1-5-16,-4 1 4 0,3 1 2 0,-5-2-1 16,-1 2 3-16,2-2-5 0,-3-1 1 0,0 0-2 15,0 0 0-15,-5-1-2 0,3 0-5 0,-4 0-5 16,2-1-5-16,-3-2-1 0,2-2-4 16,-3 0 0-16,1-2 9 0,3-3 6 0,-2-2 13 15,4-1 16-15,0 0 1 0,-2 0 8 0,1-5-2 16,2-3-4-16,0-2-1 0,0-3-7 15,0-3-1-15,1-1-4 0,0-1-2 0,1-2 0 16,1 0-6-16,7 0 0 0,-3 1 0 0,2 0 5 16,2 2 6-16,1 3 4 0,-1 3 4 15,4 0 0-15,-4 4 2 0,1 1-4 0,0 1 3 16,-1 2-5-16,-1 1-1 0,1 2-3 0,-4 0-6 16,2 5-4-16,0 4-4 0,1 2-1 0,0 3 2 15,-1 5 2-15,0-1-1 0,2 4 1 16,-1 1 0-16,1 1-6 0,1 4-6 0,-1-2-30 0,3 1-65 15,2-3-115-15,-4-6-225 0,-2-6-1042 0</inkml:trace>
  <inkml:trace contextRef="#ctx0" brushRef="#br0" timeOffset="25371.06">16821 7492 2408 0,'0'0'110'0,"0"0"2"0,0 0-14 0,0 0-8 16,0 0-16-16,0 0-26 0,0 0-27 0,0 0-15 16,-118 32-12-16,116-25-1 0,2 1-2 0,0 0 3 15,0 0-2-15,0 1-3 0,1 1 0 0,7 0-7 16,-4 1-9-16,3-3-14 0,2-1-10 16,-2 0-7-16,2-3 4 0,-1-2 12 0,1-2 12 15,1 0 16-15,-1-2 12 0,-1-4 9 0,0-1 5 16,-2-2 5-16,2 0 1 0,-3 0 3 0,0-3 1 15,-2-2-1-15,2 1-5 0,-2-2-4 16,-1-1 0-16,3 1-3 0,-2 1 3 0,0 0-2 16,3 0-1-16,-1 2-2 0,3 2 6 0,0 0 4 15,1 3 1-15,0 1 3 0,2 3-6 0,-1 0-4 16,2 3-4-16,-1 0-4 0,0 1-4 0,5 6 0 16,-2 3 2-16,5 0-1 0,-1 2 0 15,2 2 0-15,2 1 0 0,1 2-3 0,0 0 5 16,2 1 1-16,-1 1-3 0,3-1 4 0,-5 0-2 15,0 0-1-15,0-1 1 0,-5-3 1 16,1-4-4-16,-6-2 1 0,-2-3 2 0,-3-2-2 16,-4-1 4-16,-2-1 6 0,-1-1 13 0,0 0 3 15,0-3 0-15,0-1-11 0,-2-4-18 0,1-2-6 16,0-1-2-16,-1-2-4 0,-1 0-4 16,2-1-5-16,1 0-13 0,-1 0-10 0,1 1-15 15,0 1-12-15,0 1-18 0,4 2-21 0,2 3-12 16,1 1-6-16,1 4 19 0,-1 1 28 0,1 0 25 15,-1 3 19-15,-2 1 11 0,3 2 6 0,-2 1 6 16,1 0 7-16,2 0 4 0,2-1 3 16,-1 0 4-16,4-2 6 0,1 0-4 0,-1-2 6 15,4 0 0-15,2-2-4 0,1 0 7 0,4 0-4 16,-1 0 0-16,3 1-4 0,-2-3 0 16,3 0-2-16,-3 0-3 0,1-2 3 0,-3 2 0 15,-2-2-2-15,-2 1 2 0,1-2 0 0,-4 1 0 16,0-1 3-16,3-3 2 0,-3 1 1 0,-1 0 3 15,-5 0 6-15,0 0 10 0,-4 0 5 0,-2 2 10 16,-3-1 4-16,2 0 7 0,-3 0 5 16,0 2 8-16,0-1 4 0,0 0 0 0,0 2 10 15,-1 0-7-15,-2 0-6 0,-1 1-6 0,0 1-18 16,0 0-13-16,-1 1-9 0,0 0-12 16,-3 0-10-16,-3 2 1 0,1 3-2 0,-1 2-1 15,-1 4 1-15,2 0 0 0,1 3-3 0,0 2 2 16,2 2 3-16,2 4-3 0,0 0 1 0,3 4 1 15,1 4 2-15,1 2-3 0,0 4 4 16,1 2 1-16,8 3-5 0,1 3 8 0,2 3 5 0,3 4 0 16,-1-1 8-16,-1 1 0 0,1-4-5 15,0-2-2-15,-4-5-1 0,1-5-4 0,-4-6 1 16,-4-7 10-16,-1-5 8 0,-2-5 5 16,0-2 11-16,-3-5 2 0,-3 0-1 0,-1-1 8 15,-2-2-2-15,-3-2-8 0,-5 0-10 0,-2-1-12 16,-2-5-18-16,-2-3-21 0,-2-3-26 0,1 0-56 15,-5-4-98-15,1-3-195 0,5 4-509 16,10 4-715-16</inkml:trace>
  <inkml:trace contextRef="#ctx0" brushRef="#br0" timeOffset="25534.96">17211 7255 3109 0,'0'0'28'0,"0"0"35"0,0 0 12 15,0 0 7-15,0 0-6 0,0 0-19 16,0 0-21-16,0 0-15 0,0 0-23 0,0 0-21 16,0 0-24-16,0 0-47 0,0 0-47 0,-36-80-53 15,39 93-105-15,-1-2-247 0,1-2-1080 0</inkml:trace>
  <inkml:trace contextRef="#ctx0" brushRef="#br0" timeOffset="28616.78">19436 8011 1856 0,'0'0'80'0,"0"0"-33"0,0 0 3 0,0 0 22 16,0 0 30-16,0 0 24 0,0 0 15 15,0 0 0-15,0 0-20 0,0 0-19 0,0 0-15 16,0 0-23-16,0 0-16 0,109-8-12 0,-85-14-12 16,5-3-6-16,-3-4 0 0,0-3-4 0,-1-2-7 15,-3 0-3-15,-2-3-1 0,0-3-2 16,-5-3 4-16,1-4 0 0,-3-3-2 0,-5-4 0 15,-3-5 3-15,0-2-1 0,-2 1 1 0,-3-1 1 16,0 2-3-16,-1 4 2 0,-3 5 3 0,-1 8 2 16,-5 8 2-16,2 10 7 0,2 7 4 15,0 8 1-15,2 3-3 0,1 5-11 0,0 1-27 16,2 1-14-16,0 11-5 0,-4 3 5 0,0 12 20 16,-3 9 11-16,3 11 5 0,-1 6 1 15,5 8-2-15,1 3 2 0,11 8-4 0,0 0 0 16,6 0-1-16,2-5-2 0,4-5 4 0,-1-9-2 15,-3-6-1-15,3-11-1 0,-2-8 2 16,-5-7-2-16,-1-5-5 0,-4-6-5 0,-3-4-10 16,-1-3-4-16,1-3 0 0,-4 0 6 0,2-4 5 15,-2-6 5-15,0-5-3 0,3-8-8 0,-4-2-5 16,2-5-6-16,1-4-4 0,-4-7-8 16,1-4 3-16,0-4 2 0,-2-3 10 0,0-3 13 0,0 1 10 15,0-2 6-15,-2 4 0 0,1 2 5 16,1 9-2-16,0 7 0 0,-1 8 4 0,1 10-5 15,1 8 2-15,0 6-4 0,1 2-12 0,-2 0-16 16,1 8-6-16,1 4 3 0,3 10 10 0,0 5 17 16,3 6 10-16,0 6-1 0,1 5 0 15,2 3 2-15,2 5-4 0,-3 2 2 0,0 1-2 16,-2-1-1-16,-1-4-2 0,-1-5 0 0,-1-4 3 16,-3-5-3-16,1-7 1 0,1-7 0 15,-3-5-1-15,-1-7 3 0,0-3 3 0,0-5 2 16,0 0 2-16,0-2 2 0,0 0 1 0,1 0-3 15,0-5-5-15,2-4-5 0,-1-4-10 0,1-5-5 16,2-3 1-16,0-1-2 0,-1-1 4 0,2-1 0 16,-3-1-1-16,4-1-6 0,0 1 3 15,2 0-3-15,4 0-2 0,-1 4 6 0,4 2-4 16,-2 6 1-16,2 5 7 0,-3 5 5 16,0 3 4-16,-2 0 7 0,0 5 3 0,2 5 2 15,1 3 3-15,-3 3 5 0,6 0 1 0,-4 1-2 16,3 0 3-16,-2-1-3 0,-1 2-1 0,1-4-1 15,0-1 0-15,-2 0-2 0,6-1-3 0,-5-1 5 16,6-2-2-16,-1-1 3 0,2-2 5 16,1-2-2-16,-1-2-3 0,1-2 0 0,1 0-3 0,-1-1-3 15,0-5 2-15,-1 0-2 0,-2-2-2 16,1-2-2-16,-7-2 6 0,3 0-4 0,-5-1-2 16,-3-1 5-16,1-1-10 0,-6-1 1 0,0-2 0 15,-2-1-2-15,0-3-3 0,0 2 4 16,-3 1-1-16,-6 3-6 0,5 2 6 0,-4 4-1 15,0 1-4-15,2 3 1 0,-1 2-4 0,-2 3-7 16,5 1-1-16,-1 0-2 0,2 0-4 16,0 5 0-16,0 3-1 0,2 5 6 0,1 2 4 15,1 3 9-15,7 2 5 0,2 1 2 0,1 1 0 16,8 0 2-16,2-3 4 0,8 1-3 0,4-4 7 16,4 1-2-16,1-4-5 0,2-1 1 15,1-2-5-15,-1 0-3 0,-1-2-15 0,0-3-10 16,-4 2-30-16,-7-5-41 0,-2 1-52 0,-5-2-138 15,-8-1-231-15,-4 0-1032 0</inkml:trace>
  <inkml:trace contextRef="#ctx0" brushRef="#br0" timeOffset="28816.33">19203 7425 3030 0,'0'0'-4'0,"0"0"-5"0,0 0-17 16,0 0-3-16,0 0 9 0,0 0 30 15,0 0 7-15,177-83-1 0,-95 67-6 0,14 0-7 16,13 2-26-16,10 3-63 0,8 3-130 0,-30 2-288 16,-31 2-1112-16</inkml:trace>
  <inkml:trace contextRef="#ctx0" brushRef="#br0" timeOffset="29566.59">22507 7059 1765 0,'0'0'66'0,"0"0"7"0,0 0 13 15,0 0 18-15,0 0 19 0,0 0 8 16,0 0-6-16,0 0-20 0,0 0-23 0,0 0-25 16,0 0-24-16,0 0-21 0,0 0-12 0,-25-48-6 15,8 59 1-15,0 2 4 0,-6 5 6 16,1 4 2-16,2 3-1 0,0 8 0 0,4 0-3 16,0 5-2-16,4 6 4 0,1 2-3 0,4 5 1 15,3 1 3-15,4 4-3 0,0-1-3 0,4 2-1 16,6 3 1-16,2-1 3 0,3 1 3 15,0-4 1-15,4 0-3 0,0-5 0 0,-2-2 0 16,-1-4 3-16,1-6 2 0,-5-4-5 0,-4-2 2 16,-4-7-4-16,-3-3-5 0,-1-3 4 0,0-3-7 15,-3-4-1-15,-5-3 4 0,-1-3-2 16,-3-2-2-16,1-2 1 0,-4-3-4 0,-2 0 0 16,-2-3 4-16,-1-6-2 0,-1-4-4 0,-1-4-8 15,1-2-5-15,0-3-6 0,1-3-7 0,4-3 2 16,6 2-1-16,-1-2 6 0,7 1 5 15,0 4 0-15,4-1-2 0,0 5-8 0,7-1-5 16,3 2-5-16,4 2-4 0,6 1 4 0,4 0 4 16,1 0 11-16,5 1 12 0,0-1 6 0,0 1 3 15,0-1 4-15,0 2 1 0,-1-1 1 16,-1 1 3-16,-2 0 1 0,-5 1 2 0,0-1 2 16,-2 2 5-16,-6 0 5 0,2 2 16 0,-6 2 20 15,-3 1 21-15,0 1 22 0,-4 3 14 0,0 0-4 16,-2 2-17-16,4 0-26 0,-4 0-28 15,1 4-14-15,0 2-6 0,1 4 12 0,0 4 15 16,4 2 13-16,-3 2 7 0,4 2-5 0,2 1-11 16,-3-3-11-16,3 0-7 0,0 1-9 0,3-2-2 15,2 0-1-15,-1-2-7 0,-1-1-1 0,3-3-16 16,-2-2-39-16,-1-2-69 0,0-2-119 16,-3-3-228-16,-3 0-1108 0</inkml:trace>
  <inkml:trace contextRef="#ctx0" brushRef="#br0" timeOffset="29696.95">22777 7418 2666 0,'0'0'53'0,"0"0"-2"0,0 0-15 16,0 0-16-16,0 0-9 0,0 0-16 16,0 0-41-16,0 0-136 0,0 0-180 0,0 0-506 15,0 0-506-15</inkml:trace>
  <inkml:trace contextRef="#ctx0" brushRef="#br0" timeOffset="30556.09">22860 7579 3052 0,'0'0'64'0,"0"0"-12"0,0 0-17 16,0 0-19-16,0 0-15 0,0 0-6 0,0 0-9 15,0 0-5-15,0 0 2 0,0 0 5 16,0 0 2-16,0 0 7 0,0 0-1 0,133-18-4 16,-111 27 1-16,5 3 1 0,0 2 0 0,-3 1-1 15,-1 3 5-15,1-1-8 0,-1 2-1 16,-2-1 0-16,-1 2-6 0,0-1-1 0,-1-1 3 16,-3 1 1-16,2 0-4 0,-2-1 8 0,-1-1 1 15,-3-2 1-15,3-1 4 0,-5-3 3 0,-1 0-1 16,-5-5 2-16,2-2 2 0,-5-1 1 15,-1-2 1-15,0-1 3 0,0 0 8 0,-4 0-4 16,0 0-1-16,-3-5-7 0,2-1-8 0,-5-2-10 16,0-4 0-16,0-1 2 0,1-2-4 0,-1-1 8 15,1-4-4-15,1 0-6 0,3-4 2 16,-3-1-5-16,4-4-1 0,0-2 4 0,4-1 4 16,0 1 0-16,4 0 4 0,0 3 4 0,4 4-2 15,-3 1 3-15,3 5 3 0,0 3-1 0,-3 2 3 16,1 5 12-16,-5 2 10 0,-1 3 7 0,0 2 3 15,0 1-3-15,0 0-13 0,0 0-10 0,0 0-6 16,0 1-14-16,0 1 0 0,0 3 2 16,1 1 2-16,1 2 9 0,5 4 9 0,1 2 1 15,4 3-1-15,0 0 4 0,7 2-3 0,0 2-3 16,3-1-2-16,1 3 2 0,4-1-3 16,0 1-1-16,-3 0 3 0,-1-1-4 0,1 1-1 15,-3-1 1-15,-5 2 1 0,3-2-3 0,-7 1 1 16,-2 0-1-16,-1 1-6 0,-2 0 3 0,-6 0 1 15,-1-1-2-15,-1 1 1 0,-7-4 3 16,-3 0-3-16,1-3 3 0,-1-3 5 0,-3-4 4 16,-1-3 5-16,2-5 5 0,-4-2 4 0,1 0-4 15,-1-4 2-15,-1-2-1 0,3-2-1 0,-1-2 5 16,6-2 3-16,1 0-1 0,7-1-9 0,2-2-6 16,0-1-14-16,8 0-10 0,2-2-3 15,3-1 0-15,6-1 0 0,2 0 3 0,2-1 4 16,5 1 0-16,3 1 3 0,-1-2 4 0,1 0 1 15,0 0 0-15,1-1 3 0,3 1-1 0,-6-2-1 16,-4 0 5-16,-2-2 2 0,-3 0-2 16,-2 0 5-16,-6-3-1 0,-1-2 0 0,-2-3 0 15,0-2 2-15,-6-3 2 0,1 3 0 0,-4 1 3 16,0 4 1-16,-5 4 0 0,2 5 5 0,-5 3-1 16,4 4-4-16,-2 4 5 0,3 4-2 15,0 3-1-15,-1 2-5 0,3 1-8 0,1 0-17 16,-1 4-4-16,0 7 2 0,0 4 7 0,-1 9 12 15,2 3 5-15,0 7 6 0,5 5-2 0,5 2 3 16,5 3 2-16,1 0-6 0,5 0 1 16,3-1-2-16,1-2-2 0,3-5-4 0,-1-3 0 15,1-5-10-15,1-3-19 0,-1-6-22 16,-3-1-40-16,4-5-57 0,-4-2-113 0,-8-6-263 16,-3-2-1080-16</inkml:trace>
  <inkml:trace contextRef="#ctx0" brushRef="#br0" timeOffset="30715.54">23549 7486 2857 0,'0'0'12'0,"0"0"-20"16,0 0-9-16,0 0-10 0,0 0 15 0,132-55 18 16,-81 46-2-16,7 0 2 0,7 2-2 15,5 1-4-15,2 1-27 0,6 0-87 0,-2 4-179 16,-17 0-470-16,-19 0-816 0</inkml:trace>
  <inkml:trace contextRef="#ctx0" brushRef="#br0" timeOffset="31969.63">25329 7879 2837 0,'0'0'30'0,"0"0"-14"0,0 0 0 15,0 0 14-15,0 0 11 0,0 0 15 0,0 0 7 16,0 0-14-16,0 0-10 0,0 0-15 0,0 0-12 16,0 0-1-16,0 0-1 0,0 0 5 0,29 2-2 15,-16-8-1-15,3-2-2 0,4-2-5 16,-2-3-6-16,0-2-9 0,1-2-3 0,-3-4-3 16,-1-2-3-16,1-3 2 0,-4-4 1 0,-2-5 0 15,-2-5 2-15,0-4 2 0,0-7 3 16,-2-5 5-16,0-3 7 0,0-6 0 0,2 0 3 15,-2 4 2-15,-1 4 1 0,-3 6 5 0,0 10 8 16,-2 6 7-16,0 9 2 0,0 6 5 16,-3 6 1-16,1 6 0 0,0 3-2 0,0 4-7 15,1 1-13-15,1 0-14 0,-2 0-9 0,2 5-5 16,-1 4-1-16,-1 6 7 0,-4 10 3 0,3 4 10 16,1 9 5-16,1 4-1 0,1 4 1 15,3 2-8-15,6 2 1 0,0 3 0 0,2-2-1 16,1 2 5-16,1-1-6 0,2-4-1 0,-1-2 1 15,-1-5-1-15,3-3-5 0,-2-5-3 16,3-3-6-16,-3-4-13 0,1-3-6 0,-3-5-5 0,2-1-7 16,-1-4 6-16,-2-4 10 0,-2-5 7 0,1-2 9 15,-1-2 8-15,2-5 2 0,-1-3 1 16,0-4 2-16,-1-5 0 0,0-1-4 0,-2-4-2 16,-2-2 3-16,-1-2-3 0,-2-6 1 0,-2-2 2 15,0-4-2-15,0-3-1 0,-1-2 6 0,-1-1 0 16,0-1-2-16,2 2 7 0,0 5-3 15,0 4 1-15,3 8 2 0,-1 7 1 0,3 9-3 16,-3 5 0-16,0 4-4 0,0 1-8 0,-2 0-9 16,2 3-1-16,3 3 1 0,0 5 6 15,2 5 12-15,3 4 1 0,2 2 1 0,0 6 1 16,1 1 1-16,0 1-1 0,0 1-1 0,4-2 3 16,-2-2-4-16,-1 3 3 0,1-4 1 15,-2 0-2-15,-2-2-2 0,0-3-1 0,-4-4 1 16,0-2 0-16,0 0 0 0,-4-3-2 0,0-1-5 15,-1 0-2-15,-2-3-2 0,0 2-5 0,0-3-7 16,0-2-2-16,0-1-4 0,-2-3 6 0,2 0 10 16,0-1 16-16,0 0 4 0,0-2 0 15,0-4-4-15,5-2-14 0,0-2 0 0,4-3-1 16,1 1-2-16,1-4 2 0,3 0-1 0,2 2-6 16,1-2 1-16,0 1 3 0,0 1 0 0,0 3 2 15,-2 1 1-15,0 1 4 0,-2 3-1 0,-3-1 4 16,1 3 1-16,-5 2-4 0,-1 1-3 15,0 1-1-15,-1 0 3 0,-3 0 0 0,2 1 5 16,-2 2-2-16,0 2 2 0,0 0 0 0,1 1 5 16,0 1 0-16,-1 0 1 0,3 2 6 0,-2 0-7 15,4 0 1-15,-2 0 3 0,2-1-4 16,0 3 4-16,3-4 1 0,-1 0-1 0,2-2-4 16,2 1 6-16,0-2-2 0,6 0 0 0,0-2 1 15,3-1-2-15,2-1-4 0,3 0-4 16,-3 0 5-16,1 0-11 0,-2-2 3 0,2-1 1 15,-7-3-3-15,1 0 6 0,-4-2 3 0,0-1 1 16,-2-1-1-16,-2-3 3 0,1 1 0 16,-4-2 0-16,-2 1 0 0,2 0 4 0,-5 3-1 15,2 0 1-15,-3 4 6 0,-1 0-4 0,0 3 3 16,0 0 2-16,0 2 3 0,0 1-6 0,0 0-2 16,0 0-7-16,0 0-18 0,0 0 1 0,1 0-7 15,2 2-1-15,0 2 7 0,4 2 7 0,3 0 7 16,3 2 1-16,4 0 7 0,4 1-5 15,0-2 1-15,1 1 0 0,4-2-1 0,-1-1-4 16,1 1 1-16,-1-1 0 0,1 1-6 0,-3 0 2 16,1-1 0-16,-2 0-2 0,-3 0-2 0,-2 2 5 15,-2 0-2-15,-2-1 0 0,-2 0-4 16,-1 2-1-16,-3 1-1 0,-1 0 2 0,2 0 8 16,-3 3 0-16,1-1 4 0,-1 0 1 0,-1 3 1 15,-3 0-2-15,0 2 2 0,1 4 3 0,-2 1-4 16,0 1 7-16,-2 3 1 0,-1 1-2 15,-3 2 0-15,3-1 0 0,-5 3 0 0,5-2-2 16,-2-1 4-16,1 0-2 0,-1-3-4 0,0 0 4 16,1-3-2-16,-2-1 1 0,1-4 11 15,-1-3 4-15,-3 0 4 0,-5-3 2 0,-1-2-1 16,-2-1-3-16,-1-3-1 0,-1-1 6 0,-4-3-9 16,-2 0 1-16,4-3-6 0,0-4-8 0,0-3-13 15,1-3-27-15,2-4-44 0,3-4-89 16,-1-2-220-16,5 5-630 0,3 5-665 0</inkml:trace>
  <inkml:trace contextRef="#ctx0" brushRef="#br0" timeOffset="32119.96">26906 7297 3088 0,'0'0'27'0,"0"0"10"0,0 0 11 0,0 0-1 15,0 0 0-15,0 0-12 0,0 0-19 0,0 0-14 16,0 0-22-16,0 0-30 0,0 0-47 15,0 0-58-15,0 0-101 0,54-104-161 0,-53 110-445 16,-1-2-628-16</inkml:trace>
  <inkml:trace contextRef="#ctx0" brushRef="#br0" timeOffset="32285.45">25323 7395 2812 0,'0'0'92'0,"0"0"-76"0,0 0-11 0,0 0-8 16,0 0-1-16,0 0 8 0,128-62-1 16,-70 54-7-16,9 1-4 0,11 3-46 0,6 1-79 15,8 3-159-15,-21 0-325 0,-21 0-956 0</inkml:trace>
  <inkml:trace contextRef="#ctx0" brushRef="#br0" timeOffset="33070.37">28049 6975 2565 0,'0'0'78'0,"0"0"36"0,0 0 19 16,0 0-12-16,0 0-32 0,0 0-40 15,0 0-40-15,0 0-19 0,0 0-2 0,0 0 10 16,0 0 7-16,0 0 8 0,-1 159-3 0,-1-103-5 15,2 0 1-15,0-3-1 0,3-2 1 0,2 1-2 16,4-4 3-16,-2 2-5 0,5-1 0 16,-2-5 1-16,2-2-1 0,-1-7-4 0,1-2-3 15,2-11 1-15,-4-3-3 0,-1-5 1 0,-1-5 1 16,-1-3-3-16,-5-4 2 0,2 0 7 16,-1-2 4-16,-1 0 1 0,-1-7 3 0,2-3-7 15,1-1-6-15,-1-3-1 0,1-3-5 0,0-2-4 16,-2-3-2-16,0 1 2 0,3-5-3 0,-2-1 0 15,4 0 2-15,2 0-3 0,1 0 1 16,4 5 2-16,-2 3-4 0,4 3-6 0,1 5-3 16,-2 4 5-16,-2 2 7 0,0 4 7 0,-1 1 11 15,0 0 0-15,-1 7 1 0,-1 0 6 16,0 3-1-16,1 3 0 0,0 1 2 0,-1 4-2 16,0 1-2-16,1 1 1 0,-1 0 0 0,2 3-3 15,0-2 0-15,-1-2 3 0,2-1 0 0,0-3 2 16,2-3 4-16,0-1 1 0,1-3 3 0,0-1 0 15,4-2-1-15,1-1-3 0,4-1-1 0,1-3 0 16,3 0-5-16,1 0 1 0,4-2-3 16,0-4-6-16,-1-2-1 0,0-1-8 0,3-3-6 15,-6-1-1-15,-5-5 4 0,2 0 0 0,-6-4 6 16,-6-1 1-16,-1-1 4 0,-7 1 3 0,-1-3 4 16,-6 5 5-16,0 1-2 0,-4 3 5 15,-7 0 4-15,-3 5 5 0,-1 2 1 0,-4 2 3 16,-2 2-4-16,1 5-5 0,1 1 2 0,1 1-5 15,4 7-2-15,3 2-5 0,2 2 2 16,0 3-4-16,4 1 1 0,2 4 6 0,3-1-3 16,0 4 5-16,9 1-1 0,3 3 1 0,6-1-4 15,7 3 5-15,8 0 0 0,8-1-4 16,3 1-1-16,11 2-16 0,4 1-34 0,6 3-52 16,-1-1-80-16,-1 4-219 0,-14-11-712 0,-18-10-502 0</inkml:trace>
  <inkml:trace contextRef="#ctx0" brushRef="#br0" timeOffset="34002.23">5119 9150 1780 0,'0'0'243'0,"0"0"12"0,0 0-27 0,0 0-45 16,0 0-54-16,0 0-47 0,0 0-40 0,0 0-25 15,0 0-13-15,0 0 1 0,0 0 0 16,0 0 0-16,0 0-1 0,-40 134 3 0,39-108-7 16,1 0 2-16,0-1 3 0,5 2-7 0,3-3 3 15,3 0 0-15,0-2-4 0,3-5-2 0,3-2 2 16,0-2-2-16,1-3-15 0,2-1-7 15,0-3-3-15,0-2-7 0,0-3 1 0,-3-1 3 16,1-4-9-16,-2-3 3 0,1-2 10 0,-3-1 2 16,1-1 0-16,-4-1-1 0,-2-1-2 15,-2-1 0-15,0 0 9 0,-5 0 9 0,-1 0 1 16,-1 0 4-16,0 2 0 0,0 2-4 0,-2 2-5 16,-2 4-1-16,-2-1 0 0,1 4 0 15,-1 1 9-15,-1 0 1 0,4 3 0 0,-2 5 5 16,1 2 4-16,-1 0 4 0,1 2 1 0,3 1 5 15,1 0-5-15,1-1-3 0,7-1 6 0,-1-2-2 16,3 0 9-16,4-2 12 0,2-1 3 16,3-1 3-16,-1-3-3 0,2-2 0 0,-1 0-4 15,-3-2 4-15,-2-4 6 0,-2 0-2 0,-2 0 7 16,0-1 3-16,-2-1-3 0,-3 0 10 0,0-1 8 16,0-2-1-16,-1-2-3 0,-2-1-10 0,0-1-16 15,-1 1-9-15,-1 0-6 0,0 0-1 0,0-1-10 16,-2 2-5-16,-1-1 0 0,-5-1-24 15,2 1-26-15,1 2-41 0,-4 0-73 0,1 2-96 16,4-1-117-16,-3 4-246 0,5 3-910 0</inkml:trace>
  <inkml:trace contextRef="#ctx0" brushRef="#br0" timeOffset="34165.92">5696 9150 1926 0,'0'0'171'0,"0"0"-28"0,0 0-9 16,0 0 10-16,0 0 13 0,0 0-28 0,0 0-28 15,0 0-15-15,0 0-21 0,0 0-11 0,64 132-15 16,-56-111-9-16,2 0-11 0,-2 1-5 0,1 4 2 16,2 1-10-16,-1 1-5 0,0-2-8 15,1-1-38-15,0-5-63 0,-1-4-110 0,-2-4-238 0,-3-5-1113 16</inkml:trace>
  <inkml:trace contextRef="#ctx0" brushRef="#br0" timeOffset="34309.39">5769 9076 2157 0,'0'0'165'0,"0"0"15"16,0 0-15-16,-43-119-53 0,36 101-36 0,5 5-39 15,2 4-32-15,0 2-27 0,4 5-33 16,3 1-19-16,6 1-53 0,3 3-79 0,5 6-154 16,-3 0-413-16,-6-2-507 0</inkml:trace>
  <inkml:trace contextRef="#ctx0" brushRef="#br0" timeOffset="34836.89">6184 9525 2028 0,'0'0'108'0,"0"0"42"0,0 0 26 16,0 0 19-16,0 0 9 0,0 0-34 16,0 0-41-16,0 0-40 0,0 0-32 0,0 0-28 15,0 0-17-15,0 0-2 0,0 0-3 0,0 0-8 16,81-117 6-16,-65 92-1 0,-2-1-6 0,-1-1 0 15,2-2-13-15,-4-2-2 0,-6-1-4 16,1-1 5-16,-5-5 2 0,-1-1 2 0,0-5 8 16,-4 0 1-16,-2 3 5 0,-2 3 1 0,1 5 5 15,0 9-3-15,-2 9 4 0,0 7 3 0,3 6-14 16,1 2-4-16,-2 6-7 0,0 8 0 16,-4 6 4-16,-1 9 13 0,2 6 5 0,-2 6-2 15,5 0 6-15,3 2 0 0,4-2-3 0,0-4 1 16,4-1 4-16,4-1-10 0,7-4 8 15,-2-2-4-15,3-1-3 0,3-2 0 0,2-3-2 16,4-2 4-16,-2-3-9 0,4-6 10 0,1-5 1 16,0-3-5-16,1-3 5 0,3-1-9 0,-1-6-10 15,3-5-5-15,-3-2 2 0,0-3-2 16,-3-3-1-16,-3-1 7 0,-1-2-8 0,-4-3-2 16,-3-3 7-16,1-2-4 0,-8-2 2 0,-1-2 6 15,-6-2 2-15,-3-3 3 0,-1 2 4 16,-6-2 2-16,-1 4 0 0,-6 3 3 0,1 6 6 0,-4 4 4 15,4 6 0-15,-4 6 5 0,5 4 0 16,2 5-6-16,-1 1-1 0,1 2-3 0,0 8-8 16,0 2 1-16,2 5 4 0,1 4-6 0,1 2 0 15,1 1 5-15,5 4-7 0,3 1 2 0,0-1 8 16,8 4-7-16,6-3-2 0,3 2 0 16,4-2-5-16,12 3-6 0,6-2-20 0,8 2-40 15,5-3-84-15,9 0-171 0,-13-6-482 0,-17-9-893 16</inkml:trace>
  <inkml:trace contextRef="#ctx0" brushRef="#br0" timeOffset="35384.23">8155 9386 2501 0,'0'0'100'0,"0"0"5"0,0 0 22 0,0 0 5 16,0 0-11-16,0 0-10 0,0 0-24 16,0 0-17-16,0 0-17 0,0 0-14 0,0 0-11 15,0 0-9-15,0 0 2 0,0 0-2 0,-38-83-3 16,35 79-6-16,0 1-1 0,-3-1-6 16,2 2-2-16,-3 0 3 0,-1 0-6 0,-3 2 0 15,0 0 4-15,-1 3-5 0,-4 4-2 0,1 3-2 16,-2 3 1-16,2 3 1 0,0 0 5 0,3 1 0 15,1 0-5-15,2 1 2 0,2-2 2 16,4 0 1-16,0-2 0 0,3-3-3 0,2 1-1 16,-2-3-2-16,2-1 1 0,4 0 6 0,-2-2-8 15,3-2 2-15,0-1 2 0,0-2-5 0,1-1 5 16,2 0 4-16,3-4-4 0,2-4 3 16,0-2 6-16,2-4-5 0,1-2 1 0,-4-3 1 15,-1-1-6-15,1-2 1 0,-4-3-3 0,0-2 1 16,-5-1-4-16,0-5 1 0,-2 0 5 0,-2-6-1 15,-1-2 1-15,-1-5 2 0,-2-4 0 16,-3-5-2-16,-2-2 8 0,2 3 0 0,-2 8-3 16,-1 10 9-16,0 11 0 0,0 9 3 0,5 7 7 15,-2 4-1-15,4 3-7 0,0 2-8 0,0 0 0 16,-2 2-12-16,2 7 0 0,-3 6 6 16,-1 6-5-16,2 7 5 0,-2 5 5 0,5 3 2 15,1 2-3-15,0 3-2 0,3 1 1 0,8 0-4 16,5 1 2-16,1 0 3 0,5-1-8 0,1-1-7 15,5-3-18-15,2-4-34 0,2-6-54 0,1-4-70 16,4-7-137-16,-12-6-225 0,-7-4-1101 0</inkml:trace>
  <inkml:trace contextRef="#ctx0" brushRef="#br0" timeOffset="35685.81">8670 9236 2662 0,'0'0'162'0,"0"0"-12"0,0 0-16 15,0 0-15-15,0 0-17 0,0 0-17 0,0 0-25 16,0 0-21-16,-117 38-15 0,106-24-9 16,7-1-7-16,-2 3-1 0,5-1 0 0,1 2-4 15,2 0-5-15,6 0 5 0,3-1-2 0,0 0-5 16,7 0 4-16,1-3-5 0,3 0 0 16,6-3-1-16,-3-3 2 0,6 0-9 0,0-3-5 15,3-3 4-15,-2-1-6 0,-1 0 2 0,-1-5 3 16,-3-2 4-16,-1-1 2 0,-5-2 8 0,-1-2 12 15,-2-1-8-15,-5-3 8 0,-4 1 3 0,-5-1 3 16,-4-1 1-16,-3-1 3 0,-8-2-10 0,-3 1-4 16,-4-2 3-16,-4 1-5 0,-4 2-4 15,2 0-3-15,-3 3 0 0,-2 2-12 0,3 0-7 16,-1 2-23-16,2 0-47 0,0 3-77 0,6 0-192 16,6 3-659-16,4 2-678 0</inkml:trace>
  <inkml:trace contextRef="#ctx0" brushRef="#br0" timeOffset="38283.89">10344 9517 1546 0,'0'0'161'0,"0"0"-17"15,0 0 4-15,0 0 23 0,0 0 15 0,0 0-16 16,0 0-45-16,0 0-42 0,0 0-29 0,0 0-19 16,0 0-12-16,0 0-5 0,0 0-1 0,0 0-4 15,107-22-4-15,-89 14 1 0,1 0-3 16,-2-3-4-16,1 0 2 0,0-2-1 0,1 0-7 15,-3-4-1-15,2 2-5 0,0-2-5 0,-2 0 2 16,-1-1 0-16,0 1 0 0,0-1 0 16,-3 2 5-16,-2-1 2 0,1 3 1 0,-4 1 6 15,-2 3-1-15,0 0 2 0,-4 4 3 0,0 3 6 16,-1 1-1-16,0 0 1 0,0 2 1 0,-2 0-13 16,0 0-5-16,-3 3-3 0,3 1-1 15,-3 5 5-15,0 0 6 0,-1 3 5 0,1-2-5 16,3 1 2-16,-1 0-2 0,3-2-2 0,0 0 4 15,1-1-1-15,4-1-2 0,0 0 0 16,2-2 1-16,0 0 3 0,-1 0-2 0,2-2 6 16,1 0-1-16,1-1-3 0,0-2 3 0,4 0-3 15,-1 0-4-15,1 0-1 0,-1 0-1 0,1-4-4 16,-1 2-5-16,-1-1-1 0,-1-1-7 16,0 1-1-16,-2-2 5 0,0 0-2 0,-2 1 1 15,-2 0 0-15,-1-2 3 0,-3 1 0 0,-1-1 3 16,0 2 2-16,-2-1-11 0,-2 0-3 0,-1 1 1 15,-2 0-4-15,0 1 2 0,1-1 4 0,-1 3 1 16,1-1 0-16,2 1 11 0,-1 1-1 0,2 0-1 16,2 0 1-16,1 0-4 0,0 1-2 15,0 2 2-15,2 1 7 0,4 3 10 0,2 1 10 16,2 2 12-16,4 3 2 0,2 2-2 0,4 0-4 16,0 2-7-16,1 2-8 0,1 1-1 15,-2 2 4-15,1 3-6 0,-3-2 0 0,-4 1 3 16,-2-3-7-16,-2-2 4 0,-6-4 6 0,-2-3 2 15,-2-1 8-15,0-4 9 0,-1-2 4 0,-4 0 3 16,-4-1 2-16,-2-2-2 0,-2-1-7 16,-4-1-16-16,1-3-32 0,-3-7-57 0,-2-4-106 15,3-1-215-15,4 2-742 0,5 2-99 0</inkml:trace>
  <inkml:trace contextRef="#ctx0" brushRef="#br0" timeOffset="38413.75">10606 8916 2796 0,'0'0'74'0,"0"0"22"0,0 0 5 0,0 0-21 0,0 0-20 16,0 0-34-16,0 0-52 0,0 0-44 15,0 0-77-15,0 0-144 0,0 0-377 0,0 0-964 0</inkml:trace>
  <inkml:trace contextRef="#ctx0" brushRef="#br0" timeOffset="39366.52">12251 9571 1930 0,'0'0'210'16,"0"0"-2"-16,0 0-17 0,0 0-24 0,0 0-27 15,0 0-24-15,0 0-20 0,0 0-20 0,0 0-21 16,0 0-9-16,0 0-13 0,0 0-9 0,122-21-2 16,-102 4-4-16,1-3-10 0,1-4-4 15,-2-2 1-15,3-3-9 0,-2-2 2 0,-4 0 1 16,2-3-5-16,-7 1-1 0,-2-2 6 0,-1 0 0 16,-3-3-1-16,-2-5 8 0,-1-2-3 15,-5-1 1-15,2 1 5 0,-2 3 1 0,-3 0-5 16,-3 5 3-16,-2 7 3 0,1 6 1 0,1 8 5 15,-1 6 2-15,4 4-2 0,-2 4-9 0,3 2 0 16,-1 0-11-16,1 8-11 0,-2 6 5 0,2 5 0 16,-1 7 4-16,4 6 5 0,1 3 2 0,4 3-4 15,7 6 2-15,3 0 6 0,7 0-6 0,-1-1 3 16,4-2-5-16,2-3 0 0,2-4-3 16,2 1-3-16,3-7-12 0,-2-2-27 0,0-4-25 15,-5-4-14-15,-2-3-14 0,-8-4-28 0,-2-2-2 16,-8-3-17-16,-4-5-11 0,-2 1 26 15,-6-2 6-15,-4 0 20 0,-10 0 31 0,-3-4 26 16,-8-1 23-16,-6-1 20 0,-3-1 12 0,-3-1 3 16,-1-1 8-16,-1-1 10 0,2 2 11 15,0 1 1-15,0 2 24 0,4 1 26 0,8 1 23 16,7 1 26-16,11-2-7 0,9 1-42 0,4-1-59 16,4 0-41-16,8-3-26 0,11-3 3 0,5 0 21 15,8-1 8-15,7-1-4 0,3 1 7 16,1-2 1-16,4 2-4 0,1-1 7 0,0 0-2 15,-3 1-2-15,-1-1 7 0,-5 2-2 0,-2 0-4 16,-2 2 1-16,-6 1 4 0,-3 2 2 0,-7 3 2 16,-6 1 7-16,-4 1-5 0,-5 0-3 0,-2 3 12 15,-4 3 3-15,-1 2 8 0,0 2 9 16,-1 2 0-16,0 1 3 0,2 3-4 0,-2 1 5 16,-4-1-8-16,3 0-4 0,-2-1-1 0,3-1-9 15,0-2-5-15,0 1-5 0,0-1-1 0,4-2-3 16,4 1 4-16,0-3 1 0,6 0-3 15,1-1 2-15,3-2 4 0,5-1 0 0,2-4-4 16,1 0 4-16,2 0-9 0,2-5 1 0,-2-2 3 16,1-1-4-16,-5-1 1 0,-2 0 1 0,-3-2 6 15,-1 1-3-15,-6-1 7 0,-2 0 5 16,-1 0-4-16,-5-3 6 0,-3 0 1 0,-1-2-10 16,-3 0 1-16,-6 0-4 0,-4-2-11 0,-3 1 0 15,-4 0-5-15,-3 2-7 0,0 2-3 16,-2 3-2-16,-1 3-15 0,-4 4-29 0,1 1-43 15,-2 2-86-15,1 7-151 0,8 0-449 0,8-1-865 0</inkml:trace>
  <inkml:trace contextRef="#ctx0" brushRef="#br0" timeOffset="40233.25">14547 9082 2161 0,'0'0'150'0,"0"0"-1"0,0 0-34 0,0 0-20 16,0 0-19-16,0 0-17 0,0 0-24 0,0 0-22 15,0 0-9-15,118-34 0 0,-102 47-4 0,2 1-1 16,1 4 4-16,-4 0-5 0,3 1 0 0,2 1 7 15,-3-2-5-15,-1 0 0 0,2 2-1 16,-1-3-1-16,-2-1 2 0,2-1 2 0,-3-1 1 16,2 0-3-16,-4-3-3 0,-1 1-1 0,-2-2-3 15,-2 0 1-15,-3-3 3 0,2-1-2 0,-3-1-2 16,-2-3 5-16,-1-1 0 0,0 0 3 16,0-1 10-16,0 0 4 0,-1 0 4 0,-3 0 0 15,-2 0-6-15,-2-3-6 0,-1-2-3 0,-2-1 5 16,-1-2-1-16,1 1 3 0,-4-4-1 0,2 1-2 15,1-3-2-15,3-1-2 0,4 0 2 16,-1-2-4-16,5 1 0 0,1 0 0 0,0 1-6 16,2 1-4-16,6 0-1 0,1 3-3 0,3 0 3 15,-1 0 9-15,1 2 2 0,6 1-2 16,-5 3 1-16,5 0-3 0,-3 4-2 0,0 0 4 16,-3 0-6-16,6 4-1 0,-5 3-4 0,4 2 3 15,-5 0 4-15,4 1 0 0,-3 1 5 0,-1 0-3 16,0 0-3-16,-1-1 5 0,-3-1-1 15,1-1-2-15,-3 0-2 0,-2 0 0 0,-2-2-4 16,2 1 0-16,-4 0 3 0,1 0-6 0,-1-1 6 16,0-1 3-16,0 0-1 0,-1-1 2 0,-3 1 3 15,2-1 0-15,0-2 4 0,-1 0 10 16,-1-1 3-16,3-1 8 0,-1 0 2 0,-1 0 0 0,-1-3-1 16,1-2-6-16,0-1 2 0,-1-1-7 15,2-2-5-15,1-2 2 0,0-2-7 0,1-1-4 16,0-1 0-16,0-2-1 0,2-1-2 0,2-2 0 15,4 2-1-15,1-2-7 0,0 2 6 16,-1 3 5-16,3 2 5 0,-1 3 6 0,1 3 3 16,0 0 1-16,-2 2 2 0,0 2 0 0,1 2-1 15,-5 1-9-15,3 0-2 0,0 3-2 0,0 3-2 16,-2 4 1-16,2 3 0 0,0 2 1 16,-2 2-1-16,1 0 3 0,0 2 1 0,-3-2-10 15,2 2 5-15,-3-1-5 0,4 3-10 0,-4 1-25 16,-1 0-41-16,3 0-89 0,-2 2-148 15,0-7-435-15,1-6-862 0</inkml:trace>
  <inkml:trace contextRef="#ctx0" brushRef="#br0" timeOffset="40600.31">15593 9205 1774 0,'0'0'742'16,"0"0"-715"-16,0 0-6 0,0 0-13 16,0 0 19-16,0 0 16 0,0 0-4 0,0 0-2 15,0 0-10-15,0 0-12 0,0 0-7 0,0 0 0 16,0 0-1-16,0 0-4 0,-40 105 9 16,48-95-1-16,3-1-5 0,0 0 4 0,1 0-4 15,4-2-6-15,-3 0 2 0,4 0-7 0,-3 0-1 16,3-1-4-16,-4-1 5 0,4-1-1 0,-4-2-3 15,-1-1 7-15,0-1 2 0,1 0 7 0,-5 0 9 16,-1-2 10-16,0-3 6 0,-4 0 5 0,-1-2 7 16,1-1 0-16,-3-1 1 0,0-2-2 15,-3 1-1-15,0-1-10 0,-4 0-4 0,1 0-7 16,-3-1-15-16,-2 0-3 0,-3 2-5 16,1 1-7-16,-4 0-6 0,0 1-17 0,-2 0-35 15,0-1-39-15,-2 2-84 0,3 1-179 0,6 1-372 16,4 2-838-16</inkml:trace>
  <inkml:trace contextRef="#ctx0" brushRef="#br0" timeOffset="41216.25">15869 9156 1247 0,'0'0'785'0,"0"0"-759"0,0 0-3 0,0 0 5 16,0 0 30-16,0 0 6 0,0 0 2 0,0 0-4 15,0 0-23-15,0 0-9 0,0 0-9 16,49 132-6-16,-38-119-6 0,0 3 2 0,1-4 0 16,2 1-7-16,-1-2 7 0,-2 0-2 0,2-2-4 15,1 0 4-15,-3-2 1 0,0-2-4 0,-1 0 1 16,-1-3 4-16,0 1-1 0,-4-2 5 16,1 0 1-16,-2-1 4 0,-3 1 3 0,3-1 12 15,-4 0 10-15,0 0-2 0,0-3-1 0,0 0-8 16,0-1-16-16,-5-1-10 0,2 1-5 0,-3-3-14 15,1 0-6-15,-1-1 0 0,-3-1-12 0,4-2-5 16,-2 1-6-16,3-2-5 0,0-2-2 16,3-3 5-16,1 0 3 0,6-2 0 0,3 0 7 15,2 0 4-15,3 3 3 0,4 2 13 0,1 3 16 16,0 2 7-16,-3 4 8 0,3 1 5 0,0 2-3 16,-1 1 3-16,-4 1 5 0,5 0 0 0,-2 0-4 15,-2 4 3-15,4-1-8 0,-1 2-6 16,2 1 0-16,1 0-4 0,-1-1-3 0,3 0 0 15,-2 0 4-15,-1-2-3 0,0-1 1 0,-1 0 1 16,0-2-2-16,0 0-3 0,-3 0 4 16,3 0-1-16,2 0-4 0,-3-2 4 0,1-1-3 15,-4-1 3-15,4 0 1 0,-3-1 5 0,-4-1 3 16,-3-1 6-16,-4 0 13 0,1-1 3 16,-4 0-1-16,-2-3-5 0,0-2-11 0,-3 1-9 15,-5-1-5-15,-3 2-6 0,-4-2-11 0,-2 4 3 16,-8 2 1-16,1 1 6 0,-5 2 13 0,-1 4 8 15,0 0 3-15,3 3 0 0,2 5 2 0,2 3-9 16,2 5-5-16,4 0-3 0,-1 5-4 0,6 1-1 16,1 1 2-16,4 3 0 0,5-1-5 15,2 0 1-15,0 0 2 0,6 2-3 0,7-1 2 16,4-1 0-16,6-1-6 0,6 0 1 0,3-1-8 16,4 1-19-16,4-3-44 0,5-3-67 0,-1-1-79 15,6 0-160-15,-11-7-455 0,-15-4-722 0</inkml:trace>
  <inkml:trace contextRef="#ctx0" brushRef="#br0" timeOffset="42750.16">18339 9211 2135 0,'0'0'147'0,"0"0"21"0,0 0-25 0,0 0-31 16,0 0-30-16,0 0-34 0,0 0-26 0,0 0-6 15,0 0-2-15,0 0-3 0,0 0 10 16,0 0-1-16,0 0-1 0,0 0 6 0,26 108-2 15,-9-94-3-15,4 2 0 0,1-4-1 0,2-1 2 16,5 0-1-16,2-3 0 0,2-2-1 0,4-3-6 16,4 0 5-16,-1-3-1 0,2 0-6 15,2-2 0-15,0-2-3 0,0-3-5 0,-3 0-1 16,-1-2 5-16,-6 1-8 0,-2-2 1 0,-4 0 6 16,-6-1-7-16,-6 1 2 0,-3-3 0 0,-6 1-1 15,-4 1 0-15,-3-1 6 0,0 0-3 0,-7 0-3 16,-1 2 0-16,-6 0-3 0,0 1-3 15,-4 3-1-15,-4 3 5 0,-2 3-3 0,-1 0 7 16,-5 6 5-16,1 4 0 0,-2 3 2 0,1 2 0 16,2 2 7-16,3 1-6 0,3 2 4 0,4-2-3 15,3 0-8-15,2-1 1 0,6-1-2 16,2-1-2-16,3 1 1 0,2-1 1 0,0 1-3 16,4 2-3-16,4-3 3 0,2-1-1 0,6-1-6 15,2 1 3-15,4-1-5 0,5-2-10 16,4 0-1-16,5-4-10 0,2-2-10 0,3-3-5 15,1-2-8-15,6 0 0 0,-2-4 3 0,1-6 21 16,0-1 16-16,2-3 11 0,-3-2 8 0,-1-2-1 16,-4-1-2-16,-5 0-1 0,-5 0 5 0,-6-1 0 15,-5 2 4-15,-6 3 6 0,-7 2 4 16,-1 2 7-16,-6 0 7 0,0 4 0 0,-6 0-15 16,-1 0-6-16,-5 3-9 0,-1-1-7 0,-2 2 5 15,-3 1 0-15,0 1-5 0,-4 1 1 0,1 0 2 16,1 0-2-16,-1 4 1 0,3-2 1 15,0 0-3-15,4 1 1 0,3-2 4 0,2 2 1 16,2-2-5-16,1 0 2 0,2-1-1 0,4 0-3 16,0 1-5-16,0-1-6 0,0 1-9 0,4 2 0 15,0-1 7-15,4 0 10 0,1 2 5 16,3-1 5-16,5 0 7 0,4-1-1 0,1-2 4 16,6 0-4-16,3 0-4 0,2 0-2 0,1-3 3 15,6-1 1-15,-3 1-5 0,2 0 1 0,2 0-3 16,-4 0-2-16,-1 2 7 0,-5 0-4 15,-3 1-4-15,-2 0-1 0,-7 2 0 0,1 2-4 16,-4 1 3-16,-2-1 5 0,-3 1-8 0,0 0 0 16,-2-1 2-16,-1 2-8 0,0-1-2 0,-1 0 4 15,1 1-10-15,-3-3 2 0,0 2 5 16,-2-2-1-16,0 0 2 0,1-2 7 0,-4-1 3 16,0 0 4-16,0 0 8 0,0 0 4 0,0 0 2 15,0 0-1-15,-2 0 2 0,-1 0-4 0,0 0-9 16,1-1 0-16,-1-1-7 0,-1 2-2 0,1 0 1 15,-4 0 5-15,0 0-3 0,0 0 6 16,-2 2 6-16,-1 1-4 0,-2 3 3 0,-1 2 1 16,-1 1-6-16,2 2-2 0,-1 1 6 0,0 1 2 15,1 0-4-15,1 1 7 0,4-1 0 0,1 1-5 16,2-2 4-16,1-1-4 0,3 1-8 16,0-3 2-16,0 0 3 0,5-2-1 0,2-1-1 15,0-3 4-15,3-2 0 0,2-1 0 0,6 0 6 16,-1-6-8-16,6-2-10 0,3-4-10 15,1-2-3-15,4-3 1 0,0-2 3 0,2-1 6 16,-1-3 5-16,1-2 0 0,-2-2 11 0,0-1 3 16,-5-1-4-16,-1 0 2 0,-5-2 2 0,0 1-3 15,-7-2 9-15,3-1 4 0,-6-2 0 16,-2 1 1-16,-1 0 9 0,0 1 4 0,-4 3 3 16,0 6 15-16,0 5-8 0,-3 6 2 0,0 5 6 15,0 3-8-15,0 3-10 0,0 2-14 16,0 0-15-16,-3 2-15 0,-1 5 2 0,-1 5 0 0,-1 6 1 15,-3 4 6-15,3 3 4 0,0 3 1 16,0-2 0-16,2 1 1 0,-1-2-6 0,2 0 2 16,1-1-1-16,1-2 2 0,1-1-5 0,0-1 3 15,0-2 3-15,0 1-5 0,0-4-1 0,0-1-7 16,0-1-7-16,0-2-7 0,1-3 1 16,0-3-2-16,0-1 5 0,1-2 10 0,-2-1 8 15,1-1 11-15,0 0 3 0,3-1 4 0,-2-5-8 16,2 0-3-16,1-4 0 0,2-1-7 0,-1-1 4 15,2 0 0-15,0-2-1 0,-1 1 2 16,2-1 1-16,1 0-4 0,0 1-1 0,0 0 5 16,2 1-4-16,1 3 0 0,-1 1 2 0,2 3 1 15,-1 1 2-15,0 2 6 0,1 2-1 0,1 0-5 16,-4 2-5-16,4 6 1 0,-1 2-2 16,-1 4 0-16,4 0 6 0,-2 4-4 0,2 1 2 15,0 2-1-15,-1 2 2 0,2 1-5 0,2 1 0 16,-1 0 5-16,-1 4-13 0,0 0-10 0,0 1-29 15,1 0-66-15,1 1-92 0,1-4-218 0,-4-7-633 16,-5-7-453-16</inkml:trace>
  <inkml:trace contextRef="#ctx0" brushRef="#br0" timeOffset="44499.94">22431 8840 1961 0,'0'0'151'0,"0"0"9"0,0 0-26 0,0 0-72 16,0 0-39-16,0 0 2 0,0 0 11 15,0 0 22-15,12 138 9 0,-2-75-10 0,1 5-7 16,6 0-8-16,-2 0-13 0,4-2-5 0,-1-3-9 15,0 1-3-15,-1-2-3 0,0 5-1 0,-4 2 1 16,1-2 0-16,-2-2-2 0,-3-7-1 16,-4-8-4-16,2-9-12 0,-5-9 6 0,-2-11-6 15,0-6 6-15,0-4 14 0,-5-7 4 0,-1-1 6 16,-3-3 8-16,0 0 8 0,0-9-5 16,-1-2 2-16,-2-3-5 0,1-4-16 0,1-4-1 15,-3-3-3-15,2-3-5 0,0-4-2 0,-4-3 3 0,4 0-8 16,-2-5 1-16,-2 1 3 0,3-3-4 15,2-4-3-15,1-3-3 0,5-2 0 0,2 3-2 16,2 2 4-16,-3 6 3 0,11 5-2 0,5 4-1 16,5 5 5-16,2 4 3 0,5 2 1 15,-1 4 7-15,4 4-6 0,-4 6 0 0,-4 4-3 16,1 2-1-16,-3 2-5 0,-5 8-3 0,3 4 7 16,-4 3-5-16,-1 4 5 0,0 1 2 15,-3 2-4-15,-1 1 2 0,-6 2 4 0,-1-1 0 16,-1 1-3-16,-6-1 4 0,-3-1-1 0,-3 0-2 15,-2-5 4-15,0 0 6 0,-1-4-8 0,-3-1 1 16,5-4 5-16,-5-2-7 0,5-2 6 16,-2-3 1-16,3-1-3 0,1-2-5 0,2-1 5 15,2 0 1-15,0 0-3 0,6 0 6 0,1 0-6 16,1 0-6-16,0 0-11 0,2 0-15 0,1-1-8 16,6-1 2-16,2 1 14 0,7 0 15 15,0-1 4-15,5-1 1 0,2 1 1 0,2-1-5 16,3-2 8-16,1 1 1 0,-1 0-6 0,3-3 2 15,2 0-1-15,-3-1 1 0,0-2 1 0,-2-1 7 16,1-1-5-16,0 0-4 0,-2 0 8 0,-6-1-6 16,-3 1 2-16,-2 0 3 0,-7 0 1 0,-1 0 0 15,-2 0 8-15,-5-1 2 0,2 2-3 16,-4-2 1-16,-1-1 2 0,0 2 0 0,0-1 0 16,-4 0 4-16,1 2-7 0,-1 1-2 0,-2 1 7 15,1 1 1-15,0 3 0 0,1-1 5 16,-1 2 5-16,3 3-9 0,1 0 1 0,-1 1-8 15,2 0-12-15,-1 0-7 0,1 1-2 0,-3 6 0 16,1 3-1-16,2 3 8 0,-1 2 1 16,1 2 2-16,0 2 0 0,0-2-3 0,1 2 1 15,6-1-3-15,-2-1 8 0,3 0 2 0,2-2-4 16,1 0 2-16,0-1-3 0,0-3-9 0,-1-1 10 16,3-2-1-16,-2-1-7 0,0-2 11 15,-1-2-7-15,3 1-1 0,-2-3 4 0,5-1-1 16,-4 0-1-16,1-3 1 0,-2-2 5 0,0-2-2 15,3 0-1-15,-4-2 1 0,-1 0-2 0,-1-1-4 16,0-3 7-16,1 1-1 0,-2-3-4 0,0-1 3 16,0-2-3-16,0 1-1 0,-2-1-2 15,3 1 4-15,2-1-5 0,-3 2 3 0,2 1 3 16,-5 5-3-16,3 2-1 0,-4 2 2 0,-2 2-3 16,0 3-7-16,0 0-3 0,-1 1-8 0,3 0-10 15,-1 0 1-15,1 4 8 0,2-1 6 0,0 3 8 16,4 1 7-16,0 2-3 0,0 0 3 15,2 1 4-15,-1 1-2 0,1-1-2 0,1 1-1 16,0-1 2-16,-1 0-4 0,3 3 7 0,-3-3 0 16,0 1-5-16,-1-1 2 0,0 0-1 15,-1-3-2-15,-3 0-2 0,1-1-3 0,-1-3-5 16,-2 0 2-16,-2-2 5 0,3-1 6 0,-4 0 2 16,0 0 7-16,0-1 1 0,1-4-3 15,-1-1-1-15,3-2-6 0,-3-1-2 0,1-1-2 16,0-2 5-16,-1-2-2 0,3 0-4 0,-1 1 2 15,-1-2-4-15,4 1 3 0,-2 2 1 0,1 2 1 16,0 2-9-16,2 2-1 0,-2 2 2 0,4 1-1 16,0 2 12-16,0 1 5 0,2 0 5 0,0 0 4 15,5 5 5-15,-1 1 1 0,5 2 1 16,0 1 5-16,1 1-7 0,0 1-2 0,3-1-3 16,1-1-3-16,-2 2-4 0,4-4 3 0,-4 3-3 15,5-2-6-15,-7-1 0 0,2-1 1 16,-1-1-7-16,-4-1-10 0,1-1-22 0,-3 0-45 15,-3-2-63-15,-4-1-119 0,-5 0-261 0,0 0-1082 0</inkml:trace>
  <inkml:trace contextRef="#ctx0" brushRef="#br0" timeOffset="44707.66">23167 9006 2359 0,'0'0'139'16,"0"0"-84"-16,0 0 13 0,0 0 17 0,0 0 5 16,0 0-4-16,-72-131-14 0,72 113-13 0,0 2-13 15,5 0-22-15,-1 1-12 0,4 2-8 16,0 2-11-16,-3 3-5 0,3 1-4 0,-1 3-15 16,-1 3-38-16,2 1-41 0,-1 4-65 0,2 4-76 15,-1 3-89-15,0-1-269 0,-1-3-862 0</inkml:trace>
  <inkml:trace contextRef="#ctx0" brushRef="#br0" timeOffset="45737.29">25044 9199 2140 0,'0'0'184'0,"0"0"-18"0,0 0-18 0,0 0-20 16,0 0-20-16,0 0-31 0,0 0-27 0,0 0-16 15,0 0-19-15,0 0-9 0,0 0 1 0,0 0-5 16,0 0 0-16,0 0 5 0,-39 36-1 16,39-27-1-16,2 0 4 0,5 1-1 0,3 1-2 15,1-1 4-15,6-1-3 0,2 1 2 0,3-2-2 16,-1-1 2-16,4-1 1 0,3-4-3 15,3 1 3-15,6 0-3 0,4-3-5 0,1 0 4 16,-1 0 0-16,1-1-5 0,-2-2 0 0,-2-3-1 16,2-1-5-16,-4 0-1 0,-5-1-1 0,0 0-4 15,-4 0-6-15,-6-2 2 0,-1 1 0 16,-3 0-7-16,-4-2 8 0,-4 1 0 0,-4-2 4 16,0 2 6-16,-4 1-3 0,-1-1 1 0,0 2 2 15,-7 0 0-15,1 1-2 0,-4 1-4 0,0 1-3 16,-2 0 0-16,-3 2 5 0,1 0 8 0,-2 3 7 15,0 0-1-15,-3 1 3 0,-1 3 2 16,0 3-1-16,2 1 3 0,-1 2 1 0,6 2-4 16,-3 0-1-16,4 0 2 0,2 1-7 0,0 1 1 15,5 0 3-15,-1-1-1 0,0 3 4 0,1-1 2 16,2 0 0-16,0-1-1 0,2 1-3 16,-1-1 1-16,2 0-1 0,0 2-4 0,3-3 4 15,4 1-5-15,2-2-2 0,1 0 4 0,2-1-1 16,6-1-4-16,3-2 3 0,1-2-3 0,8-2-19 15,3-2-10-15,5-2-30 0,2 0-33 16,1-5-16-16,1-2-35 0,4-1-32 0,-3-2-42 16,-1-1-33-16,-1-2-7 0,2-1 9 0,-3-2 11 15,0 0 24-15,-2-3 11 0,-3 1 8 16,-3-3 49-16,-2 2 46 0,-5-1 52 0,-1 1 70 16,-3 1 66-16,-2 3 62 0,-1 3 32 0,-4 3 59 15,-5 3 31-15,-4 3 22 0,-5 2 17 0,0 1-56 16,0 0-69-16,-3 4-75 0,1 2-48 15,-6 3-12-15,1 3 1 0,-3 3-4 0,0 0 2 16,-2 1-8-16,2 0-7 0,0 4-7 0,-1-2-6 16,-1 3-3-16,-2 1-11 0,3 0 0 15,-1 1-3-15,-2-3-3 0,3-1 0 0,-3-1 5 16,3-2-20-16,0-3-8 0,-1-1-11 0,0-4-29 0,-1-2-28 16,2-3-43-16,0-2-56 0,0-1-40 15,-1-1-31-15,0-6-14 0,-1-1 25 0,0-4 35 16,-1-1 53-16,-1-3 56 0,4-3 38 0,-5-2 37 15,5 0 25-15,0 0 23 0,4 0 29 0,2 0 38 16,3 5 35-16,2 3 36 0,0 3 25 16,2 5 5-16,3 2-7 0,-1 2-26 0,2 1-25 15,2 0-22-15,1 1-6 0,3 4 1 0,5 1-11 16,3 1-8-16,2 0-18 0,0 1-15 16,3 4-8-16,0-1-19 0,-1 0-10 0,0 0-6 15,2 1-3-15,1-1-1 0,-1 2-25 0,1-1-45 16,4-1-87-16,1-1-147 0,-9-3-245 0,-4-1-1029 15</inkml:trace>
  <inkml:trace contextRef="#ctx0" brushRef="#br0" timeOffset="46522.21">26734 9261 1936 0,'0'0'265'0,"0"0"-49"0,0 0 7 15,0 0-19-15,0 0-45 0,0 0-39 0,0 0-29 16,0 0-33-16,0 0-27 0,0 0-15 16,0 0-5-16,0 0-6 0,-126-43 7 0,103 55 3 15,-1 1-7-15,5 2 3 0,3-3-5 0,4 1-2 16,2 0-4-16,1 1 1 0,3-2-1 0,3-1-6 16,2 1 8-16,1 0-5 0,0-3-3 15,0-1-3-15,4-1-6 0,1-2-9 0,0-1-2 0,2-1 2 16,-1-2 2-16,2-1 0 0,1 0 6 15,2 0 0-15,0 0-5 0,-1-3 13 16,1-4-3-16,-2-1 5 0,0-1 3 0,0-1 1 0,-1-2-5 16,-3-3-3-16,2 3 9 0,-3-2-5 15,2 1 6-15,-2 0 3 0,0 4-5 0,0 1 2 16,-3 3 4-16,0 1 8 0,0 3-3 16,-1 1 6-16,0 0 1 0,0 0-10 0,0 0 0 15,0 0-7-15,0 1-7 0,3 3 2 0,1 0 6 16,2 3 0-16,1 1 0 0,2 1 2 0,2 0-3 15,5-1 0-15,2 2 1 0,2-2-7 16,5-2-13-16,1-1-29 0,1 0-31 0,2-2-37 0,1-1-36 16,-3 1-14-16,1-3-17 0,-2 0 4 15,-1 0 17-15,-1 0 21 0,-1 1 24 0,-4-5 27 16,-3 1 28-16,-2-4 13 0,-3 2 26 0,-5 1 20 16,-1 0 18-16,-3-1 24 0,-2 0 21 15,0 1 16-15,-3 0 6 0,-5 2-3 0,0 1-7 16,-4-1-9-16,1 2 0 0,-3 0 8 0,-1 5 7 15,1 2 10-15,-3 0 9 0,4 2 0 0,0 0-7 16,1 0-10-16,3 1-22 0,3 0-15 16,2 1-7-16,1-1-12 0,2-1 1 0,1 1-4 15,0 0-1-15,3-1-3 0,2 0 3 0,5-1 1 16,1 0-3-16,3-2-2 0,3-3-3 16,2-2-1-16,3-1-4 0,3 0-10 0,0-1-4 15,-1-3-7-15,-1-2-2 0,0-1 4 0,-1-2-3 16,-4-1 5-16,-1-3 11 0,-2-2 0 0,-2 0 7 15,-1-3 4-15,-1-2-3 0,1-2 4 0,-3-3 10 16,-4 0 2-16,0-4 2 0,-3-3 1 0,-2-2-9 16,0-4-3-16,0-4 1 0,0-3 2 0,0 1 1 15,3 1 4-15,1 4 6 0,-2 6 12 16,0 5 9-16,-4 10 5 0,2 7-6 0,0 5-13 16,0 4-15-16,0 1-10 0,0 1-19 0,0 0-11 15,0 5-2-15,3 5-2 0,-3 6 11 16,4 7 8-16,2 4 0 0,1 2 4 0,6 4 2 15,-2 0 0-15,5 3 0 0,-1-3-1 0,4 0-15 16,-3 1-27-16,3-4-38 0,3 0-58 16,-2-4-75-16,1 0-93 0,-4-6-176 0,-5-8-1085 15</inkml:trace>
  <inkml:trace contextRef="#ctx0" brushRef="#br0" timeOffset="46690.58">27091 9172 2345 0,'0'0'137'0,"0"0"-22"16,0 0-33-16,0 0-43 0,0 0-22 0,0 0-8 15,0 0-11-15,0 0-2 0,135-112-6 16,-98 105-10-16,7 1-39 0,1 1-57 0,4 2-100 16,1 1-191-16,-9 0-442 0,-15 0-212 0</inkml:trace>
  <inkml:trace contextRef="#ctx0" brushRef="#br0" timeOffset="47566.3">27738 9329 2077 0,'0'0'286'0,"0"0"-225"16,0 0 15-16,0 0 30 0,0 0 13 15,0 0-5-15,0 0-14 0,0 0-33 0,0 0-27 16,0 0-7-16,0 0-12 0,0 0-2 0,0 0 1 15,0 0-7-15,27-15-13 0,-12 4-5 0,1-3 0 16,-2-3-10-16,0 1 3 0,-2-5-6 0,-3-1-10 16,-2-5 0-16,2-2 5 0,-1-3 10 15,-4-3 2-15,3-4 8 0,-2-2 5 0,1 0-4 16,0-3 6-16,-1 1 7 0,-3 3-7 0,1 8 14 16,-2 7 10-16,-1 6 5 0,0 10 6 0,-1 5-8 15,-2 4-19-15,-1 0-15 0,-3 10 0 0,-3 5-2 16,-1 7 3-16,0 4 13 0,-1 4-2 15,3 4 2-15,2 2-1 0,5 1-1 0,1-1-5 16,1 1-2-16,1-3 5 0,4-1-1 0,2 0-6 16,4-4 4-16,1-2-1 0,3-3-9 0,4-3 5 15,-2-4-10-15,4-2-14 0,2-5-1 16,-1-1 0-16,-2-4 0 0,1-4-3 0,1-1-1 16,-4 0-8-16,2-4-2 0,-4-3 10 0,0-1 2 15,3-1 6-15,-6-3 7 0,4 0 8 16,-6-1 0-16,0-3 11 0,-1 2 2 0,-1 1-1 15,-1 3 3-15,-6 2 7 0,-1 1 5 0,0 3 8 16,-1 2 12-16,0 0 0 0,0 2-2 0,0 0-5 16,0 0-11-16,0 0-13 0,0 0-6 15,-1 0 0-15,1 2-6 0,-1 1 6 0,0 2 0 16,0 1-2-16,-2 0 4 0,1 1 1 0,1-1 1 16,1 0-4-16,0 0 0 0,0-1-2 0,0 0 2 15,4-1 4-15,1 1 8 0,2-1-7 0,1-1-2 16,-1 0 7-16,2-1-12 0,2-1 6 15,2-1 4-15,0 0-9 0,1 0-1 0,0-4 4 16,1-1-7-16,-3-1-3 0,3-1 6 0,0-2-5 16,3 0-3-16,-2-2-6 0,2-1-11 0,3-2-8 15,-2-2-2-15,0-1 11 0,-7-2 8 16,-3 0 3-16,0 0 6 0,-8 2 4 0,0 5-5 16,-1 1 4-16,0 4-7 0,-2 4-15 0,-2 2-7 15,-2 1-2-15,-3 4 3 0,-1 8 8 0,-2 4 18 16,-2 5 4-16,-2 6 4 0,5 2 6 15,1 1-3-15,2 3 1 0,4 2 7 0,4 2 6 16,0 4 10-16,8 4 11 0,4 3-4 0,4 4-4 16,1 1-10-16,3 1-9 0,-2 1-2 15,1-5-4-15,-5 0 0 0,-1-6-4 0,-5-2 2 16,-3-4-1-16,-5-7 0 0,0-3-2 0,-4-7 3 16,-3-3 5-16,-2-6 5 0,-2-2 16 0,-1-4 14 15,-1-4 10-15,-6-2 8 0,-1-1 2 16,-2-6-14-16,-3-5-8 0,-1-4-8 0,3-2-9 15,-1-2-2-15,2-3-4 0,5 0-5 0,3 1-5 16,2 1 2-16,5 0-4 0,4 1-7 0,3-1-8 16,3-2-20-16,12-5-14 0,6-3-25 0,9-5-8 15,8-4-16-15,9-1-21 0,11-3-20 0,5 3-50 16,8 4-92-16,2 8-151 0,-15 9-340 16,-18 9-801-16</inkml:trace>
  <inkml:trace contextRef="#ctx0" brushRef="#br0" timeOffset="48066.84">29802 8801 2629 0,'0'0'99'16,"0"0"-31"-16,0 0-26 0,0 0 5 0,0 0 30 15,0 0 22-15,0 0 6 0,21 124-10 16,-16-84-18-16,-2 2-22 0,0 1-14 0,3 0-9 0,-2 0-11 16,4-2-9-16,-1-1-1 0,-1-1-1 15,2-2-4-15,0 0 1 0,1-1-2 16,-3-3-29-16,2 0-39 0,-1-6-72 0,-1-3-151 0,1-6-377 16,-5-7-1065-16</inkml:trace>
  <inkml:trace contextRef="#ctx0" brushRef="#br0" timeOffset="48950.94">30560 9364 1959 0,'0'0'87'0,"0"0"-14"0,0 0 9 0,0 0 35 0,0 0 23 16,0 0-1-16,0 0-30 0,0 0-31 15,0 0-21-15,0 0-15 0,0 0-7 0,0 0 4 16,0 0-3-16,80 2-4 0,-68-4-3 16,1-2-9-16,0 1-11 0,4-2-2 0,-1 2 0 15,0-3-6-15,2 0 4 0,0-1 0 0,-3 1-5 16,4-4-1-16,-2 1 5 0,-4-2-2 0,-3 1-3 15,0-3 3-15,-6 1-4 0,3-2 1 0,-5-1 7 16,3-2-3-16,-3 1-3 0,-1-2-3 16,-1 1 6-16,0 2-3 0,-1 4 2 0,-2 0 5 15,-2 3-6-15,3 2 6 0,-1 2 8 0,-1 0-4 16,3 4-4-16,-1 0-4 0,0 0-7 0,-4 6-5 16,4 1 8-16,-1 2 1 0,-3 3-1 15,4 1 4-15,-1 1 3 0,0 3-3 0,3 0 2 16,0 0 0-16,4-1-3 0,0 2 2 0,5-1 7 15,1-1-1-15,0 0-2 0,2 0-1 16,6 0-1-16,-1-3 0 0,3 0-5 0,3-3 3 16,-1 0-13-16,-1 0-7 0,6 0 2 0,-3-3-7 15,-1 0 0-15,4-3 3 0,-7 0 6 16,0-2-1-16,-1-1 9 0,-6-1 4 0,-1 0-4 0,-2-2 7 16,-2-3 4-16,-5-1 2 0,2-1 1 15,-3-1 1-15,-2-1-6 0,0 0-5 0,0-2 2 16,-1-1 1-16,-2-1-6 0,-2 2 3 0,3 1 0 15,0-1-5-15,-2 2 9 0,3 2-1 0,1 0-1 16,0 2-1-16,0 1 2 0,5 1-3 0,-1 0-6 16,1 2 1-16,0-1-8 0,2 2 2 15,3-1 0-15,0 1 2 0,1 0-1 0,2 0 0 16,-3 0 5-16,2 3-3 0,1-1 5 0,-3 2 1 16,1-2-2-16,-1 1-2 0,-3 1 7 15,5-1-2-15,0 2 1 0,-2-2 3 0,2 1-6 16,-3-1-2-16,0 1-1 0,-4-2 8 0,3 1-6 15,-6-1 3-15,0-1 2 0,1-1-5 0,-3 1 3 16,0-1 0-16,0 0-3 0,0 0 0 16,0 0 8-16,0 0 5 0,-3-3-6 0,2-1 5 15,1-2-3-15,0-1-5 0,0 1 4 0,0-4 3 16,0 1-8-16,0-1 1 0,0 0 4 0,7-2-12 16,-3 1 8-16,3 2 4 0,0 2-3 15,-2 1 2-15,1 1 2 0,-2 2 0 0,1 0-3 16,-1 2 9-16,1 1-3 0,0 0-2 0,-2 0-2 15,3 0 1-15,-2 5-5 0,2 2 3 0,-1 0 8 16,1 5 3-16,-2 1-3 0,2 1 3 16,-1 0 1-16,1-1-9 0,1 1 9 0,-3 2-3 15,3-3-7-15,-3-1 2 0,4 0-2 0,0 0-1 16,-4-2-2-16,4 0 0 0,-5-2-29 0,3-2-43 16,-3 0-67-16,1-2-160 0,-2 0-363 0,-1-3-985 0</inkml:trace>
  <inkml:trace contextRef="#ctx0" brushRef="#br0" timeOffset="49099.92">30946 8958 2764 0,'0'0'89'0,"0"0"-40"0,0 0 6 16,0 0-2-16,0 0-10 0,0 0-24 15,0 0-23-15,0 0-25 0,0 0-14 0,0 0-35 16,0 0-75-16,0 0-138 0,0 0-308 0,0 0-988 0</inkml:trace>
  <inkml:trace contextRef="#ctx0" brushRef="#br0" timeOffset="49799.95">31733 9236 1902 0,'0'0'146'0,"0"0"12"16,0 0-3-16,0 0-14 0,0 0-18 0,0 0-17 16,0 0-31-16,0 0-20 0,0 0-18 15,0 0-14-15,0 0-5 0,0 0-2 0,0 0-6 16,-74-43-3-16,57 49 2 0,5 3 1 0,-1 2-5 16,-4 3 1-16,7 2-1 0,0-1-3 15,1 0 1-15,6 2 3 0,0-2-4 0,3-1 4 16,0 0 5-16,0 0-3 0,4-2-2 0,3-2 1 15,-2-1-1-15,4-2-5 0,1 0 5 0,1-2-5 16,6-1-10-16,-4-1-2 0,6-3-6 0,0 0-2 16,1 0 3-16,0-4 6 0,-1-2 1 15,-3-2 0-15,3-2 10 0,-4-3-1 0,-1 0-3 0,-2-5 5 16,-1-2-4-16,-1-2 0 0,-1-4 4 16,1-4 3-16,2 0-5 0,2-6 0 0,0-3 5 15,-3-2-3-15,-1 2 12 0,1 1 5 0,-2 6 4 16,-3 4 9-16,-2 7 7 0,-2 8 6 15,1 6-4-15,-3 4-3 0,1 3-17 0,-1 0-16 16,0 0-14-16,0 2-7 0,0 7 3 0,0 5 0 16,-5 6 14-16,2 5 2 0,1 5-5 0,0 3 9 15,2 0-1-15,0 2-2 0,2 0 8 16,2-2-6-16,1-2-4 0,0 0 0 0,1-4 0 16,-1 1-1-16,2-1 1 0,1-1 4 0,-2-4-10 15,2 0 1-15,-3-4 1 0,1-3-3 16,0-2-3-16,-2-3-1 0,-2-3-2 0,2-2-3 15,-3-3 7-15,0-2 9 0,-1 0 7 0,0 0 10 16,1-2 3-16,0-5-9 0,0-3-7 16,-1-2-3-16,1-2-3 0,3-1 0 0,-3-2 4 15,2-1-4-15,-1-3-1 0,3 1-2 0,0 2 5 16,1-3-1-16,-1 4-1 0,6 0-1 0,0 3-6 16,1 1-2-16,-1 2 1 0,1 5 0 0,-3 3 3 15,0-1 5-15,-1 5 4 0,-2-1-1 16,2 6 1-16,2 3 0 0,0 5-8 0,1 3 4 15,1 5 2-15,-3-1-2 0,0 2 2 0,-1 1 2 16,-2 0-5-16,0 0 0 0,-2 2 6 0,3-4-4 16,0 3-4-16,0-2-7 0,0-2-27 0,-2 2-38 15,0-1-47-15,-2-1-71 0,4 0-144 16,-3-5-402-16,1-5-857 0</inkml:trace>
  <inkml:trace contextRef="#ctx0" brushRef="#br0" timeOffset="51834.18">7962 11274 1736 0,'0'0'237'0,"0"0"-3"0,0 0-12 16,0 0-48-16,0 0-46 0,0 0-28 0,0 0-21 16,0 0-15-16,0 0-17 0,0 0-7 15,0 0-12-15,0 0-7 0,0 0-1 0,107-64 0 16,-90 61-5-16,2-1 1 0,1-2 3 0,-1-1-5 15,2-2 4-15,0-3 0 0,5-2-5 16,-4 0-5-16,0-4 1 0,0 0-4 0,-2-1-3 16,0-2 1-16,-1-2-7 0,-5-1-7 0,3-2-2 15,-5 1 0-15,-2-2-4 0,-1 1 2 0,-2 1 6 16,-4 1-2-16,-3 1 8 0,0 3 2 16,0 3 0-16,-2 2-2 0,-4 5 4 0,3 4-3 15,0 3-7-15,-2 2-1 0,3 1-16 0,1 2-8 16,-2 8 1-16,-3 4 9 0,-1 5 11 15,3 3 11-15,-3 5 7 0,6 0-3 0,2 1 0 16,-1 0 2-16,9 1-4 0,0 0-2 0,1-1 7 16,3 0-1-16,3 0-1 0,2-2 2 0,-2-1-3 15,4-4-1-15,0-1 0 0,-1-4 5 0,0-3-5 16,-1-4 1-16,-4-2 1 0,3-4-4 0,-5-3 3 16,-1 0 1-16,0 0 3 0,-1-7 1 0,-2-1 3 15,0-1 1-15,-1-2-5 0,0-3-1 16,-2-2 1-16,1-1-4 0,-1-4-1 0,0-1 3 15,-3-2-6-15,2-2 2 0,-3 1 3 0,1-3-2 16,-1 1-1-16,2-2-1 0,2 1 3 16,-2-2-5-16,6 4 4 0,-1 3 0 0,-1 6-7 15,0 4 5-15,2 5 0 0,-2 2 0 0,-3 3-7 16,3 3-5-16,-2 0-7 0,5 2-1 0,0 6 8 16,4 3 10-16,0 5-3 0,3 1 4 15,-2 2 3-15,5 1-4 0,-3 1 3 0,0 0 3 16,-1-1-6-16,3 1 0 0,-4 1 4 0,2-3-1 15,-1 2-1-15,-2-3-3 0,0 0-8 16,-1-3-7-16,-5-3-4 0,-2-5 0 0,-4-1 5 16,2-4 11-16,-4-2 16 0,0 0 13 0,0-2-1 15,-1-4-5-15,-3-3-8 0,1-2-10 16,-1-4 2-16,-1-3 2 0,-2-1-2 0,1-3 0 16,-1 0-2-16,5-1 0 0,-2-1-5 0,4-1 7 15,0 0-7-15,3 1-5 0,7 1-2 0,2 3-10 16,1 5 6-16,4 2 5 0,-4 5 10 0,4 3 5 15,-4 4 3-15,5 1 7 0,-2 6-1 0,2 3 7 16,1 4 3-16,2 3 4 0,4 3 3 16,-3 3 2-16,1 2-6 0,1 3-6 0,1 2-1 15,-2 0-7-15,1-1-1 0,-1-1 0 0,-2-3-4 16,1-1 0-16,-2-3-5 0,1-3-15 16,0-5-30-16,-4 0-51 0,-3-6-130 0,-4-3-319 15,-3-2-1085-15</inkml:trace>
  <inkml:trace contextRef="#ctx0" brushRef="#br0" timeOffset="51984.07">8580 10425 3004 0,'0'0'53'0,"0"0"14"0,0 0 4 0,-117-82-5 15,103 66-13-15,5 4-18 0,7 4-21 0,2 2-34 16,1 4-29-16,9 2-31 0,9 1-50 0,9 9-96 15,-4-2-315-15,-6-2-1114 0</inkml:trace>
  <inkml:trace contextRef="#ctx0" brushRef="#br0" timeOffset="53085.19">11262 11279 2370 0,'0'0'93'0,"0"0"24"0,0 0 14 0,0 0 18 16,0 0 0-16,0 0-18 0,0 0-20 15,0 0-31-15,0 0-28 0,0 0-15 0,0 0-15 16,0 0-8-16,0 0-6 0,0 0-4 0,6-58 2 15,6 44-1-15,1-4-1 0,0-2-2 0,0-1 0 16,2-2 0-16,-1-5 3 0,2-1-3 16,-1-3-2-16,0-3 1 0,-2-1-2 0,0-4 6 0,-1-1 4 15,-5-1-8-15,0-2 2 0,-2-2-4 16,-1-4-2-16,-1-1 3 0,-3 0 0 0,0 1 0 16,0 7 5-16,-3 8 0 0,-1 7 2 0,-2 11-1 15,0 5 0-15,3 7-5 0,-1 4-2 16,1 1-9-16,0 0-15 0,-3 9 5 0,0 8-2 15,-5 8 13-15,0 8 12 0,-2 8 0 0,3 5 0 16,6 5-1-16,1 1 2 0,3 2-1 0,2-1 1 16,6 0-3-16,2-2-1 0,2-2-1 15,1-5 4-15,3-4-2 0,-1-7-1 0,-2-5-2 16,1-6 1-16,0-5-1 0,-2-4-5 0,2-3-3 16,-2-3-4-16,0-4-10 0,0-2 4 0,1-1 6 15,0-2 0-15,0-8 11 0,0-4-3 16,2-3-3-16,-1-3 2 0,3-4 3 0,-2-1 2 0,0-4 0 15,-4-2 3-15,-1-3-2 0,-1-1-1 16,-1-3 3-16,-3-4 0 0,2-1 0 0,-3-2 1 16,-3-4 1-16,3-1-4 0,-2-2 2 15,-1 0 4-15,1 4-3 0,2 7 1 0,-1 8-2 16,0 14-3-16,-3 7 0 0,0 8 2 0,0 4-13 16,0 0-17-16,0 9 1 0,0 5 2 0,1 12 13 15,0 6 19-15,2 6 3 0,2 5-4 0,0 0-3 16,2 1 2-16,1-2 0 0,1-3-3 15,-2-3 4-15,0-1-4 0,1 0-2 0,0-3 4 16,-1 0-2-16,-2-4-2 0,2-5 1 0,-3-4 3 16,1-3 0-16,-2-7 0 0,-1 0-2 15,-1-4-5-15,0-1-5 0,-1-3 3 0,0-1 5 16,0 0-2-16,0 0 1 0,0-6-16 0,0-2-24 16,0-3-16-16,3-2-12 0,1-3-3 0,1-1 4 15,1-1 0-15,4-1-2 0,-3 0-7 16,4 1 10-16,3 0 8 0,4 0 16 0,0 4 23 15,0 1 12-15,0 4 14 0,0 2 13 0,-2 3 15 16,-1 3 10-16,-3 1 6 0,1 0 4 0,0 3-3 16,0 6-4-16,2 1 4 0,0 2-3 15,0 2 1-15,0 1 2 0,0 2-4 0,0-2-4 16,-2 4-6-16,2-3-2 0,-2 1-7 0,3-2-2 16,-1 1-1-16,4-2-7 0,-1 0 1 0,1-1-5 15,1-3-2-15,2-1-1 0,1 0 0 0,0-4 3 16,3-2-4-16,-1-2 1 0,3-1-2 15,-5 0-1-15,4-3-3 0,-3-2 4 0,0-3-6 16,-1-2-6-16,-3 0 1 0,1-3-10 0,-3 1-2 16,-2-3-4-16,-1-3 0 0,-3 1-5 0,-5-2 10 15,-3-1 2-15,-3-1-1 0,-2 1 8 16,-3-1-1-16,-5 0 2 0,-2 1 2 0,-3 3 4 16,1 3-3-16,-4 1 1 0,4 3 7 0,-2 5 1 15,2 0 3-15,2 4 3 0,2 1-5 16,1 1-6-16,0 7 3 0,0 1 1 0,1 4 0 15,3 1 4-15,-2 2 0 0,5 1 1 0,1 2-3 16,0-1 7-16,5 2-6 0,4 0 4 0,3 1 0 16,3-1-2-16,8-1 0 0,4-2-2 15,7 1 5-15,3-3-5 0,5-1-2 0,5-1-1 16,-1-3-9-16,1-2-15 0,2-4-6 0,-4-1-28 16,3-2-27-16,-5-1-20 0,1-5-45 0,-1-4-80 15,-8-3-157-15,-7 3-438 0,-10 2-695 0</inkml:trace>
  <inkml:trace contextRef="#ctx0" brushRef="#br0" timeOffset="53283.23">10795 10825 2881 0,'0'0'35'0,"0"0"1"15,0 0 0-15,0 0-8 0,0 0 17 0,150-72 8 16,-73 50-13-16,13 0-8 0,11 0-10 0,11 2-15 16,2 3-5-16,-1 4-44 0,-1 2-98 15,-7 3-215-15,-27 4-664 0,-29 2-641 0</inkml:trace>
  <inkml:trace contextRef="#ctx0" brushRef="#br0" timeOffset="53983.57">14461 10849 874 0,'0'0'611'0,"0"0"-431"0,0 0 55 16,0 0 7-16,0 0-10 0,0 0-12 0,0 0-49 15,0 0-43-15,0 0-28 0,0 0-26 16,0 0-11-16,0 0-14 0,0 0-14 0,0 0-11 0,-28-78-4 16,10 74-3-16,-2 0-2 0,0 2-3 15,-4 2 1-15,-3 0-1 0,-2 3-1 0,-1 7-2 16,-1 3-1-16,-1 4-4 0,1 3-3 0,-1 2 6 16,2 3 1-16,2 2-4 0,7-1 5 15,3-1-7-15,6-1-4 0,2 0 5 0,8-2-4 16,0 0-1-16,2-1 1 0,0-1 0 0,2-3-1 15,4-1 1-15,4-2 1 0,0-1-1 16,3-2 3-16,1-3-3 0,4-3-3 0,1-3-3 16,2-2-3-16,2 0-1 0,-1-6-2 0,4-2 4 15,-3-4 1-15,0-3 0 0,1-1 1 0,-3-3-2 16,0-5 0-16,-2 0-1 0,-1-3 3 16,-2-3 3-16,2-2-1 0,-6-2 7 0,0-3-1 15,-3-2 0-15,-1-3 1 0,-3-4 1 0,1-2 1 16,-4-7-1-16,-2-5 2 0,0-1 0 15,0 2 1-15,-1 10 8 0,-4 7 5 0,-2 14 7 16,-1 10 10-16,5 8 6 0,-3 5-11 0,4 4-4 16,1 1-15-16,0 0-15 0,0 6 2 0,-4 7-2 15,3 6 7-15,0 9 1 0,0 6 4 16,0 7-2-16,2 1 0 0,5 2 5 0,5 0-6 0,1 0 3 16,5-2 2-16,-1-2-3 0,4-1 4 0,-1 2-7 15,2-2-5-15,1-1-17 0,-1-1-26 16,2-3-40-16,0-4-68 0,5-3-122 0,-9-8-377 15,-4-7-1053-15</inkml:trace>
  <inkml:trace contextRef="#ctx0" brushRef="#br0" timeOffset="54334.59">14679 10737 2458 0,'0'0'206'0,"0"0"-76"15,0 0-20-15,0 0-25 0,0 0-23 16,0 0-11-16,0 0-12 0,0 0-16 0,0 0-9 16,124-86-6-16,-94 91-5 0,2 3-1 0,4 5-4 15,-2 1 4-15,2 3-1 0,-2 1-3 0,-2 2 1 16,3 1-8-16,-4-1-9 0,-1 4-10 0,-4-2-12 16,3 0-15-16,-7 1-5 0,-4-2-1 0,0-1-1 15,-8-2 7-15,-4-3 7 0,0-3 9 16,-5-4 13-16,-1-4 20 0,0-1 34 0,0-3 26 15,-1 0 22-15,-6-4 11 0,0-4-7 0,-2-2 1 16,-2-4-5-16,-3-4-6 0,3-2-12 0,-1-2-12 16,3-2-13-16,-1-2-12 0,1-1-4 15,3-3-12-15,0 0-7 0,4-1-1 0,1-1-23 16,1-3-24-16,0-3-33 0,4-1-47 0,7 0-70 16,3 2-124-16,0 5-209 0,0 10-417 15,-5 9-163-15</inkml:trace>
  <inkml:trace contextRef="#ctx0" brushRef="#br0" timeOffset="54866.36">15234 10231 1352 0,'0'0'255'0,"0"0"26"15,0 0-16-15,0 0-20 0,0 0-26 0,0 0-37 16,0 0-34-16,0 0-37 0,0 0-32 0,0 0-15 16,0 0-22-16,0 0-12 0,0 0-5 0,0 0-12 15,14-40-13-15,-8 40-1 0,-2 0-5 16,4 2-3-16,-2 5 12 0,7 4-3 0,0 0-2 15,1 4 2-15,4 2-1 0,1 3-2 0,1 2 1 16,0 0 2-16,-3 1-3 0,-1 0-1 16,-4-2 2-16,2-1-2 0,-8-1-4 0,1-3 1 15,-4-2-2-15,1-1-2 0,-4-6 3 0,0-1 8 16,0-3-2-16,0-1 6 0,0-1 9 0,0-1-1 16,0 0 12-16,0 0 4 0,-4-4-2 15,2-3-5-15,0-4-6 0,-3-2-9 0,3-3-8 16,1-2 2-16,-1-4-1 0,2-1 2 0,0-1 1 15,0-2 2-15,1-1-6 0,2 0-3 0,5 1 5 16,1 1-3-16,2 1-2 0,0 4 2 16,5 3-2-16,-3 3 3 0,-2 2 11 0,5 4 1 15,-3 3-6-15,0 1 1 0,3 3-2 0,-1 1-4 16,3 1 0-16,1 7 6 0,0 2-9 0,-3 5 1 16,3 3 7-16,0 3-6 0,1 2-1 0,1 1 2 15,-2 1-1-15,0 1-3 0,-1 4-6 16,-2-1-28-16,3 2-46 0,-2 1-67 0,-2 0-121 15,0-5-318-15,-9-11-1057 0</inkml:trace>
  <inkml:trace contextRef="#ctx0" brushRef="#br0" timeOffset="56519.78">16678 11173 1184 0,'0'0'377'0,"0"0"-257"0,0 0 30 0,0 0 21 15,0 0 17-15,0 0 4 0,0 0-16 16,0 0-32-16,0 0-33 0,0 0-28 0,0 0-14 15,0 0-6-15,0 0-6 0,59 70-10 0,-52-70-9 16,2 0-5-16,0 0-5 0,1 0 1 0,1-6-5 16,-1-3-3-16,4-1-8 0,-1-3-2 15,1-3-2-15,-3-1-7 0,1-5 0 0,-1-2-6 0,-1-2-5 16,-2 0-3-16,1-3 0 0,-2-1-1 16,-3-3-2-16,2-5 11 0,-4-2-2 0,-1-4 4 15,-2-1 3-15,1-3-3 0,0 0 1 0,-3 0 2 16,-3 0 1-16,2 3 0 0,-3 7 4 15,-2 7 3-15,4 8 6 0,-1 8 7 0,2 7 3 16,-1 5-4-16,4 1-5 0,0 2-15 0,0 3-7 16,-4 5-7-16,1 8 2 0,-3 8 9 0,3 8 5 15,-3 6 7-15,6 5 1 0,1 0-3 0,0 2-3 16,1-1 1-16,8 1-3 0,-1-1-1 16,4-3 3-16,-2 0-6 0,0-4 0 0,1-2 1 15,-1-5-2-15,0-6-2 0,1-6-4 0,-2-2-2 16,-2-6-6-16,-2-4-1 0,1-2-3 15,-2-2 0-15,3-2 1 0,-4 0 11 0,3-3 5 16,-3-5 0-16,5-2 0 0,-2-4-6 0,0-3-6 16,1-2 1-16,-3-2-2 0,3-3-8 0,-1-2-3 15,0-2-5-15,1-3-9 0,-3-1-1 16,3 0 2-16,-2-2 3 0,1 2 11 0,-4 3 13 16,4 1 7-16,-2 8 5 0,0 5 4 0,3 6 2 15,-3 4-1-15,1 5 1 0,-1 0 0 0,3 1-2 16,1 6 3-16,3 4 10 0,1 3 7 0,7 5 5 15,-1 2 6-15,2 0-1 0,2 1-7 16,-1 2 4-16,1-1-7 0,3-2-9 0,-3 0 1 16,1 0-8-16,-1-2-1 0,1 1 1 0,1-3-3 15,-3 0-2-15,0-1-5 0,-1-2-6 0,-2 0-8 16,-4-1-14-16,0-2-10 0,0-3-7 16,-2-1-9-16,-1-2 5 0,-1-2 7 0,0-2 7 15,-1-1 12-15,0 0 12 0,0-3 1 0,-2-2 0 16,2-3 4-16,0 0-10 0,1 0-1 0,2-2 0 15,1 1 0-15,-1-3 2 0,1 0 7 16,0 0 7-16,1-3 2 0,-3 0 6 0,0-1 3 16,-1-1-3-16,-4 0 4 0,0 3 8 0,-2 3 10 15,-2 1 10-15,-2 3 12 0,0 1 6 16,0 3 1-16,-5 0-4 0,1 2-6 0,-3 1-15 16,-3 0-9-16,0 0-4 0,-4 5-8 0,-5 2 4 15,-2 1 1-15,-1 1-2 0,-4 0 5 0,2 1-2 16,0 0-2-16,3-1-8 0,6-1-2 0,3-1-2 15,3 0-7-15,3 0 5 0,5-2-5 16,0 0-3-16,0 0-3 0,1-2 1 0,0-1-1 16,1 1 0-16,3-2 7 0,3 0-1 0,3-1 0 15,1 0 9-15,6 0-3 0,-3-2-3 0,6-4 2 16,-2-1-7-16,2-1-1 0,-1 0-1 0,-2-1 3 16,-1 2 0-16,-4 0 2 0,-2 2 8 15,-1 2-6-15,-6 2 1 0,0 0-2 0,-3 1 0 16,0 0-6-16,0 0-1 0,0 3 5 0,0 4 1 15,0 4 11-15,0 1 14 0,-3 5 4 16,1-1 1-16,0 2 5 0,1-1-6 0,1 0-3 16,0-1-1-16,0 0-4 0,3-2-6 0,2-1-1 15,2 0 2-15,1-4-4 0,2-1 6 0,0-3 1 16,0-2 0-16,3-2 5 0,1-1-2 16,0-4-1-16,3-4-8 0,2-2-5 0,-2-5-6 15,4-1-7-15,0-3 1 0,-1-2 1 0,3-2-1 16,-2-2 8-16,0-1 4 0,-1 0-1 15,0-2 8-15,-6-1-2 0,2 0 0 0,-6 0 3 16,-1-5 2-16,-3 2 2 0,-1-3-4 0,-2 1 5 16,-1-2-4-16,-2 0 5 0,0 4 5 0,0 4 6 15,0 7 0-15,0 6 2 0,-1 6 0 0,-1 3-10 16,1 3-7-16,0 3-10 0,1 0-13 16,0 0-17-16,-2 2 3 0,2 3-1 0,0 7 4 15,0 4 18-15,0 3 0 0,0 6 1 0,4 1 5 16,4 1-3-16,-2 0-3 0,3-1 2 0,3-3-4 15,1 0-22-15,1-2-23 0,1 0-30 0,2-2-29 16,1-3-23-16,2-1-39 0,-1-5-78 16,1-2-139-16,-4-2-226 0,-6-4-917 0</inkml:trace>
  <inkml:trace contextRef="#ctx0" brushRef="#br0" timeOffset="56685.19">17870 10746 1177 0,'0'0'354'0,"0"0"-30"0,0 0-111 0,0 0-83 16,0 0-60-16,0 0-25 0,0 0 4 16,0 0 12-16,122-59-2 0,-78 51-15 0,2 0-16 15,2 1-10-15,-3 0-11 0,2 1-6 0,-3-1-1 16,0 0-24-16,0-1-48 0,-1-2-115 0,-12 5-199 16,-10 0-666-16</inkml:trace>
  <inkml:trace contextRef="#ctx0" brushRef="#br0" timeOffset="56853.05">16606 10900 1951 0,'0'0'827'16,"0"0"-830"-16,0 0-32 0,0 0-8 15,0 0-4-15,0 0 27 0,0 0 26 0,137-71-7 16,-65 54-30-16,15 2-64 0,7-2-140 0,-15 4-308 15,-26 3-974-15</inkml:trace>
  <inkml:trace contextRef="#ctx0" brushRef="#br0" timeOffset="57949.63">19573 11223 2751 0,'0'0'130'0,"0"0"-26"15,0 0-2-15,0 0-3 0,0 0-8 0,0 0-10 16,0 0-13-16,0 0-23 0,0 0-20 16,0 0-11-16,0 0-13 0,0 0-4 0,0 0-4 15,56-75 1-15,-39 55 1 0,-1 0-2 0,2 0 0 16,-1-1-12-16,-3-2-5 0,0 0-2 0,-2-2-6 16,-3-2 10-16,-3-2 3 0,0-3 8 15,-3-1 1-15,-3-3 6 0,0 0 1 0,0 1 2 16,-6 5 9-16,-1 3-2 0,0 7 0 0,1 4 3 15,-1 5 7-15,0 7 1 0,5 1 4 0,-2 3-11 16,0 0-14-16,0 7-7 0,-1 5 2 16,-3 5 5-16,0 6 2 0,1 3 7 0,-1 2-1 15,4 2 0-15,3 0 1 0,1 1-1 0,1-1-3 16,6-1 2-16,1-2 1 0,4 1-4 0,0-4-1 16,2-2-1-16,1-3-3 0,1-5-3 0,0-3-5 15,0-4-6-15,3-4-4 0,-2-3 1 16,-1-2 3-16,4-7 0 0,-1-5-1 0,1-3 5 15,1-5-2-15,-2-3 3 0,2-2 7 0,0-4-5 16,0-4-2-16,2-3 0 0,-2-3 1 0,-2-2 2 16,-1-2 10-16,0-2 2 0,-6 1 2 15,-2 2 4-15,0 3 3 0,-6 9 8 0,-3 6 9 16,-1 10 13-16,0 6 3 0,0 6-9 0,-1 2-12 16,-1 2-18-16,0 4-15 0,-5 6 0 15,-1 8 3-15,-3 8 8 0,-4 6 7 0,3 5 3 16,-1-1-6-16,3-1 1 0,4 0 2 0,1-2-4 15,2-2 0-15,2-1 4 0,1-1-6 0,0-1 1 16,0-1 1-16,1-2-2 0,2-1-2 16,-2-4-2-16,2 0 3 0,-2-2-5 0,-1-3-2 15,0-3-2-15,0-2-8 0,0-3-6 0,1-2 3 16,-1-4 3-16,1 0 2 0,1-1 13 0,-1-1 2 16,2-5-4-16,-1-2-9 0,4-4-7 0,1-3-7 15,1-1-4-15,1-3 11 0,2-1-5 0,-2 1-3 16,2-2 4-16,0 2-8 0,1 1 2 15,2 3 7-15,1 1 4 0,2 5 1 0,-2 2 1 16,1 3 2-16,1 1 3 0,-1 3 9 0,-2 0 12 16,0 7 0-16,0 1 3 0,0 4 4 15,0 2-2-15,1 1 4 0,1 0 1 0,-1 2 3 16,2-1-3-16,1-1 2 0,-1-2 0 0,2 0-10 16,-2 0 4-16,4-4 0 0,2-2-2 0,1-1 2 15,3-4 0-15,0-1-6 0,3-1-1 16,0-1 0-16,0-4-1 0,-1-2-4 0,-2-3-3 15,1-1 2-15,0-2-8 0,-4-2 5 0,1-1 2 16,-4 0-4-16,-2-2 5 0,-6 0 0 16,0 0 1-16,-4-2 1 0,-2 1 6 0,-5-2-3 15,-1 1 1-15,-1 2 4 0,-3 2-6 0,-6-1-3 16,-2 5-3-16,-3 3 0 0,-5 0-1 0,-2 5 6 16,-5 4 2-16,-3 0 1 0,1 4 1 0,-1 4 6 15,3 2-1-15,6 1-2 0,5 2 3 0,5 0-12 16,5 1-3-16,5 3 3 0,5 1 2 15,7 1 4-15,6 0 5 0,6 0 4 0,9-1-3 16,8-3 6-16,5-2-4 0,3-3-3 0,6-1-4 16,-2 0-2-16,1-5 1 0,-3 1-7 0,-5-3-5 15,-2 1-8-15,-7-3-15 0,-2 1-13 16,-5-1-15-16,-3-4-32 0,-6 1-25 0,-6-1-38 16,-9 1-103-16,-2 0-297 0,-4 1-1071 0</inkml:trace>
  <inkml:trace contextRef="#ctx0" brushRef="#br0" timeOffset="58117.09">19459 10976 2647 0,'0'0'44'0,"0"0"-13"0,0 0-24 16,0 0 0-16,0 0-9 0,0 0 2 15,0 0 18-15,120-89 2 0,-50 70-6 0,12-2-6 16,11 2-5-16,8-1-25 0,9 1-67 15,1 1-154-15,-28 4-542 0,-26 7-791 0</inkml:trace>
  <inkml:trace contextRef="#ctx0" brushRef="#br0" timeOffset="60049.95">22779 10796 2658 0,'0'0'145'0,"0"0"-21"0,0 0-29 0,0 0-11 16,0 0-6-16,0 0-13 0,0 0-20 0,0 0-17 15,0 0-13-15,0 0-7 0,0 0-6 0,0 0-2 16,0 0-1-16,13-3 2 0,-10 2-3 16,-1 0 0-16,0-1 1 0,-1-1-2 0,3 1 8 15,-4-2-4-15,0 0 1 0,0-1-2 0,-3-2-7 16,-1-1 0-16,-4 2-1 0,-1-2-5 15,-4-1 5-15,-5 1-1 0,0 1 0 0,2 1-1 16,-3 4 1-16,-1 1-1 0,2 1 4 0,-2 5 7 0,5 3-4 16,-3 3 1-16,0 3 2 0,6 2 0 15,1 1 2-15,2 2 4 0,6 0 3 0,2 3-5 16,1-1 3-16,6 0 1 0,9-2-1 0,-1 2 3 16,4-1 0-16,2-2-1 0,1-2-4 15,2-2 2-15,5-1-2 0,1 1 1 0,1-4-1 16,2-1 1-16,1-3-4 0,-1-4 0 0,3-2 1 15,-4 0-3-15,1-7-2 0,-3-3 1 0,-3-3-3 16,2-2 2-16,-2-3 2 0,-5-4 2 16,0-4-4-16,-5-1 4 0,2-4 2 0,-5-2-5 15,1-3 3-15,-4-5 2 0,-1-2-5 0,-4-3 4 16,-5-2 1-16,0-1-5 0,-1 0 0 16,-8 4 6-16,-2 6-1 0,-1 3 0 0,-1 8 8 15,3 8-2-15,-3 8 4 0,6 4 6 0,1 5-6 16,-1 3-7-16,4 0-10 0,0 4-2 0,-4 7 0 15,-3 6 4-15,1 5 5 0,-1 5-1 16,0 4-3-16,4 4 5 0,0 1-1 0,6 0-3 16,0 1 1-16,3-1-1 0,6-3 1 0,5 0-2 15,-2-4 2-15,2-1-4 0,3-2-3 0,1-3-6 16,-2-4-16-16,6-3-13 0,1-2-10 0,-1-4 0 16,2-3-9-16,4-4-14 0,1-1-13 0,-3-2-12 15,2-2 3-15,-1-4 16 0,-4-3 14 16,0-3 11-16,-2-1 22 0,0-1 9 0,-3 1 12 15,0 0 11-15,-6 3 2 0,-3 0 8 0,-1 3 15 16,-5 2 18-16,-2 0 13 0,0 3 16 16,-1 0 5-16,0 2-15 0,0 0-13 0,0 0-18 15,0 0-21-15,0 1-8 0,-1 3-2 0,0 3 0 16,-1 1 0-16,1 1 3 0,0 2 2 0,1-1-6 16,0 1 3-16,1-2 1 0,2 1-4 15,2-2 4-15,0 2 1 0,2-2 0 0,-2-1-4 16,3-2 4-16,-1-2-1 0,-3 1-4 0,3-2 8 15,-3 0-3-15,2 0 2 0,-3-2 1 16,2 0 0-16,-2 0 4 0,0 0-2 0,2 0 10 16,-2-4 1-16,-1 1 1 0,4-3 5 0,-4-1-6 15,-1 0-7-15,-1-2 0 0,0 0-3 0,-1-2-10 16,-6 1-2-16,4 0-6 0,-4-2-9 0,4 2-2 16,-1-2-2-16,-1 2-12 0,3 1-4 0,1 1-5 15,1-1-12-15,0 2-7 0,3 0-10 16,4 0-7-16,3-1 1 0,3 1 7 0,3 0 8 15,4 0 6-15,1-1 9 0,2 0 11 0,4-1 13 16,0-1 8-16,2 0 13 0,1 2-1 16,-4 0 5-16,-2 1 8 0,-9 4 3 0,-3 2 6 15,-7 1 7-15,0 0 4 0,-5 0 3 0,0 3 7 16,0 4 5-16,0 2 2 0,-4 5 3 0,1 3 2 16,-4 2-3-16,3 1-11 0,-3 2-8 15,4-1-12-15,-3 1-7 0,4-1-2 0,0-2 2 16,1-1-8-16,1 1 0 0,0-2 2 0,2 0-9 15,1-2 4-15,4-2-4 0,0-2-10 0,-2-3-4 16,3-3 0-16,0-1 3 0,-3-3 2 16,2-1 11-16,0-1 6 0,0-5 4 0,2-4 3 15,1-3 0-15,5-2-5 0,-1-4-3 0,0 0 4 16,3-5 2-16,-1-1-2 0,-1-2 2 0,1-1 0 16,-2-4-5-16,3-3 7 0,-4-4-1 15,0-1-3-15,1-5 0 0,1-1-1 0,1-3-2 16,-1 1-3-16,2 6 9 0,-4 5-5 0,-3 12 7 15,-3 9 12-15,-4 9-7 0,-3 5-4 0,0 2-19 16,0 4-14-16,0 9-1 0,-4 6 10 0,-3 9 19 16,-2 8 0-16,-2 3 5 0,3 3-2 15,2-2-5-15,-2-3 2 0,0 2-3 0,4-7-4 16,-2-1-2-16,2-3 2 0,-1-1 0 0,2-2-1 16,1 0 4-16,1-2-3 0,1-3-2 0,0-2 2 15,2-2-3-15,2-4-3 0,3-3-2 16,0-3 4-16,-1-2-2 0,4-3 0 0,0-1 5 15,1 0-2-15,6-6 1 0,-4-2 4 0,4-2-2 16,-4-3-4-16,4 1-3 0,-4-3 2 16,1-1-5-16,-2 1 0 0,-3 0 4 0,-2-2-5 15,1 1 1-15,-4 0 6 0,-1 2-1 0,-2 2-2 16,-1 0 6-16,0 4-4 0,0 2 1 0,-2 3 4 16,-2 0-2-16,3 3-2 0,0 0-2 0,0 0 2 15,-1 3-1-15,-3 1 5 0,2 3 5 16,-1 1 7-16,-1 1 4 0,3 0 0 0,0 0 1 0,3 1-5 15,-1-1 0-15,3 2 2 0,5-2 0 16,3 2 1-16,1-2 4 0,7-2-7 0,1 0 0 16,3-1-4-16,6-1-20 0,3-3-29 15,4 0-40-15,4 0-57 0,0-2-92 0,1 0-187 16,-9 0-499-16,-11 0-451 0</inkml:trace>
  <inkml:trace contextRef="#ctx0" brushRef="#br0" timeOffset="60670.33">25211 10831 2073 0,'0'0'457'0,"0"0"-343"16,0 0-32-16,0 0 13 0,0 0 1 0,0 0-7 16,0 0-19-16,0 0-29 0,0 0-19 15,0 0-18-15,0 0 1 0,0 0 3 0,0 0-1 16,0 0 0-16,78-5-3 0,-57 1-15 0,-2-3-4 15,1-1-5-15,0 0-11 0,0-2 4 0,2-2 2 16,-1 0-3-16,-2 1 11 0,4-3 2 0,-1 0 3 16,1-2 4-16,-3-1 4 0,-2 1 2 0,-2 0 4 15,1-1 3-15,-5 2-2 0,-1 0 6 16,-3 2 10-16,-5 2 14 0,-1 6 15 0,-2 0 4 16,0 3-4-16,0 1-9 0,0 1-16 15,-2 0-7-15,-1 1-8 0,-2 4-6 0,-1 2 1 0,-3 2 7 16,1 0 1-16,1 1 0 0,1 0 3 15,-1-1-10-15,6 0 2 0,0 0 0 0,1-1-6 16,0 0 3-16,2 0 1 0,7-1 3 0,0 3 3 16,3-4-1-16,3 1-1 0,1-1-5 0,5-2-1 15,-1-1-5-15,2-1-7 0,3-1-5 16,-2-1-2-16,-1 0-1 0,1 0 2 0,0 1 3 16,-1-4-6-16,-2-2 4 0,-2 1 5 0,-2-3-1 15,1-1 2-15,-4 1 2 0,3-1-3 16,-5-1-1-16,-1-1 4 0,-3-1-1 0,-1-1-3 15,-4 1 2-15,-1-2-1 0,-1 0-1 0,0 2 3 16,-1-1 0-16,-2 1 0 0,-2 3-3 16,3 1 4-16,-3 1-2 0,0 3-6 0,-1 0 0 15,3 1-2-15,0 2-1 0,2 0 4 0,0 0 4 16,0 4 0-16,1 1 4 0,0 4 10 0,0 1 3 16,0 3 10-16,2 5 7 0,5 0 2 0,0 1 3 15,2 1 2-15,1 0-1 0,-1 2-6 16,3-1-4-16,-1-2-4 0,2 2-6 0,-1 0-1 15,-3-4-1-15,-1 0-6 0,-2-1-2 0,-1-2 2 16,-3 2-2-16,-2-3 0 0,0-2 2 0,0 0-2 16,-4-4-4-16,-1-1-1 0,-4-3-18 0,-3-3-35 15,-3 0-55-15,-2-1-123 0,3-4-252 16,4 2-1109-16</inkml:trace>
  <inkml:trace contextRef="#ctx0" brushRef="#br0" timeOffset="60789.67">25703 10312 1795 0,'0'0'1101'0,"0"0"-1082"16,0 0-3-16,0 0-5 0,0 0-9 0,0 0-14 15,0 0-57-15,0 0-182 0,0 0-282 16,0 0-1072-16</inkml:trace>
  <inkml:trace contextRef="#ctx0" brushRef="#br0" timeOffset="61434.78">27740 10193 2732 0,'0'0'53'0,"0"0"41"16,0 0 5-16,0 0-19 0,0 0-35 15,0 0-31-15,0 0-13 0,0 0-2 0,0 0 10 16,0 0 9-16,0 0 5 0,30 128 9 0,-16-63-4 15,2 7-12-15,-2 4-1 0,-1 1-1 16,-3-2-13-16,-2-3 4 0,-2 0-3 0,2-2-3 16,-5-1 2-16,-2-2-1 0,-1-3 1 0,0-2-5 15,-2-3-4-15,0-6-2 0,-5-4-16 0,2-8-10 16,-1-4-8-16,-4-5-7 0,-1-7 1 16,1-5 9-16,-1-5 10 0,0-5 9 0,1-3 12 15,2-5 15-15,-1-2 8 0,5 0 10 0,-3-5 1 16,5-4-4-16,-2-2-3 0,1-3-4 0,1-2-1 15,2-4-2-15,0-2 2 0,0-4-7 16,2-2-1-16,4-5 0 0,2 0-4 0,2-1 1 16,-1-2-2-16,2 0 1 0,1 1-4 0,0-2 1 15,0 1 4-15,2 2-3 0,1 0-3 16,1 4 3-16,0 4-6 0,4 2-4 0,0 5 7 16,0 4-7-16,1 5 4 0,-1 1 7 0,-2 4 0 15,-3 1 3-15,1 3 0 0,-2 1-1 0,-4 0-2 16,-1 1-1-16,-1 4 2 0,-4 1-3 15,1 2 2-15,-4-1 5 0,-1 0 0 0,0 1 0 0,0 0 3 16,-7 1-2-16,0 0 1 0,-3 0 3 16,-3 1 2-16,-1-2-5 0,-4 0-2 0,-3-1 4 15,0-2-8-15,0 0-4 0,-4-2-22 0,1 1-41 16,3-3-85-16,1 0-161 0,4-1-337 0,6 0-962 16</inkml:trace>
  <inkml:trace contextRef="#ctx0" brushRef="#br0" timeOffset="61783.41">28317 10832 2531 0,'0'0'46'0,"0"0"-20"16,0 0 0-16,0 0 4 0,0 0 3 0,0 0 8 15,0 0-6-15,0 0-9 0,0 0-11 0,0 0-5 16,0 0-6-16,0 0 0 0,0 0 4 0,-59 119-3 15,59-108-1-15,0 1 0 0,4-2-1 16,1-1 1-16,4 2 2 0,0 0-1 0,0-1 1 16,1-3 1-16,2 0 3 0,0-4 1 0,-2 0 1 15,2-1 1-15,-2-2 1 0,1 0 3 0,-1 0 8 16,-2-3 3-16,0-1 8 0,-2-3 3 16,0-2-1-16,-1-2 2 0,-1-2-5 0,-2-2-4 15,-2-3-5-15,0-2-11 0,-4-1-1 0,-3 1-6 16,-2-2-6-16,-2 2-1 0,0 1-9 0,-4 3-5 15,0 1-4-15,-3 5-10 0,-3 2-20 0,0 4-29 16,-5 3-31-16,0 1-37 0,-3 6-73 16,6 4-93-16,4 4-137 0,4-3-334 0,9-3-319 15</inkml:trace>
  <inkml:trace contextRef="#ctx0" brushRef="#br0" timeOffset="63102.78">28450 11072 2079 0,'0'0'131'0,"0"0"0"0,0 0 5 0,0 0-16 16,0 0-23-16,0 0-21 0,0 0-24 15,0 0-23-15,0 0-11 0,0 0-10 0,0 0-6 16,0 0 5-16,122-59-2 0,-105 51 0 0,1 1-1 16,-1-1 4-16,2-1 0 0,-1 0 3 15,-4-3 2-15,4 1-6 0,-2-2 1 0,-1-1 4 16,-3-1 4-16,-1-1 8 0,-2 1 2 0,-1 0-2 15,-5 0-1-15,2 1-5 0,-4 3 3 0,-1 1-3 16,0 0-5-16,0 3 0 0,-3 4-7 0,-1 1-3 16,2 0-3-16,-5 2-7 0,3 0-3 15,-5 2 2-15,-1 3 0 0,-1 5-3 0,0 1 9 16,0 2-1-16,2 1 2 0,0-1 4 0,4 2-3 16,1 0-3-16,4 0-2 0,0 0 3 15,0 0 2-15,4-1-2 0,2-1 2 0,4-1-5 16,0-1-5-16,0-1 5 0,3 0-2 0,3-2-4 15,0-1-1-15,2 0-3 0,2-1-5 0,3-1-2 16,2-2 2-16,-3 0 0 0,3-1 3 16,0-2 8-16,-2 0 4 0,0 0-1 0,-1-2 2 15,-1-3 1-15,-3 0 0 0,-1-2 4 0,1-1 0 16,-5-1-1-16,2-3 2 0,-1 0 4 0,-2-1 0 16,1-1-1-16,0 2-3 0,-1-1-2 0,-2 1-1 15,0 2 3-15,1 1 1 0,-1 3-5 0,0 1 0 16,-2 2 3-16,1 1-4 0,-4 0 5 15,1 2 0-15,-4 0-6 0,-1 0 0 0,1 3 0 16,2 1 1-16,0 3-1 0,0 2 2 0,1 1 1 16,-2 1-3-16,4 0 7 0,-4 1-1 0,4 0-4 15,1-2 1-15,-4 1 0 0,4-1 0 16,-2-1-1-16,1 0 4 0,1 1-2 0,-3-2-3 16,1-1 6-16,1-1-1 0,-3-1-3 0,0 0 4 15,-1-2-8-15,-3-1-9 0,0-1-11 16,0 1-9-16,0-2-5 0,0 0 9 0,0 0 17 15,-1-2 10-15,-3-2 2 0,3-3-4 0,0 0-3 16,1-2-6-16,-2 0 1 0,1-2-1 16,1 1-5-16,4-2 1 0,3 2 1 0,-3 0-3 15,3 1-6-15,1 2 0 0,0 1-1 0,-1 4 6 16,1 0 16-16,0 2 3 0,-1 0 8 0,-1 0 4 16,2 4 1-16,-2 1 1 0,-1 0 3 15,4 1 4-15,-5 1-5 0,3 0-1 0,0 0-4 16,-1 1-4-16,2 0 0 0,0-1 4 0,-1 0-4 15,1 0-1-15,1-1 1 0,-1-2 0 0,1 0 0 16,0-1 2-16,-1-1 3 0,3 0-11 16,0-2 0-16,2 0-1 0,0-2-7 0,5-3-1 15,0-5 4-15,-1 0-1 0,2-3-1 0,-1-2 8 16,2-3-2-16,0-3 2 0,0 0 5 0,3-6-3 16,3-1-5-16,-1-2 1 0,1-3 5 0,-7-3 2 15,-5-1 12-15,-5-4 11 0,-4-1 2 0,-2 1 4 16,-3 4 19-16,0 6 4 0,-5 7 6 15,1 7 4-15,-2 4-15 0,4 6-12 0,-1 2-15 16,2 3-12-16,-2 2-19 0,1 0-12 0,2 2-1 16,-1 5-2-16,1 4 6 0,0 3 11 15,0 2 2-15,3 3-1 0,5 3 9 0,5 1 0 16,4 1-2-16,2 2 5 0,7-3-4 0,3-1-4 16,3-1 0-16,3-2 3 0,1-3-11 15,0-1 0-15,3-4-2 0,0-1-12 0,-1-4 12 16,-1-1-1-16,-2 0 5 0,-4-5 7 0,-7 0-2 15,-3 0 2-15,0-4-4 0,-4-2-1 0,-4 1 5 16,-4-2 2-16,-3 0 0 0,-4-1 4 16,-2 0-8-16,0 1-10 0,0 0 1 0,-7 0-5 15,-1 1-10-15,1 2 2 0,-7 0-2 0,2 3-7 16,-6 1 14-16,3 0 2 0,-4 1 0 0,-2 6 9 16,-1 2 1-16,-3 4 2 0,2 2 2 0,-1 2 3 15,4 3-2-15,0 3 1 0,1 1 7 0,5 2-1 16,4 0-1-16,3 3 5 0,2-2 5 15,4 2-1-15,1 3 8 0,4 1 1 0,2 2 1 16,4 2 1-16,0 0 2 0,2 2-9 0,1-1-7 16,-2 0-1-16,2-2-3 0,-3-2-1 0,-1-5 1 15,-1-3-1-15,-3-6-5 0,-4-6 0 16,-1-2 0-16,0-6-2 0,-1 0 0 0,-8-3 3 16,-3-2-1-16,-4-1-2 0,-6 0-3 0,-2-7-5 15,-4-1-5-15,3-4-3 0,-2-4-3 16,-1-2-10-16,4 0-14 0,-3-5-15 0,5 0-17 15,2-1-9-15,-1-2 2 0,4 1 9 0,3 1 16 16,5 0 22-16,3 2 18 0,2 1 5 0,4 2 0 16,4 3-5-16,3 2-10 0,5 3-2 15,3 3 1-15,-3 1 0 0,6 1 0 0,-4 2 3 16,3 2 0-16,-3 2 3 0,3 0 8 0,-2 0 2 16,1 0 8-16,-4 3 4 0,2 1 4 0,-3-1 0 15,-3 1-4-15,-2-1 0 0,1-1-4 0,-3 0-2 16,-2 0-25-16,1-1-112 0,-2 0-250 0,0 0-1045 0</inkml:trace>
  <inkml:trace contextRef="#ctx0" brushRef="#br0" timeOffset="63348.62">28458 10449 2811 0,'0'0'39'0,"0"0"28"0,0 0 9 0,0 0 7 16,0 0-9-16,0 0-17 0,0 0-19 0,0 0-17 16,0 0-8-16,0 0-10 0,0 0-4 0,0 0-7 15,0 0-21-15,0 0-27 0,17-63-52 0,-17 62-106 16,-2 1-204-16,0 0-376 0,1 0-815 0</inkml:trace>
  <inkml:trace contextRef="#ctx0" brushRef="#br0" timeOffset="107016.72">2900 12616 1366 0,'0'0'263'0,"0"0"23"0,0 0-1 0,0 0-46 16,-28-117-45-16,17 96-34 0,1 2-37 0,-2 3-22 15,0 1-23-15,-3 2-17 0,0 3-14 16,-4 2-9-16,-2 3-8 0,-1 5-6 0,-5-1-3 15,-3 10-5-15,1 9-2 0,-4 8-2 0,-1 8-1 16,-3 9 0-16,3 8 0 0,-1 7-1 0,5 8 1 16,7 5-3-16,6 2-1 0,8 1-2 0,8-4-1 15,2-4 2-15,13-1-2 0,5-5 0 16,5-5 0-16,6-6-1 0,2-6 3 0,6-5 3 16,2-8-2-16,3-7 6 0,5-6 0 0,2-6 0 15,4-7-2-15,0-3 3 0,4-8-2 0,3-12-2 16,3-5 7-16,1-7-13 0,-3-7-5 15,0-7-1-15,-5-4-11 0,-6-7-2 0,-8-4-6 16,-7-7-7-16,-7-3-9 0,-7-8 3 0,-9-6-2 16,-10-4 2-16,-6-1 7 0,-16 0 7 15,-9 2 7-15,-7 6 9 0,-9 8 4 0,-2 13-5 16,-5 14-3-16,-4 16-7 0,-3 12 2 0,-3 14 2 16,-3 7 5-16,1 12 10 0,-2 11 2 15,4 7 7-15,4 3 5 0,6 6-1 0,10 2 1 16,8 2-6-16,6 2-3 0,12 3-6 0,7 0-2 15,9 4 0-15,2 1 1 0,13 1 4 0,6 2 4 16,9 0-2-16,9-2 2 0,5 0 3 0,6-5-1 16,4-3 1-16,4-4-1 0,-1-2-4 15,2-5-7-15,-2-4 3 0,1 1 1 0,-3-2-3 16,-4 1 6-16,-5 0-7 0,-7 0 0 0,-2-2 1 16,-11-2-3-16,-4-2 3 0,-6-2 0 0,-6-1 1 15,-5-2 2-15,-2-1 0 0,-4-1 0 0,0-2 1 16,-6-2 1-16,-2-2 1 0,-2-1 0 15,-1-1-3-15,-2-3-6 0,-2-3-17 0,2-2-30 16,-3-2-43-16,2-3-72 0,-1 0-155 0,4-2-426 16,5-1-949-16</inkml:trace>
  <inkml:trace contextRef="#ctx0" brushRef="#br0" timeOffset="107169.78">3796 12727 3179 0,'0'0'82'0,"0"0"26"15,0 0 8-15,0 0-20 0,0 0-9 16,0 0-24-16,-44-122-21 0,40 113-18 0,2 3-14 16,0 2-9-16,2 3-8 0,0-1-16 0,0 2-33 15,3 0-46-15,4 9-59 0,9 6-83 16,-3-1-194-16,-3-2-1219 0</inkml:trace>
  <inkml:trace contextRef="#ctx0" brushRef="#br0" timeOffset="107357.3">4084 13164 3111 0,'0'0'135'0,"0"0"8"0,0 0-19 15,0 0-28-15,0 0-15 0,0 0-28 16,0 0-21-16,0 0-12 0,0 0-16 0,0 0-8 16,0 0-4-16,0 0-2 0,0 0-16 0,0 0-16 15,-16-64-29-15,26 63-43 0,3 1-40 0,-2 0-51 16,1 0-75-16,0 4-147 0,-5 1-522 15,-2-2-560-15</inkml:trace>
  <inkml:trace contextRef="#ctx0" brushRef="#br0" timeOffset="107718.76">2324 13972 3088 0,'0'0'50'0,"0"0"4"0,0 0-6 15,0 0-19-15,0 0-16 0,0 0 5 0,0 0 7 16,0 0 10-16,0 0 6 0,0 0-4 16,178-25-9-16,-101 23-7 0,11-3-5 0,10-3-1 15,7-1-2-15,10-5-3 0,3-1-1 0,5-2-6 16,-1-4 4-16,4 1-1 0,-2-1-1 15,0 1-1-15,-2 1-3 0,-2 0 1 0,-8 2-1 16,-6 1 5-16,-10 1 1 0,-9 2 0 0,-11 0-1 16,-9 2-1-16,-8 1-2 0,-12 3-1 0,-10-1 1 15,-8 2-3-15,-11 2 2 0,-9 1 3 16,-4 2 1-16,-4 1 4 0,-1-1 1 0,0 1 0 16,-2 0-8-16,-3-2-6 0,-1 1-12 0,-4 0-21 15,0 1-19-15,-5 0-38 0,-1 0-60 0,-4 2-119 16,6 2-304-16,4-2-1143 0</inkml:trace>
  <inkml:trace contextRef="#ctx0" brushRef="#br0" timeOffset="108017.74">2718 14208 2595 0,'0'0'22'16,"0"0"5"-16,-160 46 32 0,117-30 19 0,15-3 13 16,11-6 2-16,7-1-20 0,4-4-22 0,6 0-27 15,8-1-8-15,11 0 3 0,7-1 15 16,18 0 20-16,10-1 2 0,12-7-3 0,15-5-5 16,13-7-8-16,11-1-10 0,7-5-6 0,7 0-5 15,0 0-5-15,-1 1-2 0,2 0-4 0,-5-1 2 16,-6 2-3-16,-4 0 4 0,-4 1-4 15,-10 1-4-15,-4 0-2 0,-10 5 3 0,-2 0-4 0,-11 2-17 16,-5 3-23-16,-8 2-49 0,-4 0-58 16,-6 0-104-16,-12 4-283 0,-10 2-1181 0</inkml:trace>
  <inkml:trace contextRef="#ctx0" brushRef="#br0" timeOffset="110455.07">7132 12212 1954 0,'0'0'92'0,"0"0"34"0,0 0 27 16,0 0-13-16,0 0-43 0,0 0-56 0,0 0-52 15,0 0-6-15,0 0 3 0,0 0 23 0,0 0 22 16,0 0-2-16,-4 148-4 0,15-103-7 0,-3-2-7 15,2 1-5-15,1-1-1 0,-1-3-1 16,0 1 5-16,2-4-1 0,-2-1 3 0,-1-4-1 16,0-3-5-16,-4-5 3 0,2-7 2 15,-5-4 2-15,2-6 3 0,-2-4 10 0,-1-2 13 0,-1-1 24 16,1 0 18-16,-1-4-3 0,0-5-12 16,0-5-29-16,0-3-18 0,0-5-10 0,-2-1 0 15,-6-3 1-15,-1 0-1 0,-2-2 3 0,-1 1-4 16,-4-3 3-16,-2-4-4 0,-4 0 0 15,-1-4 0-15,0-2-5 0,-4-3 4 0,3-2-3 16,-2 2-2-16,7 3 2 0,4 4-4 0,3 3-4 16,6 8-3-16,4 3-13 0,2 5-7 15,8 1-1-15,5 1 1 0,5 0 6 0,6 0 5 16,3 2 4-16,3 2 1 0,1 3 3 0,0 2-1 16,0 3 0-16,-2 3-5 0,-4 2-2 0,3 7-1 15,-6 3-3-15,-3 2 4 0,0 5 1 0,-6 0-1 16,-1 3 3-16,-5 1 8 0,-1 3 1 15,-5 2 5-15,-1 3 8 0,-7 3-4 0,-4 1 3 16,-2 1 3-16,-3-1-1 0,1-3 1 0,0-3 0 16,0-4-1-16,1-4-3 0,2-4-2 0,4-3 0 15,5-4-3-15,1-2-6 0,2-2-1 0,0-2-8 16,2 1 1-16,6 0 6 0,3 1 8 16,1 1 3-16,3 1 2 0,2 0 2 0,4 3-10 15,2 0 6-15,-1 2 1 0,0 1-3 0,-1 0 3 16,-3 1-4-16,-3 1-2 0,1 0 0 0,-3 0 6 15,-4 0-3-15,-2-1 2 0,-3-1 3 16,-4 0 4-16,0-2 9 0,-1 1 9 0,-8 0 3 16,0-2 0-16,-3 2 1 0,-6-1-2 0,-3 0-2 15,-2 0-5-15,-4-2 1 0,-3-1-6 16,-1-1-5-16,1-1-2 0,5-2-5 0,-2 0-4 16,4-3-12-16,4-1-17 0,4-1-40 0,3 0-65 15,6-7-127-15,1 2-316 0,4 1-1054 0</inkml:trace>
  <inkml:trace contextRef="#ctx0" brushRef="#br0" timeOffset="110950.04">7759 12514 2512 0,'0'0'29'0,"0"0"10"0,0 0 31 0,0 0 24 15,0 0 18-15,0 0-13 0,0 0-24 0,0 0-18 16,0 0-26-16,-28 120-14 0,27-109-4 0,1-1-5 15,0 1 0-15,5-3-1 0,-1 1-2 16,5-1 1-16,-1-1 0 0,1 0 1 0,1-1-5 16,2-2 5-16,0-1-3 0,1-2-3 0,3-1-6 15,-2-1-10-15,4-5-4 0,-1-3-6 0,-2-1 3 16,4-3-1-16,-2-3 1 0,-2-2 3 16,2-1 5-16,-2-3 2 0,1 2-1 0,-4-3 2 15,-3 2 2-15,-1 3 4 0,-4 2 9 0,-2 5 4 16,-2 2 4-16,0 6 1 0,0 1-4 15,-1 2-13-15,-2 0-16 0,1 1-8 0,-4 7 0 16,2 5 11-16,-3 3 19 0,0 5 3 0,4 4 6 16,-2 2 1-16,1 5-1 0,4 2 2 15,0 3-3-15,4 3 1 0,1 5 2 0,5 3 1 16,0 3 3-16,2 2-2 0,5 1-2 0,-3-1-5 16,3-1-2-16,0-5 1 0,-4-2-1 0,-2-6 2 15,0-5 2-15,-5-7 1 0,-2-3 2 0,-4-4 3 16,0-5 7-16,0-3 5 0,-3-2 11 0,-4-2 8 15,-2-4 8-15,-2 0-3 0,-1-3-6 0,-6-1-10 16,0 0-8-16,1-7-4 0,-4-3-2 16,3-4 1-16,-1-3-4 0,2-1-2 0,4-2-7 15,4-3-6-15,5 1-14 0,0-3-10 0,4 0-10 16,0-3-19-16,7-5-16 0,5-5-24 16,7-7-39-16,8-3-50 0,6-5-93 0,-6 13-244 15,-7 13-1099-15</inkml:trace>
  <inkml:trace contextRef="#ctx0" brushRef="#br0" timeOffset="111683.43">9029 12467 2200 0,'0'0'104'0,"0"0"-21"0,0 0-12 16,0 0 3-16,0 0 17 0,0 0-6 0,0 0-14 15,0 0-17-15,0 0-19 0,0 0-6 16,0 0-8-16,0 0-1 0,0 0 0 0,66 101-2 16,-51-91 1-16,5-2-3 0,1-1 0 0,5 0-3 15,-2-1-4-15,5-3-1 0,0 1-1 0,1-3 0 16,-1-1 0-16,1 0 0 0,-2-2-5 16,0-5-2-16,-3-2-3 0,1-2-3 0,-5 0 0 15,-1-1 1-15,-3 1 1 0,-4-2 2 0,-3 1 7 16,-3-1 1-16,-3 0 4 0,-4 2-2 0,0-1-1 15,0 2 0-15,-6 0 0 0,-1 0 2 0,-3 2-3 16,0 0-4-16,-4 2-2 0,0 2-4 0,0-1 1 16,-3 5-2-16,-2 0 4 0,2 0 1 15,-1 6 4-15,0 2 4 0,-2 2-1 0,-1 3-2 16,1 2 1-16,0 1-6 0,1 3 1 0,7 0 1 16,-2 2-3-16,1 0 3 0,5 0-5 0,0 0 2 15,0 0-1-15,3-1 0 0,1 1 2 16,1 0 1-16,2-1 1 0,1 0-1 0,0 0-1 15,0-2-2-15,2-2 0 0,1 1 0 0,5-5 0 16,2-1 1-16,-1-1-2 0,-2-3-2 16,6-1 4-16,-2-4 2 0,1-1 1 0,1-1 3 15,4-1-4-15,2-5-5 0,2-3-5 0,0-4-6 16,1-3-4-16,4-1-4 0,-1-2-2 16,5 0-3-16,-1-2-4 0,2 1-8 0,1 1-12 15,0 2-19-15,2 0-21 0,-2 3-14 0,1-1-12 16,1 1-4-16,-1 1 5 0,0 1 1 0,-2 4 4 15,-2-2 17-15,-2 3 11 0,-2 2 23 0,-2-1 22 16,-3 1 16-16,0 2 11 0,-4-2 10 0,-2 2 14 16,-4-1 12-16,-1 2 17 0,-3-1 4 0,-2 2-6 15,-2-1-17-15,-2 1-21 0,0 1-50 16,0 0-137-16,0 0-429 0,1 0-438 0</inkml:trace>
  <inkml:trace contextRef="#ctx0" brushRef="#br0" timeOffset="111915.58">10378 12282 2271 0,'0'0'588'0,"0"0"-553"0,0 0-7 15,0 0-9-15,0 0-10 0,0 0 6 0,0 0 1 16,0 0-1-16,0 0-3 0,-129 90-3 0,104-59-5 15,-3-1-5-15,-1 3 7 0,-2 0 0 0,1 0-3 16,-1 1-1-16,-2-1-3 0,2 0-9 0,2-5-11 16,1-1-14-16,4-3-28 0,1-5-31 0,5-3-48 15,0-4-81-15,2-4-147 0,6-3-343 16,3-4-652-16</inkml:trace>
  <inkml:trace contextRef="#ctx0" brushRef="#br0" timeOffset="112098.84">9791 12312 1958 0,'0'0'250'0,"0"0"29"0,0 0-35 0,0 0-50 16,0 0-33-16,0 0-41 0,0 0-33 15,0 0-40-15,0 0-30 0,0 0-13 0,0 0-3 16,0 0 1-16,0 0 4 0,34 4 3 0,-8 24-2 16,3 3-1-16,2 1-2 0,2 0-1 0,0 0-5 15,2 2-11-15,-2-2-29 0,4-1-56 0,-3-2-70 16,4-4-103-16,-12-5-206 0,-9-10-1107 0</inkml:trace>
  <inkml:trace contextRef="#ctx0" brushRef="#br0" timeOffset="112618.74">10830 12557 2057 0,'0'0'317'0,"0"0"-104"0,0 0-41 15,0 0-22-15,0 0-21 0,0 0-15 16,0 0-22-16,0 0-26 0,0 0-21 0,0 0-16 16,0 0-11-16,0 0-2 0,0 0-1 0,-61-118-4 15,48 108-1-15,2-1 0 0,-2 3-8 16,-3 1 3-16,-1 1-2 0,1 2-7 0,-4 3 4 16,1 1-3-16,-2 4 0 0,1 3 1 0,1 4 1 15,-2 3-3-15,3 2 0 0,0 1 2 16,2 0-1-16,3 1 1 0,0 0 2 0,5-1 0 0,1-2 2 15,1 1-4-15,3-2 0 0,2 0-2 16,1-1-4-16,0-2 4 0,2 2-3 0,5-4-2 16,-1-1 1-16,1-2-1 0,2-2 0 0,0-1 0 15,0-2 2-15,3-1-5 0,-1 0 3 16,2 0-1-16,3-1-2 0,-2-5 6 0,2-2 3 16,-3-2 5-16,3-3 5 0,-4 0-4 0,0-2 1 15,-2 1-3-15,-2 0 1 0,-3 0 1 0,0 1-1 16,-4 1 2-16,-1 2-3 0,0 2 7 15,0 2 1-15,-1 3 6 0,-4 1 3 0,3 0-6 16,0 2-1-16,-1 0-2 0,0 0-3 0,-1 5 1 16,-1 1 0-16,1 2-1 0,-2 2-1 0,2 2 4 15,1 0-1-15,2 1 0 0,1 2-1 0,0-1-1 16,1 0-2-16,5 1 1 0,2-3 1 16,2 2-2-16,3-1-1 0,4-2 2 0,3 2-4 15,2-4-9-15,3-1-17 0,2-2-28 0,1-4-34 16,3-1-40-16,1-1-71 0,0-1-109 15,-7-2-231-15,-10 0-1068 0</inkml:trace>
  <inkml:trace contextRef="#ctx0" brushRef="#br0" timeOffset="113816.81">11034 12391 2349 0,'0'0'236'0,"0"0"-19"0,0 0-38 0,0 0-24 16,0 0-28-16,0 0-34 0,0 0-32 0,0 0-26 15,0 0-21-15,0 0-13 0,0 0-4 16,0 0-1-16,0 0-1 0,17-18 3 0,-8 28-3 16,4 3-1-16,-1 1 6 0,2 1-4 0,1 3 2 15,0 0 1-15,0 3-2 0,1 0-5 0,0 1-6 16,0 0-13-16,-1 2-16 0,0-2-11 16,-1 1-3-16,-2-2 4 0,1-1 11 0,-4-2 10 15,-2-4 6-15,0-3 5 0,-2-3 1 0,-1-3 4 16,-1-2 6-16,-3-1 10 0,0-2 17 0,0 0 11 15,0-2 3-15,0-3-5 0,-3-3-8 16,1-2-6-16,-3-2 1 0,3-1-2 0,0-1 0 16,0 0 1-16,0-5-2 0,1 2 0 0,1-2 0 15,0-1-3-15,0-1 2 0,0-1 0 0,4 1 1 16,-1 3 0-16,5 1 0 0,-2 3 3 16,0 1 2-16,0 4 3 0,-2 2 0 0,1 1-4 15,-1 4-6-15,0 0-7 0,-3 2-4 16,4 0-3-16,-1 0-1 0,2 3 2 0,3 4 0 15,-2 1 2-15,2 4 3 0,1-1-2 0,2 3 4 16,0 2-1-16,0 0 0 0,-2-1 0 0,0 1 0 16,0-2 1-16,-1 0-3 0,-2 0 3 0,1-2-2 15,-1 1-1-15,-1-2-2 0,-1 1-1 16,-2 0-3-16,-1-3-2 0,0 0-4 0,-2-2-6 16,0-1-4-16,0-2 4 0,1-1 7 0,-1-2 11 15,0-1 13-15,-3 0 2 0,2 0-4 0,0-3-2 16,-2-1-7-16,-1-2-1 0,2-2-1 0,1-1-1 15,-1-1-5-15,1-3-4 0,1-2-1 16,0 0-4-16,3-2-3 0,0-1 0 0,4 2-1 16,1-1-2-16,2 1 2 0,0 3-1 0,0 1-2 15,3 3 5-15,-1 4 9 0,1 1 3 0,-5 3 8 16,0 1 6-16,-2 0-7 0,-1 3 7 16,2 4 3-16,0 2 3 0,-2 4 0 0,2 1 1 15,0 2-4-15,0 2-3 0,0 0 1 0,2-1-5 16,-1 0 1-16,1 1-3 0,2-1 0 15,1-2 1-15,0-1-2 0,0-2 4 0,4 0-1 16,0-3-1-16,3-1 1 0,0 0 0 0,2-5-8 16,0 0 4-16,0-3-1 0,0 0-7 0,3-4 1 15,2-4-8-15,-1-1-2 0,0-2 4 16,-3-2 3-16,0-2 1 0,-2-1-1 0,-3 0 4 16,-4-3 0-16,0 3 7 0,-3-3 3 0,-3 1 2 15,-1 2 0-15,-3 3 7 0,-1 2 5 0,-2 2 6 16,0 2 1-16,-1 2 1 0,-1 2-2 0,-2 2-7 15,1 1 2-15,1 0-14 0,-2 0-8 16,-1 3 0-16,3 3-5 0,-3 2 7 0,0 3 4 16,2-1-1-16,-1 0 1 0,2 0-1 0,1 1-3 15,1-1 1-15,0 0-1 0,0-2 2 0,0 1-1 16,0-1-2-16,6 0 0 0,-1-1-2 16,4-1-2-16,0-1 0 0,3 0 6 0,3 1-8 15,3-4-3-15,5 1-2 0,1-3-14 0,6 0-1 16,1 0-2-16,1-2-2 0,4-3-3 0,-1-1-1 15,-2-2-2-15,1-1-5 0,0-1 6 0,-1 0 2 16,1 0 8-16,-4-1 9 0,-2 1 5 16,-1-1 5-16,-6 2 4 0,-2 0 3 0,-2 0 6 15,-3 1-1-15,-3 1 5 0,-4 1 6 0,-1 0 4 16,0 2 7-16,-4-1 7 0,-1 1 4 16,1 2-1-16,-2 0 2 0,0-1-8 0,0 2-8 15,0 0-4-15,-3-1-10 0,2 2-7 0,-3-1-4 16,0 1-9-16,1-1-3 0,-3 1-2 0,2 0 1 15,-5 0-1-15,3 4 4 0,-2-2 3 0,0 3 2 16,-1 0 0-16,0 1 3 0,3 1-1 16,0 0-1-16,-2 1 4 0,5 1-1 0,-4 1 0 15,4 3 3-15,-3 1 1 0,3 1 4 0,-1 3 4 16,0 1 2-16,4 5 7 0,0 1-2 0,2 5-1 16,5 3-3-16,2 3-7 0,1 1 4 15,1 1-1-15,-1 0 5 0,2-1 0 0,2 0 2 16,0-1 0-16,-1-2 1 0,0-1 7 0,-3-3-1 15,0 0-1-15,-4-4 5 0,0-2-3 16,-3-3-1-16,-2-5 6 0,-1-3-1 0,0-5 0 16,-1-2 2-16,-2-2-2 0,-3-1-5 0,-2-2-3 15,-3-1-5-15,0 0-18 0,0-4-18 0,-3-3-29 16,0-3-40-16,1-1-67 0,2-6-167 16,1 5-590-16,1 1-749 0</inkml:trace>
  <inkml:trace contextRef="#ctx0" brushRef="#br0" timeOffset="113951.71">12250 12301 2721 0,'0'0'69'0,"0"0"-31"0,0 0 13 0,0 0 2 16,0 0-15-16,0 0-10 0,0 0-24 0,0 0-34 16,0 0-61-16,0 0-78 0,0 0-124 0,0 0-321 15,0 0-941-15</inkml:trace>
  <inkml:trace contextRef="#ctx0" brushRef="#br0" timeOffset="116149.79">14589 12000 1524 0,'0'0'602'0,"0"0"-447"0,0 0 40 0,0 0 4 15,0 0-32-15,0 0-37 0,0 0-43 0,0 0-35 16,0 0-30-16,0 0-14 0,0 0 0 0,-121-3 8 16,116 62 7-16,-2 8 3 0,6 5-4 15,2 3-3-15,4 2-3 0,5-3 1 0,2-1-9 16,2-2-3-16,-2-2-1 0,4-2-4 0,-4 1 7 16,-1-1-1-16,1 0-3 0,0-7-3 0,1-8 0 15,-2-10-3-15,-1-9-2 0,1-8 3 16,-2-8-7-16,-4-5 2 0,2-5 1 0,-5-5 1 15,1-2 9-15,0 0 7 0,-2-3 2 0,0-7 0 16,-1-2-8-16,0-6-6 0,0-2-1 16,-2-5-4-16,-5 1 6 0,-3-2-2 0,0-2 0 0,-1-2-1 15,1-1-6-15,0-4-1 0,0-3-3 16,0-3 4-16,1-2-2 0,0 1 0 0,5-1 1 16,2 3 1-16,0 7-5 0,2 4 2 0,2 6 1 15,2 2-8-15,8 4-1 0,2 0 1 0,3 3 1 16,3 1 3-16,5 3 9 0,-2 3 1 15,2 4-4-15,-2 3 2 0,-4 1-13 0,-2 8-5 16,-1 4 2-16,-4 6 1 0,-2 1 5 0,-2 1 10 16,-3 3 2-16,-2-2-1 0,-3 4 0 15,0-2-9-15,-7-1-13 0,-2 0-9 0,-1-2-6 16,-1-2 3-16,0-4 9 0,1-3 11 0,-2-4 14 16,1-5 10-16,-1-2 6 0,2-1 8 0,0 0-6 15,-2 0-3-15,5-1 0 0,-1-1-5 16,0 0 2-16,0 0 3 0,6-1-1 0,0 2-1 15,1 1 0-15,1-1-5 0,0 1-12 0,0 0-8 16,3 0-6-16,1 0 4 0,4-1 8 16,2 1 12-16,7-1 4 0,-1-2 0 0,6 2 0 15,1-1-1-15,-1 0-1 0,4-3 1 0,-1 0 1 16,2-2-3-16,-2 0 3 0,4-1-1 0,-2-1-1 16,-1-2 2-16,2-2-2 0,-2-1 3 0,-2-2-2 15,-2-1 3-15,-2-1 3 0,-1-1 1 0,-7 1 3 16,3-2 5-16,-5 0-1 0,-4 1 0 15,1 0 3-15,-3 0 1 0,-3 2 3 0,-1 0 8 16,0 2 4-16,-1 4 2 0,-2 1 11 0,-1 3 0 16,-1 2-7-16,1 4-6 0,-2 1-17 0,4 0-12 15,-4 2-6-15,2 5-1 0,-1 6-1 16,0 2 1-16,-1 4 6 0,3 4-2 0,2-2 2 16,1 3 0-16,0 0-4 0,1 1 1 0,6-3 0 15,-3-1-1-15,4 0 0 0,1-2-2 16,0 1 1-16,1-4-1 0,1 0-1 0,0-2-1 15,1-2-6-15,1-4-3 0,1-1-2 0,-2-4 4 16,-1-1 1-16,-1-2 6 0,0 0 5 0,0-3-2 16,-1-3 7-16,1-2-2 0,-4-1-2 0,1-3 1 15,1-1-2-15,0-2-1 0,-3-3-4 0,1-1 2 16,-3-1-5-16,3 0-1 0,-2-1 3 16,0 1-4-16,3 2 3 0,0 3-12 15,-2 1 2-15,3 5 0 0,0 1 0 0,-3 2 10 0,3 1-2 16,1 1 3-16,1 1 1 0,0 1-2 0,1 1 2 15,1 1-5-15,3 0 2 0,-2 0-1 16,-1 3 0-16,4 2 5 0,-3 1-6 0,-1 1 0 16,5 1 2-16,-4 1-3 0,4 1 5 0,-4 0 1 15,4-2-1-15,-4 0 2 0,0 0-1 16,0-1-2-16,0-1-4 0,-4 1 0 0,-1-1-3 16,-3-1-6-16,-3 2-5 0,4 0-7 0,-5 0-2 15,-1 0 1-15,0 1 1 0,0-2 4 0,-2-1 0 16,-4 0 5-16,5-2 10 0,-2-2 10 15,2-1 13-15,0 0 9 0,-2 0-1 0,3-2-2 16,0-2-14-16,0-3-9 0,0-1-7 0,5-2-9 16,-1 1 5-16,5-3-2 0,-1 3 3 15,2-3 2-15,1 0 0 0,0 2 1 0,-1 0 4 16,2 2 3-16,-3 3-1 0,-1-1 3 0,-3 2 3 16,3 0-2-16,-2 2 7 0,-2-2 1 0,1 2-1 15,-1 0 1-15,-1-2-2 0,5 2 1 16,-2-2 2-16,-1 1-3 0,3-2 4 0,1 1-6 15,0-2 2-15,1 1-1 0,2-2-4 0,0 0 2 16,4 0-3-16,-1-3 3 0,6 0-1 0,-3-1-2 16,0 3 0-16,-4-2 1 0,-3 2 3 0,-3 1 1 15,-4 0 1-15,2 0-1 0,-4 0-3 0,0 2-2 16,-2-1 1-16,0 0-2 0,-2 2-6 16,-6-2-3-16,-2 3-4 0,-3-2 1 0,-5 4-1 15,1 0 2-15,-4 1 2 0,-2 0-2 0,1 5 7 16,1 2-1-16,0 4 0 0,1 0-3 0,2 3-5 15,6 2 0-15,2 2-2 0,1 0 3 16,8 0-1-16,1 2 6 0,5 0 12 0,6 0 9 16,2 1 14-16,6-2 9 0,4 1 3 0,2-1 4 15,3-4-3-15,5 1-4 0,-1 1-1 16,1-2 1-16,-2 1-3 0,-3-1-2 0,-2 0-2 16,-1-2-13-16,-5 0-5 0,-6 1-1 0,-2-5-3 15,-4 1-2-15,-2-5 0 0,-4-1-1 0,-1 0 1 16,-1-3 9-16,-3-1 9 0,-5 1 2 0,-8-1-5 15,0 0-17-15,-6-1-18 0,-4-5-20 0,-3 1-28 16,-1-4-51-16,-2-2-104 0,-6-3-201 16,10 4-514-16,8 2-437 0</inkml:trace>
  <inkml:trace contextRef="#ctx0" brushRef="#br0" timeOffset="116269.41">15376 12261 2411 0,'0'0'87'0,"0"0"21"0,0 0-9 15,0 0-29-15,0 0-25 0,0 0-32 16,0 0-34-16,0 0-21 0,0 0-38 0,0 0-65 16,0 0-126-16,0 0-368 0,0 0-886 0</inkml:trace>
  <inkml:trace contextRef="#ctx0" brushRef="#br0" timeOffset="119134.3">18163 12655 51 0,'0'0'353'16,"0"0"-115"-16,0 0 8 0,0 0 0 0,0 0-5 16,0 0-22-16,0 0-33 0,0 0-38 0,0 0-19 15,0 0-15-15,0 0-9 0,0 0-10 16,0 0-5-16,31-3-5 0,-30 3-6 0,-1 0 6 16,0 0 4-16,0 0 4 0,0 0-4 0,0-1-11 15,-2-4-24-15,-3 0-19 0,-3-3-14 0,-2-4-10 16,-6 0-5-16,-3-1-3 0,-4-2-2 15,-6 0-9-15,-1 0 10 0,-5 0 2 0,-5 1-2 16,-5 4 7-16,0 3-2 0,-4 2 4 0,2 4 6 16,2 1 5-16,5 6-4 0,6 4-6 15,5 2-3-15,5 0-9 0,9 2 0 0,4 0-2 16,6 2 1-16,5 1 0 0,2 3 1 0,10 3 3 16,5 2 3-16,10 1-2 0,6-2 7 0,10 1-1 15,5-1-1-15,4-2 7 0,4-3-11 0,-2-4-2 16,3-3 1-16,-4-4-5 0,-2-3-2 15,-2-3-2-15,-3-2-3 0,-2-1-8 0,-3-4 5 16,-1-2 1-16,-4-1 2 0,0-1 5 0,-3-1 1 16,-3-2 2-16,0 0 3 0,-3 0 2 0,-5-2 2 15,-3-2-1-15,-3 0 2 0,-4 0 2 0,-2 2-1 16,-2 0 1-16,-7 4 0 0,-1 1-2 16,-1 2 2-16,-8 0-1 0,-1 1-5 0,0 2-6 15,-2 2-6-15,-2 0 2 0,-4 2-3 0,1 0 6 16,-4 6 3-16,-2 1 1 0,2 2 1 15,-1 1 1-15,0 1-2 0,2 0 1 0,2-1 0 16,3 1-2-16,3-1 0 0,3 1-3 0,4-1 0 16,0 1-6-16,2-3 4 0,2 1-2 0,1-1-3 15,0-3 3-15,4 1-1 0,2-1 0 0,1 0 1 16,0-2 2-16,2-1 1 0,3 0-1 16,0-2 2-16,3 0 2 0,-1 0-3 0,3-5 2 15,1-1-2-15,1-2 1 0,-1-1-1 0,-1-1-2 16,2 0-1-16,-3-1 1 0,-1 0 3 0,-2 0 1 15,0-1 0-15,-3 1 4 0,-2 1-2 0,0-1-1 16,0 2 2-16,-4 1 2 0,0 2 2 16,-3 4 5-16,-1-1 9 0,0 3-1 0,0 0-1 15,-2 0-6-15,-1 0-8 0,2 1-6 0,-2 3-2 16,1 1 1-16,-2 2-2 0,2 1 6 0,0 2-1 16,2 2 0-16,0 2 1 0,3 3 0 15,6-2 0-15,-1-1 1 0,4 1 2 0,-1 2-1 16,3-3 0-16,2-1 0 0,-2-1 0 0,1-1 0 15,-1-4-1-15,2-1-1 0,-2-1-3 16,3-2-5-16,-1-2 5 0,0 0-4 0,2-1-7 16,1 0 5-16,-2-3 0 0,1-3 3 0,-1-2 8 15,-2-2 0-15,0-1-2 0,-4-2-1 16,-1 0 0-16,-2-2-2 0,-1-1 0 0,-2 0 3 16,-3-3-2-16,0 1 3 0,-2 0-1 0,1 0-1 15,-1 0-2-15,2 2 0 0,-1 3 4 0,0 1-1 16,2 3 0-16,-2 2-2 0,0 1-1 15,2 3 2-15,-1 1 3 0,2 0 0 0,1 1-4 16,0 1-3-16,-1 0-3 0,2 1 3 0,4 4-3 16,0 1 3-16,0 1-2 0,1 1-4 0,-1 2 7 15,1 0 0-15,1 0 1 0,1-1 2 0,-2 1-4 16,3 0-2-16,-4 0-11 0,2-1-10 16,-1 1-18-16,-2 1-14 0,0-1-7 0,-4 0-11 15,-3-3 5-15,-1 0 7 0,-1-4 18 0,0-1 35 16,0-2 23-16,0 0 15 0,-1-1 5 0,-1-5-11 15,-2-2-6-15,3-1-2 0,-4-4 1 0,4-3 0 16,0-1-5-16,1-2 1 0,0-2-6 16,7-1 1-16,0-3-1 0,3 3-4 0,5-2 6 15,3 4-5-15,3 3 9 0,5 3 7 0,0 3 2 16,2 4 11-16,2 5-5 0,-1 2-2 16,-1 0 0-16,-1 6-4 0,-1 4 0 0,-2 4-4 15,-1 3-2-15,-1 2-4 0,-1 2-2 0,3 1-2 16,-3 1 1-16,4 3 1 0,1-1-4 15,4 2-9-15,1-1-30 0,8 4-55 0,3-1-76 16,-10-7-217-16,-9-7-957 0</inkml:trace>
  <inkml:trace contextRef="#ctx0" brushRef="#br0" timeOffset="120283.04">21184 12455 2597 0,'0'0'85'15,"0"0"17"-15,0 0 14 0,0 0-15 0,0 0-21 16,0 0-27-16,0 0-24 0,0 0-8 0,0 0-10 16,0 0 1-16,0 0 2 0,0 0-1 15,0 0-4-15,0 0 1 0,-21 72-4 0,27-58-1 16,3 0 4-16,-1-1-4 0,4 0-2 0,2-3 2 15,0 0-6-15,4-2-6 0,1-1-5 16,2-1-4-16,1-2-8 0,-2-3 1 0,5-1 0 16,0 0-6-16,-1-4 6 0,2-4 5 0,-4 0 3 15,-1-2 5-15,0-2-1 0,-4 1 0 0,-4-2 3 16,-2 0 5-16,-3 0 7 0,-3 1 1 16,-2 1 5-16,-3 2-1 0,0 0-1 0,-6 4-4 15,3 0-5-15,-4 3-7 0,4 2-6 0,-6 0 1 16,1 4 2-16,0 6 3 0,1 4 7 0,-1 2 4 15,-2 3 1-15,7 4 3 0,-2 2 5 0,5 4-1 16,0 2 1-16,3 0 1 0,2 1 0 16,4 2-1-16,-2 3 3 0,0-2-6 0,1 2-4 15,2-1 3-15,-1 1-4 0,-3-3 3 0,-1-2-3 16,0-1 1-16,-4-3-3 0,-1-3 3 0,-1-5 4 16,-6-1 2-16,-1-6 7 0,-2-1 4 15,-3-1 5-15,-2-4 5 0,-1-2 2 0,-2-2-1 16,-3-3-1-16,-3 0-6 0,-1-1-1 0,5-5-6 15,-2-2-4-15,3-3 2 0,3-1-8 0,3 0 0 16,3-2 1-16,4-1-10 0,3-2-8 16,3-3-14-16,3-2-16 0,8-3-17 0,4 0-10 15,10-4-11-15,7-2-12 0,4-3-6 0,10 0-9 16,5-2-8-16,4 2 9 0,4 3 19 16,-3 4 26-16,-3 5 28 0,-3 5 16 0,-6 2 9 0,-4 3 7 15,-8 2 27-15,-4 1 18 0,-8 3 9 16,-8 3 12-16,-3 1-4 0,-7 0 3 0,-2 2 3 15,0 0 2-15,0 0-12 0,0 0-18 0,-1 2-15 16,-2 0-17-16,-1 1-2 0,1 3-4 0,-1 2 1 16,-2 1 1-16,3 3-4 0,-3 0 2 0,4 4-4 15,-1-3-3-15,1 2 4 0,2 0-3 16,0 0 1-16,0 1 6 0,6 0-6 0,1-1 0 16,0 1 2-16,2-1-3 0,4-2 2 0,0-3 1 15,-1 0 1-15,0-3-9 0,3-1 7 16,-3-1 1-16,0-3-1 0,-2 0 5 0,1-2-2 15,-1 0 2-15,-1 2 2 0,0-2 5 0,-1-4 0 16,-3-1 1-16,1-1 2 0,-3-1 1 16,3-1-5-16,-3-2-2 0,-2-2-1 0,0-1-7 15,0-1 3-15,-1-3 0 0,0-1-2 0,0-2-1 16,0 1 0-16,0-3-2 0,-1 1-2 0,4 0 1 16,1 0-6-16,1 1-2 0,3 1-2 0,1 1 0 15,3 0 0-15,3 3 0 0,-1 1 3 16,2 3-2-16,-1 2 2 0,3 4 0 0,-3 0 1 15,1 2-3-15,-2 1 5 0,-1 2 0 0,-3 0-6 16,-2 4 3-16,-1 1-1 0,0 2 1 0,-3 4 5 16,3 1 7-16,-3 2 1 0,1 2 2 15,-3-1 2-15,0 0-4 0,0 2 2 0,2-4 0 16,-1-1 0-16,-1-1-1 0,3-1-1 16,-2-2 0-16,1 0-1 0,2-1-2 0,1 0 2 0,-2-1 0 15,4-1-2-15,2-1 3 0,-2 1-1 16,2-3-2-16,6 0-2 0,-4-2-1 0,6 0-7 15,0 0-2-15,2-5-1 0,1-2-5 0,-1-1 1 16,1-3 0-16,2 0 2 0,-5-1 3 0,-3-5 3 16,0 1 0-16,-6-2-4 0,-5-1 5 15,2 0 1-15,-5 2 5 0,-2 2 6 0,0 3 0 16,0 2 1-16,-3 4 2 0,-3 3 5 0,3 2-5 16,-3 1 4-16,3 0 0 0,-5 1-1 15,-1 5 1-15,4 2-4 0,-2 4 2 0,5 2-1 16,1 2 3-16,1 2 3 0,4 2 1 0,5 3-2 15,8-1-1-15,4 0-2 0,4-1 0 0,12 1-1 16,4-1 1-16,2-3-9 0,7 2-20 0,3-1-26 16,6-1-34-16,10 3-61 0,4-2-149 0,-13-3-453 15,-18-5-946-15</inkml:trace>
  <inkml:trace contextRef="#ctx0" brushRef="#br0" timeOffset="120985.07">24545 12170 1895 0,'0'0'105'0,"0"0"47"0,0 0 33 16,0 0 0-16,-27-126-16 0,14 108-27 16,-6 1-33-16,-1 2-27 0,-3 1-13 0,-4 5-18 15,-1 2-13-15,0 5-8 0,-2 2-12 0,0 4-7 16,1 8-2-16,1 5-1 0,6 4-8 15,3 9-2-15,3 4 6 0,3 8-5 0,7 1 8 16,1 4 2-16,4 6-5 0,1 1 6 0,1 4-2 16,7 0-5-16,2 1-2 0,7 2 0 0,-1 0-1 15,4 5 1-15,1 1 2 0,1-1-5 16,-1-1 5-16,-2-6-1 0,0-4 0 0,-2-6 5 16,-7-3-10-16,-3-6 1 0,-6-5-3 0,-1-5-4 15,-5-5 5-15,-4-5-1 0,-3-5 1 0,-1-2 2 16,-5-4 2-16,2-2 3 0,-3-1 0 15,-1-4 4-15,0-2 1 0,0 0-1 0,1-6 4 16,0-4-3-16,1 0 0 0,-1-4 0 0,4-1 0 16,-1-3-4-16,4 0-4 0,0-4-4 15,4-1-9-15,3-1-4 0,1 0-6 0,4-3-5 16,1 3-3-16,7-1 0 0,2 1-3 0,8 0 0 16,0 0 3-16,5 2 0 0,1 0 4 0,5 1 7 15,1 1 4-15,2 1 3 0,3 1 5 0,-3 2 0 16,-2 3 1-16,-1 0 2 0,-5 2 1 0,-5 5 2 15,-3 0 1-15,-3 1 2 0,-3 4 5 16,-4 1 6-16,0 0 4 0,-1 2 3 0,0 5 5 16,1 4 5-16,2 0 8 0,1 4 4 0,1 1 0 15,2 2 0-15,1 0-3 0,1 0-5 0,-2 0 0 16,4-1-6-16,-2-1-6 0,-1 0-2 16,3 1-9-16,-3-3-4 0,4 0-2 0,-2 0 0 15,2-1-4-15,1-2-13 0,-4 0-35 0,5-3-63 16,-3-1-105-16,0-2-208 0,-2-3-627 15,-8-1-519-15</inkml:trace>
  <inkml:trace contextRef="#ctx0" brushRef="#br0" timeOffset="121110.76">24812 12623 2841 0,'0'0'174'0,"0"0"-74"16,0 0 1-16,-46-130-18 0,41 112-27 0,3 4-19 15,1 4-20-15,1 4-17 0,0 4-26 0,0 2-42 16,3 2-43-16,5 7-56 0,2 6-74 0,2 2-114 15,-1-2-288-15,-1-3-934 0</inkml:trace>
  <inkml:trace contextRef="#ctx0" brushRef="#br0" timeOffset="122316.82">25203 12740 2705 0,'0'0'146'16,"0"0"1"-16,0 0-18 0,0 0-16 0,0 0-24 15,0 0-13-15,0 0-19 0,0 0-13 16,0 0-15-16,0 0-16 0,0 0 0 0,-31-118-6 16,25 114-2-16,-2-1 1 0,3 3-8 0,-4-1-1 15,1 3-3-15,-1 0-1 0,1 0-2 16,-2 6 2-16,2 2 2 0,-2 2-9 0,1 1 10 16,1 1-1-16,2 2-2 0,2 0 7 0,1 3-7 15,1-2 1-15,1 2-1 0,1 1-4 0,0 0-16 16,3 2-13-16,0 0-2 0,2-1-5 15,1 0-5-15,1-2-4 0,3-4-2 0,-5-2 1 0,3-5 22 16,-1-2 16-16,-2-3 11 0,3-1 7 16,-1 0 3-16,-2 0 0 0,3-4-2 0,0-2 2 15,-4-3-3-15,4 0 1 0,-3-3 1 0,0 0-1 16,-2-1 3-16,2 2-3 0,-3 3 0 16,0 4-3-16,-2 2-12 0,1 2-6 0,-1 0-3 15,0 6 0-15,0 3 15 0,0 7 12 0,0 3 5 16,2 3 4-16,-1 3 1 0,2 3 0 0,-1 3 3 15,-1 2 5-15,2 4-5 0,0 2 1 0,0 3 1 16,-1 0-5-16,-2-1 1 0,0-2-2 16,0-3-3-16,-4-1 3 0,-3-7 1 0,-2-5 6 15,-1-5 7-15,1-3 3 0,-2-5 6 0,1-3-1 16,-1-2-3-16,1-3 0 0,0-2-3 16,-1 0-3-16,1-1-3 0,0-5 1 0,0-2-7 15,6-2-3-15,0-4-5 0,2-1-15 0,2-4-11 16,3-2-13-16,6-3-12 0,5-3-13 15,0-4-3-15,6-2-8 0,1-5-8 0,6 0-6 16,0-3-10-16,5-5 2 0,0 0 17 0,0 2 27 16,0 1 25-16,-1 3 13 0,-2 4 6 0,-2 6 3 15,-3 6 16-15,-4 4 22 0,-6 7 22 0,-6 5 13 16,1 2 6-16,-7 4-7 0,0 0-14 16,-2 2-9-16,0 0-17 0,0 0-11 0,0 0-10 15,0 0-6-15,0 3-4 0,0 1 0 0,-2 3 5 16,1 4 1-16,-1 1 0 0,0 3-2 0,-2 3-1 15,2 1-4-15,2 1 2 0,0-2 0 0,0-2 0 16,0 0-1-16,2-2 0 0,4 0-2 16,-3-1-3-16,5-1 4 0,-1-1-6 0,1-2-4 15,4 0-3-15,-2-2-7 0,3 0-6 0,-1-3-4 16,6 1-1-16,-5-2-2 0,5 1 2 0,-1-4 7 16,-2 0 3-16,-1 0 4 0,1-4 6 15,-1-2 3-15,2 0 1 0,-1-2 0 0,2-1 3 16,-1-2-1-16,-1 0 1 0,-2-2 6 0,0 1-3 15,0-4 2-15,-2 2 1 0,1-1-1 16,3 1-2-16,-2-1-4 0,1 2 3 0,0 0-6 16,0 4 5-16,0 1 2 0,3 4 0 0,-2 1 4 15,2 2 3-15,-3 1-2 0,1 0-2 0,-2 2-1 16,1 4-3-16,-3 2-3 0,-2 3 3 0,-2 1-2 16,-1 0 0-16,-2-1 2 0,0 2-1 15,0-2 2-15,-3 0 0 0,3 0-1 0,-2 2-2 16,2-2-1-16,-2-2 2 0,0 1-1 0,-1-1 1 15,-1 0-4-15,0-1-3 0,0 1-2 0,0-3-1 16,-4 1 5-16,-2-1-2 0,0-2-4 0,-5 1-4 16,1-3-4-16,1 0-1 0,-3-2 3 15,2 0 3-15,-2-2-2 0,1-1 2 0,-1-3-7 16,2-1-6-16,0-1-2 0,1-1 2 0,2 1 2 16,4-1 1-16,1 1 0 0,0 1-9 15,2 1-8-15,3 0-4 0,3 0-8 0,4 2 3 16,0 0 9-16,5-1 8 0,2 0 12 0,3 1 5 15,1 0 3-15,4 2 2 0,1-2-2 0,1 2 5 16,1-2 3-16,1 1 2 0,2-3 4 16,-1-1 1-16,2 1 0 0,2-2 1 0,-3 0 1 15,-1-2-1-15,-2 1 3 0,-1-2 0 0,-6 2-1 16,-3 0 6-16,-3 2 3 0,-2 0 6 16,-3 3 7-16,-4 0 15 0,-1 2 36 0,-5 1 22 15,0 1 0-15,-4 0-14 0,-6 0-35 0,-3 1-19 0,-5 5 2 16,-3 2 9-16,-1 4 4 0,-2 1-1 15,-1 2 0-15,4 1-5 0,3-1-3 0,1 0-6 16,6-1-3-16,1 0-5 0,4 0-4 16,0-2-6-16,5 3-4 0,1 0-3 0,1 0-2 15,7 1 1-15,4 0-5 0,4 2-12 0,5-2-21 16,5-1-29-16,5-1-32 0,7 0-55 0,10-1-112 16,-12-4-250-16,-9-3-1053 0</inkml:trace>
  <inkml:trace contextRef="#ctx0" brushRef="#br0" timeOffset="123168.84">27659 12891 2343 0,'0'0'148'0,"0"0"-3"0,0 0 10 0,0 0-4 16,0 0-25-16,0 0-30 0,0 0-32 15,-125-12-26-15,109 19-17 0,3 1-10 0,3 2-8 0,-1 1 0 16,4 0-1-16,4 2-2 0,2 1 0 15,1-1-3-15,1 1 0 0,5 1 0 0,4 0 2 16,2 0 0-16,2 1-2 0,5 0 0 0,1 2-6 16,0-3-5-16,0-3-7 0,-1 0-6 0,-1-2 1 15,-2-3 4-15,-5 0 6 0,-2-4 8 16,-2-1 5-16,-4-2 15 0,-2 0 9 0,-1-2 7 16,0-3-4-16,-4-3-10 0,-3-3-11 0,1-1-5 15,-2-1 4-15,0-2-3 0,-3-1 3 0,0-2 2 16,4 0-4-16,-3 1 4 0,6-1-1 15,0 1-5-15,4 1-6 0,0-2-9 0,7 2-10 16,4 0-9-16,3 0-2 0,5 3-2 0,6 0 1 16,0 2 7-16,4 0 4 0,2 2 3 15,-1 2 6-15,-1 3 1 0,-5 2 3 0,-1 2 2 16,-4 0 2-16,-2 0 3 0,-4 2 1 0,-1 4 5 16,-6 0 4-16,-1 0 1 0,-2 1 3 15,-2 0 5-15,-1 1 0 0,0 0 4 0,0 1 1 16,0 0 0-16,0-1-1 0,0 2 1 0,0-2 2 15,0 0-5-15,0-2 1 0,0 1-4 0,0 0-4 16,0-1 0-16,0 0 0 0,0 0-3 0,0-1 1 16,0 0 0-16,2 1-5 0,3-1 5 0,-1 0-5 15,2-1-8-15,-1 2-4 0,3-1-8 16,3 1 0-16,0-2-3 0,3 0 2 0,2-2-1 16,-1-1 3-16,0-1 6 0,0 0 8 0,-1 0 2 15,-2-1 1-15,0-1 2 0,-2-2-5 16,0 1 6-16,0-1 2 0,-2 2 4 0,-3 0 6 15,-1 2 11-15,-3-1 2 0,-1 1 3 0,0 0 2 16,0 0-10-16,0 0-4 0,0 0-3 0,-2 3-1 16,0 3 4-16,-1 1 3 0,1 1 0 0,1 0-1 15,0 1-5-15,1 1 0 0,0-2 0 16,0 2-4-16,3-2 8 0,4 0 3 0,2-1-1 16,4 0 1-16,-1-2-1 0,7 0-4 0,1-3-2 15,4 2 2-15,2-4-11 0,4 0-8 16,-1 0-4-16,1-4-11 0,-1-2 6 0,-2-1 3 15,2-2 3-15,-4-3 3 0,-2-2-1 0,-3-3 2 16,-2-1 3-16,-4-6 2 0,-3-2 3 16,-1-3-1-16,-1-3-3 0,1-6 5 0,1-4-9 15,-1-1-1-15,-1-3 2 0,-1 3-1 0,-4 2 4 16,-3 7 5-16,-1 8 8 0,0 7 3 0,0 7 2 16,-1 6-6-16,0 4-9 0,0 2-18 15,-1 0-6-15,-2 4 1 0,2 7 1 0,1 5 12 0,-1 3 9 16,2 5 1-16,0 3 3 0,1 4 4 0,9 1-5 15,1 0-3-15,1 3 1 0,7-3-7 16,2-1-9-16,0-2-14 0,4-5-26 0,1-1-28 16,3-4-32-16,-6-3-47 0,3-4-61 0,-9-3-139 15,-1-3-310-15,-9-3-865 0</inkml:trace>
  <inkml:trace contextRef="#ctx0" brushRef="#br0" timeOffset="123333.35">28094 12657 2231 0,'0'0'187'0,"0"0"-12"0,0 0-34 0,0 0-42 16,0 0-23-16,0 0-1 0,131-6 8 0,-64 16-13 15,8 4-25-15,8 1-23 0,3 2-11 16,1 3-7-16,4 1-5 0,1-1-7 0,-2 1-21 16,-5-2-29-16,-1-2-36 0,-9-2-46 0,-7-5-76 15,-13-2-156-15,-14-4-376 0,-20-3-805 0</inkml:trace>
  <inkml:trace contextRef="#ctx0" brushRef="#br0" timeOffset="124223.92">7978 13908 2761 0,'0'0'122'16,"0"0"8"-16,0 0-7 0,0 0-30 0,0 0-18 15,0 0-20-15,0 0-21 0,-117 19-8 0,99-1-9 16,1 2-6-16,1 1-4 0,2 1-1 16,5-1-4-16,1 1 0 0,3-2 0 0,1 0-4 15,4 1-3-15,0-2 3 0,7 1-2 0,2-1-1 16,1 0 2-16,3-1-9 0,-2-2-10 0,5-2-8 16,-2-3-10-16,-1-1-4 0,4-4 2 15,-1-3 8-15,-1-3 3 0,3 1 1 0,0-5-2 16,-2-5 3-16,3-1 6 0,-2-2 10 0,-3-1 6 15,2 0-3-15,-5 0-4 0,-2 3 0 16,-3 1 1-16,1 2 1 0,-5 1 9 0,-1 4-3 16,0 0-6-16,2 2-10 0,-3 0-21 0,1 0-3 15,1 6 5-15,0 0 15 0,3 4 17 0,1-1 10 16,1 1 8-16,2 2 0 0,0-1 7 16,3 1 1-16,0-1 1 0,1 2-1 0,5-4 0 15,2-1-6-15,1-1-3 0,5-2 4 0,0-3 1 16,3-2 3-16,-1 0 0 0,-4-2 0 15,2-4-4-15,-5-1 7 0,-1-2 3 0,-6-2 6 16,1 1 1-16,-5 1 4 0,-5 1 14 0,1 0 5 16,-4 1 10-16,-1-1-5 0,-1-2-15 0,0 2-12 15,-3-2-11-15,-4 0-4 0,0-1-9 16,2 0-1-16,-2-1-3 0,-3 1-6 0,2-3-7 16,2 0-16-16,-3-2-26 0,0 1-22 0,2-2-30 15,3-3-45-15,-2 1-49 0,5-4-86 0,1-5-74 16,7-3-73-16,1 7-221 0,-2 6-455 0</inkml:trace>
  <inkml:trace contextRef="#ctx0" brushRef="#br0" timeOffset="125117.01">8720 13576 1805 0,'0'0'223'16,"0"0"-74"-16,0 0-46 0,0 0-7 16,0 0 37-16,0 0 22 0,0 0-18 0,0 0-32 15,-4 140-32-15,4-105-22 0,0 0-14 0,0 0-5 16,2-4-8-16,3 1-6 0,-2 0-7 0,5 2-2 15,-1 0-5-15,-1 0-2 0,3 2 4 16,1-1-1-16,1-2-2 0,-2-1-2 0,1 0-3 0,-1-5-12 16,-2 0-4-16,-3-5-13 0,1-2-16 15,-2-1-13-15,-3-7-22 0,0-3-13 0,0-4-1 16,0-3 25-16,0-2 21 0,1-2 9 0,0-7-6 16,-1-4-28-16,2-4-21 0,4-3-2 0,-3-3 10 15,3-1 16-15,-1 1 25 0,4 1 16 16,0 1 7-16,1 3 1 0,3 2 16 0,4 2 22 15,1 3 29-15,-1 2 27 0,2 2 12 0,1 3-2 16,-2 1-5-16,3 2-2 0,-2 1-7 0,1 0-4 16,0 0-3-16,1 3-12 0,0 0-12 15,2 2-10-15,3-2-10 0,-4 2-7 0,2-2 2 16,0 0 1-16,-2-1-3 0,-2 0 2 0,1-2-1 16,-1 1 0-16,-2-1 0 0,-3-1 1 15,0-2 2-15,-3-1 3 0,-4 1 3 0,-3-2 8 16,-2 2 6-16,0-1 6 0,-3 0 9 0,-1 0 4 15,1-1-8-15,0-1-6 0,-5 1-13 0,1 0-13 16,-3-1-4-16,-3 1-4 0,2 0-6 16,2 3 0-16,-3 0-1 0,-1 1 1 0,2-1 2 15,-2 2 3-15,0 0-3 0,0 3-1 0,1 1 3 16,-1 1-2-16,4 1 1 0,0 0 1 16,2-2-1-16,-1 1-3 0,4 1 2 0,1-1-3 0,0 0-2 15,0 1 0-15,0-1 5 0,2 1 0 16,3 0 2-16,-1 0 2 0,1 0-3 0,-1-2 1 15,4 1 2-15,-3-2 1 0,3 0-2 0,-1 0-1 16,-2-1-1-16,4 0 0 0,0-1-4 16,0 1 0-16,0-1-3 0,0 0-9 0,-1 0 4 15,-1-1 0-15,3 0-1 0,-2 0 5 0,-3 0 0 16,1 0 3-16,2 0 2 0,-3 0 4 0,2 0-5 16,-2 1-1-16,1 2 0 0,3 0-4 0,-2 1 3 15,-2 1 1-15,4 1-1 0,-1 0 2 16,-3 1 4-16,3 0 1 0,0-1 0 0,1 1 0 15,-2-1 0-15,1 1-1 0,1-1 3 0,1-1 0 16,0-1-1-16,0-1 3 0,1-1 1 16,0-2 4-16,1 0-3 0,1 0-1 0,-2-1-1 15,2-4-4-15,-2-2 6 0,4 0-3 0,-1-2 0 16,-2-2-1-16,4-2 1 0,-2-2 3 0,4-4-2 16,-2 0 1-16,1-3-3 0,-1-2-1 15,-2-3 2-15,-1 0 1 0,1-3-3 0,-4-2 1 16,-4 0 1-16,2-1-3 0,-1-3 3 0,-3-1-1 15,2-4-4-15,-2 0 2 0,4-2-2 0,-5 1 1 16,1 3 2-16,-4 8 6 0,0 7 3 0,0 10 4 16,0 4 5-16,-2 7-9 0,0 2-1 15,1 1-14-15,1 2-6 0,-2 6 1 0,0 5-2 16,1 5 10-16,0 5 2 0,1 3 2 0,1 3 0 16,0 1-2-16,4-1-1 0,2 1-3 0,1-2 1 15,-1-2-5-15,6-3-22 0,-2-2-29 16,3-4-51-16,3-2-51 0,-1-5-58 0,2-3-104 15,-2-2-200-15,-6-4-994 0</inkml:trace>
  <inkml:trace contextRef="#ctx0" brushRef="#br0" timeOffset="125300.97">9500 13826 2619 0,'0'0'168'0,"0"0"-57"0,0 0-15 0,0 0-26 15,0 0-27-15,0 0 4 0,0 0 9 16,0 0-4-16,126-56-14 0,-69 44-19 0,10 0-9 16,2-1-6-16,2 1-15 0,-2 0-19 0,0 0-39 15,-2 1-71-15,-5-2-99 0,-1 3-205 16,-14 1-714-16,-20 2-84 0</inkml:trace>
  <inkml:trace contextRef="#ctx0" brushRef="#br0" timeOffset="126100.36">12221 13659 2060 0,'0'0'211'0,"0"0"28"16,0 0-39-16,0 0-85 0,0 0-54 16,0 0-39-16,0 0-5 0,0 0 24 15,0 0 13-15,0 0 3 0,0 160-6 0,9-109-11 16,-1 2-13-16,5-3-10 0,-2-1-6 0,1 0-7 16,0-5 1-16,-1-1-10 0,1-3-18 0,1-4-33 15,-3-4-19-15,1 0-30 0,-1-3-72 0,-4-7-196 16,-3-9-878-16</inkml:trace>
  <inkml:trace contextRef="#ctx0" brushRef="#br0" timeOffset="126416.74">11740 13899 2172 0,'0'0'20'16,"0"0"12"-16,0 0 33 0,0 0 31 0,95-120 16 15,-53 98 7-15,4 2-9 0,5 2-14 16,3 4-19-16,-2 5-23 0,0 7-14 0,1 2-15 16,-5 4-11-16,1 10-5 0,-8 6-5 0,-1 7-4 15,-2 5-1-15,-5 6 2 0,-6-1-3 16,-4 5 2-16,-5-2 2 0,-6 2-2 0,-6-2 2 16,-6 1-1-16,0-4-4 0,-9 1-3 0,-2-2 2 15,-6-3 4-15,-5 2 5 0,-5-3 6 16,-3-2 3-16,-5-2 0 0,-5-4 2 0,-2-2 0 0,-5-3 2 15,-1-2-5-15,-4-2-2 0,-3 0-2 0,-1-1-5 16,3-3 7-16,0-2 0 0,6-5 0 16,7-1-4-16,8-3-6 0,10 0-12 0,5-6-27 15,7-2-49-15,8-5-100 0,2-4-132 0,6 2-163 16,0 3-791-16</inkml:trace>
  <inkml:trace contextRef="#ctx0" brushRef="#br0" timeOffset="126833.42">12800 13637 2803 0,'0'0'85'15,"0"0"8"-15,0 0 2 0,0 0-20 0,0 0-18 16,0 0-16-16,0 0-15 0,0 0-4 16,0 0-6-16,0 0-1 0,-71 127-1 0,70-86 0 15,1 1-2-15,0 1-4 0,8-2-3 0,0-2-5 16,2-1 3-16,0-1-1 0,4-3-3 15,-3-1-1-15,1-1-13 0,1-1-8 0,-3 0 0 16,1 0 1-16,-3-1 3 0,0-2-6 0,1-7-15 16,-5-3-6-16,2-8-1 0,-4-3 11 0,1-3 12 15,-2-4 12-15,0 0 13 0,-1 0 7 0,2-6 1 16,-1-3-5-16,0-4-6 0,-1-3-1 16,1-5 3-16,-1-1-1 0,0-2-1 0,0-2-1 15,0-1-1-15,-1 0 1 0,1-3-4 0,4 2 1 16,3 1-4-16,2 1-2 0,2 4 5 0,5 3 3 15,-1 3 12-15,3 3 5 0,-2 5 11 0,0 3 1 16,0 5-1-16,-2 0 3 0,-1 5-2 16,1 5 0-16,0 4 1 0,-2 3-2 0,1 4-4 15,1 0-6-15,-1 0-1 0,2 1-7 0,-1 2 1 16,-3-2-1-16,1 3-7 0,1-2-11 16,0 2-31-16,-1 0-45 0,1-1-44 0,5-2-90 15,-2-4-187-15,-2-5-702 0,-4-6-167 0</inkml:trace>
  <inkml:trace contextRef="#ctx0" brushRef="#br0" timeOffset="127155.13">13298 14109 1249 0,'0'0'895'0,"0"0"-687"16,0 0 0-16,0 0-35 0,0 0-39 15,0 0-29-15,0 0-26 0,0 0-23 0,0 0-15 16,0 0-16-16,0 0-6 0,122-56-7 0,-97 65-4 15,-1 2-1-15,-2 2-3 0,0 2 0 0,-2 2 0 16,1-2 0-16,0 3-1 0,-3-1-1 0,2 2-2 16,-2-1-5-16,-5 2 2 0,1-1-1 15,-1-1-3-15,-5 0 2 0,-1-2-1 0,0-3-3 16,-4-1 6-16,-2-4 2 0,1-2 3 0,-2-1 6 16,0-4 10-16,-3-1 7 0,-3 0 5 15,-2-5 4-15,-1-3-10 0,-2-2-2 0,-3-4-5 16,2-3-2-16,0-3 0 0,3-1-7 0,1 0-1 15,1-3-7-15,0 2-11 0,4-3-8 16,1 0-11-16,1 0-15 0,-1-2-10 0,4 3-14 16,3 0-29-16,5 3-48 0,1 5-67 0,0 4-128 15,0 4-165-15,-3 6-751 0</inkml:trace>
  <inkml:trace contextRef="#ctx0" brushRef="#br0" timeOffset="127550.15">13858 14058 2265 0,'0'0'311'0,"0"0"-144"0,0 0-9 16,0 0-11-16,0 0-28 0,0 0-14 15,0 0-32-15,0 0-29 0,0 0-28 0,0 0-21 16,0 0-11-16,0 0-2 0,0 0 7 0,0 0 7 16,-13 15 4-16,16 5-1 0,4 2 2 0,0 0-8 15,2 1 7-15,2-1 1 0,-1-2-3 16,4 1 3-16,-3-2-2 0,-1-2 0 0,3 0 0 15,0 0 6-15,2-3-5 0,-4-2-2 0,1-2 3 16,1-2-7-16,-3-2 5 0,-1-2-1 16,-2 0 2-16,1-3 1 0,-2 1-1 0,-1-2 2 15,-2 0 1-15,2 0 1 0,-2-2 3 0,-1-1 2 16,1-1 0-16,0-1-1 0,-1-2-4 0,-2-1 1 16,1-2-6-16,-1 0 3 0,0-1-3 0,1-2-4 15,-2-1 3-15,1-1-6 0,1-1 3 0,0-1-1 16,3-2 1-16,-1 0 0 0,1-2-1 15,3-2 4-15,0 0-3 0,0 0 1 0,0 0 0 16,2 1-2-16,1 2-1 0,-2 3-3 0,-1 5-6 16,0 1-1-16,-1 5-6 0,-3 3-18 0,1 1-34 15,1 2-52-15,-2 0-70 0,3 4-85 16,-2 1-172-16,-1-2-799 0</inkml:trace>
  <inkml:trace contextRef="#ctx0" brushRef="#br0" timeOffset="128484.84">15399 14382 2343 0,'0'0'178'0,"0"0"-1"16,0 0-51-16,0 0-17 0,0 0-20 15,0 0-21-15,0 0-15 0,0 0-18 0,0 0-17 16,0 0-13-16,0 0-6 0,0 0 3 0,0 0 1 16,0 0 1-16,22 8 8 0,-10-5-8 0,5-3 1 15,0 0 0-15,0 0-7 0,2-3 2 0,2-1-7 16,0-3-9-16,0-2-6 0,-2 1-10 15,1-2-2-15,-1 0-1 0,1-2-2 0,-2-2 4 16,-4-1-1-16,2-3 5 0,-4 1 4 0,-1-2 13 16,0-1 9-16,-1 0 2 0,-1 0 9 0,0-1-6 15,-4 3 1-15,2 3 11 0,-6 3 6 16,-1 4 12-16,0 2 11 0,0 4 5 0,-1 1-7 16,-2 1-7-16,-1 0-16 0,2 1-10 0,-3 5-3 15,0 2 3-15,0 3 2 0,-1 2 3 16,-1 1 0-16,4-1 0 0,0 1-1 0,1 0 1 0,2-1 0 15,0-2-5-15,3 3-2 0,0-4-3 16,4 2-1-16,-2-2 1 0,3-1 1 0,2 1-2 16,0-2-2-16,0-2 0 0,2-2-2 0,2-2 0 15,0-1-4-15,-1-1-3 0,5 0-2 16,-2-3 1-16,-1-2-4 0,3-2-8 0,0 0-3 16,-4-2 3-16,3 0 5 0,-4-1 1 0,-1-1-4 15,-2 0-10-15,-1-2-8 0,-2-1 3 16,-3 2 1-16,-2-2-2 0,-2-1 7 0,0 2 0 15,0 2 9-15,-2-1 7 0,-2 2 2 0,0 1 5 16,1 1-2-16,0 3 3 0,-1 2-2 0,2 2-3 16,1 1 3-16,0 0-3 0,0 0 2 0,1 0 1 15,0 2 1-15,0 2 5 0,1 3 7 16,0 2 11-16,5 2 3 0,-2 1 1 0,6 2-1 16,-1 1-5-16,1 2 0 0,2 0-2 0,-1 0 2 15,1 1-1-15,3-2 0 0,-2 3 1 16,-2-2-1-16,1 0 3 0,-2 1 0 0,0-2-4 15,-1 0 0-15,0-2-2 0,-2-2-2 0,-3 0 0 16,1-3 2-16,-3 1 3 0,-2-4 6 0,0 1 2 16,0-1 0-16,0 0-3 0,-1-3-6 0,-5 2-1 15,3-1-2-15,-4 0 2 0,3-1-3 0,-3 1-4 16,-1-2 0-16,-2-1-3 0,3 1-4 16,-2-2-8-16,-1 0-12 0,0 0-17 0,0 0-21 15,-1 0-24-15,1-4-33 0,0 1-52 0,0-2-85 16,0 0-140-16,1 2-252 0,2-1-807 0</inkml:trace>
  <inkml:trace contextRef="#ctx0" brushRef="#br0" timeOffset="129169.04">15605 14259 1013 0,'0'0'200'0,"0"0"31"0,-117-43-14 0,72 29-2 16,8 4 0-16,1 1-16 0,5 2-28 0,1 1-26 15,6 5-30-15,0 1-17 0,7 0-15 0,0 5-11 16,5 2-19-16,3 2-15 0,0 2-8 0,5 4-8 15,0 4 4-15,3 0 0 0,1 3-3 16,7 0-3-16,4 1-2 0,3-2-1 0,5-1-4 16,4-1 4-16,4-2-5 0,4-3-1 0,5 0-1 15,-1-6-6-15,4-2-2 0,0-3-1 0,1-2-2 16,0 0-6-16,-3-2-5 0,1-4-8 16,1-2-6-16,-6-2-5 0,-2-2 5 0,-3-1-1 15,-5-2 3-15,-2-4-3 0,-1 0-15 0,-4-2 0 16,-5-1-1-16,-8 1 9 0,-3-2 18 0,-10 1 3 15,-4 0 2-15,-8 1-2 0,-5 2 0 16,-5 0 1-16,-5 6 6 0,-4 3 4 0,-2 5 9 16,-6 4 10-16,-1-1 9 0,-1 5 9 0,0 7 9 15,0 1 2-15,3 4 0 0,4-1 1 16,9 2-6-16,6-2-9 0,9-2-11 0,9 1-12 16,5 0-9-16,6 2-2 0,6 0 2 0,6 3 2 15,8-3 9-15,3 0-1 0,6-1 2 0,3-1 2 16,8-3-8-16,2-1 1 0,6-3-5 15,1-5-2-15,0-2 2 0,0 2-3 0,-1-4 0 16,1-3 0-16,-6-3-3 0,0-1 3 0,-4-2-2 16,-1 0-7-16,-7-3-2 0,-3 0 3 0,-7-1 4 15,-8 1 5-15,-4 0 12 0,-9 0-4 0,-2 0-4 16,-9-1 1-16,-5 0-11 0,-5 1-3 0,-4 1-2 16,-3 2-2-16,-3 3 0 0,-2 3 0 15,-4 3 4-15,-3 2-2 0,-4 4 1 0,-2 6 3 16,-5 4 3-16,2 1 2 0,3 2 10 0,0 1-4 15,11 1-1-15,5-4 1 0,10 1-9 16,9-4-2-16,10 1-3 0,1-1-2 0,12-1-2 16,5 2 8-16,7-1 1 0,5 0 4 0,4-3 3 15,7-1-5-15,2-2-4 0,1 0-7 0,6-3-3 16,-2-2 0-16,-1-1 0 0,1 0 4 16,-4-1 7-16,-3-5 0 0,-3 0 4 0,-6-1 4 15,-6 0 0-15,-5 0 7 0,-9 0 16 0,-5 1 11 16,-6-1 2-16,-3 0 2 0,-12-2-14 15,-5-1-16-15,-6 1 0 0,-10-3-13 0,-4 4 1 16,-9 1 0-16,-4 1-2 0,-6 3 3 0,3-1-3 16,-3 3-1-16,0 0-20 0,6 0-30 0,3-1-42 15,6 1-50-15,7 0-98 0,10-2-219 0,13 1-1085 16</inkml:trace>
  <inkml:trace contextRef="#ctx0" brushRef="#br0" timeOffset="130389.07">9721 14645 2086 0,'0'0'161'0,"0"0"20"0,0 0 4 15,0 0-27-15,0 0-29 0,0 0-31 0,0 0-28 16,-125-70-16-16,107 70-14 0,0 0-11 0,3 0-6 16,0 4-13-16,1 4-4 0,2 1-6 15,1 2-5-15,1 1 3 0,2 2-3 0,-1 1 1 16,5 0-2-16,1 2 2 0,0 1-3 0,3 1 3 15,0 1 1-15,5 2 1 0,1-2 0 0,4 2 2 16,3-1-2-16,3 0-2 0,1 0 6 0,3-2-6 16,-2-1 6-16,4 0-2 0,-3 0-2 15,-2-1 4-15,1-1-4 0,-6-2 4 0,1-1-2 16,-6-3 3-16,-1-1-1 0,-3 0-1 0,-2-2 2 16,-1-3 1-16,0 1 6 0,-3-1 2 0,-4 1 2 15,-4-2 1-15,-2 1-1 0,-4-2-2 0,-4-1 2 16,-2-1-5-16,-3-1-1 0,2 1-4 15,-3-1-11-15,5-3-9 0,1-2-19 0,3 0-19 16,3-2-50-16,1-3-72 0,5 0-164 0,4 1-329 16,3 3-930-16</inkml:trace>
  <inkml:trace contextRef="#ctx0" brushRef="#br0" timeOffset="130902.82">9968 14652 2549 0,'0'0'135'0,"0"0"1"16,0 0-12-16,0 0-17 0,0 0-17 0,0 0-24 16,0 0-13-16,0 0-19 0,0 0-8 15,0 0-3-15,0 0-10 0,0 0-7 0,-118 88-3 16,110-73-4-16,1-1-1 0,3-1 3 0,1-2 0 16,2 1-9-16,1-2 3 0,0 0-2 0,0-1-9 15,1 2 2-15,2-2-14 0,3-1-6 0,-1-1-4 16,-1-3-5-16,1 1 0 0,0-3 2 15,1 1-6-15,1-3 8 0,2 0 12 0,-2 0 7 16,1-7 16-16,3-2 4 0,-1-4-2 0,2-2 2 16,1-2-4-16,-3-3-7 0,2 0-4 0,0-1-1 15,-2-2-1-15,2 1 4 0,-3 0 5 16,0 0 3-16,-1 1 5 0,-1 3 2 0,-1 1 0 16,1 3-4-16,-2 1-2 0,3 3-2 0,2 2 2 15,-3 1 7-15,-3 4 4 0,3 1 0 16,-4 2 5-16,4 0-2 0,-3 3-3 0,4 3 9 15,0 3-5-15,2 1 1 0,0 3 3 0,1-1-4 16,1 2 3-16,-1 1-4 0,0 0 1 0,0 1-4 16,1-1-1-16,-1 1 1 0,-4 0 1 0,1 2-1 15,-4-1 2-15,-1-1 4 0,-3-1 2 16,0-2 4-16,-2-2 5 0,-3-1 5 0,-3-2 1 16,-2-1 9-16,0-2-2 0,-1 0-1 0,-1-3 0 15,2-2-6-15,-1 0-2 0,0 0-5 0,3-3 4 16,0-3-9-16,5-2-2 0,-2-3-8 15,2-2-14-15,1-5-15 0,2-3-11 0,2-4-21 16,9-4-25-16,5-1-24 0,2-4-39 0,5 3-53 16,0 1-74-16,5 4-129 0,-9 8-311 0,-6 8-757 15</inkml:trace>
  <inkml:trace contextRef="#ctx0" brushRef="#br0" timeOffset="131249.57">10449 14750 1593 0,'0'0'249'0,"0"0"-7"0,0 0-9 0,0 0-33 16,0 0-22-16,0 0-35 0,0 0-43 0,0 0-11 16,0 0-26-16,0 0-23 0,0 0-11 0,0 0-3 15,0 0-7-15,-12 39-2 0,17-45 0 16,6-4-4-16,2-1-6 0,0-5-3 0,3-3 0 16,0-1-2-16,-1-2 3 0,0-4 1 0,-2-1-7 15,0-2-1-15,1-1-1 0,-3-2 1 0,0 0 2 16,-1-4-2-16,-1-1 2 0,-1-3-1 0,-1-1 2 15,-2 0 5-15,-3 1-4 0,-2 6 5 16,0 5 1-16,-1 7 6 0,-5 7 7 0,2 6 3 16,-1 4 2-16,1 3-9 0,1 2-1 0,-1 0-13 15,0 3-7-15,-3 8 4 0,1 4-6 0,-1 7 4 16,0 5 4-16,4 2-2 0,3 3 0 16,0-1 1-16,0 0 0 0,6-1-1 0,2-3 2 15,4 1 0-15,1-1-4 0,1-2-9 0,4-1-26 16,1-1-27-16,0-2-30 0,1-5-29 0,0-2-14 15,1-5-47-15,0-2-44 0,-3-5-88 16,-5-2-206-16,-5 0-955 0</inkml:trace>
  <inkml:trace contextRef="#ctx0" brushRef="#br0" timeOffset="131397.06">10533 14458 1953 0,'0'0'258'0,"0"0"-22"0,0 0-43 16,0 0-67-16,0 0-57 0,0 0-34 0,0 0-15 15,0 0 1-15,0 0-4 0,101-123-5 16,-56 104-4-16,3 0-6 0,1-1-20 0,2 1-45 16,0 0-79-16,3 0-140 0,-15 4-293 0,-12 5-992 0</inkml:trace>
  <inkml:trace contextRef="#ctx0" brushRef="#br0" timeOffset="132035.25">11372 13898 1511 0,'0'0'756'0,"0"0"-614"0,0 0 24 16,0 0-5-16,0 0-25 0,0 0-23 0,0 0-33 15,0 0-30-15,0 0-20 0,0 0-12 0,0 0-7 16,-117 67 1-16,110-50-4 0,4 0-2 16,0 1 0-16,1 2-2 0,0 1 3 0,4-1-5 15,-2 1 0-15,3-1-2 0,1-2-2 0,4-1 0 16,-1-1-3-16,-1 0-8 0,2-3-3 0,0-3-2 15,1 0-1-15,-3-4 1 0,1-3 1 16,-2-1 2-16,0-2 5 0,1 0 9 0,-1 0 6 16,-3-2-2-16,2-4 1 0,-2-2-7 0,1-1-4 15,0-3-3-15,-3 1-4 0,0-2-1 0,0-1-1 16,-3-2 5-16,-1-1 0 0,-1-1 3 0,0-2 4 16,-3 0 2-16,3-1 2 0,0-3 0 15,0 2 1-15,0-4-4 0,2 1 2 0,2-3-1 16,-2 1-3-16,3-3 0 0,0-1-1 0,7-2-2 15,-1 1-2-15,4 0 3 0,1 1-3 0,1 0 0 16,1 2 3-16,3-1 0 0,-2 0 4 16,3-1 3-16,-3 1 0 0,2 3 2 0,-3 1 0 15,-1 4 4-15,-4 4 2 0,-3 4 5 0,-2 4 3 16,-1 3 7-16,-2 3 4 0,0 2 2 16,0 2 1-16,-3 0-14 0,-1 0-13 0,1 2-9 15,-5 6-10-15,-3 5 4 0,1 7 6 0,-4 7 6 16,-3 7 4-16,2 4 2 0,-1 2-1 0,6 1-1 15,1-1 3-15,5 0-3 0,3-1 0 16,2 3 0-16,1-2-2 0,6 0 2 0,0-1-3 16,2-1 2-16,1-2-3 0,0-3-3 0,0 0 4 15,0-1-2-15,-2-2 2 0,0-1 4 16,-3-2-5-16,0 0 0 0,-3-2 1 0,-3-2 0 16,0-2 6-16,-4 0 3 0,-5-1 4 0,-3-3 2 15,-4-1 5-15,-3-2 2 0,-3-1 1 0,-3-3 5 16,-3-1-8-16,-3-2 0 0,0-1-5 0,-1-4-4 15,2-1 0-15,2-1-1 0,5-3 2 0,2-4-6 16,3-2-7-16,3-2-15 0,5-7-29 16,4-3-40-16,6-7-62 0,8-8-96 0,8-10-155 15,2 9-474-15,-6 9-688 0</inkml:trace>
  <inkml:trace contextRef="#ctx0" brushRef="#br0" timeOffset="133052.21">10081 14619 2096 0,'0'0'77'0,"-127"38"30"0,61-16 44 0,6-1 24 16,13-3-24-16,10-2-28 0,12-4-31 15,7-3-18-15,8-5-16 0,8-1-19 0,2-3-21 16,1 0-10-16,8 0-1 0,7-3 10 0,10-6 17 15,17-8 6-15,12-6-2 0,17-8-1 0,17-10-9 16,15-8-9-16,18-5-5 0,12-2-7 0,8-4-4 16,8 0 3-16,-1-3-2 0,-1-1-2 0,-6-2 0 15,-6 2 0-15,-13 0 0 0,-15 3-2 16,-16 3-2-16,-19 4-10 0,-16 4-4 0,-20 4 4 16,-14 4 2-16,-15 3 6 0,-9 6-1 0,-17 3-6 15,-14 6-13-15,-13 4-4 0,-11 12-2 16,-16 8 4-16,-13 10 9 0,-10 18 4 0,-13 13 7 15,-9 12 6-15,-8 13 4 0,-3 10 6 0,-3 6 4 16,-3 6 5-16,3 4 3 0,3 1-1 16,5 1-1-16,11-6-1 0,13-3-5 0,13-10 1 15,16-9-7-15,15-10-1 0,15-10-5 0,13-10-8 16,16-8 1-16,10-7-9 0,4-6 2 0,16-7 3 16,9-4 5-16,10-5 6 0,11-11 1 15,13-14 5-15,12-8-1 0,10-9 3 0,14-7 1 16,8-5-9-16,3-1 0 0,4-4-4 0,0-1-2 15,-4-4 1-15,-4 1-2 0,-4 0-2 0,-7 0 0 16,-11 4-3-16,-9 5-1 0,-16 8 1 0,-14 6 1 16,-15 11 6-16,-16 6 9 0,-12 10 3 0,-9 3-4 15,-13 8-13-15,-14 2-10 0,-13 10-6 16,-11 10 5-16,-11 13 5 0,-8 7 6 0,-6 8 7 16,-5 8 1-16,-2 4 11 0,0 2 2 0,-1 1 0 15,4 0 5-15,5-3-5 0,10-6-2 0,6-5-1 16,16-6-5-16,11-7-3 0,15-7-6 15,9-6-5-15,12-6-7 0,4-3 0 0,10-3 3 16,7-6 5-16,9-4 16 0,6-1 0 0,15-12 1 16,5-8 0-16,9-5-10 0,9-7 6 15,2-5-1-15,2-4-2 0,1-1 5 0,-4-3-6 16,-1-4 2-16,-5-1 1 0,-5 0 1 0,-8 0-1 16,-10 5 2-16,-10 4 3 0,-11 6-2 0,-8 7 5 15,-10 5 2-15,-6 5-5 0,-12 5-2 16,-8 4-10-16,-9 4-10 0,-6 6-9 0,-11 11 0 15,-6 10 3-15,-8 10 8 0,-5 7 3 0,-8 7 5 16,2 8-4-16,-6 4 1 0,-2 4-4 0,3 1-12 16,4 1-20-16,6-1-25 0,9-3-34 15,9-6-48-15,11-5-87 0,13-6-153 0,13-13-323 16,6-12-833-16</inkml:trace>
  <inkml:trace contextRef="#ctx0" brushRef="#br0" timeOffset="133920.42">11987 14195 2552 0,'0'0'105'0,"0"0"-16"16,-121-28 26-16,91 21 15 0,14 5-26 0,6 1-21 15,6 1-40-15,4 0-27 0,2 0-19 16,10 0-5-16,5 2 7 0,15 5 10 0,14 0 10 16,16 0 5-16,16-1-4 0,19-2 3 0,12-2-5 15,15-1-6-15,12-1 1 0,2 1-8 0,6-4 0 16,-5-2-3-16,-4-2 2 0,-6-3 0 15,-14 1-3-15,-6-4 2 0,-8 2-6 0,-12-4 4 16,-14-1-1-16,-12 2-3 0,-14 0-6 0,-15 3-4 16,-16 0 5-16,-12 2 2 0,-13-3-2 0,-15 0-5 15,-18-3-9-15,-13 1-6 0,-19 1 11 0,-17 2 0 16,-14 4 7-16,-13 3 9 0,-8 4-2 16,-4 1 5-16,-3 12 1 0,-3 7 4 0,-1 9-5 15,2 5 11-15,2 5 6 0,9 3 1 0,10-2 11 16,14-1-3-16,17-7 0 0,19-5-1 15,18-5-9-15,23-7-15 0,16-3-11 0,15 0-4 16,19 1 2-16,17-2 9 0,20-2 6 0,20-3 1 16,18-4-5-16,22-2 2 0,16-1 0 0,14-2-2 15,9-2-5-15,4 3-9 0,1-2-7 16,-4-1-9-16,-5-4 4 0,-9-5 2 0,-7-6 6 16,-11-2 8-16,-11-2 2 0,-11 0 6 0,-15 1 2 15,-23 1 2-15,-18 4 6 0,-24 0 8 0,-22 4 10 16,-18 2-4-16,-23-3-8 0,-20 1-6 15,-25-2-7-15,-20 1 1 0,-19 5 4 0,-18 3-1 16,-13 5-4-16,-8 0 1 0,0 5 3 0,-3 4-3 16,6 1 0-16,13 2 0 0,15 0-8 0,17-2-16 15,23 2-31-15,24-2-53 0,24-1-109 0,23-1-148 16,12-1-305-16,1-2-965 0</inkml:trace>
  <inkml:trace contextRef="#ctx0" brushRef="#br0" timeOffset="134423.87">17423 13729 1983 0,'0'0'441'0,"0"0"-236"0,0 0-32 0,-143-22-23 16,101 20-28-16,-4 1-20 0,0 1-25 15,-4 4-18-15,1 3-12 0,4 0-14 0,6 0-5 16,5 0-7-16,9 1-9 0,5-1-3 0,9 0-7 15,3-2-4-15,5 1-5 0,3 1-2 0,0 1-1 16,2 2-1-16,6 4 6 0,4 0 1 16,5 2 4-16,2 1 4 0,5 1-1 0,3 2 0 15,0 1 0-15,7-1-1 0,-3 1 0 0,0 1-2 16,-1 0 0-16,-5 0 0 0,1-3-1 16,-8 1 2-16,-1-2 2 0,-4 0-5 0,-2-2 0 15,-4-1 5-15,-2-5-4 0,-5-1 8 0,0-1 6 16,-6-1-1-16,-4 0 7 0,-2 0 0 0,-5 1-3 15,-4-1-3-15,-2 0-1 0,-6-4-1 0,-1 1-2 16,-1-1-1-16,1-2-2 0,1-1-4 16,7 0-4-16,0-1-9 0,5-2-21 0,9-3-32 15,3 1-46-15,4-1-70 0,1-6-95 16,11-1-132-16,0 3-200 0,-3 2-750 0</inkml:trace>
  <inkml:trace contextRef="#ctx0" brushRef="#br0" timeOffset="136001.28">17494 13955 1739 0,'0'0'299'16,"0"0"-37"-16,0 0-52 0,0 0-41 16,0 0-26-16,0 0-17 0,0 0-18 0,0 0-14 15,0 0-23-15,0 0-17 0,0 0-9 0,0 0-8 16,0 0 0-16,0 0-11 0,77-64-6 0,-77 63-4 16,0 1-8-16,-3 0 3 0,0 0-2 15,0 0-3-15,-4 0-2 0,1 0-4 0,-5 0-5 16,-2 4 2-16,-1 4 2 0,-5 4-2 0,0 1 2 15,0 4 2-15,-1-2-3 0,6 3 2 16,-2-1 1-16,6 1-1 0,4-1 2 0,0-1 1 16,4 0-2-16,3 0-1 0,-1 0-4 0,1-1 1 15,6 0-1-15,0-2 1 0,1-2 1 0,5-3-3 16,1 1 1-16,-1-6 1 0,7-2-5 16,0-1-5-16,1 0-2 0,6-7-5 0,-1-3-3 15,1-4 0-15,0-3-2 0,-2-2 0 0,-2-3 9 16,1-2 5-16,-2-4 5 0,0-3 2 0,1-7-1 15,4-2-1-15,2-6 0 0,-3-2 2 0,1-3 8 16,-6 1 1-16,-8 0 4 0,-4 0 5 16,-5 3 0-16,-3 4 6 0,-1 7 7 0,-2 10 3 15,-3 7 3-15,3 9 2 0,0 5-10 0,-1 4-13 16,2 1-11-16,-1 4-11 0,-2 6-1 0,-3 9 5 16,-3 10 5-16,0 7 6 0,0 5 1 15,-1 3 1-15,2-2-1 0,6-3-1 0,2-3-1 16,1-1-2-16,0-2 1 0,1 1-2 0,4-4-1 15,1-1-1-15,1-3-2 0,-2-1 2 0,2-2-2 16,-4-2-2-16,3-4-3 0,-3-3-9 16,-2-4-1-16,2-2-1 0,-1-3-1 0,-2-3 1 15,1 0 3-15,0-2 5 0,1 0 4 0,-1-3 4 16,0-3 0-16,2-2-5 0,0-3-1 16,0-4-2-16,1 0 0 0,0-2 0 0,-1-1 1 0,4-1-3 15,-1 0 1-15,1 3 2 0,2 3-7 0,1 2 0 16,0 2 0-16,1 2 5 0,0 1 10 15,2 4 5-15,0 2 7 0,0 1 0 0,-2 2 2 16,3 4 3-16,0 2 0 0,0 1-2 16,1 1-1-16,0 1-1 0,3-1 1 0,1 2 2 15,1 0 0-15,1-1-5 0,0-3 2 0,0 1-5 16,1-2-1-16,0-2 3 0,1 0-5 0,1-3 1 16,0 2-2-16,1-4 0 0,-1-1 2 0,0 0-2 15,-1 0 2-15,0-1-7 0,-2-4 1 16,-1-1-1-16,-2-1-1 0,-5 0 0 0,1-1 0 15,-6 0 3-15,-2-1-1 0,-4 0 4 0,-2-2 1 16,0 1 1-16,-3-2 2 0,-5 2-2 0,-1 1-3 16,-4 1-3-16,-2 1 1 0,-1 2 0 15,-3 1 4-15,-2 3 6 0,-1 1 0 0,0 0-3 16,2 5-2-16,3 1 0 0,3 2-5 0,5 1 3 16,3 0-5-16,5 2-4 0,1 0 0 15,1 1 0-15,9 0 1 0,2-1 2 0,7 0 3 16,2 0 1-16,8-2-4 0,3-1-3 0,7-1-8 15,3 0-13-15,3-1 2 0,4-2 2 0,2 2 9 16,0 0 7-16,1-3-1 0,2 0 0 16,-5-2-3-16,-2-1 8 0,-6 1 1 0,-5-3 3 0,-4-4 0 15,-5 0-1-15,-5-1 7 0,-7 0 2 16,-5 2 8-16,-5-1 6 0,-4 1 2 0,-1 1 3 16,0 0-3-16,-6 0-9 0,-3 1 0 0,-2 1-4 15,-4 2-3-15,-4 0 3 0,-2 3-5 0,0 4-3 16,-3 3 3-16,2 1 3 0,3 1-3 15,0 2-1-15,6-1-2 0,1 0-12 0,4-1 8 16,3 2-1-16,2-1-2 0,3-1 3 0,0-2-4 16,4 0 0-16,1-2 0 0,2-1 1 15,0-2-1-15,3-3-1 0,-3-1-3 0,1-1-1 16,1 0-1-16,0-6-2 0,0-1 3 0,1-3 3 16,2-2 1-16,0-3 2 0,1-3 5 15,-1-2-5-15,-2-1 8 0,1-4 3 0,-4-1-1 16,1-3 2-16,-2-4-2 0,-1-2 0 0,0-3-2 15,0-1 3-15,-3-3-3 0,3-2-3 0,-2 1 2 16,1 4 2-16,-2 3-1 0,-2 8 5 16,1 7 5-16,-1 8-3 0,0 7 5 0,0 5-7 15,0 1-14-15,0 6-1 0,-1 8 1 0,-1 9 5 16,-2 5 10-16,0 4 4 0,0 2-5 0,3 1 0 16,1 0-3-16,1-2 0 0,6-3-1 0,0 0-3 15,4-4 2-15,0 1-3 0,2-2 0 16,2-2-1-16,0-3 1 0,2-3-8 0,2-2-3 15,0-4-2-15,0-2-9 0,3-3 3 0,-1-3 1 16,0-3 2-16,0 0 3 0,-2-3 7 0,-2-4-2 16,-2 0 0-16,-1 0 3 0,-2-3-3 0,-1 0 4 15,-1-2 0-15,-2 1 1 0,1 0-3 16,-3 0 3-16,-1 1 2 0,-4 2-2 0,0 2 6 16,-1 1-7-16,0 3-2 0,0 0-4 0,0 2-8 15,-1 0-9-15,-1 0 0 0,-3 3 6 0,-1 4 11 16,-2 1 11-16,-1 4 5 0,2-1 2 15,-2 0-2-15,3 2 3 0,0-1-1 0,2 1-1 16,3-2-2-16,-1 0 3 0,2 0 2 0,0-1-2 16,4 0 2-16,2-1-4 0,2-2 0 15,3 0 3-15,0-2 0 0,3-1-3 0,3-1-2 16,1-2-3-16,2-1-9 0,3 0-1 0,0-2-1 16,2-5-3-16,0-1 4 0,-2-1 2 0,1-3 2 15,-2-2 0-15,-4 0 4 0,-1 0 2 0,-3-1 3 16,-2-1 3-16,-3-1 2 0,-4 2-3 15,-1-4 4-15,-2-1 1 0,-2 1-1 0,0-2 0 16,-3 2-2-16,-2 1 0 0,-4-1-1 0,-1 4 3 16,1 1 3-16,-2 3 0 0,0 2 1 0,1 5 0 15,-1 1-4-15,-2 3-6 0,2 2 1 16,0 6-5-16,0 3 1 0,2 5 7 0,3 3-4 16,-1 2 3-16,7 2 0 0,0 1-1 0,10 1-1 15,4 1 3-15,3 1 0 0,7-1-3 0,2 2 0 16,9 2-2-16,6-2-2 0,3 0-9 15,8 2-27-15,7-3-48 0,3 2-76 0,1-4-141 16,-13-7-428-16,-15-5-978 0</inkml:trace>
  <inkml:trace contextRef="#ctx0" brushRef="#br0" timeOffset="136436.54">22210 14029 2465 0,'0'0'88'0,"0"0"6"0,0 0-3 16,0 0 23-16,0 0 10 0,0 0-13 0,0 0-23 15,33 141-24-15,-22-110-16 0,-2 2-15 16,3 1-11-16,1 2-5 0,-1 4-4 0,-1-2-2 16,0-1-4-16,1 1-3 0,-2-4-10 0,-1 1-19 15,-3-2-35-15,-3 1-46 0,-3-7-68 0,0-2-107 16,-3-4-189-16,-3-7-395 0,2-5-542 0</inkml:trace>
  <inkml:trace contextRef="#ctx0" brushRef="#br0" timeOffset="136733.43">21765 14448 1531 0,'0'0'182'0,"0"0"33"0,0 0 15 16,-122-157-14-16,109 121-23 0,6 6-40 0,7 2-47 15,7 4-25-15,9 3-20 0,7 2-14 16,8 4-2-16,8 1 0 0,7 3 0 0,12 3 0 16,4 3-2-16,9 7-3 0,1-2-8 0,3 10-7 15,1 6-3-15,-4 5-10 0,-3 5-2 0,-8 3-2 16,-8 3-3-16,-5 4-2 0,-9 0 1 0,-6 1-2 15,-9-4-2-15,-4 0 0 0,-2 1-4 16,-7-3 0-16,-4 0-1 0,-6 0 2 0,-2-1-2 16,-11-3 4-16,-6-4 6 0,-9-1 1 0,-4-1 6 15,-9-3-1-15,-2-2 0 0,-8-4-1 0,-2-4 2 16,-6-2-1-16,-3-2 0 0,-1-1-4 0,0-3-2 16,1 0-1-16,0 0-2 0,0 0-1 15,1-1-8-15,3 1-3 0,9 0-25 0,8 0-23 16,15-6-61-16,13-4-154 0,10 2-345 0,2 1-1087 0</inkml:trace>
  <inkml:trace contextRef="#ctx0" brushRef="#br0" timeOffset="137138.1">22774 13889 2598 0,'0'0'518'0,"0"0"-461"0,0 0 4 0,0 0 6 16,0 0-13-16,0 0-11 0,0 0-12 0,0 0-9 15,0 0-8-15,0 0-4 0,0 0 3 16,0 0-5-16,-35 118 1 0,31-73-4 0,-1-4-4 16,4-1 2-16,1-1-2 0,0-3 2 0,1 0 1 15,5-1-1-15,-4-2-3 0,5 0-2 0,-3-2-9 16,2 1-1-16,-1-3-2 0,2 0-7 0,0-5-9 16,-1-4-10-16,-1-6-2 0,-1-4 4 0,-2-4 14 15,3-3 7-15,-2-3 8 0,2 0 7 16,-1-1 5-16,-1-6 0 0,2-3-2 0,-1-3-5 15,2-3-6-15,-2-3 2 0,-2 0 2 0,4-3 1 16,-5-2 0-16,1-1 3 0,4-2-1 16,-2 0 1-16,5-1 0 0,1 3-13 0,1 4-4 15,0 4 1-15,5 5 5 0,-3 3 16 0,4 2 7 16,-3 4 7-16,5 3 3 0,-1 0 2 0,1 5 4 16,-2 6 4-16,1 4-6 0,2 3-1 15,-4 4-1-15,-2 1-6 0,-3 2-3 0,2 1-3 16,0-1-5-16,-1-2-2 0,1-1 4 0,-2-1-4 15,4 1-10-15,-3-1-17 0,0 1-32 16,5-1-42-16,-2 0-88 0,4-4-154 0,-5-3-356 16,-4-8-955-16</inkml:trace>
  <inkml:trace contextRef="#ctx0" brushRef="#br0" timeOffset="137453.07">23318 14356 2235 0,'0'0'173'0,"0"0"11"0,0 0-29 0,0 0-23 0,0 0-25 16,0 0-21-16,0 0-19 0,0 0-22 15,0 0-22-15,0 0-13 0,0 0-6 0,130-52 0 16,-118 62-1-16,3 1 2 0,0 1-2 0,-3 2 0 16,3 2 1-16,-2 0 0 0,-2 2 0 15,1 1-1-15,-1 1-3 0,3-1 2 0,-4 1-3 16,-1 1 0-16,-4 2 1 0,3-4-3 0,-5 1 0 15,-2-4 0-15,0-3-1 0,-1-2 1 0,0-3 2 16,0-3 3-16,-2-2 4 0,0-3 12 16,0 0 4-16,-5 0 8 0,4-3 2 0,-4-3-4 15,2-3-4-15,-1-3-8 0,-1 0-3 0,4-3-12 16,-1-1-5-16,0 0-14 0,4-3-24 16,0-1-27-16,5 0-54 0,6-5-87 0,2-2-162 15,-2 5-257-15,1 7-993 0</inkml:trace>
  <inkml:trace contextRef="#ctx0" brushRef="#br0" timeOffset="138016.81">23857 14272 2382 0,'0'0'168'15,"0"0"-21"-15,0 0-21 0,0 0-16 0,0 0-15 16,0 0-15-16,0 0-24 0,0 0-21 0,0 0-13 16,0 0-6-16,0 0-1 0,0 0-2 0,0 0-3 15,0 0-3-15,17 115-3 0,-11-97 0 16,6 2-2-16,-5-2-1 0,6 3 2 0,0-2-4 15,-1 2 1-15,4 0-2 0,-1-2-3 0,2 1-5 16,0-4-4-16,0-2-4 0,-2-3 0 16,-1-2 0-16,-2-4 6 0,0-1 3 0,-2-1 2 15,-2-2 7-15,2-1-3 0,-4 0 3 0,-2-2-3 16,0-1 6-16,1-2 0 0,-4-2-2 0,4 0 3 16,-4 0-13-16,1-3-6 0,-2 1-5 15,0 0-13-15,-1-2-4 0,1-1-5 0,0 2-4 0,0-1-2 16,-1-1-1-16,-3 2-4 0,4 1-12 15,0 0-3-15,0 1-6 0,0 3-2 0,0-1 9 16,6 2 6-16,-2-2 6 0,3 2 11 0,1 0 7 16,2 1 14-16,0 0 7 0,2 1 11 15,1-1 18-15,3 1 6 0,0 0 18 0,1-2 4 16,0 2-2-16,-2-1-6 0,1 1-6 0,-2 0-7 16,2-1-7-16,-3 1-4 0,-1-1-5 0,4 0-3 15,-3 0 1-15,0 0-2 0,3 1 0 16,-2-2 0-16,4 2-3 0,0-2-3 0,2 2-10 15,0 1-1-15,0-3 2 0,-5 1 6 0,-3-1 17 16,-3 2 9-16,-3-2 11 0,-4 2 12 0,-2-1 4 16,0 0 0-16,-1 1 1 0,-6-1-8 15,-2 1-1-15,-3-2 2 0,-2 2 4 0,-6 2 6 16,-6 0 7-16,2 1 5 0,-7 5 1 0,1 0 1 16,0 2-2-16,2 1-9 0,5 0-11 15,3 1-12-15,7 1-12 0,3 0-6 0,3 2-6 16,5-1 0-16,2 2-2 0,3 1-3 0,8 0 0 15,8 1-11-15,4 1-25 0,9-3-25 0,9 2-42 16,7 1-79-16,9-3-137 0,-13-4-387 0,-11-5-911 16</inkml:trace>
  <inkml:trace contextRef="#ctx0" brushRef="#br0" timeOffset="138834.72">26217 14647 2304 0,'0'0'404'0,"0"0"-318"0,0 0 1 15,0 0 2-15,0 0-19 0,0 0 4 0,0 0 3 16,0 0-6-16,0 0-9 0,0 0-7 0,0 0-15 15,0 0-8-15,0 0-6 0,61 38-9 16,-36-32-1-16,-1-3-6 0,1 0 0 0,-2-1-7 16,4-1 2-16,-3-1 1 0,0 0-5 0,0-2 4 15,-3-4-7-15,1-1-5 0,-1-1-5 16,-2-1-4-16,0-3-5 0,0 0-5 0,-2-2-1 16,2-2 0-16,-4-3-2 0,1-1 6 0,-2-1 5 15,-1-3-3-15,-2-1 8 0,-2 1 0 16,-2 0 0-16,0 1 6 0,-3 3 0 0,-2-1 4 15,-1 4 4-15,-1 6 7 0,0 4-2 0,0 3-1 16,-3 2-7-16,-1 2-11 0,1 0 1 0,-4 6 1 16,2 3 6-16,-1 4 8 0,-1 2 3 15,2 1 1-15,2 1 1 0,-1 2-6 0,4-3 4 16,0-2 1-16,7 2 0 0,1-2-1 0,2-3-1 16,2 0-1-16,1-1-1 0,4-2 10 0,-1-3-7 15,3 0-3-15,0-1 0 0,1-2-9 0,1-2 1 16,-1 0-3-16,1 1-5 0,-1-1-9 0,0-5-2 15,1 1-5-15,-1-3-5 0,-1 0 3 16,-2-2-4-16,-3 0 1 0,-1-2-2 0,-1 0-9 16,-6-2-9-16,0-2-6 0,-2 1 1 0,-4-2 8 15,0 0 12-15,-5 0 11 0,-3 0 8 0,0 1 1 16,0 0 10-16,1 4 6 0,3 1 6 16,2 3 9-16,-1 4 7 0,2 1 11 0,1 2-1 15,0 0 3-15,0 0-2 0,1 4-1 0,3 3 9 16,1 2 9-16,2 4 2 0,2 3 2 15,0 1 4-15,-2 1-6 0,2 2 0 0,-4 0-6 16,0 0-9-16,-3 0-8 0,0 0-4 0,-2-1-6 16,0 1-6-16,0-2 3 0,-4 0-8 0,-1-2-1 15,0-4 0-15,0-2-3 0,-5-2-3 16,2-4-15-16,-2 0-12 0,-3-4-24 0,-1 0-27 16,-3 0-35-16,-2-5-46 0,-5-4-67 0,-3-3-111 15,-1-2-167-15,7 3-374 0,8 2-77 0</inkml:trace>
  <inkml:trace contextRef="#ctx0" brushRef="#br0" timeOffset="138940.1">26522 14183 1100 0,'0'0'578'16,"0"0"-406"-16,0 0 16 0,0 0-9 0,0 0-47 15,0 0-42-15,0 0-42 0,0 0-38 0,0 0-22 16,0 0-10-16,0 0-23 0,0 0-69 16,0 0-154-16,148-74-412 0,-125 84-676 0</inkml:trace>
  <inkml:trace contextRef="#ctx0" brushRef="#br0" timeOffset="140573.14">28192 13997 2012 0,'0'0'1117'0,"0"0"-1053"16,0 0 10-16,0 0 8 0,0 0-9 0,-16-126-12 15,10 114-9-15,1 3-11 0,-3 3-14 0,5 2-12 16,-3 3-11-16,4 0-11 0,-4 1-2 0,0 3-2 15,-7 7 1-15,1 5 2 0,-4 6 3 16,-1 3 3-16,-1 5-1 0,3 4 0 0,-4 6-5 16,7 3 4-16,-1 3 2 0,6 2 0 0,0 0 10 15,5 1-11-15,2 1 2 0,0 1 3 0,1 3-4 16,7 2 4-16,4 2-2 0,6 3-1 0,3-1-4 16,1 1 6-16,7-4 1 0,-3 1-4 15,1-3 5-15,1-6-3 0,-6-2-2 0,-1-5-3 16,-2-6-7-16,-4-4-8 0,-4-7-4 0,-5-3 4 15,-2-7 1-15,-2-5 3 0,-2-3 4 16,-5-4 0-16,-3-2 3 0,-7 0-3 0,-3-6-6 16,-4-5-8-16,-3-3-1 0,-3-4 10 0,-2-2 6 15,-1-5 5-15,-2-1 4 0,2-3-7 0,3-2-3 16,-1 1-1-16,9-5-1 0,1 3-5 16,8-3-5-16,1 2-4 0,8 1 0 0,2-1-3 15,5 4-19-15,11-2-6 0,6 2-16 0,8-2 0 16,7 4 10-16,3 0-5 0,5 3 7 0,1 2 7 15,2 3 15-15,0 3 15 0,-1 2 11 0,-7 4 6 16,-5 1 15-16,-5 4 18 0,-5 1 12 16,-9 3 11-16,-3 0 0 0,-4 1-7 0,-3 0-2 15,-4 0-2-15,1 2 0 0,-1 3 3 0,-2 1-1 16,1 2 4-16,1 1-5 0,-2 1-6 0,1 2-7 16,0-2-10-16,0 3-3 0,1 0-3 15,1 0-1-15,1 1 1 0,-2 1-2 0,4-2-2 16,-3 1-2-16,5-1 5 0,-1 0 0 0,0 0-1 15,3 1 2-15,4 0-4 0,-2-3 1 0,0 0-3 16,-1-1 2-16,-1-1-4 0,1-1 0 16,-2-1 0-16,-1-1-1 0,-5-2-3 0,5-2 2 15,-6 1-5-15,-2-2-2 0,0-1 7 0,0 0-6 16,0-3 3-16,0-4-3 0,0-1-4 16,0-5-2-16,0 0 1 0,-1-2 1 0,-7-1-5 15,5-1 3-15,-5 1-1 0,3-3-1 0,0 2 6 16,-1 1 0-16,1 1 2 0,3 0-1 0,1 1-5 15,1-1-2-15,0 3-6 0,4 0-5 16,5 2 2-16,0-2-3 0,2 1 0 0,4 0 3 16,2-1 1-16,4 1 6 0,2 0 6 0,1-1 4 15,0 0 0-15,2 1 1 0,-2-1 3 0,3-2-1 16,-3 1 5-16,0 0-2 0,1 0 1 16,-1-1 0-16,2 0 0 0,-4-1 3 0,-2 1-1 15,-2 0 4-15,-5-1 4 0,0-2 0 0,-4 0 5 16,0-3-2-16,-3-1-1 0,-2-1 7 0,-4-4-1 15,0 2-2-15,0 0-1 0,-4 2-2 0,-2 3 3 16,-2 0 5-16,3 5 3 0,-4 3 0 16,0 2-5-16,0 2 1 0,0 3 0 0,4 2-2 15,-3 2-2-15,1 0-10 0,2 3-4 0,-2 7-2 16,-3 5 3-16,4 5 4 0,0 7 7 0,1 6 4 16,2 4 4-16,3 2-1 0,0 1-2 15,8 0-8-15,2 1-7 0,2-2 0 0,2-2-1 16,4 1 0-16,0-4-2 0,2-1 1 0,-1-2-8 15,1-5-4-15,0-2-9 0,0-4-13 16,0-4-4-16,2-6-9 0,0-2 1 0,-2-5-2 16,1-3 2-16,3-2 5 0,-2-7 0 0,0-4 6 15,-1-2 2-15,0-4-1 0,-2-4 9 0,-1-3 2 16,1-5-2-16,-1-3 8 0,1-3 4 16,-1-4 4-16,-7 1 7 0,-2-1 3 0,-7 1 5 15,-2 4 7-15,0 4 15 0,-8 8 3 0,0 6 5 16,-2 9-3-16,-4 4-11 0,1 5-6 0,-5 2-7 15,-1 10 0-15,-3 7 3 0,-4 4 3 0,2 3 4 16,0 3 1-16,1 1-6 0,6 3 1 0,2-2-4 16,7-1-4-16,3 1-2 0,1 0-4 15,4-4-2-15,0 0-3 0,5-2 6 0,4-2-3 16,1-1-5-16,6-2 0 0,-1-2-11 0,3-3 2 16,-3-3 1-16,4 0-4 0,1-1 2 0,-1-3 0 15,-3-2 2-15,-1-3 3 0,3-2 3 16,-2 0 4-16,0-1 0 0,-4 0 5 0,2-3 4 15,-1-3-4-15,-3-1 1 0,1-1-2 0,-3-1-2 16,-3-2 3-16,3 1-1 0,0 0 1 16,-4-2-7-16,2 2 4 0,-2 0-1 0,3 0 0 15,-3 3 4-15,5-1-8 0,-2 3 1 0,2-2-4 16,2 1-1-16,0 1 3 0,1 1-3 16,5 1 1-16,-3 1 0 0,4 3-1 0,-4-1-6 15,2 0 2-15,-4 2-9 0,0 3 1 0,-2-2 0 16,1 2-1-16,4-1 2 0,-4 0 6 0,1 1 5 15,-1-2 1-15,-1 1 13 0,3 0-9 0,2-1 2 16,-1 0 1-16,2-1-5 0,-1-1 8 16,2-1-3-16,1 0 2 0,-3 0 0 0,4 0 0 15,0-3-1-15,0-1 1 0,2 0 1 0,-2 0-2 16,2-3 3-16,0 0-1 0,2 0-2 16,-2-3 1-16,4 1-2 0,-1 0-2 0,-2 0 6 0,-3 0-2 15,0-1 4-15,-2 2 4 0,-2-1 0 16,-3 0 1-16,4 0-3 0,-5 1-3 0,-2 1-3 15,-4 2 1-15,1 1 5 0,-5 2 2 0,-1 1 0 16,0 0-5-16,-6 1-15 0,1 0-12 0,-3 0-5 16,-2 0-2-16,-4 7 8 0,-2 2 9 15,-4 1 3-15,1 0 4 0,3 0 3 0,-1 2 1 16,3-1-1-16,-1 3 3 0,4 0 0 0,1 2 1 16,2 1 1-16,2 0 0 0,0 2 2 15,5 1 0-15,1 1 5 0,0 2 2 0,6 2 5 16,1 1 6-16,3 3 0 0,3 2-3 0,2 1-10 15,2 4-2-15,-1-1-2 0,2 1-2 0,-6-4 0 16,2 0-1-16,-7-5-2 0,-1-5 0 0,-5-4 4 16,-1-5-1-16,-1-2 0 0,-7-2 6 15,-4-4 2-15,-5 1-1 0,0-2 4 0,-8-3-12 16,3-1-8-16,-7 0-20 0,1-4-29 0,0-4-35 16,-5-5-76-16,2 0-176 0,8 1-545 0,5 3-783 15</inkml:trace>
  <inkml:trace contextRef="#ctx0" brushRef="#br0" timeOffset="140703.69">29495 14179 3132 0,'0'0'26'0,"0"0"7"0,0 0-5 16,0 0-6-16,0 0-22 0,0 0-11 0,0 0-9 16,0 0-30-16,0 0-59 0,0 0-95 0,0 0-197 15,134-56-574-15,-119 65-496 0</inkml:trace>
  <inkml:trace contextRef="#ctx0" brushRef="#br0" timeOffset="141050.17">31069 14240 3126 0,'0'0'7'0,"0"0"-4"0,0 0 4 15,0 0 1-15,0 0 2 0,0 0 10 16,135-93 0-16,-107 90 1 0,-3 2-5 0,3 1-11 16,-2 3-1-16,-2 4-3 0,2 2-2 0,-3 3 2 15,-1 3-6-15,-1 2 0 0,-2 2-1 16,-5 2 2-16,-1 5-4 0,-6 2-2 0,-1 1-3 16,-6 4-7-16,0 1 10 0,-10 0 2 0,-6 2 4 15,0-2 6-15,-4-2-2 0,0 1 1 0,1-4 1 16,0 0 5-16,-1-2 7 0,-1 1 6 15,0 1 0-15,2-3-1 0,-1 0-8 0,7-1 0 16,2-1 1-16,3 0-6 0,5-1 2 0,3 1-4 16,0 3-6-16,9 1-8 0,5 3-21 0,5 2-30 15,9 3-63-15,3 3-105 0,7 1-208 16,-8-9-666-16,-10-12-192 0</inkml:trace>
  <inkml:trace contextRef="#ctx0" brushRef="#br0" timeOffset="141173.57">31834 15590 2944 0,'0'0'155'0,"0"0"-44"16,0 0-1-16,0 0-9 0,0 0-11 0,0 0-28 16,0 0-9-16,0 0-20 0,0 0-18 0,0 0-20 15,0 0-25-15,0 0-40 0,0 0-86 0,0 0-160 16,-33-66-493-16,33 66-944 0</inkml:trace>
  <inkml:trace contextRef="#ctx0" brushRef="#br0">5025 15513 2578 0,'0'0'83'0,"0"0"-102"0,0 0-7 0,0 0 12 0,0 0 22 15,0 0 24-15,0 0 5 0,-41 173 1 16,35-106-6-16,3 2-3 0,-1 0-8 0,3-3 0 16,2-3-3-16,-1-3-6 0,4-4 1 0,-2-2-8 15,1-8 1-15,-1-5-3 0,-2-7 7 16,0-6 0-16,-1-4-4 0,-5-4 6 0,1-6-2 15,1-6 13-15,2-4 5 0,-2-4 2 0,-1 0-11 16,-1-9-12-16,-5-4-7 0,-1-5-13 0,-1-6 5 16,-4-5 1-16,4-7 0 0,-4-3 1 15,4-5-2-15,2-4-5 0,3-5 4 0,5-3 4 16,0-3 0-16,3-1 6 0,-1-1 1 0,7 0 3 16,3 1 2-16,4 4 7 0,1 5 1 15,6 10-1-15,-3 9 4 0,4 7-4 0,-1 8 7 16,-2 7-5-16,2 6-1 0,-1 4-2 0,4 9-4 15,3 11 2-15,3 8 1 0,2 10-3 0,3 9 2 16,-2 7 3-16,3 8-3 0,-1 5 3 0,-1 3-1 16,-2-1-6-16,-2-1-3 0,-5-5 5 15,-5-2-5-15,-4-4-6 0,-4-2 5 0,-5 0-11 16,-2 0 4-16,-4 0 2 0,0-6-2 0,-6-6 4 16,-4-9 0-16,-1-7 3 0,-1-8-5 0,-4-6 1 15,0-4 0-15,-4-5-1 0,-1-3-1 16,-4-2 3-16,0-3-1 0,-3-5-5 0,2-4 6 15,0-5-5-15,1-4 5 0,1-7-2 0,2-4 0 16,4-3-6-16,5-3-5 0,2 0 5 0,6-2-8 16,3-1 9-16,2 1-1 0,6-1-1 15,6 3-2-15,7 3-5 0,3 7-1 0,5 2 4 16,2 5 7-16,2 5 6 0,0 4 6 0,2 6-7 16,-1 2 3-16,-1 5-3 0,0 0 1 0,-2 7 5 15,-2 5-6-15</inkml:trace>
  <inkml:trace contextRef="#ctx0" brushRef="#br0" timeOffset="142769.78">5081 16915 2345 0,'0'0'159'0,"0"0"28"0,0 0 8 0,0 0-29 16,0 0-59-16,0 0-51 0,0 0-30 16,0 0 6-16,0 0 1 0,0 0 5 0,0 0 6 15,0 0-12-15,167-53-13 0,-90 31-1 0,6 1-7 16,2-1-5-16,4 1 6 0,-3 1-5 15,1 0-10-15,-2 2-11 0,0 3-16 0,1 1-15 16,3 4-26-16,-3 0-36 0,3 3-62 0,1 1-113 16,-5 2-179-16,-16-1-400 0,-27 2-589 0</inkml:trace>
  <inkml:trace contextRef="#ctx0" brushRef="#br0" timeOffset="143034.74">8358 15853 2968 0,'0'0'82'15,"0"0"28"-15,0 0 0 0,0 0-20 0,0 0-23 16,0 0-20-16,0 0-14 0,0 0-14 16,0 0-6-16,0 0-3 0,0 0-4 0,0 0 0 15,0 0-1-15,-23 104 5 0,34-74-7 0,2-1 1 16,6-3 4-16,2 0-6 0,1-3 3 0,6-2-6 15,0-2-11-15,3-3-18 0,1-2-7 16,0-3-2-16,5-2-33 0,-1-3-25 0,4-5-42 16,4-1-63-16,-1-5-29 0,1-6-51 0,3-4-114 15,-3-2-157-15,-10 3-377 0,-10 4 353 0</inkml:trace>
  <inkml:trace contextRef="#ctx0" brushRef="#br0" timeOffset="143232.68">9156 15861 770 0,'0'0'591'0,"0"0"-187"16,0 0-51-16,0 0-63 0,0 0-69 0,0 0-65 15,0 0-49-15,0 0-33 0,0 0-7 16,0 0 0-16,0 0 2 0,-121 29-4 0,104-5-11 16,-3 3-6-16,6 1-7 0,-6 5-7 0,-3 3-9 15,1 5 4-15,-3 4-9 0,-3 0 1 0,-1 1 2 16,3-2-6-16,-3 1-7 0,1-4-3 0,3-3 0 16,-1 1-8-16,3-2 7 0,0-4-11 15,6-2-20-15,1-3-30 0,6-6-55 0,5-6-79 16,3-4-139-16,2-5-247 0,0-3-1096 0</inkml:trace>
  <inkml:trace contextRef="#ctx0" brushRef="#br0" timeOffset="143837">9376 16283 2876 0,'0'0'154'0,"0"0"-112"16,0 0-10-16,0 0 5 0,0 0 2 0,0 0 19 15,0 0-4-15,0 0-20 0,0 0-20 16,0 0-10-16,0 0-13 0,0 0 3 0,0 0 12 16,35 2-7-16,-21-2 6 0,5 0-5 0,0-4-5 15,4-2-1-15,3 0-1 0,-1-5 2 0,2 0-6 16,-4-3-2-16,4 0-2 0,-3-1 1 0,-3 1 2 16,-1 1 8-16,-3 2 5 0,-6 3 0 15,-3 1 4-15,-5 4-1 0,-3 2 3 0,-3 1-5 16,-6 0-7-16,-4 2-9 0,-4 6-1 0,-5 5 7 15,-4 5 6-15,-4 5 9 0,-2 4 6 0,-4 1 8 16,1 0-3-16,3 1 12 0,2-2-4 16,3-4-3-16,11-3 1 0,2-2-7 0,9-5-7 15,0 0-8-15,5-4 5 0,2 0-9 0,5-2 2 16,6-1 4-16,2-1-1 0,6-4 0 16,6-1 10-16,2 0-7 0,8-6-11 0,3-2 5 15,3-3-10-15,4 0 6 0,2-3 3 0,-2-3-4 16,2-2-5-16,0-3-4 0,-7 1 9 0,1-5 1 15,-4 1 8-15,-2-3-6 0,-6 0-4 16,-3-2-6-16,-6 0-1 0,-3-1 6 0,-7 1-3 16,-10 1 3-16,-2 3-5 0,-7 2 1 0,-8 4-2 15,-8 3 4-15,-5 3-3 0,-3 4 0 0,-3 3 5 16,-2 6-5-16,-2 1 7 0,2 1 3 16,-1 8 7-16,7 1 3 0,0 2 7 0,8-1 3 15,4 0-9-15,7 2 1 0,9 1-6 0,2 1-1 16,1 2 4-16,7 3 4 0,5 1 0 0,4 0 8 15,3 1 2-15,4-1 5 0,3 1 0 0,0-2-6 16,1 0 2-16,-1-3-11 0,-2 1 6 0,-3-3-6 16,-1-1-7-16,-4 2 0 0,-2-4-6 15,-5 0 11-15,-4-2-4 0,0-3 6 0,-5-1-1 16,0-1-6-16,-1 0 3 0,-2 0 1 0,-5 1-4 16,-5 1-16-16,-1 1-25 0,-6 2-56 15,-2 1-77-15,-4 2-140 0,9-3-447 0,1-3-947 0</inkml:trace>
  <inkml:trace contextRef="#ctx0" brushRef="#br0" timeOffset="143995.4">10450 16356 2812 0,'0'0'422'0,"0"0"-395"0,0 0 8 0,0 0 14 15,0 0 0-15,0 0-6 0,0 0-10 16,0 0-11-16,0 0-16 0,0 0-10 0,0 0-28 15,0 0-49-15,0 0-83 0,31-54-141 0,-31 54-258 16,0 0-1133-16</inkml:trace>
  <inkml:trace contextRef="#ctx0" brushRef="#br0" timeOffset="144336.42">8314 17118 2883 0,'0'0'162'0,"0"0"-142"15,0 0-22-15,0 0-13 0,0 0 8 16,0 0-2-16,0 0 20 0,0 0 15 0,0 0 5 16,0 0-7-16,0 0 7 0,122-40 2 0,-69 40-15 15,7-2 2-15,5 0-10 0,6 2-12 0,9-2 0 16,1-1 6-16,9-4-3 0,3-1 5 0,2-3 10 15,2-2-1-15,6-1-3 0,-1 0 2 16,7 0-2-16,-2 0-7 0,2-1 9 0,3-1-7 16,0 2-7-16,-2-3 2 0,2 0 2 0,-2 1-1 15,-9 1-8-15,-9 1-4 0,-9 2-16 16,-16 4-14-16,-12 2-7 0,-15 3-19 0,-13 2-36 16,-14 2-43-16,-10-1-44 0,-7 0-55 0,-15 5-97 15,0-1-204-15,4 1-898 0</inkml:trace>
  <inkml:trace contextRef="#ctx0" brushRef="#br0" timeOffset="144569.25">9047 17337 2484 0,'0'0'187'16,"0"0"-75"-16,0 0-29 0,0 0-24 0,0 0-17 16,0 0 23-16,0 0 9 0,0 0 6 0,0 0 7 15,172-45-26-15,-97 26-9 0,13-3-5 0,7 1-12 16,6-1-14-16,6-1 1 0,0 2-7 15,3-2-8-15,-2-1 4 0,-3 1-3 0,-2-2-5 16,-2 1-8-16,-2-1 10 0,-5 2-6 0,-5 3 6 16,-3-1 12-16,-6 2-12 0,-9 4-7 0,-4-2-8 15,-11 3-14-15,-13 3-9 0,-8 3-4 16,-13 2-21-16,-8 3-23 0,-6 2-34 0,-7 0-63 16,-1-1-147-16,-1 1-462 0,-3 1-863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7:05:36.166"/>
    </inkml:context>
    <inkml:brush xml:id="br0">
      <inkml:brushProperty name="width" value="0.05292" units="cm"/>
      <inkml:brushProperty name="height" value="0.05292" units="cm"/>
      <inkml:brushProperty name="color" value="#FF0000"/>
    </inkml:brush>
  </inkml:definitions>
  <inkml:trace contextRef="#ctx0" brushRef="#br0">1834 5221 2083 0,'0'0'176'0,"0"0"32"15,0 0 1-15,0 0-41 0,0 0-33 0,0 0-25 16,0 0-30-16,0 0-22 0,0 0-26 15,0 0-14-15,0 0-8 0,0 0 8 0,-14-68 8 16,74 52 3-16,13-1 0 0,15-2-8 16,10 1-3-16,7-2-6 0,4-1 1 0,7 1-2 15,-1-1 1-15,-1 2-5 0,0 5-5 0,-1 0-1 16,-6 5-14-16,-5 0-20 0,-8 5-36 0,-8 2-53 16,-12 2-97-16,-7 0-186 0,-22 0-535 0,-15 2-722 0</inkml:trace>
  <inkml:trace contextRef="#ctx0" brushRef="#br0" timeOffset="519.27">4711 4505 2827 0,'0'0'110'0,"0"0"13"16,0 0-5-16,0 0-16 0,0 0-27 16,0 0-18-16,0 0-12 0,0 0-16 0,0 0-8 15,0 0-7-15,0 0-3 0,-90-124-3 0,80 114 0 16,-5 1-2-16,-2 1-4 0,-4 0-2 0,-5 3 0 15,0 0-8-15,-6 4-1 0,-1 1 2 16,-2 1-4-16,0 9 5 0,-2 3-3 0,2 5 1 16,0 3-3-16,10-1 2 0,4 1 1 0,5 0-5 15,7-1 0-15,6-1-1 0,3 2 2 16,3 1 1-16,10 0 7 0,4 2 1 0,6 0-1 16,6 3 6-16,8 1-3 0,5 1 3 0,5 0 0 15,-1-2 0-15,4 0-2 0,-5-1-1 16,-2-1 3-16,-3-1-2 0,-6 1 1 0,-3-1 1 15,-6-1-1-15,-4-1-1 0,-6-1 1 0,-4-4 0 16,-5-3 1-16,-3-3 4 0,-3 0 5 0,-4-1 4 16,-6-2 3-16,-5 1 6 0,-5-2-7 15,-1-1 4-15,-7-1-3 0,0-2-5 0,-6 0 0 16,-1-2-9-16,-3-1 9 0,6 0-11 0,-1-1 0 16,5-3-9-16,4-2-23 0,4 0-18 0,5-1-33 15,6-1-47-15,7-2-74 0,2-4-98 0,11-1-162 16,1 3-299-16,-2 2-809 0</inkml:trace>
  <inkml:trace contextRef="#ctx0" brushRef="#br0" timeOffset="1367.4">4940 4757 2591 0,'0'0'143'0,"0"0"-29"16,0 0-36-16,0 0-16 0,0 0-17 0,0 0-9 15,0 0-6-15,0 0 1 0,0 0 6 0,0 0-4 16,0 0-5-16,0 0-7 0,0 0-7 15,17 110-8-15,-8-96 3 0,3-1-5 0,2 0 2 16,2-2 7-16,1-2-6 0,4-1-1 0,-3-2-1 16,0-4 1-16,0 0-4 0,-1-2 3 15,3 0 0-15,-4-4-11 0,-1-2 4 0,0-1-2 16,0-1-2-16,-5-1 3 0,0 0 5 0,-1-2-2 0,-5-3 2 16,2-2 4-16,-4-4-3 0,2-1-3 15,-4 1 2-15,1-2 1 0,-1 2-3 16,0 3 6-16,-3 2 1 0,1 6 0 0,-2 2-3 15,0 3-2-15,2 4-4 0,1 0-16 0,0 0 7 16,-2 6 1-16,-2 5 2 0,3 4 13 0,-2 2-3 16,0 3-1-16,5 1 0 0,-1 2 6 15,1 0-5-15,6 2 3 0,4 1 2 0,4-2-4 16,2 1-1-16,7 1 3 0,0-2-1 0,3-1-4 16,0-2 2-16,1-2-2 0,1-4-7 0,-2-2-7 15,0-3-5-15,2-5-11 0,-7-5 3 0,5 0 2 16,-5-7 0-16,-1-6 6 0,-5-5 4 15,-2-6 10-15,-2-2 2 0,-1-5 6 0,-1-6 1 16,-2-3-6-16,1-5 5 0,0-6-3 0,-5-3 2 16,0-7 0-16,-2-7 4 0,-2-10 2 0,-3-4 0 15,-2-3 6-15,-4 5 5 0,5 7 8 16,-5 15 13-16,1 12 14 0,0 17-9 0,3 12 0 16,-1 9-8-16,4 6-24 0,0 2-8 0,-1 5-10 15,-1 11-5-15,-1 12 0 0,-2 12 12 16,0 12-3-16,4 9-1 0,2 6 7 0,1 4-4 15,2 4 1-15,6 1 0 0,3 2 2 0,-1 0-5 0,1 1 3 16,-1 1 2-16,0-2-2 0,-4 2 0 16,1 0 1-16,2-1-3 0,0-4-5 0,2-3-10 15,1-4-9-15,-2-7-9 0,2-6-5 0,-3-6 1 16,-2-6 1-16,-1-8 7 0,-2-7 3 16,-2-8 8-16,1-7 8 0,-3-6 4 0,1-4 15 15,-1-3 14-15,0 0 5 0,0-4-2 0,-5-6-6 16,-1-2-10-16,-1-6-1 0,-3-1 4 0,-3-4 2 15,-1-2-2-15,2 0-4 0,1-3-3 16,0 1-10-16,-3-2 3 0,2-2 0 0,0-2 0 16,1-2 3-16,2 2-9 0,2 2 4 0,2 0-3 15,4 3 0-15,1 1 3 0,0 0-4 0,1-1-3 16,8 3-4-16,1 1 2 0,2 1-3 16,1 2 6-16,2 3 4 0,1-2-5 0,1 5 0 15,3 2-3-15,-4 2-3 0,2 2 4 0,0 3-2 16,-4 2-3-16,1 3 2 0,-4 1-1 15,0 0 7-15,-1 5-2 0,-1 2 3 0,-3 1 6 16,-2 3-1-16,-2 0 9 0,-2 4-2 0,0 1 2 16,-2 1-1-16,-7 1-2 0,0 1 2 0,-3-1-3 15,0 1 2-15,-4-3-4 0,4-1-8 0,1-4-22 16,1 0-38-16,0-4-55 0,1-4-79 16,2-2-134-16,2-1-251 0,4 0-982 0</inkml:trace>
  <inkml:trace contextRef="#ctx0" brushRef="#br0" timeOffset="1848.72">5985 4350 2531 0,'0'0'136'0,"0"0"32"15,0 0-20-15,0 0-41 0,0 0-38 0,0 0-36 16,0 0-20-16,0 0-8 0,0 0 7 16,0 0 4-16,-3 125 8 0,4-65-5 0,1 5-1 15,4 5-2-15,-1-1-3 0,0-1 2 0,5 3-7 16,-1-2 1-16,2-1-1 0,-1 1-1 0,-1-4-3 15,1 0 0-15,-3-3-14 0,-2-3-14 0,3-6-10 16,-5-7-15-16,1-5-9 0,-3-4-4 16,1-4 0-16,-2-6 3 0,0-4 15 0,-2-5 7 15,-1-4 4-15,1-6 11 0,0-3 14 0,1-5 29 16,0 0 8-16,-2-5 1 0,0-3-12 16,1-3-18-16,-4-3 1 0,3-3 4 0,-1-3 1 15,-3-2 0-15,3-2 2 0,-2-2-7 0,-1-1 0 16,3-2-2-16,-3-1 0 0,2-2 0 0,-1 1 3 15,1 0 1-15,0 1-3 0,2 5 2 0,0 1-3 16,3 1-1-16,0 5 1 0,0 0 1 0,4 2 1 16,3 0-2-16,0 0 6 0,9-1-4 15,-3 1 2-15,6 0 3 0,0 0 0 0,0 2-1 16,0 0 6-16,2 0-1 0,-3 2-3 0,-2 2 4 16,1 0-7-16,-4 3 0 0,-1 2-2 15,-3 0 1-15,0 2-4 0,-5 2 0 0,0 0 2 16,-3 1-1-16,-1 0 0 0,0 0-2 0,0 0-2 15,-3 2-5-15,0 1 4 0,-1 4 2 16,-4 1 0-16,-1 5 4 0,-3 1 1 0,0 1 0 16,-6 2-2-16,2 0-1 0,-2 2-20 0,1-4-33 15,-3 2-43-15,7-2-75 0,-3-4-114 0,9-4-193 16,2-3-1018-16</inkml:trace>
  <inkml:trace contextRef="#ctx0" brushRef="#br0" timeOffset="2184.23">6528 4880 2738 0,'0'0'88'0,"0"0"13"15,0 0 0-15,0 0-5 0,0 0-11 0,0 0-19 16,0 0-24-16,0 0-20 0,0 0-8 0,0 0-10 16,0 0-2-16,0 0-1 0,0 0-3 0,0 0-4 15,-95 38-1-15,97-29 0 0,-2 2-5 16,4 0 2-16,5 1-1 0,3 0-1 0,4-1-5 15,0-1-5-15,3-1-10 0,4-2-13 0,2-1 0 16,-1 0-5-16,3-4-4 0,-4-2-1 16,3 0 4-16,-3 0 6 0,-1-4 13 0,-2-3 20 15,0-2 6-15,-1 1 9 0,-4-1 10 0,0-1 7 16,-5-1 9-16,-3-2 15 0,-4-1 5 16,-1 0 1-16,-2-1 3 0,0-1-5 0,-2 1-4 15,-5 0-7-15,1 0-1 0,-8 2-10 0,2 1-11 16,-1 1-6-16,-4 3-11 0,4-2-5 0,-3 3-8 15,3 1-18-15,1 3-40 0,-1-1-63 0,0 3-152 16,5 0-320-16,3 1-1043 0</inkml:trace>
  <inkml:trace contextRef="#ctx0" brushRef="#br0" timeOffset="2755.31">7240 4672 1832 0,'0'0'832'0,"0"0"-743"16,0 0 19-16,0 0 9 0,0 0-2 0,-129-14-13 16,106 14-18-16,0 1-23 0,3 3-24 15,2-1-9-15,5 2-11 0,0-1-10 0,5 1-3 16,0 0-1-16,1 1-8 0,4 0-3 0,0 3 3 16,0 2-6-16,3 0 3 0,0 4 1 15,6 0 1-15,3 2 1 0,3 2 1 0,4-1 3 16,2 1-2-16,6 0 2 0,0 2 2 0,3-1-2 15,-4 0-3-15,4 0 6 0,-4-2-3 0,-1 1 0 16,-3-2 4-16,-1 2-4 0,-5-1-2 0,-1 0 0 16,-4-1 0-16,-5 1-3 0,-3-1 0 15,0 0 1-15,-6 1-2 0,-9-3 3 0,1-1 1 16,-5-1-2-16,-2-1-1 0,-3-4 1 0,-1-1-6 16,2-4 1-16,-2-2 3 0,3-1 2 0,2 0 4 15,3-4 0-15,2-3 2 0,4 0-2 16,2 0 4-16,3-1-1 0,2 0-6 0,4-1-14 15,0 2-19-15,6-2-12 0,3-2-7 0,4 1 8 16,4-2 18-16,1 0 7 0,6-1 6 0,-1 0 1 16,-2 0-7-16,2-1-8 0,2 0-2 15,-1-1-7-15,-1-1 1 0,3-2 5 0,-2-1 6 16,3 1 4-16,-5 0 13 0,-1 0 10 0,-1-2 2 16,-1 2 9-16,-6 1 5 0,0-1 5 0,-7 3 8 15,1 3 11-15,-6 0 2 0,-1 1 3 16,-1 2 3-16,-7 1-8 0,-2 1-6 0,-2 3-5 15,-4 0-5-15,2 2-5 0,-5 2 4 0,-1 0 1 16,1 7-3-16,2 1 6 0,0 4 0 0,5-1-6 16,1 2-2-16,3 0-7 0,3 1-8 15,5 1-2-15,2 2-1 0,6 0-3 0,10 1 1 16,7 0 2-16,10-1 1 0,7 1-4 0,16 0-12 16,8-2-40-16,14 1-67 0,9-2-103 0,6-1-159 15,-18-3-237-15,-24-4-982 0</inkml:trace>
  <inkml:trace contextRef="#ctx0" brushRef="#br0" timeOffset="3098.85">9059 4407 2792 0,'0'0'16'0,"0"0"-1"0,0 0 19 16,0 0 25-16,0 0 12 0,0 0-2 0,0 0-5 15,114 125-17-15,-97-96-12 0,1 2-10 16,-3 1-5-16,4 1-4 0,1 1 0 0,-1-1-2 16,2 4-7-16,1 1-8 0,-1 1-26 0,2 1-34 15,-1 0-62-15,-4-3-71 0,0-3-106 0,-1-5-120 16,-6-8-203-16,-6-8-895 0</inkml:trace>
  <inkml:trace contextRef="#ctx0" brushRef="#br0" timeOffset="3419.43">8753 4865 1743 0,'0'0'493'0,"0"0"-320"0,0 0 11 0,-134-98-26 15,124 77-35-15,4 2-23 0,5 1-21 0,9 0-16 16,6-2-28-16,13-1-13 0,6 1 0 0,8-1 0 16,10 1 4-16,8 4-5 0,3 3-3 15,0 5-9-15,5 4-1 0,-3 4-3 0,-2 1-4 16,-2 8 2-16,0 6-1 0,-3 4 1 15,-4 5-4-15,-6 1 2 0,-2 2-5 0,-9 3-1 16,-3 0 3-16,-9 0-1 0,-7 0 1 0,-3-1 0 16,-8 0 1-16,-6-2-3 0,0 2 5 0,-10-1 3 15,-6-3 4-15,-5 0 4 0,-8-1 5 0,-4 0 4 16,-7-3-3-16,-4 0 5 0,-6 0 1 16,-4-3-3-16,-1-2 3 0,-1 0-2 0,-1-3-8 15,-3 1-5-15,2-3-1 0,4 0-5 0,4-4 0 16,8-5-1-16,10-2-16 0,6 0-28 0,12-4-40 15,6-7-66-15,7-2-129 0,1 1-268 16,0 2-1144-16</inkml:trace>
  <inkml:trace contextRef="#ctx0" brushRef="#br0" timeOffset="3835.73">9604 4231 3017 0,'0'0'75'0,"0"0"11"0,0 0-10 15,0 0-31-15,0 0-19 0,0 0-17 16,0 0-7-16,0 0 2 0,0 0 9 0,0 0 0 16,7 161 2-16,0-109 0 0,3-1-4 0,-1-2-4 15,2 0-3-15,6-3 1 0,-2 1-2 0,4-5 0 16,0 2 2-16,-1-5-6 0,0-1-1 16,-2-2-5-16,5-4-8 0,-5-4-5 0,-1-6-1 15,-2-5 2-15,-2-5 0 0,-2-2 4 0,-3-6 5 16,-4-1 0-16,2-2 7 0,-3-1 10 0,-1-1 2 15,1-6 1-15,-1-3-2 0,0-4-9 16,0-2-3-16,-2-3 5 0,-3-3-1 0,3 0-1 16,-3-3 2-16,0 0-3 0,0-1-1 0,1 2 1 15,1 0 0-15,2 2-1 0,-1 4-1 0,2 0 1 16,3 4-3-16,4 4-2 0,0 2 7 16,3 1 1-16,2 3 2 0,4 1 3 0,0 3-1 15,1 0 1-15,3 9 2 0,-3-1 5 0,1 5-3 16,-1 2 1-16,1 3 1 0,-2-1-5 15,-1 1-1-15,-1 1 2 0,-1-1-3 0,-2 2-4 16,1-1 4-16,-2 0-4 0,1 2-14 0,1-1-19 16,1 1-33-16,1 1-39 0,1-3-81 0,3-2-141 15,-5-4-244-15,-5-5-1021 0</inkml:trace>
  <inkml:trace contextRef="#ctx0" brushRef="#br0" timeOffset="4169.98">10244 4678 2094 0,'0'0'184'0,"0"0"17"0,0 0-27 0,0 0-39 15,0 0-35-15,0 0-24 0,0 0-18 0,0 0-15 16,0 0-13-16,0 0-8 0,0 0-10 16,133-68-1-16,-106 77-3 0,0 4-2 0,2 0-3 15,-5 5 0-15,1-1-1 0,-2 2-8 0,-1 2 8 16,-3 1-5-16,0 0-3 0,-4 1 4 0,-1 0-7 15,-4-1-3-15,-3 1-1 0,0-1 6 16,-4-1-3-16,-1-4 3 0,-2-2 5 0,1-3 2 16,-5-4 1-16,-1-2 11 0,-4-2 10 0,0-3 1 15,-2-1 15-15,-3 0 0 0,-2-6-1 0,-1-3-2 16,2-3 1-16,-1-2-5 0,4-3-5 16,-1-2 4-16,5-4-15 0,1-2-10 0,4-2-6 0,1-2-9 15,2-2-7-15,0-2-4 0,2 1-12 16,8-1-26-16,0 2-33 0,7 3-52 0,0 6-67 15,4 3-125-15,3 9-143 0,-8 3-503 16,-3 4-69-16</inkml:trace>
  <inkml:trace contextRef="#ctx0" brushRef="#br0" timeOffset="4534.64">10807 4606 2112 0,'0'0'460'0,"0"0"-267"16,0 0-12-16,0 0-18 0,0 0-29 0,0 0-37 15,0 0-34-15,0 0-33 0,0 0-32 0,0 0-19 16,0 0-7-16,0 0 5 0,0 0 9 16,0 0 13-16,-6 38-2 0,12-15-1 0,3 1 4 0,2-2-2 15,-1 1 3-15,3-1-1 0,2 0-1 16,0 0-6-16,3-1-3 0,-1-1-9 16,1-1-10-16,-1-2 1 0,1-2 0 0,-2-3 2 15,-1-2 6-15,-2-3 6 0,-3-3 3 0,-2 0 4 16,-1-3 8-16,-4-1 3 0,2 0 4 0,-2 0 9 15,-2-1 3-15,0-3-2 0,0-2 1 0,-1 0-6 16,0-2-6-16,-1-1 1 0,-1 0 0 0,-3-1 0 16,0-1-2-16,-1 0 0 0,0 0-5 15,0-1 2-15,0 1-2 0,0-1-2 0,4 1-2 16,-1 0-6-16,3 0-4 0,0-1-9 0,1 2-4 16,3-1-8-16,2-1-13 0,0 0-16 0,2 1-25 15,-2-1-10-15,5 1-7 0,1-1-10 16,-1 0-7-16,2-1-27 0,0 0-40 0,1 2-44 15,-1-1-101-15,-4 4-343 0,-1 2-279 0</inkml:trace>
  <inkml:trace contextRef="#ctx0" brushRef="#br0" timeOffset="5655.43">12536 4940 2705 0,'0'0'28'16,"0"0"4"-16,0 0-5 0,0 0 2 0,0 0 6 15,0 0 1-15,0 0-2 0,0 0-6 0,0 0 1 16,0 0-3-16,0 0-7 0,0 0-2 0,0 0-1 16,23 34-3-16,-15-33-5 0,2-1 3 15,5 0-6-15,0-1-4 0,6-5-2 0,1-5-13 16,2 0-9-16,-2-3-4 0,-3-2 4 0,-3 0 7 16,1-2 12-16,-6 0 6 0,0-1 4 0,-3-3-1 15,-2-3 4-15,-2-1 1 0,-3-1-2 0,0-2 6 16,-1-1 0-16,0 1 3 0,-1 4 4 15,1 3 6-15,-4 8 7 0,0 4 5 0,2 6 1 16,1 4-11-16,-2 0-16 0,2 0-15 0,-1 4-8 16,0 5-3-16,2 5 6 0,-1 3 9 0,1 3 3 15,0 2 3-15,1 1 0 0,5-4-2 16,2 1 4-16,3-3-1 0,3-3-3 0,2 0-1 16,4-1-3-16,2-3 6 0,3-5-2 0,3-1 3 15,-2-2 2-15,2-2-8 0,1 0 1 16,-1-6-4-16,-1-1-5 0,-1-1 4 0,1-1-3 15,-2-2-4-15,-4 0-4 0,2-1 0 0,-4-2-5 16,-2 0-3-16,-3-1 6 0,-1-1-2 0,-4-3-4 16,-1 1-6-16,-2-3-8 0,-5 0-9 0,-1-1 0 15,0 1 8-15,-4-2 1 0,-4 2 2 16,-1 1 7-16,-2 1 6 0,-5 2 6 0,3 4 3 16,-2 3-2-16,2 3-3 0,0 3-7 0,4 3 7 15,1 1-3-15,3 0-4 0,0 3 2 0,3 6-6 16,2 1 11-16,0 3 17 0,0 4 18 0,7 1 11 15,1 3 8-15,6 2 3 0,2 4-4 16,2-2 4-16,1 1-5 0,4 1-7 0,-5-2-6 16,0 1-2-16,1-1-6 0,-5-2-5 0,2 1 7 15,-4-1-10-15,-1 1 2 0,0-1 0 16,-2-1-4-16,-4-1 4 0,-2-3 5 0,-3-2 3 16,-1-2-2-16,-7-1 1 0,-2-2-2 0,-5 0-3 15,-2-3-9-15,-5-1-11 0,-4-1-25 0,-3-1-43 16,-3-4-53-16,0-1-108 0,4 0-211 15,11 0-1033-15</inkml:trace>
  <inkml:trace contextRef="#ctx0" brushRef="#br0" timeOffset="5791.48">12534 4402 2983 0,'0'0'77'0,"0"0"15"0,0 0 14 0,0 0-4 15,-123-107-23-15,115 95-25 0,0 3-30 0,6 3-15 16,2 1-27-16,0 3-26 0,11 1-20 0,5 1-51 15,9 0-83-15,14 6-170 0,-7-2-533 0,-6 1-762 16</inkml:trace>
  <inkml:trace contextRef="#ctx0" brushRef="#br0" timeOffset="7651.37">14973 3865 2192 0,'0'0'802'0,"0"0"-766"0,0 0 17 16,0 0 9-16,0 0 12 0,-53-126-9 0,37 114-7 16,3 1-16-16,-5 1-14 0,-2 3-11 0,0 4-10 15,-1 3-12-15,-7 0-1 0,1 10-3 0,-8 7-6 16,-3 9 7-16,-5 5 1 0,0 7 7 0,-1 8-4 15,-1 3-2-15,7 8-2 0,2 0-7 16,6 7 8-16,7-1-1 0,5 4-2 0,10-2 3 16,6 1-2-16,2-2 0 0,9 1 3 0,3-1 1 15,4 1 0-15,3-5 1 0,2-2-1 0,2-5 1 16,1 0 0-16,4-1 3 0,-5 1 1 0,2-4-2 16,-5-2 1-16,-3-5 1 0,-2-8 1 15,-4-3 5-15,-7-7-3 0,0-7-2 0,-4-4 2 16,0-5-1-16,-5-3 9 0,0-3 6 0,-6 0 6 15,-5-2-3-15,-3-4-3 0,-3-3-2 16,-1-4-6-16,-4-3 1 0,1-2-8 0,1-3-3 16,-3-2-10-16,5-1-6 0,3-2-10 0,1-2-11 15,6-1-2-15,1-1-5 0,5 2 0 16,5-2-10-16,1-1-13 0,6 2-19 0,12 0-16 16,4-2-7-16,9 2-11 0,7-1-3 0,6 2 1 15,2-1 8-15,6 2 23 0,4-3 24 0,-2 2 30 16,-1 1 22-16,-1 0 20 0,-2 2 31 15,-8 3 30-15,-9 3 28 0,-5 4 31 0,-12 4 20 16,-4 3 10-16,-5 3 0 0,-5 3-16 0,-1 0-35 16,0 0-32-16,-1 0-29 0,-1 3-28 0,-4-1-5 15,2 3-7-15,-4 3-2 0,-1 2 4 16,0 4-2-16,-2 1 0 0,1 1-2 0,3 0 1 16,4 0-3-16,2 0 0 0,1-1-1 0,0 1-1 15,7 0-4-15,0-3 3 0,6-1 1 0,2-1 0 16,1-2 4-16,-1-1-1 0,4-1 2 0,-3 0-1 15,-1-2 3-15,-2 0 0 0,2-2-1 0,-3-1 1 16,-3 1-2-16,-1-1 0 0,-3 0-1 16,-3-1 2-16,2 0 0 0,-4 0-1 0,0-1 9 15,0 0 8-15,-1 0 8 0,-4 0 0 0,-1-7-4 16,-3-1-15-16,-1-5-15 0,-5-3 1 16,3-2-3-16,-2-1 3 0,-2-1 6 0,5 3-5 15,0 1-3-15,2 3 4 0,0 3-5 0,5 3 3 16,3 1-1-16,1 1-13 0,0 2-22 0,4-2-16 15,5 1-3-15,2-3 4 0,4 0 24 16,2 0 15-16,5-2 6 0,3 0 8 0,-1-1 1 16,3-1 7-16,2-2-3 0,-1-2 4 0,1-1 2 15,0-2-5-15,0-4 4 0,-2 1 0 0,-2-2-1 16,1-2 3-16,-2-4 5 0,-2-4-1 16,3-3 0-16,-4-5 4 0,-7-4 3 0,-2-4 2 15,-2 0 10-15,-5-2-5 0,-5 2-1 0,-4 3 2 16,-2 4 2-16,-5 5 5 0,1 11 0 0,-5 5 3 15,3 6-6-15,2 6-3 0,-3 4-4 0,1 4-11 16,-4 1-8-16,-2 11 0 0,-3 7-2 16,-1 9 0-16,-1 8 11 0,-2 9 3 0,3 4 4 15,3 5 5-15,6 2 0 0,4 3 0 0,7-1-8 16,2 2-1-16,8-4-6 0,5-1-7 0,4-2 5 16,0-5-6-16,3-6 0 0,5-4-3 15,0-3 0-15,4-5-4 0,0-3-5 0,1-5-7 16,0-6-9-16,1-3-4 0,2-8-1 0,3-4-2 15,-1-3-6-15,3-10-1 0,1-4-4 16,-4-5-3-16,-2-6 11 0,0-2 2 0,-5-7 4 16,0-4 8-16,0-5-2 0,-1-4 1 0,-1-8 7 15,1-1 6-15,-6-4 9 0,-7 2 14 0,-5 1 8 16,-8 7 12-16,-1 6 11 0,-9 12 8 16,-2 7 3-16,-2 8-6 0,-6 8-8 0,-1 5-13 15,0 7-12-15,-2 2-4 0,-5 10-1 0,2 6-1 16,-4 4 4-16,1 2 3 0,5 5 1 0,-1 2-4 15,4 1 0-15,4 2-1 0,2 1-5 0,6 1 1 16,1-2-2-16,7 3-2 0,0-1-4 16,7-1 1-16,3 1-4 0,4-3-4 0,4-1 6 15,5-3-5-15,5 1 1 0,2-7-7 0,8 1-2 16,3-4-3-16,2-1-7 0,5-1 1 0,3-4-12 16,1-4-5-16,1-2 6 0,-2-4 1 15,-1-4 6-15,-3 0 11 0,-5-6 5 0,-9-3 4 16,-3-3 14-16,-9-1 6 0,-2-4 5 0,-8 1 3 15,-2 0 5-15,-6-1-1 0,-2-1 0 0,-1 3 10 16,-1-3-8-16,-4 1-4 0,-5 2-1 16,-3 1-11-16,-2 0-3 0,-2 3 0 0,0-1-3 15,-1 5-6-15,0 1 4 0,3 1-2 0,-1 2-2 16,6 1 0-16,2 2-4 0,4 0-8 16,1 2-5-16,0 1-2 0,3 3-5 0,0 0 3 15,3 2 1-15,1 1 6 0,7-1-2 0,0 0 7 0,5-1 2 16,-2 0-4-16,6-1 4 0,-2-2-2 15,1 0-2-15,1-1-6 0,-5-1 3 0,4-2 1 16,-2 0 1-16,-3 0 10 0,3-1 0 0,-3-4-2 16,3 1 3-16,-3-3 3 0,3 0-4 15,-2 0 4-15,2-2-1 0,3 0-4 0,-1-1 3 16,-1 2 2-16,1-2-1 0,3 1-7 0,-4 2 3 16,0 2-5-16,-1 2-3 0,-3 2 8 0,-4 1-4 15,-2 0-4-15,-4 0 1 0,0 1 1 16,-3 1 3-16,0 2 8 0,0-1 2 0,1 2 6 15,3 1-1-15,-2-1 1 0,2 2 4 0,0-1-10 16,2-1 10-16,0 1-1 0,0 0-1 16,4 0-3-16,4-1 2 0,-1-2-4 0,4 0-1 15,1 0 12-15,3-2-11 0,1-1-1 0,3 0 1 16,-1 0-5-16,0-1 0 0,0-4 3 0,2 2 0 16,0-3-7-16,0 0 4 0,1 0 0 15,-1 0-3-15,-2-1 4 0,-2 0 1 0,2-4-3 16,-3 2 4-16,-1-1 0 0,0-1-2 0,0 0-1 15,-2 1-2-15,0-1 7 0,-2 2-9 0,-4 1 5 16,-4 2 0-16,-4 2-1 0,-5 2 8 0,0 0-1 16,0 1 0-16,0 1-14 0,-1 0-3 0,-5 0-8 15,1 0-8-15,-4 0 3 0,-3 0 2 16,-2 4 2-16,-2 2 6 0,-2 1 9 0,0 1-8 16,3 3 4-16,0-1-4 0,2 2-2 0,2 1 2 15,4 1 2-15,2 4 4 0,3 0-1 0,3 3 11 16,1 3 3-16,7 2 9 0,7 4 10 15,3 1 1-15,7 3-2 0,4 5 0 0,1-1-3 16,0-1-7-16,0 3 0 0,-2-5-6 0,-6 1-5 16,-2-4-2-16,-8-3 0 0,-2-4-1 15,-6-2 1-15,-5-7 2 0,0-2 3 0,-11-3 8 16,-7-2 3-16,-7-2 4 0,-11-3-9 0,-7-3-3 16,-6-1-5-16,-8 0-7 0,-2-6-4 15,-1-4-18-15,-2-4-27 0,-1-4-42 0,-1-2-68 16,2-2-135-16,13 3-356 0,18 7-1049 0</inkml:trace>
  <inkml:trace contextRef="#ctx0" brushRef="#br0" timeOffset="7755.62">16728 4028 2902 0,'0'0'106'0,"0"0"-91"16,0 0-14-16,0 0-21 0,0 0-53 0,0 0-80 15,0 0-170-15,0 0-276 0,0 0-980 0</inkml:trace>
  <inkml:trace contextRef="#ctx0" brushRef="#br0" timeOffset="8283.33">18859 4108 2820 0,'0'0'85'0,"0"0"9"0,0 0 9 0,0 0-8 16,0 0-18-16,0 0-22 0,0 0-20 0,0 0-7 15,0 0-10-15,0 0-6 0,0 0-1 16,0 0-6-16,0 0 3 0,0 0-1 0,57-61-9 16,-20 54 3-16,2 2 0 0,1 3-5 0,0 2 5 15,2 0-1-15,-3 6-4 0,-2 4-1 16,-2 3 2-16,0 5-2 0,-5 2-5 0,-4 1 2 16,-5 3-5-16,-6 2-3 0,-6 1 0 0,-7-1 1 15,-3 3-2-15,-12 3 6 0,-6 1 7 0,-7 3 2 16,-5-2 5-16,-6-4 3 0,0 0 0 15,0-8 0-15,-1-2 5 0,3-5 0 0,1-1-2 16,3-4 2-16,2-2-3 0,4 0 3 0,7-4 4 16,4-2 6-16,4-1 4 0,5-1-1 0,2 0 2 15,3 0-10-15,0 0-5 0,3-1-10 0,3-2-6 16,3-2-7-16,3-2-3 0,7-1 3 16,8-1-1-16,8 0 5 0,4-2 4 0,8 1-16 15,2 1-30-15,3-2-45 0,4 2-76 0,2 1-68 16,2-2-86-16,2-1-136 0,-17 3-343 0,-14 1-504 15</inkml:trace>
  <inkml:trace contextRef="#ctx0" brushRef="#br0" timeOffset="8584.96">19994 4126 2201 0,'0'0'322'0,"0"0"-61"16,0 0-56-16,0 0-31 0,0 0-36 16,0 0-27-16,0 0-24 0,0 0-27 0,0 0-19 15,0 0-17-15,0 0-13 0,0 0-7 0,0 0 3 16,0 0-3-16,-134-33 2 0,105 60 2 15,0 3 0-15,1 4 0 0,5-2-2 0,4 1 1 16,6 1-9-16,2-1 0 0,5 0-2 0,6 3-1 16,0 0-2-16,10 2 1 0,8-2 0 0,2-1-7 15,4 0-2-15,5-4-7 0,6-3-5 16,0-3-4-16,1-6 3 0,4-3-1 0,0-5 1 16,-2-3 8-16,2-2 5 0,-5-4 6 0,-1-1 7 15,-8-1 3-15,-6-1 0 0,-4-4 4 0,-5-2 8 16,-1-1 1-16,-8-1 4 0,0-1 1 15,-2-3-4-15,-4-2-4 0,-7 1 0 0,-2-5-3 16,-4 3-9-16,-5-2 1 0,-2 2-8 0,-4 1-5 16,-3 0-15-16,0 2-23 0,-3 1-31 0,5 1-57 15,0-1-96-15,8 4-235 0,8 2-1191 0</inkml:trace>
  <inkml:trace contextRef="#ctx0" brushRef="#br0" timeOffset="9019.84">21034 3937 3192 0,'0'0'82'16,"0"0"4"-16,0 0-7 0,0 0-17 0,0 0-19 16,0 0-19-16,0 0-13 0,0 0-12 0,0 0-4 15,0 0-3-15,0 0 4 0,0 0 5 0,0 0-4 16,0 0 6-16,-24 137-2 0,38-101-2 0,4-3 0 15,3 1 1-15,1-2-4 0,-2-3 0 16,3-3-5-16,0 2-7 0,-3-5 3 0,-2-1 1 16,-1-3 4-16,0-2-6 0,-4-5 0 0,-2-4-1 15,-3-2-6-15,-1-1 10 0,-3-3 3 0,-4-2 2 16,1 0 10-16,-1 0 8 0,0 0-2 16,0-2 2-16,0-4-3 0,0-2-6 0,0-1-1 15,0-2-1-15,-1-2-3 0,-1 0 1 0,-2-1 2 16,1-1 1-16,2 0 3 0,1 0-5 0,0 0 2 15,0 1-4-15,1 1-3 0,4 3 3 0,-1 0-2 16,3 2-1-16,-2 0 6 0,2 2-2 16,1 1 3-16,-1 2 4 0,0 1 2 0,2 0-4 15,-1 2 0-15,0 2-1 0,-1 5-2 0,3 2 0 16,3 4-1-16,-1 2 1 0,-1 4-3 16,0 2 2-16,0 0-2 0,-1 3-2 0,1-1-9 15,0 1-15-15,5-3-46 0,-2-1-79 0,6-1-132 16,-2-5-324-16,-6-5-1081 0</inkml:trace>
  <inkml:trace contextRef="#ctx0" brushRef="#br0" timeOffset="9367.24">21621 4202 1903 0,'0'0'330'0,"0"0"-148"0,0 0 19 15,0 0-1-15,0 0-25 0,0 0-27 0,0 0-36 16,0 0-30-16,0 0-27 0,-50-122-29 0,64 115-17 15,2 1-4-15,8 1 3 0,2 0-8 0,5 3 4 16,0 1-2-16,6 1-6 0,-4 0 6 16,2 5 2-16,-1 1-4 0,-2 3-4 0,-5 2 4 15,-2 2-4-15,-4 2 1 0,1-1 0 0,-4 4-2 16,0-2-2-16,-6 2-1 0,-1 1 3 0,-4-1-9 16,-5 0-3-16,-2-2 0 0,0 0 0 15,-7-1 5-15,-2-4 9 0,-3-2 3 0,0-3 8 16,1-4 10-16,0-2 5 0,-1 0 13 0,2-7 5 15,0-2 4-15,1-3-2 0,1-3-6 16,2-2-3-16,3-1-11 0,2-2-5 0,1-3-6 16,0 2-10-16,8-4-6 0,0 1 0 0,5-2-7 15,0-1-9-15,6 0-15 0,2-5-19 0,4-1-27 16,0-2-55-16,4-3-82 0,-1 3-180 16,-6 8-483-16,-10 12-780 0</inkml:trace>
  <inkml:trace contextRef="#ctx0" brushRef="#br0" timeOffset="9916.78">23884 3932 2124 0,'0'0'159'15,"0"0"-12"-15,0 0-29 0,0 0-10 0,0 0-11 16,0 0-26-16,0 0-18 0,0 0-19 0,0 0-8 16,-129-47-3-16,98 47-2 0,-1 1 2 15,-1 4-8-15,-2 4-2 0,3 2-6 0,1-1 2 16,2 2 2-16,7 1 4 0,3-3-5 0,8 0-6 16,2 3-4-16,7-3-3 0,2 1 1 0,1 0 3 15,1 1 5-15,7 0 4 0,6 3 9 16,0 0 3-16,6 0 4 0,6 1 2 0,-2 1-4 15,4-2-3-15,0 4-10 0,1 0-1 0,-6-3-5 16,3 2-1-16,-3-1 2 0,-1-1-3 16,-7-1 1-16,1-1-1 0,-6-1-1 0,-2-3 0 15,-6 1 0-15,-2-4 7 0,-1-1 2 0,0 0 6 16,-2-3 3-16,-8 2 8 0,1-1 0 0,-4-1 1 16,-5-1-2-16,-3 0-7 0,1-2-3 15,-4 0-5-15,0-3-5 0,3-3-12 0,4-1-17 16,-1-1-39-16,2-1-53 0,6 0-76 0,7-2-182 15,1 4-382-15,2 1-904 0</inkml:trace>
  <inkml:trace contextRef="#ctx0" brushRef="#br0" timeOffset="11000.85">24170 4128 2300 0,'0'0'161'0,"0"0"-29"0,0 0-4 0,0 0-8 0,0 0-9 16,0 0-22-16,0 0-33 0,0 0-22 15,0 0-20-15,0 0-9 0,0 0-4 0,0 0-1 16,0 0 3-16,0 0-3 0,29-18 2 0,-28 17 3 16,-1 1-3-16,0 0 4 0,0 0 3 15,0 0 2-15,0 0 0 0,-2 0 1 0,-3 0-5 16,1-1-7-16,-3 0-6 0,2-1-3 0,-4-2-6 16,-2 2 4-16,1-1 4 0,-1 1 1 15,-4 0 3-15,4 1 3 0,-1-1 3 0,2 1-3 16,2 0 6-16,4 0-2 0,-2 0-1 0,3 0 6 15,2 1 2-15,0 0 2 0,1-2 1 0,0 2 4 16,0-1-1-16,0 1-2 0,0 0 3 0,0 0-4 16,0 0-3-16,0 0-2 0,0 0-1 15,0 0-5-15,0 0 1 0,0 0-2 0,0 0-4 16,0 0 0-16,0 0-2 0,0 0 1 0,0 0-2 16,0 0 4-16,0 0-1 0,0 0-2 0,1 0 2 15,-1 0-1-15,0 0 1 0,0 0-1 16,0 0 3-16,0 0-4 0,0 0 2 0,0 0 0 15,0 0-3-15,0 0-1 0,0 0 0 0,0 0-3 16,0 0-8-16,0 0 1 0,0 0-7 0,0 0-7 16,0 0 6-16,0 1 2 0,0 1-2 0,0 0 3 15,0-1-3-15,1 0-2 0,2 0 6 16,-1 1 6-16,2-1 5 0,-1 0 2 0,0 0 4 16,4 0 2-16,0 2-4 0,1-2 3 0,2 0 0 15,-2 0 1-15,3 0-2 0,-1 0 2 16,1-1-4-16,0 2-5 0,1-2 0 0,-3 0-3 15,-2 1-1-15,1-1 6 0,-5 0 7 0,2 0 2 16,-3 0 10-16,-1 0 7 0,-1-1 6 0,0-2 3 16,0 1 0-16,0-2-1 0,0 1-10 0,0-1 8 15,-1 0-6-15,-2-1-4 0,-3-1 1 16,1 2-7-16,-5-2-4 0,1 1 2 0,-4 0 6 16,-1 0-4-16,2 2 5 0,-5 2 1 0,3 1-6 15,-4 0 4-15,0 3-2 0,4 4-2 0,1 4 1 16,-1 2 3-16,4 1-1 0,4 1 1 0,0 1-3 15,5 1 1-15,1 1 0 0,1-1 1 16,8 0 4-16,2 0-4 0,5 0 2 0,4-2 1 16,3-1 3-16,3-1-7 0,7-1-3 0,0-3-3 15,2-3-14-15,2-2 4 0,2-4-8 16,-3 0-12-16,1-2-9 0,0-6-12 0,-3-2-8 16,-2-3 0-16,-2-2 11 0,-1-3 7 0,-3-1 9 15,-7-2 3-15,-4-3 0 0,-2-1-5 0,-3-5 2 16,-2 0 5-16,-1-5 2 0,-3-1 15 15,0-4 1-15,1-2 1 0,-2-5 3 0,1 1 7 16,-4 6 5-16,-2 7 12 0,-4 6 14 0,-2 10 12 16,1 7 12-16,4 5-1 0,0 3-16 0,3 2-20 15,-1 0-20-15,0 2-13 0,-3 8 8 16,2 3-3-16,-1 9 9 0,-3 6 4 0,4 3-9 16,1 3 10-16,2-1-4 0,-1-1 0 0,0-1 1 15,2-4-2-15,1 1 1 0,2-3-5 16,-2-1 10-16,4-1-11 0,-2-2 1 0,2 0 3 15,-1-3-8-15,-2 1-2 0,2-3-4 0,-2-2-3 16,0-4-8-16,1-2 9 0,-3-2-1 0,-2-2 3 16,1-3 5-16,1 0 4 0,-2-1 3 0,1 0 4 15,1-2 1-15,0-3-9 0,-1-2-5 16,0-2-8-16,2-1-2 0,0-2-6 0,-2-2-2 16,1-1-7-16,-1 0-5 0,5 2 2 0,-3-1-2 15,-1 2 4-15,4 3 0 0,-3 2 0 0,1 1-1 16,0 4 5-16,-1 2 4 0,4 0 10 15,-3 0 12-15,3 2 9 0,1 3 17 0,2 3 7 16,1 0 12-16,1 1 6 0,3 2 4 0,1 0 2 16,1 0-1-16,0 1-7 0,1 2-6 0,2-3-3 15,-2 2-11-15,0-1-3 0,0 0-6 16,0 1-6-16,2-3-6 0,-2 3-1 0,1-2-17 16,1 0-33-16,0-1-64 0,1 1-131 0,-8-4-357 15,-2-3-1067-15</inkml:trace>
  <inkml:trace contextRef="#ctx0" brushRef="#br0" timeOffset="11136.62">25371 4164 3416 0,'0'0'102'0,"0"0"-9"0,0 0-4 0,0 0-5 16,0 0-15-16,0 0-14 0,3-129-20 16,-3 121-12-16,2 2-16 0,-1 4-9 0,-1 1-5 15,0 0-27-15,0 1-49 0,-4 0-90 0,1 1-219 16,0 1-1459-16</inkml:trace>
  <inkml:trace contextRef="#ctx0" brushRef="#br0" timeOffset="22216.33">20393 4301 712 0,'0'0'216'0,"0"0"-27"0,0 0-11 0,0 0 17 15,0 0-7-15,0 0-22 0,0 0-25 16,0 0-28-16,0 0-2 0,0 0-24 0,0 0-12 16,0 0 1-16,-2 6-7 0,2-6-4 0,1 0-4 15,0 0-9-15,1 0-6 0,0 0 0 16,1 0-3-16,-1 0 0 0,6 0-1 0,-2 0-2 15,1-1-8-15,5 0-11 0,1-2-2 0,1 1-11 16,2-2-5-16,2 2 5 0,1 0-10 0,2-1-3 16,2 0-24-16,0 0-48 0,0 0-80 0,-1-1-184 15,-5 2-534-15,-6-1-684 0</inkml:trace>
  <inkml:trace contextRef="#ctx0" brushRef="#br0" timeOffset="26565.46">28197 4291 1425 0,'0'0'274'0,"0"0"-150"0,0 0 46 16,0 0 35-16,0 0-8 0,0 0-11 0,0 0-24 15,0 0-33-15,0 0-37 0,0 0-31 0,0 0-32 16,0 0-28-16,-19-107-7 0,19 121-2 0,-1 10 8 16,0 13 7-16,0 12 6 0,0 16 2 15,1 13 4-15,0 12 0 0,0 7-1 0,4 7-2 16,4 1-2-16,0 1-4 0,2-2 0 0,-3 3-1 16,0 0-3-16,0 3 3 0,1-2 1 15,-4-3-1-15,2-7-1 0,-1-8-2 0,4-8-5 16,-1-8 1-16,0-7 3 0,2-6-3 0,0-7 2 15,-1-7-4-15,-1-8-9 0,2-6-24 16,-2-7-39-16,0-6-62 0,-1-8-112 0,0-5-205 16,-2-2-545-16,-2-4-316 0</inkml:trace>
  <inkml:trace contextRef="#ctx0" brushRef="#br0" timeOffset="27435.44">28159 4133 953 0,'0'0'62'0,"0"0"34"16,0 0 41-16,0 0 33 0,0 0 14 16,0 0-4-16,0 0-20 0,0 0-26 0,0 0-35 15,0 0-30-15,0 0-19 0,0 0-12 0,0 0-3 16,0 0 6-16,0-33-7 0,0 33-6 16,0 0-4-16,1 0-11 0,0 0 1 0,4 0 4 15,-1 0 10-15,4 0 9 0,10 0 10 0,4-2 5 16,9-2-4-16,12 2 3 0,4-2-5 0,13 1-4 15,11-2-5-15,11 2-7 0,11-1 2 0,13 2-8 16,8 1-2-16,8 1 2 0,4 0-9 0,9 0 0 16,2 4-2-16,4 2-5 0,0 0-1 0,2 0 3 15,0 0-2-15,-8-2-2 0,0 1 2 16,-8 0-1-16,-2-1-1 0,-6 0 6 0,-7 0-5 16,-3 0-4-16,-12 0 3 0,0-1-5 0,-7 1 1 15,-5 0 1-15,-6 0 0 0,-8-2-3 16,-6 2 0-16,-8-1 2 0,-8 2-1 0,-9-2-1 15,-9 1-1-15,-7-2 1 0,-4 1-2 0,-10-1 3 16,-3-1 1-16,-5-1-2 0,-2 1 3 0,0-1 2 16,0 0-5-16,-2 1-9 0,1-1-4 0,-4 1-12 15,3 2 8-15,-3 4 7 0,-1 4 0 16,-4 6 9-16,0 6-2 0,-4 8 4 0,0 8 0 16,-1 10 1-16,-2 7 0 0,-1 7-2 15,6 9 2-15,0 6 3 0,0 6 0 0,2 3-2 16,4 2 4-16,5 2-4 0,1 0-3 0,2 2 2 15,7-2-1-15,4-2 1 0,3-1 2 0,-3-8 2 16,5-4-3-16,-1-7 1 0,-2-5-1 16,1-3 1-16,-2-4 0 0,-2-4-2 0,4-2 7 0,-4-4-9 15,-1-1 2-15,-2-2-1 0,-2-3-6 16,-3-3 5-16,2-6 0 0,-4-3 2 0,-1-5-5 16,-1-4 6-16,0-2-1 0,-1-3-1 0,-5-4 5 15,1 0 2-15,-3-2 3 0,-4 2 4 0,-7-3 5 16,-8-2-5-16,0 1 3 0,-9-1-3 15,-5-1-2-15,-7-1-2 0,-6 2-3 0,-9-2-1 16,-7 0-7-16,-10 0 7 0,-8-2-3 0,-7-1 0 16,-15 0-2-16,-8-1 0 0,-17 0-3 15,-11-1-2-15,-15 1 9 0,-12-1-6 0,-8-2 2 16,-4-3-1-16,-2 0-1 0,-2-2-6 0,8 2 3 16,8 1 1-16,14 1-3 0,16-1 7 0,17 4-2 15,19 0-1-15,21 0 2 0,17 0 2 16,18 0-3-16,16 0-1 0,9-1 1 0,13 1-12 15,5 0-17-15,7 1-38 0,1-1-65 0,4 0-77 16,6-3-150-16,-1 2-337 0,0 0-913 0</inkml:trace>
  <inkml:trace contextRef="#ctx0" brushRef="#br0" timeOffset="28415.58">29252 2670 1691 0,'0'0'120'0,"0"0"39"0,0 0 22 15,0 0 0-15,0 0-18 0,0 0-34 0,0 0-30 16,0 0-26-16,0 0-22 0,-129-32-13 16,108 41-5-16,-1 5 0 0,1 5-4 0,-6 4 4 15,3 5-7-15,-3 4 3 0,2 3 1 0,1 4 4 16,2 1 2-16,3 0-2 0,4 5 4 0,1-1-7 15,6 2-1-15,2 1-6 0,5 0 0 16,1-1-1-16,7-1 3 0,4-3 5 0,5-1-6 16,5 0 0-16,6-2-4 0,7-2-2 0,4-3-5 15,5-4 3-15,4-2-6 0,1-4-2 16,5-4 1-16,5-4-2 0,3-3 0 0,3-6 2 16,5-3 2-16,4-4-2 0,6-1 0 0,2-8-3 15,0-3 1-15,2-2-2 0,-2-2 2 16,-6-3 2-16,0-1-5 0,-6-2 4 0,-3-2-5 0,-6-2-1 15,-6-2 5-15,-4 0-1 0,-4-4 2 16,-9-2-2-16,0-3 3 0,-8-4-5 0,-5-2 3 16,-9-2 0-16,-9-6-7 0,-6-4-1 0,-3-5-3 15,-13-4 3-15,-7-2-6 0,-8-1 6 0,-8-1-1 16,-7 4-5-16,-5 3-1 0,-13 4-3 16,-8 4-6-16,-3 6-5 0,-9 2 8 0,-5 6-8 15,-4 2-5-15,-1 8-9 0,0 7-31 0,7 8-39 16,3 9-47-16,8 6-75 0,7 18-117 0,24-3-208 15,15-3-923-15</inkml:trace>
  <inkml:trace contextRef="#ctx0" brushRef="#br0" timeOffset="29750.89">30788 2849 240 0,'0'0'131'0,"0"0"28"0,0 0 45 16,0 0 45-16,0 0 26 0,0 0-52 0,0 0-41 16,0 0-45-16,0 0-31 0,0 0 17 15,0 0 1-15,0 0 5 0,0 0-9 0,0 0-14 16,96-54-9-16,-80 47-18 0,5 0-14 0,-2-1-15 16,-1 2-1-16,1 0-7 0,-5 1-4 0,3 1 0 15,-5 0-10-15,1 1-7 0,0 2-4 16,-3 0-5-16,1 1-11 0,-4 0 1 0,1 0-4 15,3 3-6-15,-3 3 2 0,-1 2 1 0,-2 0 1 16,1 2-6-16,-2 2 9 0,-2 1-5 0,-2 1-1 16,-1 3 7-16,-5 2-5 0,-5-1-3 15,-5 3-1-15,-3 1 1 0,-2-1 1 0,-7 0 5 16,4 0 1-16,-6-2 5 0,1-1-3 0,-1 0 1 16,0-4-1-16,4 0-4 0,-1-1 5 15,3 0-2-15,0-3 1 0,9 0-6 0,3-3 5 16,-1 0-4-16,9-2 0 0,-2-2 10 0,5 1-11 15,1-2 2-15,0 1 0 0,0-1 0 16,1-1 2-16,5 1 5 0,1 0 1 0,3 0 0 0,1 0 4 16,3 0-2-16,5-1-3 0,2-1-2 15,1 0-9-15,7-1-17 0,2-3-16 0,4-1-31 16,0-1-54-16,2 2-86 0,-1-3-93 0,3-1-121 16,0-3-137-16,-9 3-130 0,-8 2 173 0</inkml:trace>
  <inkml:trace contextRef="#ctx0" brushRef="#br0" timeOffset="30067.73">31479 2871 689 0,'0'0'426'0,"0"0"-16"16,0 0-50-16,0 0-50 0,0 0-47 0,0 0-48 16,0 0-56-16,0 0-44 0,0 0-30 15,0 0-27-15,0 0-19 0,0 0-10 0,0 0-11 16,0 0-5-16,-57-50-1 0,40 58-6 0,-4 4-2 16,0 2 2-16,2 2-2 0,-1 3-2 0,2 2 1 15,4 2-4-15,-1 0 0 0,2 1-1 16,3 1 1-16,2 3-1 0,4-2 0 0,2 2 1 15,2 1-4-15,0-4-3 0,3-1-8 0,4-1-6 16,-2-3-15-16,4 1-11 0,0-4-10 16,3-2-4-16,-2-2 7 0,2 0 13 0,2-2 6 15,0-3 4-15,3-2 5 0,-3-2 5 0,-1-2 9 16,2-1 11-16,-2-1 5 0,-2 0 1 16,4 0 6-16,-5-4 6 0,1-3 1 0,1-1 5 0,-3-1-1 15,0-3-3-15,-5 2-2 0,3 0 0 16,-4 0-3-16,-2 0-6 0,-1 0-1 0,0-3-11 15,-3 2-7-15,-4 0-20 0,1 1-27 0,-3 0-52 16,-1 0-71-16,-5 0-86 0,5 0-180 0,1 3-569 16,5 2 251-16</inkml:trace>
  <inkml:trace contextRef="#ctx0" brushRef="#br0" timeOffset="30301.09">31854 2809 2419 0,'0'0'76'0,"0"0"16"0,0 0 0 0,0 0-17 16,0 0-27-16,0 0-25 0,0 0-10 15,0 0-5-15,0 0 3 0,0 0 4 0,0 0-6 16,-31 123 3-16,31-95-2 0,0-1 0 0,0 2 0 16,1-1-3-16,6 3 2 0,-4-1-6 15,5 0 0-15,-3-3 1 0,2 0-1 0,1-3-1 16,0 1-6-16,0-3-13 0,-1-2-24 0,2 2-31 15,-2-5-37-15,-2-2-66 0,4-2-93 0,0-1-170 16,-4-5-378-16,1-4-198 0</inkml:trace>
  <inkml:trace contextRef="#ctx0" brushRef="#br0" timeOffset="30766.07">32084 3073 385 0,'0'0'220'0,"0"0"53"16,0 0 11-16,0 0-7 0,0 0-42 0,0 0-40 15,0 0-35-15,0 0-25 0,0 0-29 16,0 0-22-16,0 0-23 0,0 0-11 0,0 0-16 15,-12-8-13-15,14 10 1 0,3 1 5 0,3 1 7 16,1 2 5-16,4 2-1 0,0 1-10 0,3 1-2 16,1 2-3-16,-1 1-5 0,2 0-3 0,2-2-4 15,1 3-3-15,-3 0-6 0,0 2 1 16,-2-3-5-16,2 2 2 0,-6-1 2 0,3 0 0 16,-7-3-2-16,-1 1 0 0,0 0 2 0,-1-2-4 15,-2 1 2-15,-1-3 2 0,-2 0-2 0,-1 1 0 16,0-2 1-16,-1-1 0 0,-3 0-5 0,-4 0 3 15,0-1-1-15,-2-1 0 0,-1-1 2 16,1-2 5-16,-2 1-3 0,0-1 3 0,-1-1 3 16,5 0-2-16,-2 0 2 0,4 0 0 0,2-1 4 15,-1-1-2-15,5 0 2 0,0-2-3 16,0-2-13-16,0 0-6 0,0 1-9 0,5-2-7 16,-2 0-6-16,1 0-13 0,1 0-42 0,-1 1-90 15,2 0-153-15,-3 0-304 0,0 3-888 0</inkml:trace>
  <inkml:trace contextRef="#ctx0" brushRef="#br0" timeOffset="31040.79">31865 3149 1847 0,'0'0'81'0,"0"0"36"15,0 0 41-15,0 0 35 0,0 0-5 16,0 0-28-16,0 0-32 0,0 0-40 0,0 0-37 16,0 0-22-16,0 0-18 0,0 0-9 0,0 0 1 15,0 0 5-15,66-100-1 0,-31 100 4 0,7 0 2 16,5 3-6-16,-5 3-1 0,0 0-4 16,-3 2 0-16,-4-1-3 0,-1 1 1 0,-3 0 1 15,-5 2-7-15,-3 1 2 0,-5 0 8 0,-3 1-26 16,-6-2-25-16,-3 0-64 0,-1 2-112 15,-1 3-199-15,1-2-450 0,-3-5-537 0</inkml:trace>
  <inkml:trace contextRef="#ctx0" brushRef="#br0" timeOffset="31450.02">32525 3077 2369 0,'0'0'109'0,"0"0"16"0,0 0 14 0,0 0 5 16,0 0-32-16,0 0-22 0,0 0-28 0,0 0-23 15,0 0-28-15,0 0-12 0,0 0-7 0,0 0-7 16,0 0 12-16,0 0-1 0,69-63 0 16,-50 70 1-16,3 2-2 0,0 0-1 0,3 4 2 15,-1 1 1-15,1 1-2 0,-1 3 1 0,-2 0 1 16,0 0 3-16,-2 3-6 0,-2-3 4 0,0 1-3 15,-4 0-1-15,-2 0 1 0,-2-3-1 16,0 0-1-16,-1 0-10 0,-3-3 11 0,-2-2-2 16,-3-2 2-16,1-2 11 0,-1-2-1 0,-1-1 13 15,0-1 23-15,0-2 20 0,0-1-2 16,-1-1-3-16,-1-6-16 0,0-1-22 0,1-1-2 16,-1-4-1-16,2-1-7 0,0-3-1 0,0 0 2 15,2-2-8-15,3-2-5 0,3 2-9 16,3-2 2-16,2 0-3 0,4-3 2 0,-4 7 3 15,5-2-14-15,-5 6 2 0,4-2 0 0,-1 1-33 16,2-2-50-16,0 1-64 0,-1 0-116 0,2 0-177 16,-9 8-337-16,0 2-592 0</inkml:trace>
  <inkml:trace contextRef="#ctx0" brushRef="#br0" timeOffset="33331.99">18487 5480 1718 0,'0'0'349'0,"0"0"-129"0,0 0 2 15,0 0-35-15,0 0-26 0,0 0-22 16,0 0-24-16,0 0-17 0,0 0-27 0,0 0-27 16,0 0-24-16,0 0-21 0,0 0-15 0,-30-96-7 15,30 109 6-15,5 8 4 0,5 6 14 16,1 9 6-16,4 1-1 0,-1 2-2 0,4-2-3 16,2 0 2-16,0-2-2 0,0-1 1 0,0-3 1 15,1-1-2-15,2-6-2 0,-1-3 4 16,2-4 2-16,-1-2-1 0,0-5 4 0,1-1 2 15,2-5-1-15,4-4 9 0,1-1 7 0,4-11 6 16,8-6 4-16,6-8 9 0,9-4-4 0,11-11-4 16,2-5-1-16,6-5-7 0,5-4-4 0,1-1 0 15,-1-4-3-15,-2 0-11 0,0-1 0 16,-5 1-2-16,-4 5-3 0,-5 2 2 0,-5 6-1 16,-8 3-4-16,-9 6 2 0,-7 6 2 0,-9 5-3 15,-10 9 0-15,-4 7 0 0,-8 4 0 16,-2 4-3-16,-4 2 1 0,0 1-5 0,0 0-8 15,0 0-2-15,0 0-6 0,0 0-6 0,-1 5-1 16,-1 2 6-16,1 3-4 0,-1 5-18 0,2 4-33 16,-3 2-56-16,5 0-82 0,-2-1-183 15,0-7-620-15,0-4-651 0</inkml:trace>
  <inkml:trace contextRef="#ctx0" brushRef="#br0" timeOffset="40816.08">29810 2389 1436 0,'0'0'15'0,"0"0"-5"16,-184 48 1-16,101-21-8 0,-4 4-8 0,-5 6-90 16,21-9-219-16,25-7-747 0</inkml:trace>
  <inkml:trace contextRef="#ctx0" brushRef="#br0" timeOffset="63810.04">29602 2773 17 0,'0'0'-7'0,"0"0"33"15,0 0 24-15,-154-63 35 0,116 48 29 0,2 2 53 16,-1 0 30-16,2 1 7 0,0 3 3 15,0 2-20-15,0 3-29 0,0 0-17 0,4 4-15 16,1 0-12-16,6 0 0 0,6 0-7 0,6 0-15 16,5 2-25-16,6 0-35 0,2 1-8 0,9 3 7 15,11 3 27-15,11 2 33 0,19 1 4 0,18 2-3 16,28 0-17-16,19-3-19 0,31 2-14 16,21-1-10-16,20 0-9 0,14 3-5 0,10 1-3 15,6 5-6-15,-2 2-4 0,-4 4 1 16,-8-1-5-16,-10-1-2 0,-11-1-1 0,-10-4-2 0,-13-4 1 15,-26-6-4-15,-26-2 3 0,-22-4 5 16,-18-2 0-16,-4-2 2 0,-3 0 2 0,-4 0-1 16,-10-1 27-16,-7-4 12 0,-12-2-11 0,-11-1-13 15,-15-6-29-15,-21-4-18 0,-27-6 8 0,-32-5 10 16,-29 0-6-16,-13 2 9 0,-16 7 8 16,-9 6-2-16,-14 2 18 0,-14 5 1 0,-11 4 1 15,-10 3 0-15,-7 0-3 0,1 9 3 0,0-1-5 16,6 2 3-16,13 0 0 0,16 0 3 0,25-2 1 15,27 0-1-15,32-2 0 0,30 1-13 16,24-1-24-16,23 0-6 0,8 3-3 0,24 4 12 16,15 3 24-16,24 2 0 0,24 0 3 0,25-1-7 15,22 1-3-15,20 0 0 0,13 4-6 16,9 0-4-16,4 4-8 0,0 1-13 0,-3-1-8 16,-8-3-7-16,-9-6 3 0,-15-6 9 0,-17-7 12 15,-17-4 6-15,-19-1 9 0,-18-8 0 16,-17-1 6-16,-20-4 19 0,-16-4 5 0,-18 0-6 15,-8-4-8-15,-20-6-16 0,-11 1-18 0,-19-5 6 16,-18 0 3-16,-23-1 4 0,-20 2 11 0,-20 2 5 16,-22 5 4-16,-18 5-3 0,-18 5 5 0,-8 5 0 15,-12 4-2-15,-2 4 6 0,4 1-2 0,4 5 0 16,6 3 1-16,17 2 3 0,19 0-8 0,27 1 2 16,32-2-5-16,32-2-4 0,31 0-19 15,28-2-15-15,20 3 2 0,26 4 0 0,26 1 27 16,30 1 11-16,26-2-1 0,33 1-1 0,24-1-6 15,21 2-4-15,18 3-2 0,9 5-10 16,7 5-10-16,1 3-16 0,-4 2-10 0,-6 0 2 16,-11-4 0-16,-16-7 17 0,-40-6 8 0,-29-7 12 15,-31-5 12-15,-23-3 5 0,-8 0 22 0,-11-1 46 16,-10 1 15-16,-13-7-5 0,-17-7-17 16,-28-10-48-16,-37-11-14 0,-37-7-1 0,-32 2 4 15,-25 0 6-15,-22 8-3 0,-15 4 9 0,-20 5-3 16,-13 5-6-16,-8 5-1 0,-4 6-6 0,8 7-5 15,10 4-6-15,20 12-22 0,27 5-51 16,29 8-87-16,35 3-175 0,39-5-317 0,30-7-954 16</inkml:trace>
  <inkml:trace contextRef="#ctx0" brushRef="#br0" timeOffset="64516.86">29237 4656 2816 0,'0'0'-31'0,"0"0"1"0,-186 50 4 0,106-6 18 0,-3 11 15 15,-4 5 8-15,-2 6 10 0,1 1 3 16,8-3-3-16,12-3-1 0,12-6-6 0,17-4-11 15,17-6-11-15,14-2-6 0,12-4-3 0,22 1 1 16,17-5 5-16,22-3 5 0,21-10-1 0,28-7-1 16,20-10-10-16,20-5-25 0,15-8-26 15,16-8-14-15,4-6-3 0,4-3 17 0,-1-4 27 16,-4-6 18-16,-12-6 14 0,-13-7 10 0,-14-8 3 16,-16-7-6-16,-14-6-2 0,-17-4 4 15,-17-7 3-15,-17 0 15 0,-22-2 11 0,-18 2-1 16,-20 7 5-16,-16 7-3 0,-22 10-6 0,-21 13-4 15,-18 11-11-15,-16 12-4 0,-19 14 0 16,-17 7 5-16,-18 18 13 0,-10 12 2 0,-10 14 6 16,-4 9 0-16,-3 8-7 0,6 9-4 0,4 4-2 15,13 6 1-15,18 4-6 0,15 4-5 0,23 0-4 16,22 3-11-16,20 3-5 0,19-1-5 0,23 1-4 16,11-1 0-16,27-5 1 0,17-5 3 0,18-9-17 15,13-12-9-15,17-13-7 0,13-14-16 16,8-15 5-16,4-13 5 0,4-8 10 0,0-8 11 15,-4-10 21-15,-3-6 13 0,-10-6 7 0,-10-6 18 16,-14-6 7-16,-17-4 13 0,-16-4 16 0,-10-8 6 16,-19-3 0-16,-7-6-7 0,-17-5-15 15,-5-5-13-15,-20-4-11 0,-11 0-7 0,-9 0-9 16,-12 6-9-16,-12 7-1 0,-7 11-14 0,-9 12-7 16,-8 13-7-16,-5 16-27 0,-5 16-62 0,1 16-127 15,23 3-259-15,24-1-1069 0</inkml:trace>
  <inkml:trace contextRef="#ctx0" brushRef="#br0" timeOffset="65738.24">29374 7333 1609 0,'0'0'153'0,"0"0"26"0,0 0 6 16,0 0-19-16,0 0-29 0,0 0-26 0,0 0-26 15,0 0-20-15,0 0-11 0,0 0-10 0,0 0-3 16,0 0 0-16,0 0-8 0,12-48-1 16,-4 43-4-16,2-2-1 0,1 0 0 0,4-2-2 15,1 1 2-15,2-1-5 0,-1-2 0 0,6 2-2 16,-3 0-7-16,0 1 1 0,-2 0-3 15,-1 1-1-15,0 1 2 0,-6 2-1 0,0 0-1 16,-4 2 3-16,-3 0 3 0,-3-1-2 0,0 3 1 16,1 1-3-16,-2-1-3 0,0 0 2 15,0 0-1-15,0 0 0 0,0 0-4 0,0 0-3 16,0 0 0-16,0 0-3 0,-2-1 2 0,1 1 0 16,0 0-2-16,1 0 2 0,-1 0 4 0,0 0 1 15,0 0-1-15,-2 0-3 0,0 0-2 16,1-1-3-16,-6-1 1 0,4 1-2 0,-4-2-3 15,0 2 1-15,-3-1 2 0,0 1 0 0,-5-1 2 16,-1 2-1-16,-2-1-1 0,-1 1 1 16,-5 0-2-16,0 0 1 0,-5 0 0 0,0 3 0 0,-2 2 3 15,-1 1-3-15,-2 1 2 0,2 1 1 16,3 2-5-16,0 0 1 0,3 3 2 0,1 3-1 16,-4 3 1-16,1 2 1 0,-2 4 0 0,0 3 3 15,0 1-1-15,-1 3 2 0,3 3-3 0,-1-1-1 16,4 5 2-16,3 0 1 0,1 4-1 0,2-1-1 15,2 5 2-15,3 0-5 0,-1 0 4 16,4 2 3-16,1 1-2 0,3 1 3 0,7 4 1 16,1 1 2-16,4 5 3 0,2 6 7 0,4 2-5 15,4 3 0-15,1-3 1 0,6-1-7 16,0-3 6-16,5-3 3 0,0-3-1 0,5-4 4 16,7-3-4-16,-1-6 0 0,7-3-1 0,-1-4-1 15,5-9 8-15,-1 0-2 0,5-9-3 16,1-2 6-16,1-4-7 0,5-5-2 0,0-4 5 15,3-2-5-15,0-4-1 0,2 0 3 0,3 0 2 16,-2-3-9-16,3 0 2 0,1-1-4 0,-4 2-5 16,-3 0 5-16,-3-1 1 0,-7 1-1 0,-3 0-2 15,-7-2 4-15,-1 1-3 0,-3-2 0 16,-4-2 3-16,1 1-6 0,-1-2-1 0,3 0 4 16,0-2 0-16,2-2-7 0,1-2 6 0,0-1 1 15,-1-2 2-15,0-2 1 0,-3-3 0 16,3-1-8-16,2-1-4 0,-1-3 4 0,0-3 1 15,1-1 1-15,-1-1 0 0,-3-1 5 0,-3-1-10 16,-4-2 8-16,-6 1 0 0,-5-4-2 0,-3-2 3 16,-5-2-1-16,-3-2-1 0,-4-3-6 0,-3-2 10 15,-1 1-5-15,-1 0 1 0,-6 1 7 0,0 1-10 16,-3 0-1-16,-4-3 1 0,0 1-1 16,-5-1-2-16,-1-3 4 0,-4-2 2 0,-4-2-6 15,-3 0 3-15,-7-3 1 0,-2-1-4 0,-5 1-3 16,-7 1 3-16,-8 0-2 0,-10 2-3 15,-8 2-1-15,-8 2 1 0,-12 7-7 0,-5 3 0 16,-6 6 4-16,1 9-12 0,-2 3-3 0,1 11-3 16,4 6-6-16,4 5-2 0,0 3-2 15,4 11-6-15,7 7-17 0,2 5-8 0,5 8-16 16,5 7-24-16,8 3-23 0,9 8-47 0,11 0-117 16,19-9-172-16,13-15-737 0</inkml:trace>
  <inkml:trace contextRef="#ctx0" brushRef="#br0" timeOffset="66433.47">31282 7300 1327 0,'0'0'159'0,"0"0"28"0,0 0 20 15,0 0-10-15,0 0-18 0,0 0-20 0,0 0-40 16,0 0-29-16,0 0-27 0,0 0-17 0,0 0-9 15,0 0-4-15,126-118-5 0,-107 114-6 16,1 0-1-16,-1 2-12 0,-5 1-3 0,3 1-4 16,-4 0-5-16,3 0-8 0,-5 4 4 0,-1 2 0 15,2 3-1-15,-2 3 9 0,1 1-4 0,-1 5 0 16,-3-2 1-16,-4 2-1 0,-1 2-5 16,-2 0 0-16,-1-1-1 0,-4 2 6 0,-4 0 2 15,-5-1 3-15,1-1 0 0,-2-1 0 0,-1 0 6 16,-4-3 4-16,-1 1 2 0,1-4-4 0,-2 1 0 15,0-1-2-15,-1-1-2 0,-1-2 5 16,2 0-2-16,0 0 1 0,1-4 3 0,3-2 0 16,2 1 0-16,4-3 0 0,2 0-1 0,6-1-3 15,2 1 0-15,2-1-1 0,0 0-5 0,1 0-3 16,2 0 0-16,3 0 4 0,1 0 10 16,8 0 5-16,0-2 3 0,9 0-5 0,2-2-6 15,4 1-2-15,5 1-6 0,-2 0 0 0,0-1 1 16,-1 3-6-16,2-1 4 0,-8 1 0 0,1 0-13 15,-5 0-8-15,-3 0-24 0,1 2-40 0,-6 1-45 16,3-2-76-16,-6 3-142 0,-2-2-274 16,-5-1-926-16</inkml:trace>
  <inkml:trace contextRef="#ctx0" brushRef="#br0" timeOffset="67373.65">31864 7170 653 0,'0'0'271'0,"0"0"-70"0,0 0-55 16,0 0-38-16,0 0 4 0,0 0 22 16,0 0 7-16,0 0 16 0,0 0-14 0,0 0-26 15,0 0-14-15,0 0-15 0,0 0-14 0,-20 115-16 16,20-101-15-16,0 1-8 0,0-2-7 0,3 2-6 16,2-1 1-16,0-1-5 0,2-3-5 15,0 0 4-15,-2-2-3 0,3 1-2 0,2-2 0 16,-1-2 2-16,0 1-6 0,1-1 2 0,1 1-1 15,1-2-8-15,4 0 4 0,-3-1 3 0,1-2-2 16,1-1 1-16,-1 0 5 0,-1-2 0 0,-1-3 1 16,0 0 7-16,-3-3-1 0,-2-3-4 15,1-1 0-15,0 0-1 0,-3-4-4 0,0 1 0 16,-2-3 1-16,2 2-2 0,-2-1 0 0,-3 3 3 16,0 3 0-16,0 1-7 0,0 5 7 0,-3 1-4 15,0 3-4-15,1 0 1 0,1 1-12 16,1 0-11-16,-1 0-6 0,0 4 11 0,-2 3 1 15,-2 5 13-15,1 2 8 0,-2 5-3 0,2-1 4 16,-2 4 2-16,4-1-2 0,0 4 0 0,-1-1-2 16,1 1-1-16,2 1-4 0,0-1-3 15,2 2 3-15,3 0-5 0,-1-2-13 0,3 1-20 16,0 0-38-16,2 0-8 0,1-5-22 0,1 0-41 16,0-2-90-16,2-4-152 0,-4-4-280 15,-1-5-638-15</inkml:trace>
  <inkml:trace contextRef="#ctx0" brushRef="#br0" timeOffset="70233.46">32467 7118 659 0,'0'0'176'0,"0"0"30"0,0 0 11 0,0 0-2 15,0 0-8-15,0 0-16 0,0 0-36 0,0 0-50 16,0 0-48-16,0 0-39 0,0 0-27 0,0 0-9 15,0 0 5-15,0 0 9 0,2 0 12 0,-2 10 9 16,2 4-1-16,-2 4-1 0,1 3 4 16,0 4-6-16,0 1-6 0,-1 2 0 0,4 1 1 15,-1 0-1-15,-1-1 1 0,0 1 0 0,3-4-5 16,-2 0 2-16,1-2 3 0,1-1-1 16,-2-1 2-16,4-3-3 0,-4-2-2 0,2-1-1 15,-2-1-3-15,-1-3 0 0,3 0-3 0,-2-3-3 16,-1 0 5-16,4-1-6 0,-3 0 2 0,-1-3 0 15,2 2 3-15,-3-4 7 0,1 1 12 0,-1-2 15 16,-1-1-1-16,0 0-2 0,0 0-7 0,0-4-13 16,0 0-2-16,0-3-1 0,0 0-4 0,0 0-4 15,0-1-2-15,0-1-2 0,0 0-2 16,0-2-2-16,0 0 1 0,0-1-3 0,1 1 3 16,0-1 5-16,3 1-2 0,-2 1 3 0,0 0 0 15,-1 1-5-15,3 1-4 0,-2 2-4 16,2 2-2-16,-3 1-2 0,4 1 8 0,-1 1 7 15,0 1 3-15,1 0 7 0,3 0 0 0,-3 2 0 16,4 3 1-16,-1 0 0 0,2 1 0 16,-1 4-1-16,-2-2-2 0,0 1-2 0,3 0-2 15,-2 1 3-15,0 1-2 0,-2 1 2 0,3-1-12 16,-1 1-16-16,-1 0-33 0,-2 1-29 0,5-1-32 16,-1 2-64-16,-1-1-37 0,-2-2-37 15,4 0-21-15,-2-2 25 0,-1-2 26 0,2 0 18 0,-5-4 26 16,2-2 18-16,-3-1 106 0,0 0 60 15,0 0 0-15,-3-4 0 0,0 0 0 16,0-4 0-16,0 1 0 0,0-1 0 0,0-1 0 0,-3-2 0 16,0 1 38-16,1-1 61 0,-2-1 12 0,1 1 3 15,0 0-4-15,-1 1 3 0,3 0-12 16,-1 0-4-16,2 2-5 0,0-1-1 0,0 2-3 16,0 1 3-16,0 2 5 0,0 0 3 0,0 1-6 15,0 1-9-15,0 1-11 0,6 0-19 0,-4 1-4 16,1 0-5-16,3 0-7 0,-1 0-4 15,2 2-2-15,3 1-8 0,-1 1-2 0,0 1 4 16,3 1-2-16,-1 1 0 0,2 2-3 0,3-1-2 16,-1 3-10-16,2-1-3 0,-1 0-6 15,-1 1-6-15,-2 1 4 0,1-1-3 0,-3-1 3 16,0-1-2-16,-3-1 2 0,-3-1 2 0,0 1 0 16,-2-3 6-16,0 0-3 0,-1-3 3 15,0 0 11-15,-1-1 20 0,1-1 36 0,-2 0 43 16,0 0 27-16,0 0-21 0,0-2-30 0,0-3-38 15,-3-2-32-15,0-3 0 0,2 0 0 0,-1-3-9 16,1-1-5-16,1-1-4 0,0-2-6 0,0 0 0 16,3 0-48-16,4-1 8 0,1-1-7 0,-1 1-11 15,6 0 12-15,-3 4-63 0,0 1-92 0,-3 4-112 16,-3 5-107-16,0 0-267 0,-4 4-75 0</inkml:trace>
  <inkml:trace contextRef="#ctx0" brushRef="#br0" timeOffset="70360.13">33345 7449 1967 0,'0'0'234'16,"0"0"2"-16,0 0-46 0,0 0-40 0,0 0-37 15,0 0-43-15,0 0-34 0,0 0-30 16,0 0-33-16,0 0-61 0,0 0-148 0,0 0-239 16,0 0-650-16,0 0 74 0</inkml:trace>
  <inkml:trace contextRef="#ctx0" brushRef="#br0" timeOffset="72699.1">21892 5248 1061 0,'0'0'72'0,"0"0"-9"0,0 0-25 0,0 0 4 15,0 0 44-15,0 0 37 0,0 0 17 0,0 0 10 16,0 0-20-16,0 0-19 0,0 0-13 16,0 0-11-16,115 3-9 0,-80-3-5 0,7-2-4 15,6-3-7-15,10-1 2 0,10-2-5 0,8-2-6 16,12-2-7-16,5 2-10 0,7 0-11 0,5 0-5 16,3 1-5-16,2 0-5 0,-4 1 1 15,1 0-3-15,-9 0 0 0,-4 0-1 0,-7 1-1 16,-7-1 0-16,-7 1-4 0,-7-1 0 0,-10 2-2 15,-7 0-8-15,-8 3-12 0,-10-1-12 0,-11 2-24 16,-8 1-33-16,-5 0-36 0,-7 0-72 0,0 1-45 16,-8 0-50-16,-2 3-195 0,5-1-826 0</inkml:trace>
  <inkml:trace contextRef="#ctx0" brushRef="#br0" timeOffset="73034.76">22062 5434 2017 0,'0'0'86'16,"0"0"-11"-16,0 0-5 0,0 0-15 0,0 0-2 16,0 0 5-16,0 0 20 0,0 0 16 15,0 0-3-15,0 0-4 0,0 0-16 0,137 0-19 0,-78 0-14 16,7-3-7-16,12-2-6 0,6-1-1 15,7-1 0-15,9 1-1 0,8-1-4 0,0 2-3 16,7-2-3-16,-1 0-8 0,-2-2 3 16,-2 0 1-16,-7-2-1 0,-8 2-2 0,-7 1 1 0,-9 1-6 15,-12 1 2-15,-8 1 4 0,-9 0-3 16,-11 2 0-16,-8-1-1 0,-7 2-2 0,-8-1-2 16,-6 2-8-16,-5 1-14 0,-4-1-19 0,-1 1-27 15,0-1-28-15,-2 1-47 0,-5 0-49 0,-6 0-77 16,-3 2-133-16,0 2-366 0,5-2-377 0</inkml:trace>
  <inkml:trace contextRef="#ctx0" brushRef="#br0" timeOffset="73298.83">22075 5582 2174 0,'0'0'86'16,"0"0"-4"-16,0 0 11 0,0 0-7 0,0 0-15 16,0 0-18-16,0 0-11 0,0 0 4 0,0 0 9 15,131-83 8-15,-48 68-5 0,17-4-2 0,15 3-12 16,14 1-15-16,7 1-8 0,7 1-8 16,1 3-3-16,-3 1-3 0,-8-1 3 0,-7 2-3 15,-12-3-2-15,-10 2 1 0,-7-2-4 0,-13 3 0 16,-14 2-8-16,-10 2-21 0,-15 1-25 15,-9 1-31-15,-13 2-39 0,-10 0-77 0,-9 0-122 16,-4 1-213-16,0 0-1008 0</inkml:trace>
  <inkml:trace contextRef="#ctx0" brushRef="#br0" timeOffset="75417.68">5424 7118 1867 0,'0'0'152'16,"0"0"36"-16,0 0 19 0,0 0-28 0,0 0-26 15,0 0-25-15,-124-67-37 0,114 67-30 16,0 0-35-16,4 8-28 0,-2 7-7 0,1 9 2 16,-2 7 8-16,2 8 5 0,3 5 3 0,4 1 0 15,0 2-1-15,6 2-1 0,9 0 0 0,4 1-5 16,3-1 2-16,3-3 0 0,1-2-4 16,2-4 0-16,-5-6 0 0,4-4-1 0,-4-6-2 15,-1-6-2-15,-2-2-14 0,1-4-18 0,-1-4-11 16,-2-2-4-16,1-4 2 0,-5-2 7 15,2-3 4-15,-4-7-6 0,3-4-1 0,-2-2-1 16,0-3-2-16,-4-3-6 0,1-3 0 0,-1-2 11 16,-5-2 13-16,2 3 19 0,-4 0 13 15,1 6 1-15,0 3 7 0,0 5 8 0,-2 4 8 16,-1 4 5-16,0 4-2 0,0 0-14 0,0 1-9 16,1 4 1-16,1 3 5 0,4 2 15 0,-3 3 9 15,4 2-3-15,0 0-2 0,0 1-4 0,4 1-3 16,1-3-1-16,2-1 0 0,-2-3 0 0,2 0 0 15,1-3 2-15,-2-1 2 0,4-4 2 16,-5 1-4-16,1-3 0 0,-1 0 12 0,-5 0 7 16,2-1 14-16,-4-6 4 0,-1-1-8 0,2-4-13 15,-2-3-11-15,1-2-9 0,1-3-8 0,-4-4-1 16,-1-1-6-16,2-4-5 0,-1-3-8 16,-2-3-16-16,0-2-18 0,-2-4-20 0,-2 0-30 15,1-2-27-15,-5 1-16 0,-1-2-47 0,4 0-59 16,-5 3-63-16,2 1-83 0,0 2-53 15,4 4-22-15,2 4 32 0,2 5 107 0,0 2 263 16,3 2 60-16,1 4 0 0,1 2 62 0,-1 4 155 16,4 1 67-16,-6 2 53 0,4 1 32 0,-4 3-2 15,1 0-43-15,0 2-63 0,0 1-67 16,-3 1-69-16,1 0-51 0,-1 1-32 0,0 5-18 0,2 4-1 16,2 5 3-16,2 5 7 0,2 8 7 15,1 4 4-15,3 7-1 0,-2 4-7 0,2 3-9 16,3 4-7-16,-1 1-4 0,4 2-3 0,-4 0-1 15,4 1-1-15,-3-4-3 0,1 0 3 16,-3-2-4-16,3-6-5 0,-4-1 2 0,1-4-8 16,0-6-7-16,-1-4 0 0,-4-6-11 0,-2-5-10 15,1-5-8-15,-5-6-9 0,-1-1 2 0,0-4 16 16,-1 0 17-16,0-2 4 0,0-5-3 0,0-4-21 16,-1-4-32-16,0-4-22 0,1-6-20 15,-2-1-3-15,1-3 5 0,-3 1 9 0,2-1 15 16,1 1 16-16,1 4 14 0,0 2 17 0,0 4 8 15,3 4 1-15,3 4 1 0,0 6 3 0,2 4 10 16,1 0 17-16,1 6 21 0,4 3 17 16,-1 3 11-16,2-1 6 0,2 3 0 0,2-2-5 15,1 1 4-15,2-2-1 0,0-2 1 0,3-2-2 16,0-1-5-16,3-1-5 0,1-2-5 16,-1-3-2-16,3 0-7 0,2-3-5 0,0-4-3 15,-2-2-5-15,2-1 1 0,2-3-1 0,-4 0-4 16,-7-1 2-16,3 0 3 0,-7 0 7 0,-7 0 9 15,-3 0 8-15,-7 0 4 0,-3 0 2 0,0 1-2 16,-3 1-9-16,-5 1-9 0,-2 5-9 0,-2 0-6 16,-1 3-7-16,-3 0-4 0,2 3 0 15,-4 0-6-15,0 9 0 0,2 0 5 0,-3 5 0 16,0 2 0-16,7-1 3 0,-2-1-2 0,4 0-3 16,4-1 1-16,1-1-3 0,3 0-5 15,2-1 1-15,0 2 0 0,1-1 1 0,6-2 1 16,-2 0-2-16,1-2 1 0,3-2-5 0,-1 0 3 15,0-3-1-15,0 0-1 0,3-2-1 0,3 0-1 16,-1-1-5-16,0-3-3 0,5-3 0 16,0-4-3-16,2-1 2 0,-3-4 3 0,5 0 1 15,-5-2 0-15,0 1 9 0,-5 2 5 0,-3 2 5 16,-3 4 9-16,-4 4 0 0,-1 1-2 16,-1 3-5-16,0 0-6 0,0 0-8 0,0 4-2 0,-1 0 4 15,-1 3 6-15,0 4 7 0,0 2 9 16,1 2 1-16,0 1-4 0,1-1 1 0,0-1-3 15,1-2-3-15,5-1 0 0,-2-1 1 0,5-1 1 16,0-2 2-16,1 0 4 0,1-2-4 16,0-2 2-16,1-2-2 0,4-1 2 0,-3 0-1 15,6-7 1-15,-1-2-3 0,2-3-5 0,2-2 0 16,-1-2-1-16,0-3-1 0,1-4 2 0,0-1 1 16,-3-5-4-16,-1-3 0 0,-5-4 1 0,1-2 0 15,-7-1 1-15,1-5 2 0,0-4-3 16,-6-3-1-16,5-1-1 0,-5-2 0 0,-3 5 0 15,1 5 3-15,-9 7 6 0,0 8 4 0,0 10 2 16,3 6 2-16,-3 8-2 0,2 0-8 16,4 5-7-16,-3 0-11 0,3 10-6 0,-3 6 2 15,1 7 7-15,-2 9 6 0,5 9 7 0,-1 3-3 16,3 4 1-16,1-1-2 0,5 1-1 0,8-3-1 16,-1-3-3-16,6-5 4 0,1-4-6 15,2-4-1-15,5-2-14 0,2-6-24 0,5-4-23 16,1-5-31-16,5-6-53 0,2-5-91 0,-2-1-185 15,-10-3-570-15,-10-2-382 0</inkml:trace>
  <inkml:trace contextRef="#ctx0" brushRef="#br0" timeOffset="75565.72">6794 7196 2898 0,'0'0'50'0,"0"0"-21"0,0 0-9 16,0 0-8-16,0 0-13 0,0 0 26 0,0 0 10 15,164-106-4-15,-94 82-6 0,12 1-14 0,8 1-22 16,2 3-57-16,7 3-89 0,-3 4-165 0,-19 4-315 16,-28 3-979-16</inkml:trace>
  <inkml:trace contextRef="#ctx0" brushRef="#br0" timeOffset="76399.02">8736 7152 2417 0,'0'0'417'0,"0"0"-281"16,0 0 2-16,0 0-21 0,0 0-36 15,0 0-24-15,0 0-26 0,0 0-7 0,0 0-15 16,0 0-13-16,0 0-3 0,0 0-4 0,0 0 0 16,0 0 7-16,-35 16 7 0,35 10-3 0,0 0 2 15,3 1-1-15,3-2-4 0,0 0-1 16,7-1-1-16,0-2-2 0,0-2-5 0,5-2 0 15,1 0-6-15,2-3-12 0,2-1-6 0,3-3-1 16,1-2-4-16,4-3 2 0,4-3-3 0,-2-3-9 16,-2 0-2-16,-1-5 10 0,-1-6 8 0,-5 0 7 15,0-2 9-15,-4-1 4 0,-7 0 7 16,-1 0 4-16,-4 0 3 0,-6-1 3 0,-1-3 2 16,-1 1 3-16,-3-1-2 0,-5-2-1 0,-3 0 2 15,0 0-2-15,-1 0 3 0,-5 4-1 0,6 1-1 16,-2 3-1-16,2 1 1 0,2 5 3 15,1 2-2-15,5 3 2 0,-2 1-3 0,4 0-7 16,1 0-6-16,0 2-3 0,0 4 0 0,-1 1 5 16,1 3 5-16,0 2 3 0,0 2-1 0,1 0 1 15,6 1-1-15,1 2-2 0,-1-2 3 16,3-2-3-16,1 0 0 0,1-2-2 0,1 0 2 16,0-2-2-16,-1-1 3 0,6-2 1 0,-3-2-4 15,2-3 3-15,0-1-3 0,0 0 2 16,1-2-1-16,4-4-2 0,-3-1-4 0,1-3 0 15,0 2 1-15,-1-1 3 0,-5 0 2 0,-1-1 2 16,-4 2 4-16,-4 2 1 0,2-2 3 0,-4 1 4 16,0-3 1-16,0 1 1 0,-6-3 5 15,3 3-5-15,0-4-3 0,-2 1-1 0,0-1-3 16,-1 1 0-16,-3-2 1 0,3 1 0 0,-1 1-1 16,0 0-2-16,1 0 3 0,-2 1 2 0,3 2 4 15,2 1 9-15,0 3 4 0,0 2 1 0,0 2 0 16,0 1-5-16,0 0-10 0,0 0-10 0,0 0-7 15,0 2-4-15,0 3 3 0,1 2 5 16,7 2 6-16,-1 2 0 0,-2 1 2 16,4 0 2-16,2 1-2 0,-1-1 0 0,-1-1-2 0,1-1 0 15,-2 0-3-15,-3-2 2 0,3-1-2 0,-4-2-1 16,2 0 2-16,-3 0-2 0,2-2-1 16,-3 0-8-16,0 0-18 0,1 0-18 0,-1 2-27 15,0-1-30-15,-1 1-47 0,-1 2-112 0,0-1-195 16,0-2-1108-16</inkml:trace>
  <inkml:trace contextRef="#ctx0" brushRef="#br0" timeOffset="76666.22">9526 7058 2818 0,'0'0'110'0,"0"0"-38"16,0 0-15-16,0 0-16 0,0 0-7 16,0 0-4-16,0 0-4 0,0 0 3 0,0 0-1 15,0 0-4-15,0 0 6 0,0 0-2 0,0 0-6 16,0 0 3-16,114 142-9 0,-95-115-6 16,-6 0 0-16,3-3-6 0,-4-1 3 0,1-2-3 15,1-3-2-15,-2-2 0 0,0-1-18 0,-2-3-35 16,-1 0-59-16,2-4-97 0,-2-2-182 0,-2-2-440 15,-3-3-812-15</inkml:trace>
  <inkml:trace contextRef="#ctx0" brushRef="#br0" timeOffset="76822.83">9505 6736 3037 0,'0'0'77'16,"0"0"23"-16,0 0 0 0,0 0-24 0,0 0-21 15,0 0-24-15,0 0-17 0,-110-119-27 0,110 119-33 16,0 0-22-16,3 6-30 0,5 7-35 16,7 7-45-16,0 7-114 0,2-4-194 0,-6-7-1103 0</inkml:trace>
  <inkml:trace contextRef="#ctx0" brushRef="#br0" timeOffset="77332.72">9921 7408 2278 0,'0'0'530'0,"0"0"-429"16,0 0-4-16,0 0-18 0,0 0-20 0,0 0-9 15,0 0-18-15,46-140-11 0,-33 112-11 0,0-4-6 16,4 1-6-16,-2-1 1 0,1-2-1 16,-3 1-5-16,-2-3 0 0,-1-2-3 0,-2-2-2 15,-6-1-2-15,3 0 3 0,-3 1 0 0,-2 4 4 16,0 5 8-16,-7 8-2 0,0 9-5 0,2 7-3 15,-3 6-9-15,1 1-8 0,-5 10 7 0,1 6 9 16,-3 9 8-16,-2 7 19 0,2 6 6 16,4 2 2-16,2 1-1 0,3-1 0 0,5-1 1 15,2-1-1-15,2-2 2 0,6-3-3 0,1-1-8 16,6-2-1-16,0-1 1 0,2-5-8 16,4-3 3-16,-1-4-3 0,-1-5 0 0,1-3-1 15,3-6 3-15,1-2-1 0,3-1-9 0,0-3 5 16,1-7-7-16,-2-3-8 0,-2-3 3 0,4-4-8 15,-3-2-1-15,-2-4 1 0,-2-3 0 0,-4-4 3 16,-2-4 1-16,-5-3 4 0,-2-2-4 16,-4-4 3-16,-5-3 5 0,-1-4 1 0,-6-2 1 15,-6 0 4-15,-4 2 3 0,-4 6 3 0,-2 8 6 16,0 10 5-16,1 7 4 0,1 11-1 16,4 7 4-16,1 4-16 0,4 6-4 0,-2 10 0 15,-3 10-1-15,2 7 9 0,-2 7 6 0,5 4 4 16,5 3-5-16,2 2 2 0,8-2-3 0,6 0-6 15,5 0 2-15,6-1-5 0,1-1-3 0,8-2-2 16,4-1-18-16,5 2-27 0,7-1-48 16,5-1-91-16,6 1-181 0,-11-13-564 0,-15-10-775 0</inkml:trace>
  <inkml:trace contextRef="#ctx0" brushRef="#br0" timeOffset="78615.78">11663 6421 1420 0,'0'0'1046'0,"0"0"-941"15,0 0 36-15,0 0 17 0,0 0-17 16,0 0-37-16,0 0-47 0,0 0-32 0,0 0-31 16,0 0-11-16,0 0 4 0,0 0 10 0,0 0 12 15,0 0 6-15,-65 104 4 0,76-44-7 0,3 1 2 16,5 2-4-16,1-3-1 0,0-2-1 16,0-2-1-16,1-5-1 0,-1-3-3 0,-2-2 1 15,-1-6-4-15,-1-2-5 0,-2-3-4 0,-2-6-2 16,-1-3-4-16,-2-7 3 0,-3-6 4 0,-2-3 2 15,-2-7 6-15,0-2 4 0,-2-1 2 0,0 0 0 16,0-3-2-16,0-7-5 0,0-2-11 0,0-4-4 16,-3-4-7-16,0-4-1 0,1-1 0 15,1-2 2-15,-1 1-4 0,1-2-2 0,1 2-2 16,0 0-7-16,3 5 0 0,3 2-2 0,0 5-3 16,2 4-9-16,2 3-8 0,0 4 0 0,0 3 10 15,2 0 21-15,2 9 23 0,2 1 18 16,3 3 12-16,-1 2 2 0,2 2 0 0,3-1-1 15,-1-1-3-15,2 0 0 0,-2-4 0 0,2 1 1 16,-1-3-1-16,4-2-3 0,-3-1 2 16,3-1-1-16,-1-3-3 0,1 0-1 0,2-2 0 15,0 0-1-15,-1-1-4 0,1-3 3 0,-3-2-6 16,-1-1 0-16,-5-1 5 0,-2-2 2 16,-2 0 2-16,-4 0 3 0,-2-2 3 0,-3 0-1 15,-3-1 3-15,0-1 1 0,-4 2-7 0,0-1 1 0,-4 1-3 16,-1 2-5-16,-2 0 3 0,-2 3-3 15,-3 0-3-15,0 1 3 0,-3 3-1 0,3 0 0 16,-6 3-3-16,3-1 0 0,-2 2-2 0,3 5 2 16,-2-1 2-16,5 0 0 0,1 1 0 15,-1-2-5-15,3 2-1 0,3-1-4 0,0 1-3 16,3-2 2-16,-1 3-4 0,1 0 0 0,2 0 0 16,0-1-2-16,0 0-2 0,0 0-2 15,4 0-4-15,-1 0 1 0,4 0 0 0,-3-3-3 16,3 2-1-16,3-3-6 0,-3 0 2 0,2 0 5 15,1-2 6-15,0 0 8 0,0-2 4 0,0-1 2 16,-3-2 2-16,1 1 2 0,-3-1-1 0,0 0 0 16,-3 2 5-16,2-1-4 0,-3 3 3 15,-1 0 0-15,0 1-9 0,0 0 2 0,0 0-1 16,0 0-4-16,0 1 1 0,0 3-2 0,1 3 0 16,2 1 3-16,0 3 4 0,4 3-1 15,0 1-2-15,2 1-1 0,2 1-3 0,2-2 4 16,1-2 1-16,3 1 0 0,3-2 3 0,1-3-8 0,-2-2-6 15,2-5-10-15,0-2-21 0,0 0-11 16,4-8-15-16,0-5-17 0,2-4-1 16,-1-4 0-16,1-2 13 0,-5-5 14 0,-2 0 16 15,0-4 15-15,-8-3 9 0,-3-3 14 0,-3-4 8 16,-2-5 3-16,-5-1 2 0,1-5 1 0,0-3-2 16,-7-1 10-16,0 0 13 0,0 0 10 0,-1 8 18 15,-3 9 12-15,3 8 5 0,1 14 0 16,2 9-11-16,0 4-27 0,1 5-30 0,2 3-19 15,-3 11-13-15,0 13 10 0,-5 13 18 0,-1 14 15 16,1 12 6-16,3 8-6 0,6 6-3 0,1 4-5 16,9 5-3-16,1 2-1 0,5 1-5 15,-4 1 0-15,1 0-3 0,-3-1 1 0,-1-2-2 16,2-5 0-16,-1-5 2 0,0-9-5 0,0-10-3 16,1-10-1-16,-4-10-8 0,0-12 0 0,0-9 4 15,-4-9 1-15,0-5 6 0,1-5 16 16,-2-1 5-16,-1-2 3 0,0-9-2 0,0-4-7 15,0-6-9-15,0-7 0 0,-1-4 2 0,-3-4-2 16,1-3 1-16,-5-4-1 0,-1-1-1 0,-2-2-3 16,0 0 5-16,1-1-4 0,-4 3-1 15,6 0 3-15,-1 1-4 0,0 0 1 0,5 2 0 16,0 2-2-16,4 2-8 0,0 4-3 0,7 5-5 16,5 5-7-16,1 5 3 0,4 3-4 0,-1 3 0 15,4 4 6-15,0 3 4 0,0 1 6 16,1 4 6-16,2 0 2 0,-5 6 0 0,4 5 1 15,-5 4 1-15,-1 4 1 0,-4 1-2 0,1 2 4 16,-7 1 2-16,-3-1 4 0,-3 1 1 0,0-1 3 16,-9 0 2-16,-4 0-1 0,0 2 1 0,-7-2-2 15,-1 0-5-15,-3-2-4 0,0-4-7 16,3-3-21-16,4-5-31 0,1-4-38 0,3-4-72 16,1-1-123-16,6-4-286 0,0-1-1013 0</inkml:trace>
  <inkml:trace contextRef="#ctx0" brushRef="#br0" timeOffset="79649.38">13156 6354 2215 0,'0'0'364'0,"0"0"-253"0,0 0-10 0,0 0-37 16,0 0-42-16,0 0-9 0,0 0 4 0,0 0 22 16,0 0 19-16,-35 128 1 0,29-68-7 0,1 8-16 15,3 7-11-15,2 2-10 0,2 3-2 0,3-2-1 16,5 0-9-16,1-3 3 0,1-2-3 15,1-7-6-15,1-3-6 0,-2-6-5 0,0-7-13 16,-2-4-14-16,-2-10-5 0,0-5-12 0,-4-5-10 16,-3-4-4-16,-1-5 1 0,0-5 2 0,0-5 26 15,-1-3 35-15,-2-4 22 0,-4 0 15 0,2-7 1 16,-4-1-15-16,-4-4-10 0,-1-2 1 16,1-4-3-16,-1 0 0 0,-1-5 3 0,3-2 2 15,1-1-1-15,1-4 1 0,2-1-1 0,5-1-5 16,1-1-2-16,1-2-2 0,6-1 2 15,6 2-7-15,4 0-5 0,5 1-1 0,3 2-12 16,2 0 4-16,4 2 2 0,3 4-3 0,5 0 3 16,0 4 0-16,0 3 2 0,2 3 3 15,-1 4 7-15,-5 4 0 0,-3 4 3 0,-6 3 0 16,-2 0-2-16,-7 6-4 0,-4 5 0 0,-5 0 1 16,-2 3 1-16,-4 3 7 0,0-1 4 0,-8 5 4 15,-3-1 1-15,-1 0 4 0,-5 0-2 16,3-1 0-16,-5-1 2 0,1-2-3 0,0-2 2 0,3-3 1 15,-1 0 0-15,3-3-3 0,3-4 4 16,4 0 0-16,2-2-2 0,2-2 4 0,2 1-1 16,0-1 0-16,0 0 1 0,0 0 5 0,2 0-2 15,1 0-3-15,1 0-5 0,1-1-5 16,3-2-3-16,3-2 2 0,5-3 3 0,1-1-5 16,4-1 2-16,4-3-3 0,-2-1-8 0,5-2-1 15,0-2-4-15,-3-1-2 0,2 0 1 0,-6 3 8 16,-5-2 6-16,-1 2 3 0,-5 0 8 0,-3 2 2 15,-4 3 5-15,-2 2 7 0,-1 4 4 16,0 2 5-16,0 2 1 0,0 1-5 0,-2 0-11 16,0 0-9-16,-3 1-6 0,2 5-2 0,-5 3 4 15,-1 3 7-15,1 3 0 0,-1 3 3 16,2 1-1-16,-1-1-6 0,5 0-1 0,0 1-5 16,3-3 2-16,0 0-3 0,0 0 1 0,3-2 2 15,1 1-5-15,4-2 2 0,0-2 1 0,-1 0-2 16,3-2-1-16,2 0 1 0,0-2-3 0,1-2-1 15,-2 0 2-15,0-1 0 0,2-3 0 16,-5-1 2-16,0 0 3 0,1 0 3 0,-3-6 4 16,-1-1 1-16,2-3-3 0,-3-2-3 15,3-3 0-15,-4-1-3 0,1-1-2 0,0-3 0 0,-2 0-4 16,0-1-1-16,3-1 0 0,-2 2 1 16,4 2-1-16,-3 2-2 0,3 3 0 0,-4 4-3 15,4 1 2-15,-5 4-3 0,2 1-2 0,1 2-3 16,-3 1 2-16,4 0 0 0,-1 3 5 0,3 2 4 15,3 3 1-15,3 1 5 0,1 3-2 16,-1 1 1-16,4 1-2 0,-1-1 0 0,-3 0 1 16,3 1 0-16,-3 0-1 0,1-3 2 0,-4-1-1 15,0 1-1-15,-4-4 3 0,-1 0-2 0,0-3-1 16,-2 0-1-16,-3-2 0 0,0-2-1 16,-1 0 5-16,2 0 0 0,-2 0-1 0,0 0 3 15,0-5-8-15,0-3 0 0,0-2-5 0,0-3-3 16,0-3 2-16,0 0 1 0,-2-4 4 15,2 1 2-15,0-2-3 0,0 1 0 0,5 0-2 16,-2 0-3-16,1 3-3 0,1 2-4 0,3 6-1 16,-3 2 4-16,1 5 12 0,-2 1 3 15,3 1 2-15,-2 0 0 0,3 3-2 0,1 4 3 16,0 2 4-16,1 2 4 0,1 2-1 0,1 3-1 16,3 1-1-16,-2 1-2 0,0 1 5 0,3 1-7 15,1 2-1-15,-2 1-15 0,1 0-37 0,0 0-58 16,5 2-140-16,-3-6-318 0,-6-5-1067 0</inkml:trace>
  <inkml:trace contextRef="#ctx0" brushRef="#br0" timeOffset="81265.8">15572 7383 1555 0,'0'0'130'0,"0"0"39"0,0 0-3 0,0 0 7 16,0 0-1-16,0 0-20 0,0 0-23 0,0 0-16 16,0 0-24-16,0 0-19 0,0 0-10 0,0 0-13 15,0 0-7-15,121 42-10 0,-99-50-10 16,1-3-5-16,4-6-6 0,-2-1-7 0,3-5-13 16,-2-3-4-16,-2-2-3 0,-1-2-3 0,-3-1 12 15,-2-2 0-15,-1-3-1 0,-5-1 10 0,0-2 0 16,-4-4 3-16,-4 0 1 0,0-3 0 15,-4-4 0-15,0 0-2 0,-3-1 6 0,-2 0 0 16,-6 7 4-16,1 9 8 0,-1 5 8 0,-4 9 4 16,4 5 5-16,1 5 0 0,-1 4-5 15,2 3-3-15,5 2-9 0,-3 2-13 0,3 0-6 16,-2 4-8-16,3 7-1 0,-2 5 2 0,2 5 3 16,2 6 2-16,1 7 0 0,0 4 2 0,7 3 0 15,4 5 0-15,3 2 1 0,3 1 0 0,2 0-4 16,1-2-7-16,-5-3-13 0,2-5-19 15,-4-3-18-15,0-5-7 0,1-3-5 0,-4-7-10 16,0-3 2-16,-6-7-2 0,-3-2 7 0,-1-6 26 16,0-1 26-16,-2-2 23 0,-6 0 17 15,-1 0 4-15,2-4-5 0,-7-3-8 0,3-1-4 16,0-3-8-16,0-2-1 0,0 0 0 0,3-3-9 16,3 1-2-16,1-1-3 0,4 2-8 0,1 0-8 15,8 0-14-15,5 0-17 0,1 2-7 0,6 0 1 16,0 1 10-16,5 1 14 0,0 2 11 15,3 1 11-15,1 2 11 0,-2-1 8 0,0 3 14 16,-4-1 9-16,-3 3 0 0,-1 1 6 0,-7 0 1 16,-2 1 2-16,-2 4 2 0,-2 1 4 0,-2 1-1 15,-1 2 1-15,-2 2 10 0,1 2 3 16,1 2 5-16,-2-1 2 0,-1 3-5 0,0 1-3 16,1-2-5-16,4-1-9 0,-3 0-6 0,5 0-8 15,1-1-1-15,1-2 0 0,1 0 2 16,1-1 0-16,3-2-1 0,-1-2-1 0,-1-2-1 15,6 0-2-15,-3-2-1 0,-1 0-1 0,3-2-2 16,-4-1 1-16,2 0 4 0,-4-1 4 0,-2-3 6 16,-1-1 10-16,-2 0 9 0,-4-2 7 15,-2-1 5-15,-1-2-10 0,0-3-13 0,-2-3-12 16,-7 0-14-16,-2-2 0 0,-4 0-6 0,-1 0-1 16,-4-1-1-16,-2-1-8 0,-4 4-9 0,1-2-27 15,-1 4-52-15,-1 1-76 0,2 5-141 0,11 2-204 16,4 2-1057-16</inkml:trace>
  <inkml:trace contextRef="#ctx0" brushRef="#br0" timeOffset="82218.46">17549 7464 3227 0,'0'0'54'0,"0"0"0"16,0 0-16-16,0 0-4 0,0 0 2 0,0 0 1 16,0 0-10-16,0 0-7 0,0 0-10 0,0 0-7 15,0 0-6-15,0 0 0 0,73-124-5 0,-58 101-13 16,1-6-5-16,-1-2-17 0,2-7-11 16,1-6-9-16,-3-7-22 0,5-10-16 0,1-11-4 15,-1-9-4-15,3-12 15 0,1-6 19 16,-4-4 21-16,-2-2 25 0,-2 4 20 0,-5 5 17 0,-4 8 18 15,-6 10 21-15,-1 12 16 0,-5 14 13 16,-2 14 0-16,-1 14-8 0,-1 11-3 0,6 8-19 16,-1 3-18-16,1 2-20 0,-3 10-14 0,-5 11 6 15,-3 12 13-15,-6 15 13 0,0 12 12 16,0 11 2-16,2 10-4 0,6 4-5 0,9 6-6 16,3 1-3-16,2 3-6 0,8-4-3 0,6-5-5 15,-1-5-4-15,4-10-2 0,0-13 0 0,-1-9-3 16,-2-13-1-16,0-8-3 0,-2-6-5 15,-1-10-9-15,-1-3 0 0,1-7-4 0,-1-2-1 16,2-2 7-16,1-9-2 0,0-4-1 0,-1-8 0 16,0-2-2-16,-2-7-4 0,-1-4-2 0,2-7-6 15,-1-4-9-15,-2-9-16 0,3-8 1 16,0-5 11-16,1-3 16 0,-4-2 22 0,-2 4 12 16,-2 8 2-16,0 9 4 0,-2 13 7 0,-2 12 3 15,-1 11 6-15,-1 9 0 0,0 5-11 16,0 3-20-16,0 3-8 0,0 6-3 0,0 7 8 0,-1 8 19 15,1 7 9-15,0 9 4 0,0 3 2 16,3 4-1-16,3 7-2 0,2 3-4 0,5 3-4 16,0 1-8-16,-1-3-1 0,-1-2-3 15,-1-10 2-15,-1-7-2 0,-5-7 0 0,3-6 2 16,-4-6-8-16,-3-4-4 0,0-3-9 0,0-3-18 16,0-4-8-16,0-2-3 0,0-1 5 0,0-3 11 15,0 0 12-15,0-5-7 0,2 0-19 0,1-4-34 16,1-3-37-16,1-2-21 0,3-2 0 0,2 1 26 15,3-1 24-15,2 2 25 0,3 3-21 16,-3 4 9-16,2 5 19 0,-5 2 25 0,-1 0 52 16,0 0 12-16,-5 5 10 0,2 1 2 0,-2 2 5 15,2 0 3-15,-1 1 3 0,2 0-2 0,0 1-2 16,0 0 0-16,4-2-9 0,0 0-3 16,0 0-2-16,2-1 0 0,1-3-6 0,3-1-3 15,8-2-5-15,3-1-11 0,4 0 0 0,5-2-8 16,-3-5-8-16,0-1-4 0,-3-2 0 15,-3 1 0-15,-5-1 3 0,-3-3 7 0,-3 1-6 16,-4-2 2-16,-1-1 2 0,-3-1-1 0,-5-2 3 16,-1-1 4-16,-5 0-2 0,0-4 0 15,-8 4-1-15,-5 1-2 0,-2 1 2 0,-5 6 5 0,-4 1 11 16,-2 4 4-16,0 4 8 0,-2 2 5 16,2 1 0-16,3 6 1 0,2 4 1 0,7-1 0 15,4 3-10-15,5 0-3 0,3 1-2 0,2 3-8 16,4 0 12-16,8 0 6 0,3 2 3 0,7-2 2 15,8-1 1-15,1-1-9 0,8-2-10 16,3-3 0-16,6 1-10 0,3-4-7 0,4-2-5 16,4-2-21-16,2 1-17 0,0-3-14 0,0 0-38 15,0-1-37-15,2 0-65 0,-4 0-129 0,-16 0-153 16,-15 0-1048-16</inkml:trace>
  <inkml:trace contextRef="#ctx0" brushRef="#br0" timeOffset="82399.81">17232 6656 2792 0,'0'0'-66'0,"0"0"6"16,0 0-7-16,0 0 7 0,121-29 71 0,-48 25 10 16,13-1-1-16,12 2-8 0,10 2-8 15,9 1-20-15,2 0-89 0,4 0-197 0,-30 2-687 16,-34-1-206-16</inkml:trace>
  <inkml:trace contextRef="#ctx0" brushRef="#br0" timeOffset="83716.17">20621 6442 1841 0,'0'0'163'0,"0"0"50"0,0 0 26 16,0 0-22-16,0 0-41 0,0 0-30 0,-59-124-31 16,51 118-23-16,6 4-34 0,-4 2-34 15,5 0-29-15,-1 11-13 0,-3 13 2 0,-3 11 14 16,-3 17 14-16,3 12 6 0,0 12 2 0,3 6-5 15,3 0-4-15,2-2 0 0,7-3-5 0,2-2-3 16,0-3-2-16,-1 0-3 0,1 1 2 16,-3-2-3-16,-2-3-9 0,-2-6-18 0,1-8-16 15,-1-9-6-15,5-12 6 0,-4-8 15 0,2-10 13 16,-1-5 10-16,-3-6 6 0,0-2 9 0,1-2 9 16,-1-2 4-16,-1-6-1 0,0-3-4 15,0-5-10-15,0-3-6 0,-1-3-1 0,-3-2-3 16,-1-2 3-16,-4-5 3 0,1-1 1 0,0-1-2 15,-2-2 2-15,0 0 1 0,4 0 0 0,1-2 0 16,1 2-2-16,4 4-3 0,4 2-4 0,5 5-1 16,3 3-6-16,6 3-4 0,4 3 1 0,1-1 2 15,6 4 5-15,1 2 4 0,2 1 1 16,1 3-5-16,-4 3-1 0,1 2-4 0,-2 1 0 16,-8 0 3-16,0 4-4 0,-8 2-1 0,-1 1-1 15,-4 1-4-15,-5 0 1 0,-2-1-2 16,0 2 0-16,-3 0 3 0,-7 2 6 0,-7 1 9 15,-3 1 5-15,-2-1 6 0,-7-3-6 0,2 1 1 16,-2-3 2-16,0-3-4 0,1-3 8 16,2 1 0-16,1-2-2 0,5 0 0 0,3 0 1 15,5-2-1-15,6 1-1 0,2 1-2 0,4 0-13 16,0 0-11-16,6 0-10 0,-2 0 3 0,5-1 9 16,5 1 18-16,3-1 10 0,7 0-2 15,3-1-1-15,4-2-1 0,4-1-3 0,0 1 2 16,3-2 2-16,-1 0-3 0,2-1 1 0,-1-3 1 15,0 1-2-15,-6-2 2 0,-2 2 1 16,-8 0 5-16,-2-1 9 0,-8 1 10 0,-3-3 1 0,0 2 3 16,-6-1-1-16,0 0-3 0,0 2-1 15,-3 2-2-15,0 1-3 0,0 2-3 0,0 2-1 16,-1 1-2-16,-1 1-5 0,1 0-5 0,1 0-7 16,0 0-7-16,0 0-8 0,-2 2-1 15,2 3 1-15,0 1 2 0,0 2 7 0,0 1 3 0,0 3 0 16,2 1 2-16,3 1 1 0,1-1-2 15,1 1 2-15,5-2 1 0,-1 2-3 0,2-1 1 16,0-1-4-16,2-3-3 0,2 1-6 0,0-1-5 16,2-2-5-16,-2 0 0 0,-1-2 2 15,0-2 7-15,-2-2 7 0,-4-1 0 0,2 0 8 16,-3 0-4-16,-2-4 3 0,-2-3 0 0,2-2-5 16,-3-1-5-16,2-2-6 0,-2-3-5 15,2-2-4-15,-2 0 4 0,3-3-2 0,-2-2 4 16,1-1 6-16,2 0 4 0,2-4-2 0,2 3-6 15,-1 3-8-15,6 5-5 0,-5 4 5 0,0 5 10 16,-2 3 12-16,-1 4 5 0,1 0 3 0,-2 6 2 16,2 3-2-16,2 1 6 0,-1 3 0 15,4 1 1-15,-1 1 1 0,-2 2 1 0,3 0-3 16,-2 2-2-16,0-2 0 0,-2-1-2 0,3 3 0 16,-2-4 0-16,-2 0-1 0,-1-1-3 15,-2 0 0-15,1-1 0 0,-1-2-2 0,-3 2 1 0,3-3 0 16,-5 0-2-16,1-1-4 0,2-2-1 15,-3-2-8-15,-2-1-9 0,1-2 3 0,-1-1 0 16,1-1 12-16,-1 0 16 0,0-2 1 0,0-4-8 16,3-3-7-16,0-2-9 0,-1-4-3 0,4-3 10 15,-1-2 5-15,3-1 3 0,0-2-1 16,4 1 1-16,-1-2-3 0,2 1-4 0,5 3 1 16,-3 3-1-16,1 5-11 0,-4 4 16 0,1 3 14 15,-6 3 3-15,0 2 20 0,-3 0-10 0,3 1-8 16,-3 2-3-16,3 3 1 0,-2 2 2 15,0 1-3-15,4 4 5 0,-3 1-4 0,2 3-2 16,1 1-2-16,1 2 1 0,0 0-4 0,1 0 1 16,4 3-1-16,-2-1-27 0,1 0-48 0,4 1-113 15,-2-7-288-15,-8-3-1148 0</inkml:trace>
  <inkml:trace contextRef="#ctx0" brushRef="#br0" timeOffset="83860.07">21184 6627 3224 0,'0'0'32'0,"0"0"20"16,0 0 3-16,0 0-12 0,-122-130-6 0,118 122-25 15,4 3-16-15,0 1-24 0,2 4-29 16,5 0-23-16,6 12-38 0,5 3-66 0,5 7-148 16,-7-3-376-16,-2-4-925 0</inkml:trace>
  <inkml:trace contextRef="#ctx0" brushRef="#br0" timeOffset="86233.3">8524 8586 1283 0,'0'0'532'0,"0"0"-296"0,0 0 30 16,0 0-32-16,0 0-51 0,0 0-35 0,0 0-44 15,0 0-37-15,0 0-33 0,0 0-27 16,0 0-13-16,0 0 5 0,0 0 6 0,0 0 1 16,-61 113 7-16,59-59 0 0,3 3 0 0,0 1 1 15,7 2 1-15,7-1-6 0,-2 0-4 0,1-5 4 16,4-3-5-16,0-8 2 0,-5-7-2 0,3-7-4 16,-5-9-3-16,-2-6 2 0,-5-6 2 15,3-2-6-15,-5-3 3 0,-1-2 0 0,0-1 2 16,-1 0 5-16,1-4 5 0,0-4-1 0,2-3-6 15,-2-3 0-15,0-3-5 0,0-2 0 0,1-1-1 16,3-1-3-16,-1-1-4 0,6-2 0 16,0-1 2-16,1 1-5 0,2 0 2 0,4 1 1 15,3 4 1-15,0 1-2 0,-3 4 6 0,0 6-6 16,0 4-3-16,-4 2 2 0,-2 2-4 0,0 4 2 16,-2 4 1-16,-1 3 5 0,-1 2 1 15,-3 2 5-15,0 4 3 0,-2 0-2 0,-2 2 1 16,2 0 0-16,-9 1 1 0,1 0-4 0,-4 2 3 15,-7-2-3-15,3 4-5 0,-5 0-4 16,-3-3-14-16,-1 2-8 0,0-6 1 0,2-2 10 16,-1-4 10-16,1-4 11 0,0-2 6 0,2-2-2 15,1-2 1-15,4-2 5 0,3-1-4 16,3 0 0-16,1-2 2 0,6-1-8 0,1-1-12 16,0 0-19-16,1-1-14 0,7-1-10 0,3 1 6 15,3-2 22-15,4-2 12 0,3 1 11 0,5-2 7 0,-1 1 3 16,3-3-1-16,2 2 3 0,-2-2 0 15,1 2-7-15,-3 1 2 0,1-1 0 0,-4 0-3 16,0 0 4-16,-3-1 4 0,2 0-3 16,-4-1 5-16,0-2 6 0,0 0-5 0,-5-1 1 15,0-1 3-15,-3 1-2 0,-2 0 7 0,-3-1 7 16,-4 1 1-16,-1 0-6 0,0 0 3 0,-5 2 4 16,0 3 3-16,-5 2 9 0,-5 2-4 15,0 3-8-15,-5 3-5 0,-2-2-3 0,-3 7 5 16,0 5 1-16,-2 6 8 0,-1 2 3 0,5 3-4 15,5 1-3-15,4 3-7 0,4-3-12 0,4-2-5 16,6 2 2-16,0-2-1 0,9-2 3 16,2-1-1-16,6-1-4 0,0-4 0 0,4-2 1 15,1-2 1-15,3-2 0 0,6-5 0 0,6 0 0 16,2-5 2-16,5-5 1 0,1-4 0 16,0-3-13-16,2-3-6 0,-3-3-5 0,-1-1-8 15,-2-4-4-15,-3-3-2 0,0-2-1 0,-4-5 1 16,-3-3 14-16,-1-5 4 0,0-3 2 0,-8-5 5 15,4-3 2-15,-7-5-1 0,-5-1 7 0,-3-2 4 16,-3 3 0-16,-6 3 6 0,-2 7 6 16,-2 4 6-16,-6 12 5 0,-3 8 3 0,0 9-1 15,-1 8-4-15,-5 7-10 0,0 3-4 0,-3 13-6 16,-4 7-5-16,-6 10 5 0,-1 8 1 0,-1 7 1 16,1 4 3-16,2 4-2 0,6 0-4 0,5-3 3 15,5-2 1-15,7-3-4 0,5-3 1 16,1-3-3-16,6-4-2 0,5-2 3 0,2-5-4 15,5-2-5-15,-3-4-5 0,4-4 4 0,0-4-3 16,3-2-1-16,0-4-2 0,5-2-7 16,3-3 1-16,4-3-4 0,5 0-6 0,1-7-7 15,3-1-5-15,-3-2 3 0,0-2 4 0,0-1 4 16,-6-2 6-16,-3 1-1 0,-4 0 2 0,-4 0 7 16,-3 2 0-16,-6 3 1 0,-3 3 7 15,-5 2 8-15,-3 3 7 0,-3 0 13 0,0 1 5 16,-2 0-6-16,-2 0-10 0,0 0-8 0,-2 2-6 15,-1 1-4-15,1 3 6 0,-1-1-4 0,0 5 1 16,2-2 7-16,-1 1-5 0,3 0-3 0,3 1 0 16,0-2 1-16,0 2-3 0,5-2 3 0,1 0 1 15,2-1-6-15,2-1 4 0,2-2 4 16,-2 0 0-16,3-2-2 0,0 1-4 0,-3-2-5 16,-2-1-6-16,-1 0 1 0,0 0 2 0,-4 0-5 15,0 0 5-15,0 0 3 0,-2 0 1 0,0 0 8 16,-1-3 2-16,0 0-4 0,0-2-6 15,0-1-2-15,0-2-7 0,0-1-8 0,0-1 2 16,-1-3-7-16,0 1-1 0,-1-1 0 0,2-1 1 16,0 0-8-16,2-1-5 0,2 0 1 15,4 1-4-15,3 3 6 0,0 0 10 0,3 2 8 16,0 2 11-16,0 1 13 0,2 1 9 0,-3 1-3 16,1 2 7-16,1 2 0 0,-3 0-3 15,1 0 5-15,1 2-1 0,-4 4-5 0,0-1 1 16,-2 1 6-16,-2-1-4 0,2 1 3 0,-5-1 1 15,4 0-5-15,-4 1-1 0,5 1 4 0,-5-2-1 16,4 0-3-16,-2 0 0 0,1 0-2 16,2 1-3-16,-4-3 0 0,4 2 1 0,-1-2-5 15,1 1 1-15,-1-1 0 0,3-1 0 0,-1-1-3 16,2 0-1-16,-1-1 1 0,4 0-9 0,0-1 6 16,1-4-2-16,3-1-3 0,1-2 6 0,0 0 0 15,1 1 2-15,-4 0-1 0,2 1 1 0,-6 2-5 16,-3 2 0-16,-1 1 4 0,-5 1-1 15,-2 0-4-15,-1 0 3 0,0 6 1 0,0 2 4 16,1 4 15-16,-2 3 8 0,-2 2 1 0,2 1 0 16,0 2-1-16,1-1-8 0,0-1-2 0,1-2 1 15,7 0-3-15,3-3 2 0,1 0 6 16,6-2 2-16,1-4-2 0,4-3 1 0,3-2 0 16,3-2-6-16,3-5 2 0,1-4-2 0,1-3-6 15,-3-2 0-15,-1-1 4 0,0-1-3 16,-5-1 6-16,-2-1 3 0,-4 1-5 0,-6-1 5 15,-2-1 4-15,-4 0 10 0,-4-2-1 0,-3-2 3 16,0-1 2-16,-9-2-15 0,1-1 1 0,-5-3-12 16,0 0-11-16,-2-2 1 0,3-1-6 0,2-2-10 15,1-3-29-15,0 1-33 0,4-1-57 0,-2-1-80 16,6 9-264-16,1 10-1189 0</inkml:trace>
  <inkml:trace contextRef="#ctx0" brushRef="#br0" timeOffset="87187.89">12609 9246 3585 0,'0'0'35'15,"0"0"-18"-15,0 0-16 0,0 0-2 0,0 0 1 16,0 0 6-16,0 0 8 0,0 0-2 15,0 0 0-15,0 0 2 0,0 0-1 0,0 0-6 16,0 0-3-16,0 0-3 0,7-88-10 0,0 61 4 16,0-5-5-16,7-4-4 0,-1-3-2 15,0-3-1-15,4-4 1 0,-6-3-1 0,2-4 3 16,0-2-2-16,-1-3 5 0,-4-3 6 0,0-2 5 16,-1-2 2-16,0-2-2 0,-1 2 2 0,0 7 0 15,-5 7 6-15,0 11 1 0,-1 15 4 0,0 9-4 16,-1 8-1-16,-2 5 0 0,1 3-15 0,-2 0-2 15,0 8-4-15,-4 9 0 0,-4 9 4 16,-1 13 12-16,1 8 1 0,1 6-3 0,4 1 11 16,6 0-9-16,1 1 1 0,6-1 2 0,4-1-3 15,2 1-1-15,7-4 3 0,-2-3-1 16,2-6-9-16,1-5 3 0,-1-8-3 0,2-8-10 16,0-7-3-16,3-7-9 0,-1-6-9 0,5-1-3 15,-1-11-2-15,0-4-5 0,1-6-5 0,-2-6 2 16,0-3 4-16,-2-3-3 0,2-5 2 15,-3-6-6-15,0-3-4 0,-4-4 9 0,-3-3 13 16,-4-4 14-16,-2 0 10 0,-6-1 12 0,-3 3 9 16,-1 5 2-16,-1 9 11 0,-5 12 10 0,-1 10 5 15,3 10 4-15,-3 8-5 0,3 3-21 16,-4 2-13-16,0 8-5 0,0 5-1 0,-3 8 7 16,-1 3 6-16,2 7-1 0,3 0-4 0,1 4 2 15,3-1-3-15,3 2-3 0,0-2 4 0,0-1 0 16,2 2-3-16,1 2 3 0,4-1-2 15,-4 0-3-15,2-1 0 0,-1-5 2 0,-2-2-3 16,1-6-6-16,-2-5-3 0,1-4-14 0,-2-5-12 16,1-4-3-16,0-3 3 0,-1-3 11 0,2 0 12 15,-1-5 6-15,2-4-8 0,1-2-12 16,-1-4-8-16,5-2 0 0,0-3 7 0,3 1 7 16,-1-1 6-16,1 3-3 0,1 3-37 0,2 2-10 15,0 4-7-15,-2 4 16 0,1 1 43 0,-1 3 17 16,0 0 12-16,1 0 0 0,-3 4-2 0,1 2 3 15,1-1 3-15,1 3-1 0,2-1 3 16,0 2 1-16,1-2-2 0,-1 0-1 0,1 0 2 16,1-1-2-16,-2 0 1 0,2-3-3 0,3 0 0 15,-1-2-4-15,-1-1 0 0,5 0-1 16,0 0-8-16,6-4-1 0,0-3-4 0,0-3-5 16,0-2-5-16,-1 0-3 0,-1-2 3 0,-5-2-2 15,0 1 5-15,-3-1-1 0,-1 0-5 0,-7 1 1 16,0-1 4-16,-3 1 4 0,-5-2 4 0,-2 2 6 15,-1 1-2-15,-2-3 2 0,-5 5 6 0,-4 0 4 16,-1 3 7-16,-4 2 13 0,1 3 6 16,-1 1 4-16,2 3-2 0,-2 0-4 0,3 5-9 15,1 4 0-15,-1 4-1 0,1 3-3 0,4 2 0 16,1 3-3-16,6 2 0 0,1 2 1 16,5 1 5-16,8 2-3 0,2-2-6 0,10 2-1 15,0-2-5-15,7-3-1 0,5-3 4 0,6-2-6 16,7-3-2-16,7-2-2 0,2-6-10 0,5-1-16 15,-1-2-30-15,-2-4-32 0,0 0-43 0,-6-7-57 16,-3-2-51-16,-7-2-183 0,-10 3-378 16,-14 2-799-16</inkml:trace>
  <inkml:trace contextRef="#ctx0" brushRef="#br0" timeOffset="87353">12044 8627 3056 0,'0'0'-6'0,"0"0"-37"0,0 0-3 16,0 0 6-16,0 0 28 0,0 0 44 0,157-63 3 15,-66 45-7-15,16 2-15 0,15 3-18 0,10 1-49 16,5 4-135-16,-30 4-374 0,-35 2-1083 0</inkml:trace>
  <inkml:trace contextRef="#ctx0" brushRef="#br0" timeOffset="87816.2">15310 8575 3084 0,'0'0'41'0,"0"0"16"0,0 0 2 0,0 0 1 0,0 0-6 16,0 0-2-16,0 0-5 0,22-124-11 15,-8 110-4-15,1 0-14 0,2 1-11 0,2 3 1 16,1 1-7-16,1 2-5 0,1 1-3 0,-1 4 0 16,-1 2-4-16,0 1-2 0,0 6 4 15,-1 4-3-15,2 2 0 0,-2 4 5 0,-3 3 0 16,3 2-3-16,-9 4 2 0,0 3-3 0,-4 2-2 15,-5 0 4-15,-1 0 2 0,-7 1-5 0,-4-3 3 16,-2-1 7-16,-4-1-4 0,-3-2 5 16,1-2-1-16,-1-1 0 0,-1-2 2 0,0-2 6 15,0-3-4-15,0-2-1 0,0-5 5 0,2-1 2 16,0-2 8-16,8-3-6 0,1-1-1 0,6 1 2 16,-1-2-2-16,5 0 6 0,0 0 0 15,2 0-20-15,5-2-4 0,3 0-2 0,6 0-9 16,5-3 16-16,9 0 5 0,6-2-9 0,11 2 6 15,4-2-20-15,2 1-23 0,6-1-31 0,-1 1-46 16,-2-3-59-16,0 0-86 0,-5 1-105 16,-15 2-194-16,-14 1-944 0</inkml:trace>
  <inkml:trace contextRef="#ctx0" brushRef="#br0" timeOffset="88185.37">16159 8610 1984 0,'0'0'330'0,"0"0"-40"0,0 0-80 0,0 0-36 0,0 0-25 16,0 0-19-16,0 0-16 0,0 0-18 15,0 0-25-15,0 0-18 0,0 0-19 0,0 0-15 16,0 0-16-16,0 0-7 0,-71-45-3 16,70 53 5-16,-2 3 4 0,2 4 6 0,1 4-7 15,0 1-1-15,4 1 3 0,1 2-10 0,3-1 8 16,0-1 0-16,-1-3-6 0,6-2-1 0,0-3-6 16,0-2-9-16,4 0-5 0,2-3 2 0,1-3-3 15,1-3-1-15,2-2-1 0,-2 0 2 16,5-5-2-16,-2-4 7 0,-1-1 0 0,2-4 6 15,-5-1 3-15,-2-3-2 0,-3-3 5 0,-3 0-6 16,-3-3 10-16,-1-1 4 0,-4-1 0 16,1-2 5-16,-2 2 2 0,-2-3-2 0,-1 4 2 15,1 3 8-15,0 5-5 0,1 3 14 0,0 6 10 16,-2 3 1-16,0 3 1 0,0 2-12 0,0 0-9 16,0 0-19-16,0 5 3 0,0 3-1 15,0 5 0-15,0 7 10 0,2 4-1 0,1 4 1 0,4 3-3 16,4 0 4-16,-2 0-6 0,3 0 0 15,3 1 4-15,1 0-12 0,6 0-16 0,6 0-36 16,4 2-91-16,4-2-166 0,-8-10-451 0,-9-6-943 16</inkml:trace>
  <inkml:trace contextRef="#ctx0" brushRef="#br0" timeOffset="88366.13">17045 8794 2814 0,'0'0'121'0,"0"0"14"0,0 0-18 16,0 0-9-16,0 0-22 0,0 0-30 0,0 0-29 16,0 0-19-16,0 0-16 0,0 0-12 15,0 0-8-15,0 0-24 0,104-126-48 0,-57 118-58 16,5-1-72-16,2 0-128 0,-11 2-235 0,-13 3-993 0</inkml:trace>
  <inkml:trace contextRef="#ctx0" brushRef="#br0" timeOffset="88749.11">17758 8221 2723 0,'0'0'89'0,"0"0"15"0,0 0 4 0,0 0-2 15,0 0-11-15,0 0-21 0,0 0-20 0,0 0-22 16,0 0-16-16,0 0-5 0,0 0-2 16,0 0-2-16,-116 89 3 0,116-59 0 0,1 2-4 15,5 2 2-15,2-1-2 0,3-1-1 0,2 1-3 16,3-2 2-16,-3 0-1 0,4-1-7 15,-3 0-2-15,4 0-6 0,-2-4-7 0,-1-2 1 16,2-4-5-16,-4-4-5 0,-1-5 4 16,-4-6 7-16,2 0 8 0,-2-5 10 0,-4 0 5 15,2-4-2-15,-2-6-1 0,1-3-6 0,-1-2-5 16,-1-2-5-16,1-2 2 0,-3-1 4 0,-1-1 1 16,-1 2 4-16,1-3-5 0,0 1-5 0,0 2 1 15,1 0-2-15,0 3 5 0,0 2 5 16,2 3 2-16,0 4 0 0,-2 1 5 0,1 4 5 15,-2 2 4-15,1 0 1 0,-1 0-5 0,2 0-4 16,-1 0-3-16,2 3 4 0,1 3 5 0,4 2-2 16,0 2 4-16,3 3 0 0,3 1-4 0,1 2-1 15,2 0-3-15,2 1-1 0,0 2-7 0,4-2-9 16,2 0-25-16,-1-1-47 0,5 0-60 16,1 1-83-16,2-4-133 0,-8-4-377 0,-7-3-852 0</inkml:trace>
  <inkml:trace contextRef="#ctx0" brushRef="#br0" timeOffset="89084.8">18315 8556 1811 0,'0'0'133'0,"0"0"5"0,0 0 28 0,0 0 14 16,0 0-5-16,0 0-10 0,0 0-17 0,-86-118-26 16,86 113-30-16,0 2-32 0,0 2-30 0,3 0-22 15,0 1-19-15,4 0-2 0,4 0-2 0,2 0 6 16,7 2 11-16,1 5-4 0,5 1-1 15,1 4-1-15,1 0-2 0,1 3 4 0,0 2 2 16,-2 1 2-16,2-1-4 0,-2 0 0 0,-2 0 3 16,-1-2-2-16,-2 3 1 0,-3-3 0 0,-6-1-5 15,0-3-1-15,-3-1 3 0,-4 0-3 16,-2-5-1-16,-3 0 3 0,-1-3 4 0,0-1 5 16,-2-1 12-16,-4 0 7 0,-3-1-2 0,-5-3 0 15,-1-3-3-15,-4-1 0 0,-1-4 9 0,4 1 9 16,1-3 3-16,4 0 1 0,3-2-5 15,1-1-5-15,3-2-11 0,4-1-7 0,0-1-6 16,3-3-10-16,5-3-8 0,5-1-11 0,6-4-18 16,2-2-27-16,8-5-26 0,2 0-39 0,5 0-88 15,0 5-150-15,-8 10-332 0,-9 8-916 0</inkml:trace>
  <inkml:trace contextRef="#ctx0" brushRef="#br0" timeOffset="89999.25">20243 8433 2370 0,'0'0'170'16,"0"0"-19"-16,0 0-25 0,0 0-10 0,0 0-5 15,0 0-13-15,0 0-15 0,0 0-16 0,0 0-7 16,-45-125-11-16,35 113-7 0,-2 4-6 15,-2 1-12-15,-1 1-9 0,0 3-6 0,-4 2-1 16,-2 1-9-16,-4 6 6 0,-2 5-2 0,-1 3-2 16,1 2 4-16,1 3-2 0,3 0-2 0,6 0-3 15,1-1 2-15,5-1-4 0,3 1-2 16,1-2 3-16,3-2-3 0,4 0-4 0,0-1 2 0,5 0-2 16,3-1-6-16,4-2 4 0,3-1-2 15,3 0-4-15,5-2-8 0,4-1 3 0,3-3-3 16,5 0-19-16,-3-2 15 0,2-1-4 0,0 0 7 15,-2-1 25-15,3-5-1 0,2-2 1 16,2-2 2-16,-3-1 2 0,0 0-6 0,-4-2 2 16,-2 0 2-16,-2-1-3 0,-7 3 6 0,-5 0 5 15,-2 0 1-15,-7 3 4 0,-3 1 5 0,-4 0 3 16,0 2 1-16,0 1-3 0,-5 1-1 16,-1-1-10-16,-4 2-1 0,0 0 0 0,-4 1-3 15,-1 1 3-15,1 0 1 0,-2 1 2 0,3 3-5 16,-2 1 3-16,3-1-5 0,2 1-5 15,2 1 6-15,3-2-5 0,1 1 1 0,1-1-1 16,1 1 2-16,2 0-5 0,0-1 1 0,0 1 1 16,0 1-5-16,1-1 2 0,3-1 2 0,1 1-2 15,0 1 0-15,0-1 4 0,4 0-6 16,-2-1-2-16,2 1 1 0,1-3-5 0,0 0 0 16,0-2 2-16,2 0 4 0,0-1-1 0,0-6 3 15,1-3 1-15,3-3-5 0,-2-1-2 0,0-4-4 16,1-2-7-16,0-5-5 0,0-3 2 0,-3-1 2 15,2-6 1-15,0-4 7 0,-2-2 4 0,6-6-3 16,-1 0 2-16,-1 0 10 0,1 5 1 16,-7 6 6-16,-4 7 5 0,-2 8 0 0,-4 7 0 15,0 4 3-15,0 6-4 0,-2 1-15 0,1 3-15 16,0 0-30-16,-3 5-14 0,-1 5-31 16,-2 6-55-16,-6 7-112 0,4-4-185 0,3-6-982 0</inkml:trace>
  <inkml:trace contextRef="#ctx0" brushRef="#br0" timeOffset="90298.75">20292 8320 2227 0,'0'0'137'0,"0"0"-37"0,-125 42 31 16,74-25 14-16,3 1 3 0,5-5-2 0,4-1-24 16,8-3-24-16,9-2-26 0,7-2-28 15,6-2-22-15,5-2-11 0,4 1-14 0,0 0-8 16,4 0-3-16,8 1 2 0,5 0 7 0,10-1 7 15,13 1 4-15,6-3-16 0,10 0-15 0,0 0-13 16,0 0-9-16,2-4 5 0,-6 0 9 16,-3 0 1-16,-4-1 8 0,-4-2 9 0,-4 2 5 15,-10-2 7-15,-7 1 7 0,-8 0 11 0,-8 3 9 16,-4-3 6-16,-8 2-2 0,-5-2-8 0,-8 0-13 16,-9-2 5-16,-8 1 4 0,-4 1 5 15,-9-1 5-15,-5 2-7 0,-1 1-6 0,-2 3-6 16,-5 1-4-16,1 0-4 0,0 1-5 0,-1 5-20 15,3 2-54-15,4 2-88 0,4 3-158 16,12-3-413-16,19-2-909 0</inkml:trace>
  <inkml:trace contextRef="#ctx0" brushRef="#br0" timeOffset="91303.2">21468 8454 892 0,'0'0'47'0,"0"0"-40"0,0 0 71 0,0 0 78 15,0 0 54-15,0 0 35 0,0 0 1 0,0 0-12 16,0 0-40-16,0 0-37 0,0 0-22 16,0 0-11-16,0 0-11 0,11 17-3 0,-11-16-12 15,0-1-18-15,1 0-10 0,-1 0-14 0,0 0-16 16,3 0-9-16,-3 0-8 0,1 0-9 0,-1 0-2 16,2 0 3-16,-2-1-5 0,1-1 3 15,-1 0-6-15,1-1-1 0,-1-1 0 0,0 0-1 16,0-1 3-16,0 1-2 0,0 0-3 0,-1 0 1 15,-3 1-2-15,-1-1-4 0,-2 2 0 0,2 0-3 16,-5-1-5-16,-6 3 5 0,1 0-2 16,-6 4 2-16,-4 5 3 0,1 3 3 0,-2 2 2 15,3 0 3-15,1 5 0 0,2-1-1 0,3 2-1 16,6-1 3-16,1 2 1 0,6 0-1 0,2 1-1 16,2-2-1-16,3 0-1 0,5 2-2 0,3-1 3 15,2 2-3-15,5-5-3 0,-1-2 4 16,4-2-4-16,4-1 1 0,0-3-1 0,1-2-10 15,4-3-7-15,1-4-1 0,5-1-3 0,-2-6-5 16,-2-4 5-16,-1-3 2 0,0-4 5 0,-1-4 6 16,-2-2 1-16,-4-4-3 0,2-4-2 15,-4-3 6-15,-1-5-1 0,-3-2-1 0,-3-2 6 16,0-5 1-16,-2-5-1 0,-2-6 8 0,6-7-3 16,-4-1-1-16,4-2 1 0,-5 5 5 15,-3 4 5-15,-6 9 10 0,0 13 11 0,-5 11 4 16,2 10 7-16,0 7-4 0,-2 6-12 0,1 4-13 15,-4 0-13-15,0 9-4 0,-6 7-1 0,-7 8 8 16,-4 9 8-16,-5 9 0 0,3 4 0 0,0 1 1 16,3 1-6-16,7-3-3 0,3 0 5 15,8-2-8-15,1-1-1 0,2-1 5 0,3-4-4 16,5-2-5-16,5-2-1 0,0-6-10 0,6 1-16 16,3-5-6-16,6-2-12 0,3-3-12 0,2-3-6 15,4-1-2-15,-1-5-2 0,2-3 4 0,2-3 11 16,-7-3 10-16,2 0 14 0,-3-1 19 15,-3-4 11-15,-3-2 3 0,0 0 5 0,-3-1 0 16,-2 1 4-16,-3 1 14 0,-5 0 18 0,-4 2 16 16,-3-1 8-16,-4 1 4 0,-2 1-6 15,0-1-13-15,0 2-4 0,0 0-15 0,-3 1-9 16,-2-1-7-16,1 2-8 0,-3 0-9 0,-2 0-2 16,-3 4 3-16,1 2 0 0,-2 2 1 0,1 0-3 15,4 1-2-15,-1 1-5 0,3 1 6 16,4-1-3-16,2 1-3 0,0 0 3 0,1-1-4 15,7-1 1-15,1 1-1 0,3-2 8 0,1-1-5 16,3 0 4-16,1-3 4 0,-1 1-6 0,4-3 3 16,-3-1 2-16,-2 0-2 0,2-1-1 15,-4 0 6-15,0 0-1 0,0-2 0 0,-4-2 12 16,-3-3 2-16,1-3 1 0,-2-1 3 0,0-3 2 16,-3-2-11-16,-2-2 3 0,0-2-2 0,-4-2-7 15,-5-1 3-15,-2 1-3 0,-6-1 0 0,4 0-3 16,-5 3-2-16,-1 1-3 0,-2 4-11 15,-2 2-9-15,2 2-27 0,0 3-49 0,2 3-72 16,3 4-129-16,6 1-206 0,5 0-735 0</inkml:trace>
  <inkml:trace contextRef="#ctx0" brushRef="#br0" timeOffset="92033.25">22838 8508 2648 0,'0'0'135'0,"0"0"-9"0,0 0-9 16,0 0-9-16,0 0-12 0,0 0-9 0,0 0-27 16,0 0-22-16,0 0-17 0,0 0-10 15,0 0-7-15,0 0-5 0,0 0-3 0,0 0-10 0,4-39 0 16,-17 44 5-16,-6 0 1 0,-2 5 3 16,-2 0 6-16,-3 3-3 0,5 1-4 0,0 2 6 15,4 1-6-15,4-1-1 0,5 0 5 0,5 0-2 16,1-1-6-16,3 1 4 0,-1-3-3 0,3 2-4 15,5-3 5-15,2-2 1 0,2-1 1 16,5-2 2-16,2-1 7 0,1-4-3 0,3-1 2 16,0-1 2-16,3 0-3 0,-2-5-2 0,4-3 1 15,-5-2 1-15,5-1-2 0,-5-5 6 0,2-2 0 16,-2-2 0-16,-3-2 3 0,1-5 0 16,-3 1 3-16,-2-4-3 0,2-4 4 0,-6-2-4 15,3-5-2-15,-1-4 2 0,6-3-4 0,-2-5-3 16,1 4 1-16,-5 3 1 0,-5 6 1 15,0 12 4-15,-7 8 3 0,-2 7-4 0,0 7-4 16,0 5-8-16,0 1-11 0,-1 3-8 0,-6 10 5 16,-3 8 5-16,-1 9 9 0,-2 10 13 15,-3 4-3-15,4 5-3 0,1-1 0 0,1-1 0 16,1-3-2-16,3-4 2 0,-1 0 0 0,-1-2-3 16,4-3-1-16,-3 2 3 0,-2-2 2 0,5-3 0 15,-3 0-1-15,5-3-1 0,-1-5-3 0,0-5-3 16,3-5 6-16,0-2-6 0,0-6 1 15,3-3 10-15,0-2-5 0,0-1 7 0,5 0 5 16,0-3-6-16,4-4 0 0,1-3 1 0,6-2-1 16,1-2-8-16,0-1 6 0,2-1-5 0,-1-3 1 15,-1 1 6-15,0-3-5 0,-2 0-2 0,2 0-4 16,-2-1 2-16,-4-1 2 0,3-1 0 16,-5-2 3-16,-1 3-2 0,0 0-4 0,-1 3 6 15,-3 1-1-15,-2 5 0 0,0 3-2 0,-3 4 0 16,-1 3-2-16,-1 2-1 0,0 1-2 0,0 1-11 15,0 0-4-15,0 0-2 0,-3 5 5 16,-5 4 5-16,-1 6 9 0,-3 2 5 0,-7 4 1 16,1 1 6-16,-2 0-1 0,3-1 0 0,1 1-3 15,5-3-1-15,2-2-1 0,6 0-6 16,3 1 6-16,0 1-3 0,9-2 2 0,5 2 9 16,6-3-3-16,3 0-2 0,6 0 4 0,2-3-3 15,5-3-8-15,-3-1-10 0,-2-1-22 16,0 0-35-16,-2-1-39 0,-5 2-83 0,-1-5-204 15,-9 0-588-15,-4-2-666 0</inkml:trace>
  <inkml:trace contextRef="#ctx0" brushRef="#br0" timeOffset="92599.14">24378 8168 2180 0,'0'0'99'0,"0"0"-4"0,0 0 17 0,0 0 11 16,5-119-8-16,-3 101-8 0,1 0-7 0,3 2-10 16,0 1-14-16,0 1-15 0,3 2-15 15,1 2-13-15,1-1-14 0,5 3-8 0,4 2-9 16,1 2-5-16,4 0 4 0,7 4-4 0,2 0-2 15,-1 1 0-15,-1 7-6 0,-2 3 4 0,-2 3-2 16,-5-1 3-16,-2 4 0 0,-3 1-3 16,-6 1 2-16,-2 6-1 0,-5 1-2 0,-4 4 5 15,-1 6-1-15,-6 0 3 0,-3 4 1 0,-2-1 5 16,1 1-4-16,0-1-1 0,-2-2 7 16,1-1-2-16,0-3 6 0,-5-1 6 0,3 1-1 15,-5-1 0-15,4 1 3 0,-3 2 2 0,3-2-3 16,-2 2 6-16,4-1 2 0,-1 1 4 0,2-1 4 15,1 0 2-15,1-2-14 0,3-3-10 16,5-2 0-16,1 2-5 0,0-1-1 0,0-2 4 16,7 3-6-16,-3-2-18 0,6 0-18 0,-1 2-50 15,2-3-90-15,2 0-148 0,-5-8-369 0,0-4-988 0</inkml:trace>
  <inkml:trace contextRef="#ctx0" brushRef="#br0" timeOffset="92868.27">24719 9522 1738 0,'0'0'147'0,"0"0"-147"0,0 0 57 15,0 0 67-15,0 0 20 0,0 0 37 0,0 0-16 16,0 0-41-16,0 0-14 0,0 0-31 0,0 0-12 16,0 0-1-16,-21 125-4 0,21-116 0 15,0 0-4-15,0-2-10 0,0-1 1 0,0-2-8 16,0 0-10-16,0-3-3 0,0 0-5 0,-1 0 4 15,-1-1 3-15,-2 0 7 0,2 0-4 16,-2 0-7-16,-4-2-4 0,0-3-9 0,2 1 0 16,1-2-1-16,-1 1-2 0,3 0-4 0,2 0 3 15,1 3-7-15,0-2-13 0,0 2-13 0,1-1-28 16,6-2-39-16,0-2-85 0,-1 4-260 16,-1 0-1301-16</inkml:trace>
  <inkml:trace contextRef="#ctx0" brushRef="#br0" timeOffset="187715.43">9823 10366 419 0,'0'0'486'0,"0"0"-373"16,0 0 43-16,0 0 38 0,0 0 4 0,0 0 12 15,0 0-15-15,0 0-20 0,0 0-23 0,0 0-29 16,0 0-20-16,0 0-13 0,-4-95-18 15,3 93-7-15,0 0-7 0,-3 1-9 0,3 1-7 16,1-1-6-16,0 1-12 0,-1 0-9 0,1 0-2 16,-1 0-7-16,-1 0-7 0,1 0-2 15,0 2-6-15,-3 0 0 0,2 2 4 0,-3 2 3 0,1 0 2 16,-2 3 1-16,0 1 3 0,-3 1 0 16,3 3 0-16,-1 0 1 0,-1 1-1 0,-2 1-1 15,1 0 3-15,0 2 2 0,-3 0-2 16,3 2 3-16,-2 1 3 0,-1 1-3 0,1 3 1 0,-3 2-1 15,1 3-5-15,2 1 2 0,-3 3 1 16,0 2 1-16,1 1-5 0,1 3 3 0,-2 1-1 16,0 4-3-16,2 2 5 0,-3 3-3 0,2 3-1 15,0 5 5-15,-1 2 4 0,-2 4 3 16,1 3 5-16,-1 1 0 0,2 2-1 0,0 0-4 16,2 3 2-16,0 3-1 0,-4 1-3 0,4 6 6 15,-6 0-2-15,5 2-3 0,-4 3 3 0,5-1 4 16,-1 2 1-16,2-2 4 0,3 3 5 15,-1 1-2-15,8 1 3 0,-1 2-1 0,3 2-1 16,0-2-3-16,7 2 1 0,1-4 0 0,3-2-3 16,2-2 0-16,5-2-1 0,2 1-1 0,3-5-3 15,3 0-4-15,0-3 1 0,-1-4-4 16,3-1-2-16,3-2 1 0,-3-5-6 0,0-3 2 16,0-2-2-16,-3-7 0 0,0-4-1 0,-1-6-2 15,-1-4 0-15,-2-4-1 0,-1-3 3 0,0-5 0 16,-2-5-3-16,0-5 2 0,-2-4-1 0,-2-5-2 15,1 0 0-15,0-5-6 0,3-2 5 16,-1-3-3-16,2 0-4 0,0-10-6 0,3 0-24 16,1-6-23-16,2-5-37 0,-1-4-57 0,1-7-88 15,-5 5-244-15,-9 9-1209 0</inkml:trace>
  <inkml:trace contextRef="#ctx0" brushRef="#br0" timeOffset="191499.05">10645 10525 1355 0,'0'0'213'0,"0"0"15"0,0 0-40 16,0 0-31-16,0 0-11 0,0 0-32 16,0 0-35-16,0 0-30 0,0 0-28 0,0 0-15 15,0 0-3-15,0 0 3 0,0 0 1 0,0 0 3 16,-1 5 1-16,4-2-3 0,1-1-1 0,0 0 2 15,1 1 4-15,0-1-4 0,2 0 5 16,-2 1-5-16,2-2-3 0,0-1 3 0,-3 1-6 16,4-1-7-16,-3 0-3 0,0 0 1 0,-2 0-3 15,2-1 5-15,-4-1 4 0,1-1-2 0,-2 0 4 16,0 0 4-16,0 1-3 0,0-1-3 16,0 0 0-16,-1 1-6 0,-3 0-5 0,1 1 1 15,1 0-1-15,-1 1-7 0,-2 0 1 0,0 0 4 16,-1 0-2-16,3 0 9 0,-2 0 5 0,1 0 4 15,0 0 0-15,2 1 2 0,0 0-3 0,0 1-7 16,-1-1 5-16,3 1-2 0,-2 1-1 0,1-1 1 16,-1 0-1-16,2 1-3 0,0-1-2 15,0 0 3-15,0 1 1 0,0-2-2 0,0 1 1 16,0 1 3-16,0-1-5 0,0 0 7 0,0-1 4 16,0 2-6-16,2-2 5 0,-1 0-1 15,1 0-1-15,0 0 2 0,-1 1 6 0,0-1-7 16,0-1 2-16,1 1 5 0,-1-1-7 0,0 0 6 15,1 1 0-15,-2-1 2 0,0 0 5 16,1 0 1-16,-1 0 3 0,0 0-4 0,0 0 3 16,0 0 4-16,1 0-3 0,0-1-3 0,0-1-2 15,-1-1-6-15,0 1-1 0,2-2 4 0,-1 1 2 16,0-2-6-16,1 1 1 0,-4-1 2 16,2 0-5-16,0-1 3 0,0 2-3 0,0-1-3 15,0-1-2-15,0 0 0 0,0-1 2 0,0 1-6 16,-2 0 6-16,0 1 0 0,0-1-2 15,0 0 3-15,-2 2-4 0,1-2-3 0,-3 3 0 16,2-1 3-16,0 2 0 0,-1-1-1 0,0 1 1 16,-1 0-3-16,-1 2-5 0,1 0 4 0,-1 0-2 15,-3 3 0-15,0 4 6 0,-2 4 4 16,1 1 4-16,-4 4 4 0,1 4 3 0,0 0-2 16,1 2 1-16,0 3 4 0,3-1-2 0,3-1 0 15,2 0-3-15,-1-1 0 0,4 0-3 0,2-2 5 16,0 0 5-16,2-2-2 0,5-1 4 0,1-2 5 15,2-1 1-15,1-1 1 0,0-3 6 0,1-1-6 16,2 0-5-16,1-2 3 0,0-2-8 16,0 1-5-16,3-1 1 0,-2-2-5 0,3-1-5 15,1 0 4-15,0 0-8 0,0-2-17 0,1 0-18 16,-1 0-28-16,0 0-48 0,0 1-58 16,-2-1-98-16,-4 0-211 0,-5-3-1070 0</inkml:trace>
  <inkml:trace contextRef="#ctx0" brushRef="#br0" timeOffset="191691.3">11047 10667 2335 0,'0'0'224'0,"0"0"-50"0,0 0-48 16,0 0-34-16,0 0-12 0,0 0-14 15,0 0-14-15,0 0-6 0,0 0-9 0,0 0-10 16,0 0-7-16,0 0-5 0,14 127-5 0,-6-103-4 15,1 1-1-15,1 1-11 0,1 2-28 0,2 3-47 16,1 0-34-16,4 3-71 0,-2 2-129 0,-1-8-426 16,-5-10-865-16</inkml:trace>
  <inkml:trace contextRef="#ctx0" brushRef="#br0" timeOffset="192304.18">10790 11708 708 0,'0'0'775'0,"0"0"-606"0,0 0-42 0,0 0 2 15,0 0 20-15,0 0 11 0,0 0-19 0,0 0-36 16,0 0-36-16,0 0-24 0,0 0-5 16,0 0 3-16,0 0-2 0,0 0-3 0,7 3-3 15,-5-4-6-15,2-2-7 0,0 1-2 0,0-2-1 16,1 0-2-16,-1-1 4 0,0 0 4 0,0-2-3 16,-1 2 1-16,0-3-1 0,-2 1-1 15,-1 0-1-15,0-1 1 0,0 0-5 0,0 0-3 16,-5 0 1-16,1 0-5 0,-3 0-2 0,1 2 0 15,-3 0-4-15,-2 3-4 0,0 0-4 0,-4 3-8 16,0 0 0-16,-2 3 6 0,-3 5 8 16,0 2 10-16,0 4 1 0,0 2 2 0,1 3 5 15,4 0 0-15,-2 3 3 0,6-1-2 0,2-1-6 16,1 2-3-16,4-1 1 0,4 1-1 0,0 0-4 16,1-1 3-16,9 1-7 0,0-1-4 0,1-1 3 15,6-3-4-15,-1-1-2 0,2-1-5 16,4-2-16-16,0-3-28 0,4-2-23 0,2-1-9 15,3-2-15-15,2-2-66 0,1-2-51 0,3-1-103 16,-2 0-172-16,-8 2-290 0,-10-4-160 0</inkml:trace>
  <inkml:trace contextRef="#ctx0" brushRef="#br0" timeOffset="192648.9">11030 11858 706 0,'0'0'664'0,"0"0"-369"15,0 0-31-15,0 0-10 0,0 0-18 0,0 0-34 16,0 0-42-16,0 0-40 0,0 0-43 15,0 0-33-15,0 0-19 0,0 0-9 0,0 0-10 16,0 0 1-16,2-103 0 0,6 99-6 0,3 1 1 16,1 1-4-16,2 2-4 0,-2 0-1 0,0 0-1 15,1 6-2-15,-1 1-3 0,2 1 1 16,-3 4-5-16,-2 0-1 0,0 3-3 0,-5 1-1 16,-2 3 1-16,-1 1 7 0,-1 2 2 0,-6 1-1 15,-5 0-1-15,0-1 0 0,-2-2 4 0,-1-1 4 16,2-1 8-16,-2-1 0 0,2-2 3 15,-3 1 1-15,1-2 6 0,3-3 12 0,1-2 7 16,4-3 8-16,2-1-4 0,3-4-5 16,1 1-6-16,0-2-4 0,0 0-3 0,0 0 3 15,5 0 4-15,1 0 2 0,4 0 9 0,2 0-3 16,3 0-4-16,5-3-9 0,2-2-6 0,4 2-7 16,1-1-3-16,4 0-9 0,1 0-28 15,2 2-41-15,0 1-68 0,-3 1-89 0,-1 2-168 16,-8 3-552-16,-7-1-505 0</inkml:trace>
  <inkml:trace contextRef="#ctx0" brushRef="#br0" timeOffset="192813.79">10872 12684 3210 0,'0'0'88'0,"0"0"-26"0,0 0-9 15,0 0-17-15,0 0-20 0,0 0-23 16,0 0-33-16,0 0-62 0,0 0-67 0,0 0-141 16,0 0-450-16,0 0-907 0</inkml:trace>
  <inkml:trace contextRef="#ctx0" brushRef="#br0" timeOffset="192968.29">10919 12932 2976 0,'0'0'173'0,"0"0"-54"0,0 0-21 16,0 0-37-16,0 0-22 0,0 0-28 0,0 0-29 15,0 0-41-15,0 0-46 0,0 0-79 16,0 0-232-16,0 0-1268 0</inkml:trace>
  <inkml:trace contextRef="#ctx0" brushRef="#br0" timeOffset="193437.75">10895 13507 2509 0,'0'0'186'0,"0"0"-51"0,0 0 5 0,0 0-31 16,0 0-13-16,0 0-14 0,0 0-22 15,0 0-21-15,0 0-10 0,0 0-11 0,0 0-7 16,0 0 2-16,0 0-4 0,5-28 1 0,-3 23-3 16,1 0 1-16,0 1-7 0,-1-2 1 0,-1 1 3 15,2-1-2-15,-3 1 2 0,1 1 2 16,-1-2-1-16,0 0 0 0,0 1 3 0,-3-1-4 15,-1 1-5-15,-2 0 1 0,0 0 1 0,-1 1-3 16,-4 0-1-16,1 2-3 0,-3 1-8 0,-4 1 7 16,-2 2 2-16,-1 5 1 0,-3 2 2 0,-1 4 0 15,1 2 1-15,3 3-1 0,0 3 6 16,4 1-3-16,0 3 0 0,4 1-1 0,3 0-1 16,3 0 1-16,3-3-1 0,3 2 2 0,0-3 0 15,5-2-1-15,4-1 4 0,2-1-2 0,2-4-3 16,5-1 4-16,2-4 2 0,1-1-5 0,3-3 0 15,3-4-13-15,2-1-24 0,2 0-38 16,1-5-45-16,-1-3-70 0,0 0-99 0,1-1-162 16,-9 3-309-16,-8 1-809 0</inkml:trace>
  <inkml:trace contextRef="#ctx0" brushRef="#br0" timeOffset="193854.56">11097 13577 2541 0,'0'0'258'0,"0"0"-63"0,0 0-34 0,0 0-34 16,0 0-23-16,0 0-29 0,0 0-22 0,0 0-21 16,0 0-18-16,0 0-8 0,0 0-2 0,0 0-7 15,0 0-2-15,0 0 0 0,2-36-6 0,8 43 7 16,1 1 1-16,0 2-2 0,3 3 2 0,1 2-2 16,1 2-3-16,0 5-2 0,3 0 2 15,-3 0-11-15,-1 3-18 0,-2-1-10 0,2 1-12 16,-4-1-8-16,0-2 6 0,-4-3-3 0,0-3 0 15,0-4 11-15,-3-4 17 0,1-3 15 16,-2-3 17-16,-1-2 18 0,-2 0 10 0,0-1 3 16,0-5-1-16,0-2-7 0,0-2-7 0,1-2-4 15,-1-2 3-15,0-5-5 0,0 2-4 0,0-3 3 16,-1 1-3-16,1-2 0 0,0 0 1 16,0-1 0-16,1-3-5 0,4-1 0 0,3-2-1 15,1-1-3-15,3 2 9 0,1 4 7 0,2 2 9 16,0 4 8-16,1 3 5 0,-1 5-1 15,0 2 0-15,-1 4-1 0,0 3-2 0,-2 0-5 16,2 0-3-16,-2 6-2 0,0 5-5 0,1 1-2 16,-1 3-3-16,0 2-5 0,-2 2-2 15,0 3 1-15,0 1-2 0,0 1-12 0,-3 3-15 16,2 1-34-16,1 2-55 0,-4 1-101 0,-1-7-257 16,-1-10-1202-16</inkml:trace>
  <inkml:trace contextRef="#ctx0" brushRef="#br0" timeOffset="194634.05">11774 10463 1170 0,'0'0'74'0,"0"0"32"16,0 0 48-16,0 0 40 0,0 0 20 15,0 0-13-15,0 0-23 0,0 0-25 0,0 0-22 16,0 0-25-16,0 0-26 0,0 0-18 0,0 0-24 16,0 0-18-16,-57-108-6 0,57 108-7 15,0 0-8-15,0 0-2 0,2 2-5 0,2 2 1 16,4 4 9-16,4 5 11 0,4 4-4 0,4 6 6 15,6 5 2-15,5 7-6 0,8 6 10 16,2 10 1-16,9 7 1 0,2 7 4 0,7 10 1 16,3 9 1-16,1 10-3 0,6 10-3 0,2 10-6 15,-2 7-3-15,1 4-3 0,-4 3 2 0,-1 3-2 16,-10 1 1-16,-4-3-1 0,-14-2 0 16,-6-7-3-16,-9-7-1 0,-10-9 4 0,-2-6-2 15,-8-4 6-15,-1-5 10 0,-1 0 4 0,-2-5 10 16,-8-3 0-16,-1-1-1 0,-2 1-2 0,-5-3-2 15,0-1-4-15,-1-1-4 0,-3 0-2 0,0-3-5 16,-1-1-1-16,0-3-3 0,-2-4 2 0,1-1-3 16,3-4 1-16,-2-3 0 0,5-2-2 15,3-4 0-15,-1-3 0 0,3-4-2 0,2-4 0 16,4-4 0-16,3-5 1 0,2-2 0 0,0-4-2 16,2-1 1-16,0-3-6 0,0-1 3 0,4-3 0 15,-2-4-2-15,4-2 1 0,-4-3-1 16,0-1-1-16,2-2-2 0,-1-2 3 0,-2 1 0 15,-1-3 1-15,0 0 6 0,0 0-5 0,0 0 0 16,0-1 0-16,0 0 2 0,0 0 2 16,0 0-3-16,0 0 4 0,0 0-7 0,0 0-3 15,0 0 3-15,0 0-2 0,-3-2-4 0,-2-1-2 16,2-1-17-16,-4 1-18 0,0-1-23 16,-2 1-39-16,-2 1-53 0,-4-1-90 0,3 3-216 15,4 0-982-15</inkml:trace>
  <inkml:trace contextRef="#ctx0" brushRef="#br0" timeOffset="196105.45">2289 14649 1286 0,'0'0'190'0,"0"0"27"0,0 0 24 0,0 0-26 15,0 0-33-15,0 0-29 0,0 0-41 0,0 0-35 16,0 0-39-16,0 0-28 0,0 0-10 16,0 0 4-16,0 0 15 0,-31-5 20 0,52 11 13 15,7 2 4-15,8 0 2 0,11-1-6 16,5-1-10-16,7 0-11 0,3-2-10 0,4-3-5 15,6 0-1-15,2-1 4 0,2-4-3 0,4-3-4 16,2-3 1-16,-2-2-5 0,4-1 0 0,-5 0 0 16,-1 1-16-16,-4 2-18 0,-4 1-13 0,-6 2-20 15,-3 1-15-15,-9 1-13 0,-5 1-33 16,-5 3-50-16,-7 0-85 0,-7 1-151 0,-9 0-295 16,-8 0-564-16</inkml:trace>
  <inkml:trace contextRef="#ctx0" brushRef="#br0" timeOffset="196906.42">3222 14649 2220 0,'0'0'200'0,"0"0"9"0,0 0-40 15,0 0-36-15,0 0-39 0,-115-8-26 0,109 8-27 16,1 2-18-16,1 3-17 0,1 5-6 16,-2 5-4-16,3 6 5 0,1 8 1 0,0 5 3 15,1 4 5-15,0 5-3 0,4 4-1 0,3 2-3 16,0 5-1-16,-1 2 1 0,3 1 1 15,0-2-1-15,2-1-5 0,2-2-7 0,0-3-10 0,0-1-15 16,-2-4-21-16,1-3-16 0,-3-6-22 16,-2-5-10-16,-4-5-15 0,-2-4-36 0,-1-5-63 15,-1-3-73-15,-8-3-65 0,-1-4-65 16,-4-1-10-16,-5-4 34 0,-3-1 90 0,-2-1 173 16,-3-5 133-16,-2-2 2 0,-5-1 132 0,0-2 39 15,-6 0 29-15,0-1 32 0,-2 0 41 0,4 1 34 16,3 1-5-16,1-1-14 0,6 4-43 0,6 1-54 15,3 1-24-15,5 3-25 0,8 0-22 0,2 0-20 16,4 1-32-16,0 0-31 0,1 1-25 16,4 0-3-16,2 0 0 0,3 0 0 0,5 0 2 15,6-1 2-15,8 0-8 0,2-2 2 0,8 0 2 16,2-1-7-16,5-1-1 0,0-4-5 16,3 1-14-16,-4 0-17 0,1-2-9 0,-3 0-17 15,1-1-11-15,-3 2 5 0,-4-1 2 0,0-3 8 16,-5-1 10-16,-1-1 10 0,-2 1 6 0,-2-3 11 15,-2 0 11-15,-2 0 6 0,-2 1 7 16,-6-2 3-16,-2 3 3 0,-1 1 4 0,-5 1 7 16,-2 4 8-16,0-1 12 0,-3 2 5 0,1 2 5 15,0 3-4-15,0 1-9 0,-1 0-6 16,-2 2-11-16,3 0-8 0,1 0-8 0,-1 4-5 16,3 2-4-16,-2 3 2 0,6 0 3 0,-2 4 0 15,1 2 0-15,0 1 0 0,0 1-2 0,1 2 1 16,2-1 4-16,0 2-4 0,-1 0 0 0,1-1 1 15,2-1-5-15,-1 1 0 0,2-3 3 0,-5-1 0 16,1-2-5-16,-3-3 0 0,1-4 0 0,-4-1-7 16,-1-1 5-16,0-3 2 0,-2-1 4 15,1 0 9-15,-2 0 6 0,0-1 5 0,-1-3-6 16,1-1-4-16,1-3 0 0,-2-3-9 0,0 1 1 16,0-3 2-16,1-2-4 0,-1 0 2 15,1-1 2-15,2-1-3 0,-1 0-9 0,1-1 7 16,-1 2-2-16,4 0-5 0,-2 4 8 0,2 1-8 15,-1 3 1-15,2 2 3 0,-4 2 4 16,3 0 2-16,-3 4-3 0,2 0 4 0,-1 0-3 16,2 2 3-16,2 3 2 0,3 2-2 0,0 0 5 15,1 1-1-15,2 0 1 0,1 1-4 0,-1-1-2 16,1 1 1-16,-1 0-1 0,-1 0 2 16,1-1 1-16,1 0-3 0,1 0 0 0,0-1-5 15,3-2-9-15,-1 1-21 0,4-1-24 0,0-2-43 16,3-1-63-16,0-2-78 0,2 0-137 0,-8-2-284 15,-5 1-784-15</inkml:trace>
  <inkml:trace contextRef="#ctx0" brushRef="#br0" timeOffset="197382.59">4377 14860 2255 0,'0'0'125'15,"0"0"33"-15,0 0 24 0,0 0-19 16,0 0-24-16,0 0-21 0,0 0-31 0,0 0-28 15,0 0-31-15,0 0-26 0,0 0-13 0,0 0 5 16,0 0 2-16,0 0 8 0,-96 13 2 16,99 23-5-16,4 3 1 0,1 5 2 0,-1 2 2 15,1 6-7-15,2 5 1 0,-3 4 0 0,2 1 0 16,1 2-3-16,1-2-13 0,0-2-20 16,1-3-24-16,0-4-5 0,-3-5-6 0,1-6 2 15,1-6 12-15,-1-6 6 0,-1-7 13 0,-1-6 11 16,0-5 10-16,-3-5 0 0,1-4 2 0,-2-1 12 15,-3-2 5-15,1 0 20 0,-2-3 7 0,0-3 2 16,0-3-4-16,0-4-6 0,0-2-4 0,-3-2-8 16,-2-1 1-16,0-3-6 0,-3-1-2 15,2 0 4-15,-3 0-4 0,3-3-6 0,0 0 2 16,1-2 0-16,3 1-1 0,1 1 3 0,1-2-4 16,0 4 1-16,3 1-4 0,3 1-2 0,3 3-2 15,6-2 0-15,-2 1 5 0,7-2 3 16,1 2 8-16,1 0-4 0,3 3 3 0,-2 2-1 15,0 4-2-15,2-1 5 0,-3 3-4 0,-1 2 0 16,-3 2-2-16,-2 2 2 0,-2 2-1 0,-2 0 1 16,-3 0-3-16,-3 0-5 0,-2 5 2 15,-3-1 0-15,0 2 1 0,-1 2 4 0,0 2 5 16,-1 3 2-16,-8 2 6 0,-2 3-1 0,0 2-13 16,-6 1-15-16,1-2-30 0,0 1-43 15,0-2-72-15,1-3-125 0,4-4-205 0,3-4-799 0</inkml:trace>
  <inkml:trace contextRef="#ctx0" brushRef="#br0" timeOffset="198166.73">4894 15202 2158 0,'0'0'164'0,"0"0"-5"16,0 0-4-16,0 0-3 0,0 0-15 0,0 0-28 15,0 0-37-15,0 0-31 0,0 0-25 0,0 0-14 16,0 0-2-16,0 0 1 0,0 0 4 15,-17 34-4-15,17-21-2 0,3 1 3 0,3-2-2 16,1 2 4-16,2-2-1 0,-2-1-3 0,3 0 1 16,-2-2-4-16,3-1 3 0,-2-1-4 15,0-3-3-15,0 0 1 0,1-2-5 0,0-1 0 16,0-1 0-16,1 0-5 0,0-3-2 0,3-2-5 16,0-1 4-16,-3-2 2 0,4 1 1 0,-1-3 8 15,-3 0-2-15,1-2 5 0,-1 1 3 16,2-1-4-16,-3-1-1 0,1-3-1 0,1-1 6 15,-3-1-3-15,3-3 4 0,-1 0 4 0,0-3-6 16,-1-1 8-16,2-3-1 0,1-1 2 16,-6 2 2-16,2 0 5 0,-6 5 8 0,0 1 10 15,-3 3 9-15,0 2 2 0,0 4-3 0,-1-1-1 16,-3 4-2-16,3-1-3 0,0 5 9 0,-1-1-8 16,1 3-3-16,1 0 0 0,-1 2-9 0,1 0 2 15,-2 1-4-15,2 0 0 0,0 0-5 0,0 0 1 16,0 0-4-16,0 0-3 0,0 0 2 15,0 0-5-15,0 0 1 0,0 0-5 0,0 0-3 16,0 0 1-16,0 0-3 0,0 1-1 0,0 3 7 16,0 0-4-16,0 3-3 0,3 2 3 0,0 0-3 15,-2 3 4-15,2 0 4 0,1-1 0 16,0 0-6-16,1 0 1 0,-1 0 2 0,3 0-5 16,-2-1 10-16,2-1-4 0,-4-1-1 0,4 0 1 15,-4-3 0-15,3-1 1 0,-3-2-4 16,0-1 0-16,0-1 0 0,1 0 0 0,-3 0 0 15,3 0 0-15,0-2-2 0,-2-4 1 0,3-3 3 16,0-3 0-16,0 0-6 0,0-6 0 0,0 0-2 16,-1-2-1-16,-3-2 6 0,1 0-2 15,1-1 0-15,-2-4-1 0,-1-3 0 0,0-4 2 16,-1 0-1-16,1-2 6 0,0 2-2 0,-3 5 0 16,0 6 2-16,-2 6 0 0,1 6 0 0,3 5 5 15,-2 1 5-15,1 3-6 0,-1 1 5 0,2 1-14 16,0 0-13-16,1 2 0 0,-1 7-2 15,-2 5 7-15,-2 8 8 0,2 6 7 0,-2 6 0 16,3 2 0-16,2 3 1 0,0 0 0 0,1-3-3 16,7-1-1-16,1-2 2 0,-1-1-2 0,2 0 3 15,4-1-1-15,-3-2 1 0,4-3-3 16,0-3-1-16,0-2 2 0,0-2-1 0,-2 1 0 16,4-4-2-16,-4 0-3 0,4-2-11 0,-3 0-7 15,4-1-11-15,2-2-29 0,-2 0-24 0,1 0-37 16,-3-2-59-16,4 0-73 0,-1-2-172 15,-7-2-534-15,-4-3-415 0</inkml:trace>
  <inkml:trace contextRef="#ctx0" brushRef="#br0" timeOffset="198416.92">5085 14915 1424 0,'0'0'678'0,"0"0"-509"0,0 0 20 0,0 0-4 16,0 0-51-16,0 0-29 0,0 0-26 16,0 0-22-16,0 0-14 0,0 0-14 0,0 0-9 15,122-54-8-15,-81 46-2 0,7 1-8 0,3 0 0 16,3 1 0-16,-1-1-27 0,4 1-31 15,-4 3-52-15,0-1-81 0,3-1-123 0,-17 2-263 16,-14 2-997-16</inkml:trace>
  <inkml:trace contextRef="#ctx0" brushRef="#br0" timeOffset="199466.92">2888 11049 2170 0,'0'0'518'0,"0"0"-460"0,0 0 14 16,0 0 23-16,0 0 6 0,0 0-7 0,-66-117-7 15,56 113-22-15,1 2-25 0,1 2-20 16,-2 0-18-16,-1 10-11 0,-1 7-3 0,-4 9 5 16,-2 12 4-16,-2 9 6 0,5 8 2 0,-1 8 6 15,5 4-7-15,1 1 0 0,8-1 2 16,2-4-4-16,1-5 3 0,10-2 1 0,3-6 2 0,7-6-2 16,5-3 3-16,2-5 2 0,5-4-2 15,2-5 3-15,3-5 6 0,4-5-1 0,5-6 1 16,1-7 3-16,3-4-6 0,2-2 0 0,3-9 0 15,1-7-4-15,-2-5-1 0,-1-3-2 0,-2-7 2 16,-7-2-5-16,-3-4 5 0,-1-3-6 16,-7-3-7-16,-8-2 0 0,-5-2-5 0,-7-3 0 15,-8-4 0-15,-7-4 2 0,-5-7-5 0,-13-5-1 16,-10-1 3-16,-8-2-3 0,-6 2 1 0,-6 6 1 16,-4 10-5-16,1 11-8 0,-6 12 3 15,-2 9-1-15,-3 10 0 0,0 8 6 0,1 7 1 16,1 3 5-16,1 9 2 0,7 6 12 0,5 2-3 15,4 1 2-15,8 5 2 0,8 1-1 16,8 3-3-16,7 3 0 0,12 5 0 0,2 2-4 16,14 2 8-16,10 4 3 0,11 2 5 0,10 5 2 15,14 2 2-15,10 2 2 0,13 2-6 0,6 0 4 16,5-2-5-16,-3-5-3 0,-1-2 0 16,-10-6-5-16,-6 0-3 0,-13-5-2 0,-7-2 1 15,-8-1-1-15,-11-2 0 0,-6-2 0 0,-7-1 0 16,-6-3 1-16,-5-2 0 0,-6-3-1 0,-3 1-3 15,-2-5 0-15,-5 1 3 0,-6-3 3 16,0-1 0-16,-7 0 1 0,-2-2-2 0,-3-2-3 16,-4-3-6-16,0-3-14 0,1-4-19 0,2-2-21 15,-1-2-38-15,3-7-79 0,0-7-203 0,8 2-617 16,5 4-677-16</inkml:trace>
  <inkml:trace contextRef="#ctx0" brushRef="#br0" timeOffset="199705.85">4020 10937 2805 0,'0'0'41'0,"0"0"18"16,0 0 17-16,0 0 2 0,0 0-8 0,0 0-9 16,0 0-14-16,71-119-12 0,-36 99-13 15,8 1-7-15,8 1-9 0,7 1-5 0,4 1 1 16,3 2-4-16,3 2-2 0,3 4 0 0,-1 0 4 15,1 1-1-15,1 2 2 0,-1 1 0 0,-5 1-9 16,0 3-13-16,-9 0-21 0,-3 0-27 0,-8 2-38 16,-7 3-39-16,-8 1-76 0,-7 3-137 15,-6-4-247-15,-9 0-951 0</inkml:trace>
  <inkml:trace contextRef="#ctx0" brushRef="#br0" timeOffset="199899.81">4283 10796 2177 0,'0'0'127'16,"0"0"32"-16,0 0 24 0,0 0-35 16,-131 18-26-16,118-3-32 0,2 5-20 0,2 8-5 15,2 8-14-15,5 8-3 0,2 4-13 0,0 5-7 16,6 2-3-16,1 3-8 0,3 1 2 0,5 3-6 16,-2-1-2-16,3-3 1 0,0-1-11 15,2-4-21-15,0-7-30 0,2-6-44 0,0-8-59 16,-1-6-85-16,-3-11-193 0,-6-6-1144 0</inkml:trace>
  <inkml:trace contextRef="#ctx0" brushRef="#br0" timeOffset="200082.47">4283 11160 2621 0,'0'0'146'0,"0"0"-170"15,0 0-4-15,0 0 14 0,0 0 30 0,0 0 31 16,0 0-4-16,0 0-13 0,0 0-12 0,155-23-11 16,-101 23-11-16,7-1-29 0,5-1-60 15,2 0-119-15,-15-2-249 0,-17 3-1105 0</inkml:trace>
  <inkml:trace contextRef="#ctx0" brushRef="#br0" timeOffset="200365.66">5584 10950 2039 0,'0'0'108'16,"0"0"-6"-16,0 0 14 0,0 0 34 0,0 0 19 15,0 0-3-15,0 0-35 0,0 0-30 0,0 0-18 16,0 0-12-16,0 0-8 0,150 0-9 15,-107-4-2-15,3-3-8 0,5 1-12 0,5-2-8 16,0-3-7-16,1 1-8 0,4-2-5 0,-2 2 1 16,1-2-5-16,0 2-1 0,2 0 1 0,0-2-23 15,0 0-24-15,-2 2-23 0,-8 2-25 16,-8 3-11-16,-8 2-24 0,-7 1-62 0,-9 2-162 16,-8 0-328-16,-4 0-925 0</inkml:trace>
  <inkml:trace contextRef="#ctx0" brushRef="#br0" timeOffset="200582.75">6044 10833 1511 0,'0'0'924'0,"0"0"-800"0,0 0-16 0,0 0-31 0,0 0-11 16,0 0 8-16,0 0-5 0,0 0 3 16,0 0 3-16,-83 149-11 0,83-104-15 0,5 4-9 15,2 7-13-15,5 1-4 0,0 4 2 0,2 0-4 16,1-1-4-16,0-1-6 0,1-4-2 0,-1-2-7 15,3-2-4-15,-3-4-7 0,3-3-15 16,-6-2-21-16,2-5-20 0,-2-4-30 0,-2-3-49 16,-2-4-95-16,-3-1-185 0,0-9-518 0,-2-6-457 0</inkml:trace>
  <inkml:trace contextRef="#ctx0" brushRef="#br0" timeOffset="203952.59">6702 14746 1129 0,'0'0'327'0,"0"0"-80"0,0 0 39 16,0 0-12-16,0 0-54 0,0 0-24 15,0 0-33-15,0 0-20 0,0 0-21 0,-72-122-21 16,71 118-19-16,0 2-24 0,-1 2-22 0,2 0-26 16,0 0-25-16,0 5-7 0,0 5 0 15,5 7 6-15,5 9 17 0,0 7 6 0,3 8 1 16,5 4 2-16,1 3-4 0,-1 0 0 0,3-1-4 15,0-2 4-15,1-2-3 0,-1-6-1 16,0-2-1-16,-1-4-2 0,0-2 2 0,0-3-2 16,-2 0 1-16,-1-6 0 0,-2-2-1 0,-4-7 3 15,-1-4-2-15,-1-4-1 0,-5-3 8 0,2 0 15 16,0-8 6-16,0-3 9 0,1-5-5 16,-2-2-14-16,4-4 0 0,-2-3-3 0,-3-1-3 15,3-2-5-15,-3-1-1 0,4-4-8 0,-6-2 2 16,4-2 4-16,-4-5-3 0,2 1-4 0,-1-2-9 15,-1 1-12-15,1 0-14 0,2 2-14 0,-1 1-20 16,4-1-34-16,0 4-57 0,3 3-97 16,2 1-213-16,-1 11-537 0,-2 9-352 0</inkml:trace>
  <inkml:trace contextRef="#ctx0" brushRef="#br0" timeOffset="204339.27">7321 14307 2465 0,'0'0'73'0,"0"0"40"0,0 0 27 16,0 0 4-16,0 0-17 0,0 0-22 15,0 0-18-15,-50-120-19 0,50 112-17 0,0-1-18 16,0 4-13-16,6-1-12 0,-2 4-9 0,6-1-5 16,0 2-4-16,2 1-6 0,7 0 5 15,2 7 0-15,7 3 1 0,1 7 3 0,4 4-2 16,4 7-1-16,0 3 2 0,2 6 5 0,1 2-2 15,-3 4-1-15,-4 1-1 0,-2 1-12 16,-4-1 4-16,-5-5-7 0,-8-3-11 0,0-5-5 0,-7-2-5 16,0-3 9-16,-6-3 9 0,0-1 12 15,-1-6 11-15,0-3 6 0,0-5 9 0,-2-6 15 16,-5-2 6-16,0 0 4 0,-3-5-1 0,-4-6-5 16,1-4-6-16,-4-3-5 0,1-4-5 0,-2-2-7 15,-2-5 0-15,1-2-1 0,-1-1 2 16,5-2 0-16,0-1-1 0,5-2-3 0,7-1-7 15,2 1-4-15,2 0-5 0,9 0-5 0,2 2-1 16,5-1-1-16,2 4-8 0,2 4-15 16,-1 6-16-16,1 7-26 0,0 6-25 0,0 4-33 15,-3 5-69-15,0 5-108 0,-3 3-204 0,-7 0-1015 0</inkml:trace>
  <inkml:trace contextRef="#ctx0" brushRef="#br0" timeOffset="206706.46">8449 14637 2552 0,'0'0'82'0,"0"0"42"0,0 0 25 0,0 0 2 15,0 0-31-15,0 0-30 0,0 0-32 16,0 0-34-16,0 0-23 0,0 0-8 0,0 0-2 16,0 0 8-16,0 0 4 0,0 0 0 0,-30 136-1 15,41-75 2-15,-1-1 4 0,6 0-4 16,-2-2 1-16,4-5-2 0,-4-3-3 0,4-4 0 16,-6 0 2-16,5-8-2 0,-5-1-4 0,-1-3 1 15,0-6-7-15,-2-4-5 0,-3-6-1 0,-2-6 0 16,-3-3-1-16,3-6 5 0,-2-2 9 0,-2-1 0 15,1 0 7-15,-1-4 1 0,0-6-11 0,0-2-6 16,-3-4-8-16,-2-5-4 0,3-1 3 16,-2-1-1-16,0-1 3 0,1 0-7 0,-1-1-9 15,1 2 1-15,3-2-2 0,-1 1 7 0,1 2 8 16,0 1 0-16,3 4-2 0,5 5 1 16,2 1 2-16,1 4 7 0,1 4 10 0,4 3 6 15,-2 0 6-15,5 5 0 0,-1 7 1 0,3 2 2 16,0 3-6-16,1 0 8 0,3 1-3 15,-1-1-1-15,-1-1 3 0,1-2-3 0,0-1-1 16,-2-3 2-16,4-1-3 0,-1 0-2 0,4-2 1 16,-2-2 0-16,2-2 0 0,0-2 3 0,3-1 3 15,-3 0-4-15,-1-4 1 0,1-4 2 16,-3-2-4-16,-4 0-1 0,-5-1 3 0,-1-1-1 16,-6-1 0-16,-1-1 4 0,-6 1 4 0,3-1-2 15,-6-1 2-15,0 0 3 0,-3 2-8 0,-3-1 0 16,-2 2-2-16,3 3-3 0,-3 2-1 0,-2 2 0 15,2 3-5-15,-2 1-7 0,-1 1 1 0,2 1-1 16,-1 5 2-16,-2 2 4 0,1 2 0 16,1 3 0-16,-1 1 1 0,2 2-1 0,1 1 3 15,0 0-3-15,4 0 1 0,1 0-2 0,1-1-4 16,2 0 5-16,0-2-3 0,0-1 2 0,0-1 0 16,3-1-3-16,0-2 0 0,2 0-3 15,0-2 2-15,1-3-4 0,-1 0-1 0,3-3 2 16,0-1 1-16,0 0 3 0,2-2 3 0,1-3-2 15,1-2 0-15,0-2 0 0,0-1 1 16,0-2-5-16,1-1 1 0,-1 1 5 0,-3-1-2 16,-3 1 6-16,1 0-2 0,-5 3-1 0,0 0 1 15,0 4 4-15,0 0 5 0,-2 4-3 16,0 0 0-16,0 1-6 0,0 0-6 0,0 0-2 16,0 0 1-16,0 3 3 0,-2 3 4 0,0 0 5 15,1 3 2-15,1 0-1 0,0 1 1 0,1-1-2 16,-1 0 0-16,4-1 0 0,-1 0-1 0,0-1-3 15,4 0 1-15,-1-1 3 0,1 0 0 0,2-2 1 16,2 0-3-16,4-1-2 0,0-1 2 16,5-2 3-16,0 0-3 0,1-2 1 0,5-4-1 15,-2-1-4-15,-2-3 1 0,4-2 0 0,-3 1-3 16,-2-2 0-16,-1 0-2 0,-4-1 1 0,-3 0 2 16,-3 1 2-16,-5 1 2 0,0-2 2 15,-5-1 0-15,0 1-2 0,-1 0-1 0,-6 0-4 16,-2 3 1-16,1-1-3 0,-2 3 2 0,2 1-1 15,0 1 0-15,-2 1-2 0,2 2-2 0,4 1 0 16,-2 1-4-16,4 2-2 0,0 0-1 16,2 0-8-16,0 1-5 0,0 5 5 0,2 2 4 15,3 1 9-15,2 5 11 0,3 0 4 0,6 0 3 16,-2 1-2-16,6 1 3 0,0 0-7 16,0 0 2-16,1-1-1 0,-1 0-4 0,-1 0 1 15,-1-1-2-15,-5 0 1 0,-1 0 0 0,-2-1 2 16,-2 0 1-16,-5-1-5 0,2 1 5 0,-5-1-3 15,0-1 1-15,0 1 3 0,-6-1-4 0,-3 0-3 16,-1 1-9-16,-1-1-12 0,-2-2-23 16,-5-1-31-16,2 0-50 0,-1-3-91 0,1-1-165 15,4-2-503-15,6-1-500 0</inkml:trace>
  <inkml:trace contextRef="#ctx0" brushRef="#br0" timeOffset="207217.54">10996 15174 1539 0,'0'0'1024'0,"0"0"-910"16,0 0 21-16,0 0 6 0,0 0-18 0,0 0-10 16,0 0-22-16,0 0-22 0,0 0-21 15,0 0-20-15,0 0-9 0,0 0-6 0,0 0-4 0,-16-94 0 16,5 89-2-16,3 2-2 0,-3-1-4 15,0 1 1-15,0 0-1 0,-1 2-2 0,0 1 3 16,-1 0-2-16,-1 0-5 0,-1 5 2 0,-2 2-4 16,0 2 2-16,-2 4 1 0,0 0 5 15,2 4-4-15,0 0 1 0,4 0 0 0,1-1-2 16,5 2 3-16,1-2-1 0,3-2 5 0,1 1-4 16,2 1 1-16,0-1 0 0,0-2-5 0,3 1 4 15,3 0-1-15,0-2-3 0,2-1-3 0,1-2-4 16,0-2-10-16,2-4 4 0,0 1-2 15,1-4 0-15,0 0 4 0,1-6-5 0,1-1 1 16,-3-3 2-16,2-1 2 0,-2-3-2 0,-2-3 2 16,-2 0-1-16,-1-2-1 0,-4-2 7 15,-2 0 1-15,0-1 9 0,0 1 1 0,-2 2 2 16,-4 2 0-16,3 4 2 0,0 3 0 0,1 4 6 16,0 3 6-16,2 3-4 0,0 0-1 15,0 0-7-15,0 5-1 0,0 4 7 0,8 5 11 16,2 3 10-16,5 3 0 0,5 3 5 0,5 0-4 15,4 0-5-15,4 3-2 0,4-4-7 0,2 3-9 16,6-1-2-16,3 0-2 0,5 2-2 16,0-4-7-16,-1-1-22 0,1 0-27 0,-3-3-39 15,-3-1-56-15,-5-4-89 0,-9-1-228 0,-13-7-971 0</inkml:trace>
  <inkml:trace contextRef="#ctx0" brushRef="#br0" timeOffset="208549.32">3718 15889 1869 0,'0'0'601'0,"0"0"-452"0,0 0-35 0,0 0-17 15,0 0-27-15,0 0-15 0,0 0-13 0,0 0-20 16,0 0-15-16,0 0-4 0,0 0-6 15,0 0 3-15,0 0 4 0,0 0 1 0,76 72 2 16,-65-44 1-16,1 3 2 0,-1 4-3 0,-1-1-3 16,0-1 1-16,0-4-4 0,1-1-4 15,0-1 5-15,1-1-6 0,-1-2 4 0,-2-2 1 16,-2-6 4-16,-1-5-7 0,-1-3 1 0,-2-3 4 16,-1-3-5-16,-1 0 9 0,-1-2 10 0,2 0 11 15,-2 0 11-15,0-2 2 0,0-3-7 0,-2-4-19 16,-1-2-5-16,-4-3-5 0,4-1-8 15,-4-2 0-15,4-1-5 0,-1-2-7 0,1-1 2 16,0 0 3-16,1-3-6 0,2 2 1 0,0-1-1 16,7 2-12-16,0 1 0 0,1 5 3 0,4 1 4 15,1 3 10-15,-1 1 12 0,1 3 5 16,-2 1 4-16,1 3 2 0,1 0 0 0,-2 3 1 16,0 0 1-16,2 4 1 0,1 4-2 0,-1 2-4 15,3 3 2-15,-1 2 0 0,2 3-4 0,-2 0 3 16,3 2-5-16,-3 0-6 0,1-2-1 15,0 2 3-15,2-1 2 0,-2 1-1 0,1 0 9 16,0 0-11-16,1-3 2 0,1-3 2 0,1-3-5 16,0-3 1-16,1-5-2 0,-1-2 0 0,2-1-9 15,-1-2-1-15,0-6 1 0,1-4-8 16,-4-1 6-16,-1-1 4 0,-4-1-1 0,-2-3 5 16,-3 1 8-16,-2 0-6 0,-2 2 8 0,-4-1 6 15,0 1-1-15,0 0 3 0,-9 2 1 16,2 2 2-16,-3 0-2 0,-3 5 1 0,1 1 0 15,-3 3-4-15,-1 2 3 0,-3 0 3 0,1 7-3 16,0 1-5-16,0 3-3 0,2 3-6 0,2 1 0 16,2 0-1-16,3 0 3 0,3 2-7 0,2-1-2 15,2 0 6-15,0 0-6 0,2-2 7 16,0-1-6-16,3-1 0 0,2-1-8 0,1-1 7 16,1-1-6-16,0-2-19 0,3 0-5 0,0-1-21 15,1-2-1-15,4 0 5 0,-2-2 2 0,4-1-4 16,-3-1 3-16,2-1 15 0,-2-6 12 0,0 0 21 15,0-4 10-15,-1 0 1 0,-3-1 2 16,1-3 0-16,-1 0 4 0,-1-1-5 0,-5 1 5 16,3-2 4-16,-1 0-1 0,-1-1-3 0,-1 0 1 15,1-1-5-15,-3 3 6 0,4 0 8 16,1 1 4-16,1 4 7 0,0-1-7 0,1 4 2 16,-3 2-11-16,1 2-8 0,-1 1 2 0,-1 2-9 15,0 1 0-15,-1 0-2 0,2 4-1 0,0 2-5 16,1 1 3-16,0 3-1 0,2 0 0 15,1 0 9-15,0-1-5 0,2 2 0 0,0-1 0 16,-1 1 0-16,1-2-1 0,1 0 5 0,-2 0-13 16,1-1-9-16,-3 0-16 0,-3 1-14 15,2-2-2-15,-5-2-9 0,-1 0 5 0,0 0 5 16,-2-1-1-16,0-1 11 0,0 1 11 0,-5-2 8 16,0-1 18-16,0-1 13 0,0 0 3 0,-1 0 9 15,1-3 3-15,0-3 5 0,0-1 6 0,1-3 8 16,2 0 1-16,1-3-6 0,0-1-8 0,-1-1-9 15,1-2-8-15,1-2-2 0,5 1 2 0,5-2-7 16,0 3-7-16,2 1 4 0,3 4-2 16,-1 1 6-16,1 3 11 0,0 2 3 0,-3 1 1 15,2 3 0-15,1 2 2 0,-2 0-5 0,2 6 1 16,-3 3-5-16,0 3 0 0,-1 2-3 16,-1 2-1-16,0 2-5 0,0 2-5 0,1-1 3 15,1 2-7-15,1 2 4 0,1 0-3 0,4 3-3 16,0-1-16-16,4 0-34 0,0-1-40 0,2 2-85 15,3-4-127-15,-7-7-342 0,-6-4-971 0</inkml:trace>
  <inkml:trace contextRef="#ctx0" brushRef="#br0" timeOffset="209199.4">5511 16159 2765 0,'0'0'111'0,"0"0"15"0,0 0 8 0,0 0-19 16,0 0-30-16,0 0-27 0,0 0-17 16,0 0-19-16,0 0-11 0,0 0-13 0,0 0-2 15,0 0 1-15,0 0-3 0,0 0 2 0,23-78-1 16,-4 70-3-16,3 1 5 0,4-1 5 0,0 1-3 16,1 1 2-16,-3 2-7 0,0 1-18 15,-3 2-4-15,-5 1-7 0,1 1-5 0,-6 4 5 16,-1 1 2-16,-3 2 0 0,-2 0 5 0,-1-1 2 15,-1 2 2-15,-2-1 3 0,-1 1 8 16,0 2 6-16,-4-1 3 0,-1 1 8 0,-3 0 2 0,-3 2-3 16,-1-1-1-16,0 1 2 0,-2 1-10 15,0-1-3-15,-1 0-4 0,2-2-4 0,0 0-1 16,3-1 5-16,2-2 3 0,2 1-7 16,1-4-6-16,5 0-3 0,0 0-6 0,0-1 8 15,9 0 20-15,0 2 14 0,1-2 11 0,3 1 18 16,4 1 1-16,0 1-6 0,2 1 6 0,0 1-8 15,1 0-3-15,-1 0-1 0,0 2-5 0,0 2-12 16,-3 1-3-16,0 1 2 0,-1 1-7 0,0 1 4 16,-5 2-4-16,0-1 0 0,-4 0-4 15,-1 2 3-15,-3-2 1 0,-2-2-5 0,0 1 8 16,-2-1-1-16,-6-1 0 0,0 1 0 0,1 0 2 16,-8 0-3-16,2 1 3 0,-5 0 1 15,1-2-4-15,-4 0-4 0,-3-1 7 0,3-1 4 16,-4-2-2-16,-1-4 9 0,1-2-15 0,1-3-3 15,2-1 3-15,-3-1-2 0,4 0 5 0,5 0-7 16,1-3 5-16,5 0-6 0,4-1-2 16,1 0 3-16,3 1-11 0,2 1-5 0,0 0 3 15,6-1 4-15,1 1-1 0,3 0 15 0,2-1 7 16,4 1 3-16,3 0 11 0,1 2 9 16,4 0 0-16,0 1 3 0,0 0 3 0,4 4-12 15,-2-2-4-15,0 2-9 0,3-2-5 0,-2 3-5 16,0 0-5-16,1-1 0 0,2 1-3 0,1 0 4 15,0-1-5-15,2-1-13 0,3 0-25 0,-3-2-28 16,-1-2-40-16,-1 0-45 0,-2 0-60 16,0-6-109-16,-9 2-245 0,-9 1-1020 0</inkml:trace>
  <inkml:trace contextRef="#ctx0" brushRef="#br0" timeOffset="210083.03">6207 16313 1497 0,'0'0'688'16,"0"0"-576"-16,0 0-9 0,0 0-4 0,0 0-8 15,0 0-4-15,0 0-11 0,0 0-20 0,0 0-21 16,0 0-7-16,0 0-13 0,0 0-6 0,0 0 4 16,0 0-7-16,111-30-4 0,-93 26 4 15,2-2-4-15,0 2-1 0,1-3 2 0,-2 0 3 16,0-1-8-16,-1-2 3 0,0-1 5 0,1-2-7 15,-2 1 3-15,0-1-1 0,-3 1-2 0,-2 0-1 16,-4 2 8-16,-4 0 3 0,-1 2 0 16,-3 2 11-16,0-1 4 0,-3 1-4 0,-2 1-2 15,-4 2-8-15,-2 0-14 0,-2 3-1 0,-2 0 2 16,-4 3 1-16,-1 4 7 0,0 3 5 0,1 0 3 16,2 4-2-16,0 0 3 0,1 1-4 0,3 0-7 15,2 1 1-15,2-1-4 0,3-1 2 0,1-1-3 16,3-1 4-16,-1 0-4 0,-1-2-5 15,7 1 2-15,-3-3-7 0,0 0-4 0,3 1 2 16,1-1 0-16,4-1 0 0,1 0 1 0,2-3-2 16,-1-1-1-16,1-2 4 0,2-1 10 15,-1 0 4-15,2-4 1 0,-4 0 8 0,0-3-11 16,1-1 4-16,-2-2 6 0,2-1-3 0,1 0 2 16,-2-5-5-16,2-1 3 0,4-1-5 15,-2-2 4-15,4-1 1 0,1 1-7 0,-5-1 3 16,5 2 1-16,-1 4-2 0,1 0-1 0,-4 0 3 15,6 1 3-15,4 3 3 0,-3 1 2 0,-3 4-4 16,-3 4-9-16,-1 2-2 0,-4 0 6 16,-3 5 3-16,0 4 8 0,2 2-6 0,3 2-2 15,-1 1-6-15,0 1 3 0,-2-1 3 0,0 2-4 16,0-2 3-16,-3 1-4 0,-4-2-4 0,0 1-3 16,-1 0 1-16,-2-1-6 0,0-1 0 0,-4 0 6 15,0-1-10-15,-2 0 0 0,-1-3 0 16,2-2 6-16,-2-4 6 0,4-1 15 0,0-1 0 15,-1 0-10-15,2-1 3 0,0 0-12 0,0-4-1 16,0-1-5-16,2-1-6 0,0-1-9 0,0 1-4 16,4-2 0-16,0 0 1 0,3-1-1 0,1 2-1 15,1-1 3-15,0 4-5 0,-1 1 10 16,0 2 10-16,2-1 10 0,-2 3 9 0,-2 0 12 16,-1 0 0-16,2 3-3 0,-2 1 10 0,2 3-3 15,-3 0 0-15,3 0 2 0,0 3-2 16,-2-3-8-16,4 1 4 0,-2-1-1 0,-1-1-7 15,3 0 6-15,0-1-2 0,1-2 2 0,1 1 2 16,1-2 8-16,3-2-4 0,-1 0-6 16,4 0 2-16,1 0-9 0,0-4-2 0,-2 0 3 15,2-1 1-15,0-1-6 0,1-1 3 0,-1 2 3 16,-2-4-3-16,-2 2 5 0,-3-2 4 0,1-1 0 16,-3 0-1-16,-3-2 6 0,-1 1 1 0,-3-1-5 15,-2 0 5-15,-1-2-1 0,-2 0-6 16,-7-1 0-16,-4 1-6 0,-7 0-9 0,-3 2 1 15,-4 1-2-15,-3-2-5 0,-2 3-2 0,-4 3-6 16,2 2-8-16,-1 0-15 0,2 3-17 0,3-1-34 16,7 3-32-16,3 0-67 0,7 0-182 0,5 0-457 15,3 0-783-15</inkml:trace>
  <inkml:trace contextRef="#ctx0" brushRef="#br0" timeOffset="211967.29">8412 16317 1953 0,'0'0'380'0,"0"0"-210"0,0 0-70 0,0 0-25 16,0 0-21-16,0 0 4 0,0 0-13 15,0 0-4-15,0 0-11 0,0 0-15 0,0 0-1 16,0 0-3-16,0 0 0 0,55 19-3 0,-43-17 5 16,0 0-1-16,4-1-4 0,-2-1 2 0,3 0-2 15,-2 0-4-15,2-1 2 0,-3-3 1 0,1-1-8 16,-1-2 2-16,-2-1 6 0,4 0 3 16,-4-1 1-16,-2 0 5 0,0-2-4 0,-3 2-6 15,-4-2 6-15,-1 1 0 0,-2 1-1 0,0-1 8 16,-1 0-5-16,-4 2-3 0,-3 0 2 0,-4 1-2 15,-2 1-3-15,1 3-2 0,-5 2-1 0,2 1 4 16,-8 3 4-16,2 8 4 0,1 0 1 16,-1 4-8-16,4 3-1 0,4 0 2 0,3 2-7 15,3-2-3-15,2 1 2 0,6 1-9 16,0-1 8-16,6-1 4 0,2-2-8 0,-1 2 4 16,7-4-2-16,-1 0 0 0,0 0 0 0,5-2-4 15,2 0-5-15,0 1-3 0,1-3-4 0,1 1-5 16,6-3-11-16,1-4-13 0,2-1 0 0,1-3-3 15,-1 1 0-15,0-4 15 0,-2-3 9 16,-2-5 15-16,-3-1 7 0,-2 0 8 0,3-4-3 16,-4 1 0-16,-3-4 10 0,-1 0-4 0,0-3 0 15,-4-1 6-15,-1 0-5 0,-2-1-1 16,2 1 4-16,-4 1-6 0,0 3 6 0,0 4-2 16,-3 2-1-16,0 5-4 0,-4 3-1 0,-1 3 3 15,1 2-9-15,-1 0 3 0,0 0-11 0,0 0-4 16,1 2-2-16,-1 4 6 0,0 1 3 15,2 1 2-15,3 1 8 0,-2 0-6 0,2 1 3 16,0 1-2-16,3-2 3 0,-4 0-4 0,4 1 4 16,1-2-2-16,0 1-4 0,-1-2 4 0,-1 0 0 15,1-2 3-15,2 0-8 0,-4 0 3 16,-2-2-9-16,-2-1-2 0,2 1 2 0,-3-2 2 0,-1-1-3 16,0 0 11-16,0 0 10 0,0 0-3 15,0-4 7-15,-3 0-6 0,-1-2-9 0,2-2 1 16,-4-1-2-16,4-2-2 0,0-3-8 0,0 1 4 15,2-3-4-15,0-2-2 0,1 1 4 16,2 1-18-16,6 2-9 0,-1 2 5 0,0 4 8 16,-1-1 22-16,2 5 14 0,0-1 5 0,0 2 1 15,-1 2-6-15,-2 1 3 0,2 0 0 0,3 2-5 16,-2 4 3-16,0 1-3 0,3 3 0 16,-2 1 0-16,1 2 4 0,2 1-5 0,-1-1-2 15,0 0 0-15,0 0-5 0,0-2 1 0,5 1 0 16,-1-1 6-16,1 0-5 0,3-3 3 15,0 0 0-15,1-2-7 0,-1 0 6 0,0-3 1 0,2-2 2 16,3-1-3-16,-3 0 5 0,-1 0-7 16,1-4-1-16,-2-5 8 0,-1 1-3 0,-3-1 4 15,-1-3 0-15,-3 1 2 0,-4-4-4 16,-2-1 8-16,-2-1 0 0,-3-2-9 0,-1-2 1 16,0 0-2-16,0-5-3 0,-1-1-2 0,-3-3 3 15,0-1-4-15,-3 2 2 0,-1 2 4 0,-1 3 1 16,0 5-3-16,-1 3-1 0,1 4 0 0,3 5-4 15,2 3 1-15,2 1-5 0,-1 2-14 0,3 1-13 16,0 0-12-16,0 0-3 0,0 6 6 16,0 3 14-16,4 5 12 0,2 2 6 0,0 4 6 15,5 2 2-15,-1 3-3 0,-1-1 1 0,2 0 2 16,2 2-6-16,3-4-1 0,-3 0-8 0,5-1-4 16,-4-1-5-16,2-2 11 0,-4-2 2 15,-3 0-3-15,1-2 11 0,-5 0-10 0,0-1 8 16,-4 0 2-16,0-4 1 0,-1 2 0 0,0-1-2 15,0-1 8-15,-2-4 1 0,-3 2 7 16,1-2 4-16,-1-1 1 0,-3 0-2 0,0-1 1 16,-1-2-2-16,1 0-4 0,1 1 3 0,0-2 1 15,2 0 0-15,0 0-3 0,1-4-1 16,-1-2-12-16,4 2-3 0,-1-4-1 0,1 0-8 16,1-1 4-16,0-4-9 0,2 0 2 0,2-2-6 15,4 0 4-15,2-2 6 0,0 0-3 0,4 0 5 16,0 1 1-16,2 3-1 0,-1 0 3 0,1 2 3 15,0 3 2-15,3-2 7 0,-2 2 3 0,-1 1 1 16,2 1-1-16,-2 1-1 0,-2 2-1 0,-2 0 3 16,-2 2 10-16,-3 1-3 0,-2 0-2 15,1 1 3-15,-4 3-8 0,0 0 2 0,0 0 0 16,1 3 0-16,-1 0-6 0,-1 3 3 0,-1-1-3 16,1 0 1-16,-1 1 1 0,0-2 1 15,0 0 4-15,1 1-6 0,1-1 1 0,1-2-3 16,-2-1-2-16,1 0-2 0,0 0 6 0,1-2 1 15,1 0-8-15,-2 2 10 0,4-3-5 0,-2 0 4 16,4 0 2-16,-1-2 3 0,-1 0-9 16,4 0-1-16,0 0 8 0,3-3-8 0,1-1 5 15,0-3 0-15,3-1-2 0,0-1-4 0,-1-2 6 16,1 1-4-16,-4-1-8 0,1 0 8 16,-3 1-5-16,2-3 2 0,-2-1 2 0,-1-2-1 15,2-1-7-15,-4 0 3 0,-1 0 5 0,-1 4-2 16,-2 0 7-16,-4 4-3 0,0 2 2 0,0 1-3 15,-3 4 0-15,1 0-7 0,0 2-8 0,-2 0-4 16,1 2 0-16,-1 5 6 0,-2 4 2 0,0 6 12 16,-1 3-3-16,2 3 2 0,0 1 2 15,1 2-1-15,1 0-5 0,3 2 1 0,0 1 4 16,0 3-5-16,3 1 6 0,3 3-2 0,2 2-5 16,3 1 1-16,-1 0 2 0,0 0 2 0,1-1-7 15,-3-2 7-15,-2-2-3 0,-1-2-3 16,-3-5 5-16,-2 0-2 0,0-3-2 0,-2-1 3 15,-5-3 5-15,-3-4-2 0,-1 1 1 0,0-6 1 16,-2 0 0-16,-4-3 0 0,2-1 7 16,-2-2 3-16,-1-3-4 0,2-3 4 0,0 1 4 15,1 0-3-15,1-7 0 0,4 0 2 0,0-1-12 16,4-4-1-16,0-2-2 0,3-2-6 0,1-1-1 16,2-3 0-16,2-1 7 0,3 0-5 15,6-3 6-15,5 1-4 0,3 0-9 0,2 0 0 16,0 1 0-16,5-1 3 0,1 1 0 0,2 2 5 15,0 0-1-15,1 4-5 0,-1 0 8 0,1 3-4 16,-3 2-7-16,3 0 3 0,-1 2-11 0,-1 3-23 16,-4 1-21-16,-3 0-33 0,-2 4-48 15,-6 2-62-15,-5-1-131 0,1 0-270 0,-7 0-946 0</inkml:trace>
  <inkml:trace contextRef="#ctx0" brushRef="#br0" timeOffset="213422.96">12366 16165 1106 0,'0'0'299'0,"0"0"-10"16,0 0-23-16,0 0-18 0,0 0-26 0,0 0-16 15,0 0-39-15,0 0-31 0,0 0-36 0,0 0-23 16,0 0-14-16,0 0-19 0,0 0-14 15,0 0-16-15,-4-54-7 0,1 59-8 0,-2 4 0 16,-1 3 6-16,1 3 1 0,-5 5 2 0,2-1 4 16,2 1-5-16,0 0-7 0,4-2 5 0,-1 1-6 15,2-1 3-15,1-2 5 0,0-1-4 0,0 0-5 16,5-2 1-16,-2-2 5 0,4 1-6 16,-1-3 6-16,1-1-6 0,1-1-9 0,-1-1-1 15,1-3-2-15,2 1-3 0,0-3 0 0,1-1 1 16,1 0-3-16,1 0-1 0,2-2-1 0,0-3 1 15,-3-1-2-15,3-1 10 0,-2 0 5 16,-1 0-5-16,-2 1 2 0,-1-1-2 0,1 0 6 16,-5 1 7-16,0 1 6 0,-3 2-3 0,1 2-7 15,-2 1-1-15,-1 0-2 0,0 0-1 16,0 0 1-16,0 2 6 0,0 4-2 0,0 2 6 16,0 1 9-16,1 1-6 0,2 2 4 0,0-1-1 15,4 1-1-15,-3-1-5 0,3 0 4 16,2-2-1-16,1-1-7 0,1-1 7 0,-1-1-3 15,2 0 1-15,0-2-1 0,2-1 2 0,-2-2-1 16,-1 0-1-16,1-1 5 0,-1 0-1 0,2-2-3 16,-1-3 1-16,0 0 5 0,-1-1-2 0,-3-1 3 15,0 1 6-15,-2-3-1 0,2 1 4 0,-6 0 11 16,-1 1-4-16,-1-3-7 0,0-1 3 16,0-2-15-16,-5 0 0 0,-2-1-3 0,-2 0-4 15,-1-2-6-15,-1 1-5 0,0 2 1 0,0-3-19 16,-3 3-15-16,2 0-24 0,0 3-37 0,2 1-45 15,1 2-77-15,3 1-139 0,-1-1-118 16,4 4-586-16,1-1 196 0</inkml:trace>
  <inkml:trace contextRef="#ctx0" brushRef="#br0" timeOffset="-213761.11">12857 15775 2120 0,'0'0'198'0,"0"0"12"16,0 0-14-16,0 0-27 0,0 0-40 16,0 0-32-16,0 0-29 0,0 0-37 0,0 0-17 15,0 0-9-15,0 0-1 0,0 0 6 0,0 0 5 16,0 0 1-16,26 61-3 0,-16-29 0 15,-1 1-7-15,1-3-1 0,1 0-3 0,-2-2 1 16,1-1 1-16,0-2-6 0,-1 0 4 0,-3 0-5 16,0-1-3-16,1-3-8 0,-4 0-6 15,0-1-9-15,2-1-8 0,-5 0 11 0,0 0 1 16,0-2 7-16,-3-2 7 0,-1-3-2 0,0-4-5 16,-2-1 7-16,1-3 1 0,-1-1-3 0,0-2 8 15,-4-1-1-15,3 0 4 0,-2 0 0 16,0-6 4-16,-2-1-7 0,2-3-12 0,1 0 0 15,1-3-12-15,1 1-8 0,4-4-4 0,-1 0-6 16,3-1-3-16,1 0 2 0,5-1 5 0,5 1-1 16,2 2 7-16,3 1 12 0,3 3 9 0,1 4 16 15,1 1 15-15,-1 1 10 0,0 3 8 16,1 1 9-16,-2 1 4 0,2 0-9 0,-2 2-2 16,-1 3-8-16,1 2-9 0,-4 2 2 0,2-1-7 15,-3 0-1-15,2 1-3 0,-2-1 0 0,-2 0-3 16,1-1-7-16,-2 0 5 0,3-1-4 0,-3-1 1 15,0 0 2-15,3-3-1 0,-3 1-2 16,3 0 1-16,-4-3 9 0,0 0-6 0,2 0 2 16,-2-4 3-16,1 0-2 0,0-2 1 0,0-1 6 15,-2-1 1-15,0-2-2 0,-2 1 4 16,-4 0-9-16,-1-1 3 0,0 0-2 0,-1 2 2 16,-1 1 1-16,0 3-5 0,0 0 0 0,-1 3-9 15,-2 0-2-15,1 1-5 0,0 0-6 16,-3 0-7-16,1 3-1 0,-4 4 3 0,3 2 4 15,-1 0 5-15,1 1 9 0,0 0-2 0,3-2-4 16,0 0 1-16,2 1-8 0,0-2-1 0,0 0 7 16,5 0 0-16,3-1 0 0,-1 0 11 0,4 0 0 15,1-1-4-15,0 0 12 0,4 0-8 16,0-1 1-16,4 0 5 0,0 2-10 0,1-3 2 16,2 1-6-16,1-2 1 0,-1 1 2 0,1 0-9 15,0-1-2-15,-2 0-9 0,-3 3-14 0,-5-3-8 16,-2 1-10-16,-4 1-8 0,-2-1-7 0,-4 2 9 15,-2-2 9-15,0 2 2 0,-1 0 12 16,-6-1-13-16,-1 3-20 0,-1 0-21 0,-3 1-31 16,0 0-20-16,1-1-15 0,1 0-11 0,-1-1-8 15,2-4 12-15,3 0 34 0,2-2 48 16,3 0 39-16,1-2 30 0,1-6 13 0,7-3 3 16,1 0 11-16,3-1 12 0,1-3 2 0,5-3 5 15,1 1 12-15,3 0 6 0,-1-1 19 0,0 3 28 16,5 2 10-16,-3 1 10 0,2 2-2 15,-3 2-18-15,0 1-10 0,-2 3-6 0,-5 1-8 16,3 2-11-16,-7 1-16 0,0 0-8 0,-2 0-11 16,-3 4-3-16,-3 2 8 0,0 1-8 0,2 1-5 15,-2 1 1-15,-2 1-11 0,3-1 2 16,-1 0 0-16,-1 0-3 0,-1-1-2 0,3-1-1 16,0 0 4-16,-2-1-9 0,4-1 6 0,-1-2-5 15,2-1 0-15,1 0 2 0,-2-1 2 0,5 0-4 16,-1-1-9-16,2 0 3 0,2-1-10 0,-2-2-2 15,3-1-3-15,0 0-5 0,-2-2-9 16,1 2 1-16,-3-2-1 0,1-1-5 0,-1 0 5 16,-2-1 3-16,3 1 0 0,-2 0 3 0,-1-1 13 15,0 1 8-15,-6 2 15 0,-2-1 11 16,-1 1 0-16,0 0-4 0,0 1-8 0,-3 0-9 16,-3 2-10-16,1 1-6 0,-3 0 3 0,2 1 5 15,0 0 3-15,-3 0 10 0,4 5-3 0,0 1 2 16,2 1 9-16,-2 0-1 0,3 0 11 15,2 1 2-15,0-1 3 0,0 0-7 0,3 0-1 16,2 0 1-16,-2 1-10 0,4-1 7 0,-2 0-6 16,3 1-7-16,1-1-1 0,1 1-15 0,1 0-22 15,0-1-38-15,3 0-34 0,-1-2-52 16,-1 1-51-16,3-1-61 0,-1-1-83 0,-2 1-157 16,-5-3 24-16</inkml:trace>
  <inkml:trace contextRef="#ctx0" brushRef="#br0" timeOffset="-212898.45">6888 16974 1893 0,'0'0'208'16,"0"0"11"-16,0 0 21 0,0 0-38 15,0 0-42-15,0 0-28 0,0 0-33 0,0 0-41 16,0 0-26-16,0 0 0 0,0 0-19 0,0 0 17 15,0 0 3-15,0 0-11 0,28 127-1 0,-20-87-7 16,-2-1-2-16,2 0-14 0,2-2 6 16,-1 1-1-16,2-1-23 0,0-1-25 0,3-2-51 15,-4 1-83-15,-1-2-58 0,-1 2-122 0,0-4-28 16,-2-8-120-16,-2-8-604 0</inkml:trace>
  <inkml:trace contextRef="#ctx0" brushRef="#br0" timeOffset="-212579.43">6521 17341 1452 0,'0'0'265'15,"0"0"-91"-15,0 0 27 0,0 0-16 0,-22-135-31 16,42 113-12-16,1-1-17 0,9 3-3 0,3-1-10 16,8 5-19-16,4 3-32 0,2 5-12 0,2 3-16 15,2 5-15-15,0 6-3 0,-3 5-5 16,-2 6-5-16,-3 4-9 0,-8 4 7 0,1 3-4 15,-6 3-1-15,-6 1 4 0,-3 3-9 0,-3 1-7 16,-5-1 2-16,-1 0 9 0,-4-2-8 0,-1-3 11 16,-6-3-6-16,-1-3-13 0,-2-1 4 15,-6-2 5-15,-4 0 6 0,-6-1-2 0,-1 0 16 16,-2-2-10-16,-9-2 1 0,-1-1 6 16,-5-3-4-16,-2-3-10 0,-2-1-1 0,-2-1-1 15,0-4-19-15,-1-2 5 0,4-1-23 0,1 0-26 16,1 0-61-16,3-3-55 0,1-2-76 0,9-3-137 15,8 2-288-15,8-1-571 0</inkml:trace>
  <inkml:trace contextRef="#ctx0" brushRef="#br0" timeOffset="-212163.08">7411 16859 2467 0,'0'0'233'0,"0"0"-173"16,0 0-2-16,0 0 9 0,0 0-16 0,0 0 11 15,0 0 10-15,0 0 4 0,0 0 1 0,0 0-16 16,2 140-15-16,-4-94-25 0,2-1-8 0,0-5-7 16,1-1-5-16,-1-3 6 0,1-2-10 15,2 1-3-15,3-3 6 0,-2-1-2 0,3-2-5 16,2-3 0-16,-5 1-27 0,4-1-7 0,-1 1-14 16,-3-2-6-16,5-2-17 0,-3-2-11 15,-3-5 9-15,-1-4-4 0,0-4 22 0,2-5 17 16,-3-3 28-16,-1 0 17 0,0-3 18 0,0-4 2 15,0-1-25-15,0-2 1 0,-2-4-6 0,-3-2 7 16,3-1 8-16,-1-4 3 0,-1-1-3 0,2-2-7 16,2-1 6-16,-1 0-5 0,1-1 3 0,0 2 0 15,4 0 5-15,5 3 2 0,0 2 23 16,7 4 7-16,-2 2 1 0,3 5 9 0,-3 3-6 16,5 5-1-16,-2 0-6 0,-2 8 3 0,3 5-7 15,-5 2-5-15,4 2 7 0,-5 3-14 0,0 1-9 16,4-1-7-16,-4 1 1 0,-1 1-6 15,1-1 4-15,-2-1 3 0,2 0-17 0,0-1-25 16,-2-2-25-16,1-2-50 0,0-2-62 0,-1-1-25 16,3-3-61-16,0-3-112 0,-2-3-244 15,-3-1-773-15</inkml:trace>
  <inkml:trace contextRef="#ctx0" brushRef="#br0" timeOffset="-211829.74">7867 17298 1809 0,'0'0'188'0,"0"0"12"0,0 0-14 16,0 0-26-16,0 0-18 0,0 0-27 15,0 0-28-15,0 0-30 0,0 0-7 0,0 0-22 16,0 0-10-16,0 0 3 0,116 0-13 0,-96 10-2 16,-1 2 1-16,0 1 3 0,1-1-13 0,-2 1 11 15,-2-3-1-15,3 3-15 0,-2 0 10 16,-4 1-3-16,4 1-4 0,-5-2-2 0,-1-1 6 15,-2-2-14-15,-5-2-1 0,2-1 10 0,-4-3-6 16,-2 0 3-16,0-3 2 0,0 0 10 0,0 0 5 16,-3 1 24-16,-4-2 7 0,-2-2-10 0,-2 2-2 15,0-3-9-15,0-3 4 0,-1-2-9 16,2-1 5-16,-3-2-10 0,5-2-17 0,-2-4-5 16,2-1-12-16,-1 1-14 0,6-2-7 0,-1 0-2 15,4 1-22-15,0-2-9 0,4 0-19 0,2 3-28 16,2 1-34-16,1 2-35 0,2 2-94 15,1 2-119-15,-2 5-110 0,-2 1-580 0</inkml:trace>
  <inkml:trace contextRef="#ctx0" brushRef="#br0" timeOffset="-211454.82">8367 17259 2163 0,'0'0'204'0,"0"0"-47"16,0 0-12-16,0 0 4 0,0 0-27 15,0 0-4-15,0 0-29 0,0 0-33 0,0 0-29 16,0 0-23-16,0 0-15 0,0 0-13 0,0 0 16 16,3 8-5-16,4 9 12 0,0 3 8 0,-1-2-7 15,4 1-3-15,-1-1-5 0,1-1 11 16,2-1-10-16,-2 0 11 0,1 0 0 0,3 3-9 16,-3-1 0-16,1 0-2 0,-1-1-3 0,-2-5-8 15,1 0 5-15,-5-2-9 0,2-2-6 0,-4-1 2 16,2-2 7-16,-3 0-4 0,-2-3 7 15,0-2 7-15,1 1-4 0,-1-1 9 0,0 0 4 16,0 0 2-16,0 0-4 0,0-2 11 0,-1-2-1 16,1-1-10-16,-3-2 9 0,-1-3-8 15,3 0-5-15,-1-2-1 0,2-2 5 0,0-1-10 16,0-2 7-16,0-1 12 0,6-2-8 0,-2 2 7 16,4 0 2-16,0 2-2 0,-2 2-7 0,2 1 8 15,1 1-4-15,-1 2-14 0,-3 2 4 16,3 1-11-16,0 4-24 0,-4 0-48 0,4 2-70 15,-1 1-105-15,-1 0-148 0,3 0-318 0,-6 1-515 0</inkml:trace>
  <inkml:trace contextRef="#ctx0" brushRef="#br0" timeOffset="-209793.21">9271 17394 1307 0,'0'0'796'0,"0"0"-555"0,0 0-1 0,0 0-34 15,0 0-33-15,0 0-41 0,0 0-45 0,0 0-29 16,0 0-16-16,0 0-25 0,0 0-13 0,0 0 7 16,0 0-15-16,0 0 4 0,-75 1 2 15,75 13 0-15,2 1-3 0,-2 2 5 0,1-3 0 16,2 3-12-16,3-2 2 0,-1-3 3 0,2 1 0 15,2-3-5-15,-2-2 2 0,0-1-20 0,2-1-14 16,1-2-6-16,-2-3-5 0,0 1-7 16,-3-2 7-16,5 0 16 0,-2 0-8 0,0-3 18 15,-2-3-1-15,4-1-6 0,-1 0 7 0,-2-1 1 16,2 0 2-16,-4 1-9 0,2-1 13 0,-1 1-7 16,-1 1 8-16,-3 2 10 0,4 0-5 0,-5 3 0 15,0 1-23-15,-1 0 9 0,1 0-5 16,0 3 13-16,2 3 26 0,1 2-2 0,-1 3 2 15,2-4 7-15,-1 3-3 0,4-3 1 0,-3 0 6 16,3 0-3-16,1 0-4 0,2-3-1 16,-1 0 7-16,0-1-4 0,3-2 0 0,2 1 6 15,-1-2-8-15,1 0-4 0,-1-2 3 0,-2 0 5 16,1-1-5-16,-1 0 13 0,-2 0 6 0,-2-2-5 16,-1 2 10-16,1-3 11 0,-5 1 1 15,3-1 3-15,-4-1 10 0,-1 2-17 0,-1-3-5 16,0-1 5-16,0-2-17 0,-4-2-6 0,-3-1-2 15,-2 1-6-15,-1-1-13 0,0 0 10 0,0 0-8 16,-2 2-20-16,0-1-17 0,1 2-35 16,-2 0-43-16,3 3-62 0,3 2-95 0,-2 4-197 15,3 1-344-15,4 1-542 0</inkml:trace>
  <inkml:trace contextRef="#ctx0" brushRef="#br0" timeOffset="-209445.64">10042 17370 2055 0,'0'0'228'16,"0"0"-24"-16,0 0-24 0,0 0-41 15,0 0-1-15,0 0-24 0,0 0-30 0,0 0-30 16,0 0-29-16,0 0-23 0,0 0-11 0,0 0 14 16,0 0-13-16,0 0 5 0,-38 37 5 15,30-23-7-15,2 3 4 0,1-2 4 0,3-1 0 0,0 0-9 16,2-3 3-16,0 1 0 0,0-1-5 15,3 0 6-15,3-2 0 0,2 1-12 0,-1-1 1 16,3-1 5-16,3 0-6 0,0 1 1 16,-1-2-5-16,0-1-2 0,1 0-7 0,-1-1 14 15,-3-2 6-15,1-3-7 0,0 2 13 0,-3-1-12 16,2-1 5-16,-5 0-2 0,1 0 9 0,-3 0 6 16,2-4-8-16,-3 0 11 0,-1-2-16 0,0 0-12 15,0-2-8-15,-6-1-12 0,-2-1-16 0,1-2-2 16,-1-2-18-16,-2 0-54 0,0-2-67 15,-2-2-113-15,0-3-128 0,3 3-216 0,4 6-333 0</inkml:trace>
  <inkml:trace contextRef="#ctx0" brushRef="#br0" timeOffset="-208840.84">10194 17012 51 0,'0'0'524'0,"0"0"-12"0,0 0-44 0,0 0-88 16,0 0-77-16,0 0-78 0,0 0-54 0,0 0-35 15,0 0-25-15,0 0-28 0,0 0-5 16,0 0 0-16,0 0-23 0,65 68-3 0,-56-43-18 15,-1 3-12-15,-2-1-10 0,1-1 1 0,-1 0-7 16,0-1-7-16,1 0 12 0,-2 0-11 0,0 0 1 16,0-1 0-16,0-4-2 0,0 1-8 15,1-3 2-15,-2 1-5 0,2-2-18 0,0 0-3 0,-2-3-12 16,1-3 10-16,0-3-5 0,-4-3 14 16,3-3 7-16,-2-1-4 0,0-1 14 0,-1 0 7 15,0-3-2-15,3-3 5 0,1-4 9 16,1-1-13-16,2-3 9 0,0-3-3 0,2 0-5 15,1-1 2-15,2 0 3 0,3 1 2 0,0-1-14 16,-1-1 13-16,2 0-3 0,-1 3 2 16,-3 2 5-16,0 1-3 0,-2 3-6 0,-1 2-6 0,-2 4 7 15,-4 1-9-15,-1 3 4 0,-1 2 4 16,-1 1-2-16,-1 5 1 0,0 4 3 0,0 2 6 16,0 1-7-16,0 3 9 0,-3-1-10 0,0 1 5 15,2 1-1-15,-1-4 2 0,-2-1-2 0,3-1-5 16,1 0 7-16,0 1-5 0,0 0 5 15,0-2-11-15,0-2 7 0,0-1-6 0,5-2 5 16,-2-2 8-16,2 0-13 0,-1 0 4 0,2-4 1 16,-1 1 1-16,5-2-6 0,-2 0 12 0,2 0-11 15,2-2-3-15,1-3 15 0,2 0-12 16,0-2-2-16,1-3 5 0,-3-1-1 0,5 0-11 16,-4-2 16-16,3 0-1 0,-5 0-12 0,3-1 11 15,-3 2-3-15,-3-2 5 0,-2 0-3 0,0-1 14 16,-3-1-9-16,0 0-2 0,-3 0 10 15,-1 1-6-15,0 4 2 0,0 1 1 0,-3 2 6 16,-3 1-6-16,0 3 6 0,2-1 4 0,0 3-4 16,-2 2-4-16,3 0 3 0,-1 0-5 0,1 3-7 15,1 2 8-15,-1 1-11 0,0 3 5 16,2 1 0-16,1 2 6 0,0 1-8 0,0 0-5 16,2 2 10-16,5 0-4 0,1-1-2 0,1 0 6 15,3-3-6-15,0 1-18 0,4-3-3 0,2-1-22 16,5-1-38-16,4-2-32 0,6 0-112 15,-8-1-262-15,-5-3-1104 0</inkml:trace>
  <inkml:trace contextRef="#ctx0" brushRef="#br0" timeOffset="-207946.14">11607 17056 2573 0,'0'0'150'0,"0"0"-9"0,0 0-31 0,0 0-8 16,0 0-38-16,0 0-7 0,0 0-5 16,0 0-17-16,0 0-12 0,0 0 2 0,0 0-9 15,0 0-13-15,0 0 10 0,0 0-11 16,-14 74-2-16,20-65 2 0,-3-1 0 0,3 0-1 16,-1 0-5-16,1 0 10 0,2-1-13 0,-2-1-1 15,2 0-6-15,-1 1-8 0,3-3-6 0,-1 1-13 16,0-2 4-16,1 0-14 0,1-1-1 0,0 0 3 15,2 1 0-15,0-2-1 0,1-1 15 16,1 0 10-16,-4 0 3 0,4-1 13 0,-1-3 5 16,-2-2 0-16,2 2-3 0,-3-3 11 0,0-1-12 15,-2-2 9-15,-2-1 12 0,2 0-4 16,-3-2 9-16,-2-1-8 0,1-1 6 0,-1 0-12 16,-1 0 7-16,0 1 9 0,-2 3-9 0,-1 0 10 15,0 4-1-15,0 0 1 0,-1 2-5 0,1 1 5 16,0 3-6-16,0-1-7 0,-1 2 9 15,-1-1-14-15,1 1-3 0,0 0-4 0,0 2 2 16,1 3 0-16,-2 2 5 0,0 1-4 0,-1-1-1 16,1 4-5-16,1-1 8 0,1 3 2 0,0 0-8 15,0-1 4-15,0 2-2 0,0 1-2 0,0 3 3 16,2 1 6-16,3 4-13 0,-1 2 1 16,4 3 12-16,-1 2-13 0,0 2 7 0,3 1 1 15,1 2-7-15,1-1 2 0,-1-2 6 0,3 0 0 16,-4-7-14-16,2-2 7 0,-1-4-7 0,0-2-4 15,0-2 8-15,0-5 5 0,-4-1-3 0,2-3 4 16,-3-2 9-16,-2-1-10 0,-1-2 7 16,0 1 1-16,-2 0-1 0,-1-2-2 0,0 0 7 15,0 0 2-15,0 0-8 0,0 0 9 0,0 0-8 16,-2 0-8-16,0 1 2 0,1-1-5 16,-1 0-3-16,0 0 4 0,0 0-3 0,-2 0-1 15,2 0-4-15,-3 0-2 0,1 0 10 0,2 2-5 16,-1-2 11-16,1 1 4 0,-1 0-13 0,2-1 10 15,0 0 5-15,-1 0-1 0,1-1 0 16,0-2 10-16,-1-2-19 0,1 1 4 0,-1-2 9 16,2-1-8-16,-4-1 12 0,2-1-5 0,-2-2 6 15,1-1-10-15,0-2-1 0,-2-1 4 0,1 0-12 16,-1-1 10-16,0-1 4 0,1-1 1 16,1 1-7-16,0 1 2 0,1 2-3 0,2 2-13 15,0 3 4-15,1 2-8 0,4 2-13 0,1 0 14 16,3 2 6-16,-1 0 8 0,2 0 14 0,1 1 1 15,1 2 2-15,-3 0-6 0,0 0 11 0,0 1-5 16,0 2-11-16,-1 1 8 0,-1 2-15 16,-1-2 10-16,-1 2-1 0,-1-2-3 0,-2 1 2 15,1-2-5-15,-2 2 16 0,-1-2-1 0,0 1 6 16,-1-2 8-16,-4 0 2 0,1 1-3 0,-5-2-3 16,-3 1 4-16,-2-1-25 0,-1 2 15 15,-2-3-3-15,-1 0-16 0,3 0 6 0,-1 0-9 16,4-1-19-16,2-4-19 0,-1 1-16 0,6 0-42 15,1-1-63-15,4-1-101 0,0-1-178 16,4 2-334-16,-1 2-570 0</inkml:trace>
  <inkml:trace contextRef="#ctx0" brushRef="#br0" timeOffset="-207511.09">12980 17409 1291 0,'0'0'973'0,"0"0"-763"0,0 0-15 16,0 0-36-16,0 0-45 0,0 0-6 0,0 0-8 16,0 0-15-16,0 0-14 0,0 0-15 15,0 0-16-15,-125-121-19 0,107 99 6 0,-1-3-13 16,1 1 1-16,-2-1 0 0,6-2-6 0,0 0-7 16,6-1-10-16,3-1 6 0,5-1-6 15,0 1 0-15,5-5 3 0,5 1-11 0,6 0-15 16,2-1 5-16,4 4-3 0,4 2-3 0,-1 6 19 15,0 3-6-15,0 5 8 0,0 2 0 0,-2 6 2 16,1 3-1-16,-4 1 3 0,0 2 2 16,-4 2-9-16,-1 5-1 0,-5 2-9 0,1 5 2 15,-6 5-1-15,-4 2 4 0,-1 7 6 0,-7 4 3 16,-8 6 13-16,-6-1 0 0,-4 3-3 16,-10 0-6-16,-1-2 2 0,-5-3-3 0,-4-3 5 15,1-4 0-15,1-2-1 0,-2-5 1 0,2-6 9 16,8-1 6-16,1-3-5 0,8-4 12 0,7-3-4 15,9-1 7-15,6-1-1 0,4-2-1 0,0 1-4 16,5 0-12-16,5-1 19 0,8 0-9 0,3 0-2 16,10-2 7-16,8-5-10 0,2 1-8 0,4-2 5 15,3-1 0-15,5 0-13 0,5-1-16 16,0-1-35-16,6 0-64 0,-1 0-93 0,4-2-138 16,-17 5-371-16,-17 4-882 0</inkml:trace>
  <inkml:trace contextRef="#ctx0" brushRef="#br0" timeOffset="-206712.83">13826 16911 1539 0,'0'0'213'0,"0"0"35"16,0 0-11-16,0 0-41 0,0 0-32 15,0 0-43-15,0 0-27 0,0 0-23 0,0 0-18 16,0 0-9-16,0 0 2 0,0 0 2 0,0 0-9 16,0 0 2-16,40-45-6 0,-12 40-10 15,1-1-2-15,5 0-3 0,0 1-13 0,5 1 1 16,-2 2 3-16,-2 0-5 0,1 2-1 0,-5 0-2 16,-6 0-1-16,0 1-6 0,-9 4 6 15,0 0-6-15,-6 0-7 0,-4 1-3 0,-2 0-7 16,-4 1 2-16,0-1-5 0,-4 4 7 0,-5 2 2 15,-6 2-2-15,1 3 3 0,-9 0-3 0,0 0-15 16,-1-2 1-16,-3-1 9 0,3-1-10 0,0-1 7 16,2 0 0-16,2-3-12 0,7 0 3 15,0-2 12-15,4 0-1 0,2-1-13 0,6-3-5 16,1 0-15-16,1 2 1 0,8-1 18 0,1 0 24 16,5 1 18-16,1 1 16 0,5 0 20 0,3-1-3 15,-1 3 13-15,0 0 1 0,-1 1-2 0,-1 3-8 16,-2 0-5-16,0-1-7 0,-4 3-18 15,0-2 6-15,-4 2-8 0,-1 0-1 0,0-1 2 16,-3-3 0-16,-4 0 0 0,-1 1-8 0,-2-3 11 16,0 1-5-16,-2 0-2 0,-1-1 10 0,-4 2-3 15,-1-1-6-15,-2-2 10 0,1 0-6 16,-1-1-6-16,-2-1 3 0,1-2-5 0,0 2 1 16,-2-3-8-16,1 1 10 0,-4-2-13 0,4 0-2 15,-6-1 13-15,3 0-13 0,-2-2 5 0,0-3-3 16,2 1-5-16,0-1 3 0,3 1 5 15,3 1 8-15,5 2-5 0,-1 1-8 0,5 0-12 16,0 0-13-16,0 0-2 0,3 0 14 16,2 0 6-16,4 2 17 0,3 1 9 0,4 1 4 15,2 0-4-15,2 1 1 0,4 0 2 0,-1-1-12 16,4 1 8-16,-2 1-7 0,4 2-1 0,1 0-3 16,4-1 4-16,3 1-5 0,0-1-13 0,-1-2-7 15,3-2-28-15,0-3-33 0,-2 0-50 16,-1 1-57-16,1-3-102 0,-3-4-178 0,-11 1-409 15,-5 2-76-15</inkml:trace>
  <inkml:trace contextRef="#ctx0" brushRef="#br0" timeOffset="-205727.63">14506 17004 1369 0,'0'0'194'0,"0"0"-56"15,0 0 2-15,0 0 9 0,0 0-1 0,0 0 13 16,0 0-23-16,0 0-29 0,0 0-51 0,0 0-16 16,0 0-10-16,119 0-18 0,-96 0 0 15,-1 0-2-15,5-1 1 0,-3-1-9 0,3-3 16 16,-2 0-12-16,2 0-3 0,-5-2 7 0,5-1-5 16,-4 1 2-16,-2-2 2 0,-2 1 2 0,-3-3-5 15,-2 2 6-15,-3-1 3 0,-4 1 9 16,-3-1 8-16,-3 1 8 0,-1 0 1 0,0 1-8 15,-1 0-4-15,-3 0-6 0,-6 1-12 0,0-1-8 16,-5 2-5-16,0 2-15 0,-3 3 2 0,-4 1 3 16,-3 0-2-16,2 7 6 0,0 3 5 0,-2 1 2 15,6 2-4-15,3-1 10 0,3 2-8 0,3 0-7 16,2-1 14-16,1-1-6 0,5 0 3 16,2 1-1-16,0-3-5 0,0 2-5 0,2-4-5 15,6 3 13-15,-1-2-16 0,-1-1-1 0,3 0-6 16,1-1-6-16,1 0-2 0,2-2 6 15,2-1 5-15,-3 0-10 0,5-2 13 0,-4-2 2 16,-1 0 4-16,2 0 8 0,-1-4 6 0,-3 0-3 16,0-1 0-16,0-2 14 0,-2 0-5 0,-2-3 2 15,1 0 3-15,-3-1-1 0,3 1-9 16,-2-1 8-16,-1-1-2 0,0 1-10 0,3-1-4 16,0 3-4-16,-1 1-5 0,2 2-5 0,0 2 14 15,0 1 1-15,1 2 3 0,-2 1 9 16,2 0-1-16,1 4-3 0,-1 3-2 0,-1 1 15 15,-2 2-13-15,2 0 3 0,0 2 3 0,-1 0-20 16,-2 4 8-16,2-3 0 0,-2 1 1 0,3 0-4 16,-5 0 6-16,3-3-6 0,-3 2-3 0,1-3 7 15,-2-1-3-15,1 0 1 0,-3-4 3 16,0 1 9-16,0-3-5 0,0 1 10 0,0-2 5 0,-3-1 6 16,1 1 2-16,-3-2 0 0,2 2 2 15,-2-2-16-15,2 0 6 0,-1-2-4 0,-2 0-12 16,4-4-1-16,0 0-5 0,-2 1-15 15,4-3 2-15,0 0-2 0,0-3-5 0,8 1 4 16,-1-2 0-16,2 3 3 0,1-2-2 0,2 1 12 16,1 0-2-16,3 1 1 0,-2 1 14 0,6 0 0 15,-3 0 2-15,0 1 3 0,3-1 9 16,-2 2-8-16,2 2 12 0,-2 0-1 0,-3-1-10 16,1 2 3-16,-4 1 1 0,-3-2 1 0,-2 2-5 15,-3 0 6-15,-1 1-4 0,1 0-7 0,-3 1 7 16,-1 0-2-16,0 0 3 0,0 0 9 15,0 0-6-15,0 1-2 0,-1 1-6 0,0-1-11 16,-4 1 5-16,4 2-13 0,1-1 5 0,0 3 7 16,0-1-10-16,0-2 12 0,0 2-10 15,0-1-1-15,0 1 0 0,1 0 6 0,5 0-4 16,-3 0-6-16,-1 0 15 0,3 0-12 0,-2 1 0 16,3-2 7-16,-2 1-5 0,4 1-1 15,-3-1 12-15,2-1-3 0,0 2-16 0,-2-4 7 0,4 2-5 16,-2-2-1-16,-2 1 6 0,3-2 6 15,1 0-10-15,-4-1 5 0,2 0 9 0,0-1-5 16,-2-3 9-16,3 0 0 0,-2-1 2 0,-2-1-4 16,-1-2 4-16,3-1 6 0,-4-1-10 15,0-1 9-15,2-2 0 0,-4 0-9 0,0-3-6 0,0 1-2 16,-5-3-7-16,0 1 0 0,-3-1 8 16,-2 2-12-16,-4-2-10 0,-3 3-14 0,-5 4-22 15,-5 2-35-15,-1 4-58 0,-3 4-115 0,8 1-230 16,9-1-824-16</inkml:trace>
  <inkml:trace contextRef="#ctx0" brushRef="#br0" timeOffset="-203547.75">16499 16949 1753 0,'0'0'203'0,"0"0"21"0,0 0-17 15,0 0-4-15,0 0-38 0,0 0-34 0,0 0-34 16,0 0-33-16,0 0-28 0,0 0-16 0,0 0-4 16,0 0 1-16,0 0-1 0,0-14 4 0,10 21-1 15,1 2-4-15,5-2 1 0,-3 1-2 16,5 0-6-16,-4-1 1 0,4-1 3 0,-1-2-2 15,-2 0-4-15,3-3 5 0,-5-1-13 0,3 1 1 16,-2-1 7-16,-1 0-4 0,1-3-1 0,-1-3-2 16,-2 1-6-16,-1-2-9 0,-1-1 10 15,0-1-1-15,-5 1 2 0,1-2 6 0,-4 0 1 16,-1 1 1-16,0-2-5 0,-8 1 8 0,-1-1-9 16,-2 2 1-16,0 1 5 0,-4 1-10 0,-2 4 1 15,-3 2-5-15,-3 1 7 0,-4 4 0 16,-1 6 6-16,-1 4 12 0,1 5-8 0,-2 1 6 15,2 1 4-15,3 3 3 0,6-1-4 0,3 0 6 16,6 0-14-16,6-1-9 0,2 0 9 16,2-1-2-16,5 0 1 0,7-3 7 0,0-1-7 15,6-2-6-15,2-2 5 0,1-4-6 0,1-2 4 16,4-4-1-16,-3-2-6 0,4-1 11 0,-2-4-12 16,3-4 7-16,-3-4 2 0,1 0-20 15,-3-4 10-15,4-3 4 0,-5 1-8 0,0-3 9 16,-3-2 9-16,1-2-8 0,-5-4 3 0,-1-2 4 15,-3-4-7-15,0-4-4 0,0-5 9 0,-1-2-1 16,0-2-5-16,-5 2 3 0,-4 4 1 16,-1 3 1-16,-6 6-1 0,-5 5 7 0,2 4-7 15,0 9 2-15,2 6 6 0,0 6-11 0,0 3 2 16,1 5-4-16,-4 10-4 0,-1 9 4 0,-4 5 9 16,2 7 5-16,-1 5 1 0,3 1 3 0,7-1-1 15,1-1-7-15,3-5-1 0,2-3 1 0,5 0-6 16,2-5 3-16,3-1 6 0,1-4 0 15,-1-2-6-15,3-4-5 0,1-2 5 0,0-4-7 16,-1-1 7-16,3-2-1 0,0-2-17 0,0-3-5 16,-1-1 5-16,2 1-1 0,1-2-9 15,-2-4 16-15,-3 0-7 0,2-3-6 0,-2-3 16 16,0 2-5-16,-1-4-8 0,2 0 12 0,-5-2 6 16,1 2-12-16,-2-2 8 0,-3 0 0 15,-3 3-6-15,1 1 11 0,-4 1 2 0,-1 3 3 16,0 1-3-16,0 0 1 0,0 2-3 0,-3 2 1 15,1-1-4-15,1 0 3 0,-3 2-6 0,2-1-9 16,-3 1 7-16,2 0-8 0,-1 1 6 16,0 3 4-16,-1-1 3 0,0 2-4 0,3-2 2 15,1 2-2-15,1 0-7 0,0 1 6 0,2 1 2 16,7 1 4-16,0 1 0 0,2 1 10 0,2-1-11 16,3 1 8-16,0 0 5 0,2 1-10 0,0 0 3 15,-4 2-11-15,4-1 6 0,-5 4-10 0,3-1 16 16,-5-1 4-16,0 0-16 0,-4 1 9 15,-2-2-6-15,-2 1-2 0,-1-2 6 0,-2 0 3 16,0-2-9-16,-6 1 2 0,-2-2 9 0,0 0-4 16,-2-1 3-16,0-2 1 0,-3 0 2 0,3-2-7 15,0-2 7-15,2 0-1 0,0-2-6 16,2 0 6-16,0 0 6 0,3 0 5 0,2-3-16 16,1-4 6-16,0-1-18 0,1-3-9 0,8-2 5 15,1-2 1-15,6-1-17 0,-1-2-5 16,5-2 2-16,1 0-19 0,0-1 9 0,4-2 1 15,-2 0 4-15,-1 0 3 0,-2-2 11 0,1 0 11 16,-1 1 0-16,-3 1 16 0,-4 2 1 16,-4 4 4-16,-4 3 5 0,-2 4 7 0,-3 2 7 15,0 2 4-15,-3 4 6 0,-1 1-12 0,-2 1-2 16,1 0-5-16,-4 8-3 0,-1 1 2 0,0 3 4 16,0 5-2-16,0 0-3 0,3 3 5 0,2-1-3 15,-1 1 3-15,3-1-6 0,1-1 4 0,2 1-11 16,0 1-8-16,0-3 8 0,5 0-9 0,3 2-2 15,0-2-3-15,2 0-12 0,1-1-33 16,0 0-10-16,-1-1-35 0,4-1-53 0,-1 0-65 16,1 1-114-16,-3-5-211 0,-2-2-1004 0</inkml:trace>
  <inkml:trace contextRef="#ctx0" brushRef="#br0" timeOffset="-202327.73">17972 17113 2863 0,'0'0'107'0,"0"0"6"0,0 0-22 16,0 0 0-16,0 0-22 0,0 0-19 16,0 0-16-16,0 0-1 0,0 0-21 0,0 0-9 15,0 0 5-15,0 0-19 0,0 0 9 0,0 0 12 16,-84 31-7-16,77-16 0 0,1 0 1 0,1 1-7 15,5-1 4-15,0 0-5 0,0 1 4 16,0-1-3-16,2-1-1 0,5-2 8 0,-2 1-15 16,2-3-8-16,1-1-15 0,1-2 7 0,1 0-9 15,0-2 9-15,0-3 10 0,2-1-9 0,-1-1 9 16,0 0 11-16,2 0-3 0,0-4 0 16,1-4 4-16,-3 1-8 0,2-3 1 0,-2 2 9 15,0-1 4-15,-3 1-3 0,-1 0 2 0,-3 4 9 16,0 0-14-16,-3 2 9 0,0 1 1 15,-1 1-8-15,0 0 2 0,0 0-4 0,0 3 2 16,-1 1-12-16,-1 1 20 0,-2 2 3 0,1 1-3 16,1 1 10-16,0-2-8 0,0 3-6 0,2-4 0 15,0 4 7-15,0-3-8 0,3 0 4 16,1-1 1-16,4-1-3 0,-1-1-2 0,1-1 7 16,2-2 2-16,-1 0-7 0,2-1 4 0,-1 0-7 15,1-5-3-15,2-2-4 0,-2-2 7 16,-1 0-11-16,0-1-2 0,-1 0 12 0,1-1-15 15,-2-1 6-15,1 1 3 0,-2 0 1 0,0-2-4 16,-3-1 9-16,3-1 0 0,-2-1-14 0,0-2 15 16,-2 0-4-16,1 0 0 0,1 1 4 0,0-3 4 15,1 2-6-15,0-2-9 0,1-1 13 0,1 2-6 16,4-2-3-16,0-1 10 0,5-1-10 16,4 0-5-16,1-2 6 0,2 2 3 0,0 3 5 15,-4 6 6-15,-3 3 12 0,-7 5 1 0,-5 5-8 16,-3 1 5-16,2 4-8 0,-1 10 4 0,-1 5 10 15,-1 6 0-15,-1 6 2 0,1 2-4 16,-1-1 3-16,0 0-13 0,0-2 2 0,0-1-4 16,0-4-1-16,2-1 5 0,0-2-5 0,0-2 4 15,4-1-16-15,-2-4 10 0,4-1-3 16,-3-3-2-16,2-1-1 0,0-3-2 0,-1-1-5 16,1-2-2-16,-2-1 10 0,0-1-16 0,-1 0 7 15,1-1-12-15,-3-1-5 0,2 0 7 0,1 0 0 16,-2 0 8-16,1-6-4 0,-1 1 9 0,1-5-5 15,0 1 4-15,1 0 1 0,-3-3-4 16,3 3 3-16,-3 1-1 0,0 1 9 0,-1 2-8 16,0 1 3-16,-1 3-4 0,2 1 6 0,-2 0 7 15,0 0-1-15,0 1 0 0,1 0-8 0,0 2 3 16,1 0 9-16,0 2 0 0,2-2 0 0,0 2 5 16,0 1-14-16,4-1 11 0,-2 0 1 15,2-1-9-15,-1 1 8 0,4-3-8 0,0 0 3 16,3 0-12-16,0-1 11 0,0-1-3 0,1 0-6 15,3 0 9-15,-3 0-10 0,3-1-7 16,-2-3-1-16,0 2 5 0,-1 1-6 0,-2-2 12 16,-1 0 4-16,-1 1-10 0,0-1 3 0,-2 1 4 15,-3 0-1-15,-1-1-2 0,0 1 9 0,-1 1-11 16,-3 1 0-16,1-1 4 0,-2 1 5 16,0 0 3-16,0 0-2 0,0 0 4 0,0 0-16 15,0 0-9-15,0 0 3 0,0 1 5 0,0 2 3 16,-1 2 20-16,0 3 4 0,0 2-12 15,-1 0 10-15,-1 0-10 0,2-1 2 0,-1 0 1 16,2-1 1-16,0 2-13 0,0-1 0 0,3 0 12 16,2 1-8-16,1-3 9 0,1 1 5 0,2 0-4 15,4-1-6-15,0-1 11 0,3-1-7 0,2-3-9 16,3-1 5-16,1-1-1 0,2 0-5 16,0 0 0-16,1-2 3 0,-1-3-15 0,-1-3 3 0,0-1 8 15,0 0-5-15,-2-1 2 0,-1-2-4 16,0 1 6-16,-1 0-6 0,-4-2 7 0,-2 2 3 15,-4 1-8-15,-4 0 4 0,-2 2 9 16,-3 4-2-16,0-1-6 0,-8 2 3 0,-1 1-17 16,-4 2 3-16,-1 0 9 0,-3 6 8 0,-3 3 4 15,1 2 8-15,2 2 12 0,2 1-10 0,0 3 17 16,5 1-2-16,3 2-10 0,4 1 3 0,3 0 0 16,5 1 0-16,6 0-13 0,6 2 13 15,5 1-18-15,4 2-3 0,4-3 4 0,3-1-6 16,3 1-6-16,2-3-17 0,-5-2-17 0,2-3-63 15,-1-3-64-15,-3-1-170 0,-9-4-539 16,-7-3-806-16</inkml:trace>
  <inkml:trace contextRef="#ctx0" brushRef="#br0" timeOffset="-199063.98">14038 11707 1547 0,'0'0'213'0,"0"0"-30"0,0 0-32 0,0 0-17 0,0 0-6 16,0 0-3-16,0 0-31 0,0 0-26 15,0 0-25-15,0 0-22 0,0 0-4 0,0 0-2 16,25-17-4-16,-17 17-2 0,1 1 2 0,2 1 0 16,-1 1 0-16,2 0 2 0,4-1 2 0,0 2-3 15,2 1 4-15,0-2 1 0,3-1-1 16,2 2 1-16,3-3 0 0,-1 1 1 0,5-1-1 15,3 1 6-15,4-2-2 0,4 0 1 0,7 0 3 16,1-2 1-16,5-1-4 0,5 0 1 0,3-2-5 16,2-1-3-16,5 1 0 0,2 1-4 15,0 0 1-15,1 0-2 0,4-2 3 0,-5 2 0 16,1 0-5-16,-1 1 2 0,0 1-5 0,0-1 0 16,1 1 2-16,1-1 5 0,-1 1-5 15,3-1 3-15,0 0 5 0,-1 1-7 0,-2 1 2 16,-1 0 0-16,0-2-5 0,-1 2 0 0,-3-1 4 15,-1 2-1-15,2-2-1 0,-5-1-2 0,-2 2 0 16,0-1-2-16,-1 1 3 0,-4-2 1 0,0 0-5 16,-3-1 0-16,-3 1 0 0,-1-2-2 15,-5 2 2-15,-1-1 3 0,-5-1 1 0,0 0-8 16,-6-1 8-16,-1 1-4 0,-4-2 1 0,-6 1 7 16,-5-1-4-16,-2 0 2 0,-3 0 0 0,-4 0-3 15,-2 2 1-15,-1-3-6 0,-1 1 3 0,-3-3-4 16,0 1-5-16,0-2-3 0,-1-2-1 15,-5-2-6-15,-3 0-1 0,-1-1 0 0,-2-1-5 16,-4-2-4-16,-3 0 6 0,-5-2-2 0,-1-1 0 16,-8 4 8-16,-1-1-7 0,-4 3 1 15,1 0 6-15,-3 4-1 0,-2 0 4 0,1 1 1 16,0 3 5-16,4 1-3 0,4 0 6 0,5 2 2 16,8 2 0-16,7 0 2 0,4 2-9 0,6 1-14 15,3 0-27-15,0 0-8 0,4 0 13 16,6 0 24-16,2 5 31 0,7 0 20 0,7 1-6 15,3 2-3-15,9-1-2 0,4 1-8 0,7 3 0 16,1-1-4-16,2 3-3 0,2 0-4 16,-1 2 0-16,-1 3 2 0,-5 0-4 0,-4-1 2 15,-8 2 1-15,-2-2-3 0,-5 0 0 0,-4 1 4 16,-2-4-4-16,-7 1-2 0,-3-1 4 0,-3 0-5 16,-1 1 2-16,-7-1-1 0,-1 1 1 15,0 1-1-15,-7 1 3 0,-6 0 4 0,-2 2-2 0,-7 0 2 16,-2 2-1-16,-3 1-9 0,-6 0-13 15,1 1-20-15,1-2-42 0,0-2-87 0,3-2-173 16,6-4-366-16,9-6-889 0</inkml:trace>
  <inkml:trace contextRef="#ctx0" brushRef="#br0" timeOffset="-197576.36">20723 9676 1087 0,'0'0'125'0,"0"0"28"0,0 0 24 16,0 0-9-16,0 0 0 0,0 0-14 0,0 0-25 15,0 0-23-15,0 0-33 0,0 0-30 0,0 0-22 16,0 0-17-16,0 0-10 0,0 0 1 16,-39-23 8-16,30 33 1 0,1 3 9 0,-1 5 8 15,-3 4 4-15,1 2 6 0,-1 4 1 0,-4 5 1 16,2 3 1-16,-4 2 6 0,3 2 2 0,-3 0-5 15,-1 3 0-15,-1 1-7 0,0 4-1 0,-1 4-2 16,1 4-1-16,-2 3 0 0,-2 2-3 16,-1 2 5-16,3 2-5 0,-4 1-3 0,3 0-3 15,2 0-5-15,2-1-2 0,2 0-1 0,2-3 1 16,0-1-4-16,1 3 2 0,3 3 6 16,-5 4 4-16,0 6 9 0,-1 4 3 0,1-1-2 15,5 4-9-15,0-3-3 0,2 2 0 0,2 3-6 16,0 1 2-16,2 1 1 0,-1 1-5 0,1-5-1 15,0-2 4-15,3-5-7 0,-2-4 1 16,0-1 5-16,0 2-1 0,1 0 9 0,-1 5 9 16,4 0 5-16,-1 3 1 0,1 0-2 0,0 0-3 15,1 0-9-15,1 1-3 0,5-1 2 16,-1 1-1-16,1-1-1 0,2 0-2 0,0 2-1 16,1-2-1-16,1 1-1 0,-1-3 1 0,2 2-2 15,2-3 0-15,1 2 1 0,3-3 1 0,-1 2-2 16,3-2 1-16,2-2 2 0,1 1-4 0,1-1 7 15,4-1-2-15,-1-3-3 0,2 1 0 0,1-4-1 16,-3-1 1-16,2-4-5 0,0 0 4 16,-1-6-4-16,-2 1-1 0,2-4 2 0,-1-2-3 15,-1-5-2-15,1-1 4 0,-4-5-1 0,-2-5 1 16,0-3-2-16,-1-3-2 0,-2-6 1 0,1-3-4 16,-5-4 2-16,2-4 2 0,-4-2-7 15,-1-3 4-15,-2-5-4 0,-3 0 4 0,-1-2-6 16,2-2-7-16,-2 0-10 0,2 0-32 0,-1-5-22 15,2-3-49-15,3-5-77 0,1-7-162 16,-2 3-634-16,-3 3-724 0</inkml:trace>
  <inkml:trace contextRef="#ctx0" brushRef="#br0" timeOffset="-196313.25">21490 10078 1107 0,'0'0'749'0,"0"0"-482"16,0 0-55-16,0 0-31 0,0 0-36 15,0 0-23-15,0 0-22 0,0 0-35 0,0 0-27 16,0 0-20-16,0 0-13 0,0 0-5 0,0 0-2 16,0 0 1-16,-7-2-9 0,7 2-6 0,0 0-3 15,0 0 2-15,0 0 3 0,1 0 9 16,2 0 0-16,-1 0-2 0,-1 1-1 0,2-1-4 15,1 0-4-15,-2 0-2 0,2 0-1 0,-1 0 0 16,-1 0 3-16,-1 0 9 0,0-1-1 0,-1 0 7 16,0-3 3-16,0 2-3 0,0-1-3 0,0-1-4 15,-1 1-6-15,-2 1-4 0,-2-1 1 0,3 1-2 16,-1 1-4-16,-3 1 2 0,4 0 2 16,-3 0 2-16,0 0 8 0,3 0 3 0,-1 0 1 15,-1 1 3-15,3 1 3 0,-1 1 2 0,1 0 1 16,-1 1 1-16,2-1-3 0,0-1 0 15,0 1 0-15,2-1 3 0,-2 0 0 0,0 0-2 16,0-1 7-16,1 1-1 0,0-2 4 0,0 0 5 16,0 1 0-16,1-1 0 0,3 0 5 0,-3 0 0 15,3 0-5-15,0-1 6 0,0-2-2 16,1-1-4-16,1-1 4 0,-2-2-3 0,3 1-3 16,-1-1 1-16,-3-2 3 0,2 2 0 0,-3-1-2 15,-2 0 3-15,0 1-5 0,-1-2-2 16,0 1 1-16,0-1 1 0,-2 1-3 0,-3 1-4 15,0 0 1-15,-2 0-8 0,1 2-2 0,-6 0 2 16,1 2-4-16,-2-1 2 0,1 3 8 0,-5 1-3 16,2 0 1-16,-4 6-1 0,2 2-2 15,1 2 1-15,-2 4 6 0,-2 3 1 0,3 2 1 16,1 0-2-16,1 3 2 0,3 1-3 0,3 0-3 16,5 0 5-16,-2 0-5 0,6 1 0 0,0 0 2 15,0-1-1-15,6 1-3 0,1-2 0 0,3 0 2 16,4 1-4-16,-1-1 1 0,6 0-1 0,1 0-17 15,2-1-24-15,4-4-41 0,-2-2-62 16,6-5-106-16,-10-2-215 0,-1-4-1113 0</inkml:trace>
  <inkml:trace contextRef="#ctx0" brushRef="#br0" timeOffset="-196123.15">21955 10227 2333 0,'0'0'229'15,"0"0"-25"-15,0 0-81 0,0 0-51 0,0 0-19 16,0 0 8-16,0 0 6 0,0 0-1 0,0 0-8 16,0 0-15-16,-30 121-16 0,30-90-7 0,0 1-5 15,0-1-10-15,1 0-2 0,6-2 3 16,0-1-8-16,1 3-16 0,0-2-19 0,2-1-12 16,1-3-28-16,-2 0-44 0,0-3-99 0,-3-9-365 15,-1-5-1066-15</inkml:trace>
  <inkml:trace contextRef="#ctx0" brushRef="#br0" timeOffset="-195877.19">22019 9442 2471 0,'0'0'325'0,"0"0"-184"15,0 0 11-15,0 0-28 0,0 0-39 0,0 0-23 16,0 0-32-16,0 0-21 0,0 0-18 0,0 0-8 16,0 0 1-16,0 0 1 0,0 0 12 0,0 0 0 15,-64 73 8-15,53-31 1 0,0 2-5 0,3 3-9 16,3 4-33-16,1-1-41 0,2 5-51 16,1-1-71-16,1 0-86 0,0-13-219 0,0-15-1074 0</inkml:trace>
  <inkml:trace contextRef="#ctx0" brushRef="#br0" timeOffset="-195242.91">21623 11317 3046 0,'0'0'83'16,"0"0"-28"-16,0 0-14 0,0 0 1 0,0 0-3 16,0 0 5-16,0 0-5 0,0 0-16 0,0 0-17 15,0 0-13-15,0 0-3 0,0 0-3 0,0 0-2 16,0 0-1-16,-23-37-3 0,23 37 2 15,0 2-3-15,0 1-4 0,1-1-11 0,3 0-5 16,-3-1 2-16,1 1 2 0,-1-1 12 0,-1 0 5 16,0 0 6-16,0-1 3 0,0 1 2 0,0-1 4 15,0 0-1-15,0 0 7 0,0 0 0 16,0 0-1-16,0 0 1 0,0 0-3 0,0 0 1 16,-1 0 1-16,1 0 2 0,0 0 2 0,-2 0-2 15,2 0 1-15,0 1-4 0,0-1 2 0,0 0 0 16,0 0-1-16,0 0-2 0,0 0-4 0,0 0 4 15,0 0 0-15,0 0 3 0,0 0 6 0,0 0 1 16,0 0 1-16,0 0 7 0,2 0-2 16,-1-1 2-16,0-2-4 0,0-1-2 0,0-2-6 15,2-3-3-15,0 0 3 0,0-2-4 0,-2-1 8 16,0 0-2-16,1 0 2 0,-2-1-3 16,0 0 2-16,0-1 1 0,0 1 1 0,-4-2 8 15,1 2-4-15,-4 1 0 0,-2 0 2 0,0 2-2 16,-1 2 2-16,-3 0 2 0,0 3 1 15,-4 2-6-15,3 3 2 0,-5 0-7 0,1 4-3 16,-3 7-2-16,1 3-3 0,0 5 4 0,-1 4 0 16,4 3 0-16,3 3 1 0,3 3-4 0,2 3 0 15,4 1 3-15,5 2-1 0,0 3-3 0,10 3 2 16,5 1-4-16,6 0-14 0,4-5-21 16,4-2-41-16,8-6-45 0,3-3-65 0,1-3-195 0,-10-8-266 15,-10-8-976-15</inkml:trace>
  <inkml:trace contextRef="#ctx0" brushRef="#br0" timeOffset="-194860.71">21834 11548 2263 0,'0'0'231'0,"0"0"-30"0,0 0-35 16,0 0-31-16,0 0-45 0,0 0-29 15,0 0-26-15,0 0-18 0,0 0-8 0,0 0-9 16,0 0-2-16,0 0-2 0,0 0 1 0,0 0 0 15,69-90 0-15,-57 90-3 0,0 2-2 16,1 2 0-16,1 2-4 0,-2 0-1 0,-1 3-5 16,-1 0-4-16,-2 2-1 0,-2 5 1 0,0-1 2 15,-6 2-3-15,0 2 6 0,-1 2 2 0,-9 3 3 16,-2 2 5-16,-5-2-3 0,3 0 0 0,-3-2 5 16,-1-2 6-16,2-2 4 0,-2-3 2 15,-1-1 1-15,0-2-2 0,4 0 5 0,-2-2 11 16,4-2 6-16,0 0 7 0,1-2 7 0,7-1-6 15,-1-3 1-15,4 0-6 0,2-1-8 0,0-1-12 16,0 0-7-16,1 0-3 0,5 0-2 0,0 0 8 16,5 1 6-16,4-3 4 0,6-2-1 15,1 0-1-15,7-1-7 0,2-2-6 0,0 0-2 16,3 0-4-16,0 1-13 0,-2 0-11 0,-1 0-18 16,-2 0-28-16,0 0-19 0,-3-1-34 15,1 0-50-15,-4-1-75 0,-5 1-183 0,-7 2-810 0</inkml:trace>
  <inkml:trace contextRef="#ctx0" brushRef="#br0" timeOffset="-194628.85">22423 10543 2591 0,'0'0'207'0,"0"0"-52"0,0 0 18 15,0 0-21-15,0 0-38 0,0 0-26 0,0 0-36 16,0 0-32-16,0 0-15 0,0 0-3 0,0 0-1 16,0 0 1-16,0 0 2 0,0 0-2 15,-87 113-4-15,82-70 4 0,3-2-15 0,2 2-37 16,0 2-61-16,3-2-116 0,4-8-310 0,-4-13-1195 16</inkml:trace>
  <inkml:trace contextRef="#ctx0" brushRef="#br0" timeOffset="-194269.96">21920 12201 2855 0,'0'0'167'0,"0"0"-18"0,0 0-41 0,0 0-28 16,0 0-27-16,0 0-22 0,0 0-17 15,0 0-18-15,0 0-9 0,0 0-4 0,0 0-14 16,0 0-47-16,0 0-91 0,-15 70-212 0,17-58-1277 0</inkml:trace>
  <inkml:trace contextRef="#ctx0" brushRef="#br0" timeOffset="-194107.7">21922 12626 3241 0,'0'0'107'0,"0"0"-14"0,0 0-22 0,0 0-11 16,0 0-27-16,0 0-28 0,0 0-36 0,0 0-35 15,0 0-40-15,0 0-49 0,0 0-92 0,0 0-255 16,0 0-1189-16</inkml:trace>
  <inkml:trace contextRef="#ctx0" brushRef="#br0" timeOffset="-193974.77">22029 12819 2722 0,'0'0'172'0,"0"0"-68"0,0 0-48 15,0 0-26-15,0 0-42 0,0 0-51 16,0 0-78-16,0 0-159 0,0 0-421 0,0 0-888 0</inkml:trace>
  <inkml:trace contextRef="#ctx0" brushRef="#br0" timeOffset="-193397.49">21855 13855 2083 0,'0'0'278'0,"0"0"-170"0,0 0 20 15,0 0-26-15,0 0-36 0,0 0 15 16,0 0 7-16,0 0-1 0,0 0-8 0,0 0-38 16,0 0-10-16,0 0 0 0,0 0 6 0,0 0 2 15,2-1-11-15,0-3-8 0,1-2-8 0,-2 0 0 16,1-3-3-16,-2-2 2 0,0 1-5 0,0-2 1 15,0 2 1-15,-2-3-2 0,-4 2 1 16,2-1-3-16,-5 1 3 0,-1 1-4 0,-1-1 3 16,-2 3 0-16,-3 2-7 0,0 3-2 0,0 2 2 15,-4 1-2-15,-2 1 0 0,2 7 5 0,-4 4-5 16,1 3 0-16,1 6 4 0,1 2 4 16,0 5-4-16,2 2 2 0,1 2 1 0,5 1-8 15,3 4 11-15,2-1-2 0,6 0 3 0,2-2 2 16,0-2-4-16,3-3 2 0,7-3-4 15,6 0 0-15,-2-3 1 0,4-3 0 0,1-1-1 16,1-5 3-16,1-3-4 0,0-2-9 0,6-2-15 16,-2-1-25-16,4-2-41 0,1-2-36 0,0 1-48 15,-1 0-87-15,-3-1-164 0,-4-1-482 16,-8-1-560-16</inkml:trace>
  <inkml:trace contextRef="#ctx0" brushRef="#br0" timeOffset="-192957.65">22103 14143 1914 0,'0'0'861'0,"0"0"-662"0,0 0-46 0,0 0-11 16,0 0-32-16,0 0-34 0,0 0-9 0,0 0-26 15,0 0-10-15,0 0-5 0,0 0-13 0,0 0-11 16,0 0-8-16,-32-61-5 0,32 61-9 0,0 1 4 16,5 1 5-16,-1 4 1 0,5 1 10 15,2 2-2-15,2 3-2 0,-1-1 2 0,0 3-6 16,0 0 2-16,-1-2-2 0,-1 2-3 0,1 1 1 15,-1 1-12-15,-1 4 3 0,1-1-10 16,-3 2-7-16,-1 0-8 0,0-1-11 0,-4 1-5 16,0-2-1-16,-2-2 13 0,0-3 11 0,0-5 15 15,0-3 16-15,0-1 6 0,0-4 5 16,0 0 8-16,0-1 7 0,0 0-1 0,-1 0 1 16,0-4-3-16,-1 0-7 0,-2-4-5 0,0-2-3 15,2 0-6-15,1-5-7 0,0-1-4 0,1-4-5 16,0-1-5-16,2-1 1 0,6-3 0 15,0 0 2-15,7-4 4 0,4 2 1 0,2-1-2 16,1 1 4-16,5 2 10 0,-2 5 12 0,2 2 16 16,-3 7 16-16,1 4 6 0,-4 4 5 0,0 3-5 15,-5 4-7-15,1 5-8 0,-5 4-14 16,2 2 5-16,-3 2-3 0,-1 4-3 0,-4 0 2 16,2 4-8-16,-2 0 0 0,-2 0-1 0,-2 1-1 15,3-2-6-15,-5 1 0 0,0-2-12 0,0-1-18 16,0-2-17-16,0-5-37 0,-1-4-46 0,-4-3-72 15,4-2-143-15,-1-4-312 0,0 0-943 0</inkml:trace>
  <inkml:trace contextRef="#ctx0" brushRef="#br0" timeOffset="-192771.86">22411 13439 1999 0,'0'0'988'15,"0"0"-899"-15,0 0-18 0,0 0-27 16,0 0-24-16,0 0 3 0,0 0 12 0,0 0 2 16,0 0-3-16,0 0-8 0,0 0-9 0,22 118-9 15,-15-82-9-15,-4 0-17 0,-1 4-33 0,-2-1-56 16,-1 2-118-16,-2-8-399 0,-3-11-1072 0</inkml:trace>
  <inkml:trace contextRef="#ctx0" brushRef="#br0" timeOffset="-191888.02">23156 9899 992 0,'0'0'101'16,"0"0"42"-16,0 0 30 0,0 0 8 0,0 0 11 16,0 0-10-16,0 0-19 0,0 0-16 15,0 0-23-15,0 0-25 0,0 0-19 0,0 0-21 16,0 0-29-16,0 0-28 0,-24-117-15 0,24 117-21 15,0 0 1-15,0 6 16 0,0 3 9 0,2 3 16 16,1 4 8-16,3 3 1 0,-1 5 2 16,2 4 3-16,2 0 4 0,1 2 2 0,2 2 6 15,5 6 3-15,3 5 0 0,4 7 2 0,3 6 5 16,6 7-3-16,0 8-5 0,6 9 0 0,7 5-6 16,-1 6-1-16,6 3-2 0,2 5-1 15,5 3-6-15,3 5-1 0,0 3 3 0,1 5-6 16,0 5 2-16,-2 1 0 0,-4 1-4 0,-7 0 1 15,-5 2-1-15,-9-1-3 0,-1 1 0 0,-9-4 5 16,-4-3 0-16,-3-7 4 0,-6-5 1 16,-3-6-1-16,-6-6-2 0,1-2 1 0,-3-6 2 15,-1 2-1-15,-2-3 3 0,-3 1 3 0,2 1 0 16,0 0-1-16,0 2-3 0,1-2-6 0,1 0-3 16,-1-3-2-16,-3-2 3 0,1-2 0 0,-2-3-5 15,1 3 0-15,-2-2-3 0,-2-2-1 16,-2 0 2-16,2-4 0 0,-1-1-5 0,-1-4-4 15,1-5 1-15,-3-1-3 0,1-4 6 0,-3-1 5 16,1-3-2-16,-1-3 0 0,1 1 1 16,-1-1-5-16,-1 1 0 0,-1 0 1 0,1 0-1 15,-3 0 3-15,2-5 0 0,-3-2 0 0,2-2 1 16,2-7-1-16,-1-2-2 0,2-1 4 0,-2-2-5 16,-1-1 1-16,2 0 3 0,-1-3-2 15,-2 0 3-15,0-2 0 0,0-1 4 0,3-1-7 16,-4 2 8-16,0-1-8 0,2-1-3 0,-1-1 4 15,4-1 0-15,-1-1 0 0,2-1 2 0,-2-1-1 16,5-2-4-16,-2 0-1 0,3-4 3 0,1-1-4 16,0-1 0-16,1-2 0 0,4-1-3 15,1-2-12-15,-2-1-6 0,4-1-14 0,-1-1-22 16,-3 0-26-16,3-5-54 0,1-3-131 0,1 0-382 16,0 2-1110-16</inkml:trace>
  <inkml:trace contextRef="#ctx0" brushRef="#br0" timeOffset="-190996.89">26272 9957 2003 0,'0'0'126'0,"0"0"13"15,0 0 4-15,0 0-16 0,0 0-14 16,-144 5 4-16,104 15-13 0,-3 6-24 0,-3 5-14 15,4 8-17-15,0 8-12 0,5 2-4 0,8 1-4 16,6 0-9-16,6-3-2 0,7-2-1 16,7-2-8-16,3-1 1 0,7-3-5 0,6-1-1 15,6-3-2-15,7-3 1 0,2-2 6 0,9-5-6 16,3 0 6-16,6-3-3 0,0-4-1 0,1-7 2 16,2-2-1-16,-4-9 2 0,-1 0-2 15,-4-7 6-15,-4-5 3 0,-3-2-4 0,-10-3 6 16,-3-4-2-16,-5-3-3 0,-5-4 1 0,-2-1-9 15,-7-6-4-15,-1 1-2 0,-1-4 2 0,-9-2-1 16,-6 1-3-16,-2-4 2 0,-5 2-5 16,-4-1-1-16,-1 2 0 0,-5 1-6 0,2 5-7 15,1 2-7-15,0 7-3 0,4 5-17 0,6 3-20 16,3 6-35-16,4 5-62 0,5 5-92 0,5 1-97 16,3 11-85-16,9 3-94 0,-1 1-219 15,0-5 185-15</inkml:trace>
  <inkml:trace contextRef="#ctx0" brushRef="#br0" timeOffset="-190446.69">26588 10283 1371 0,'0'0'377'0,"0"0"-74"15,0 0-80-15,0 0-67 0,0 0-35 0,0 0-12 16,0 0-27-16,0 0-26 0,0 0-16 0,0 0-15 16,0 0-1-16,0 0 8 0,0 0-2 15,0 64-2-15,0-49-1 0,2 3-11 0,3 1-3 16,-1-1-5-16,0 1-1 0,2-2-3 0,0-3 6 15,0-2-1-15,2-2-8 0,0 1 4 16,-2-3-4-16,2 0-1 0,-2-2-2 0,0-1-6 16,0-2-11-16,1-1-6 0,-1-1 5 0,1-1 2 15,-1 0 8-15,1 0 8 0,-1-5 6 0,0-1-1 16,1-2 3-16,0-2 0 0,-2 0-6 16,-4-2 7-16,0 3 3 0,-1 3 1 0,0 0 3 0,0 3-3 15,0 1-6-15,-1 2-6 0,0 0-4 16,1 0-4-16,0 0-3 0,0 2 2 0,0 5 5 15,-2 1 5-15,2 4 8 0,0 3 3 0,2-1 3 16,3-1-3-16,1 1 2 0,5 0-1 16,2-1-2-16,1-1 5 0,3 1 0 0,3-3-2 15,0-1 1-15,2-2 1 0,0-2-3 0,1-4 1 16,-3-1 2-16,3-1-3 0,0-6-5 0,2-3 1 16,-5-2-7-16,2 0-3 0,-2-2 3 0,-1-1 1 15,-1-3 1-15,-5 0 4 0,-2-4-1 16,-2-2-4-16,-4-2 4 0,0-3 0 0,-1-5 0 15,-1-1 0-15,1-5 2 0,-3-1-1 0,-1-2-2 16,0-1 3-16,-2 1-4 0,-6 4 1 16,2 5 12-16,-1 6-7 0,-1 4 8 0,-1 10 2 15,6 3 1-15,-2 6 5 0,1 2-13 0,3 2-6 16,-2 1-17-16,2 0-11 0,-2 6 1 0,2 6 0 16,0 4 4-16,1 8 10 0,0 5 3 15,2 2-1-15,7 4 6 0,2 1-1 0,6 1-7 16,-2-1-4-16,3-1-22 0,4 1-34 0,2-5-45 15,0 0-65-15,2-3-99 0,0-5-151 0,-6-6-247 16,-9-5-874-16</inkml:trace>
  <inkml:trace contextRef="#ctx0" brushRef="#br0" timeOffset="-190280.84">27095 10383 1824 0,'0'0'186'0,"0"0"14"16,0 0 2-16,0 0-26 0,0 0-43 0,0 0-37 15,0 0-48-15,0 0-49 0,0 0-26 0,0 0-7 16,0 0 6-16,0 0 10 0,0 0 7 0,0 0-32 16,135-102-29-16,-86 96-47 0,7-1-70 15,2-1-77-15,-1-1-85 0,0-2-93 0,-15 3-166 16,-14 1-42-16</inkml:trace>
  <inkml:trace contextRef="#ctx0" brushRef="#br0" timeOffset="-189864.01">27869 9924 582 0,'0'0'518'0,"0"0"-94"0,0 0-49 0,-9-127-73 15,0 108-53-15,4 9-46 0,-4 3-71 0,3 4-63 16,-5 3-40-16,1 6-23 0,-1 11-13 0,-6 8 2 16,3 8 13-16,-4 10 3 0,6 6 6 15,1 6 6-15,3 6-7 0,4 4-1 0,3 3-5 0,1 2-1 16,4 4 1-16,3 4-4 0,-1 5 3 16,2 0-5-16,0-1-6 0,-4-2 6 0,4-7-2 15,-1-9-4-15,3-5 4 0,0-9-12 0,0-7-6 16,-1-8-3-16,-3-7-1 0,-1-7 4 15,-1-7 6-15,-4-6 8 0,0-4 11 0,0-4 11 16,0 0 10-16,-1-1 2 0,-6-7-3 0,1-4-6 16,-1-2-4-16,-3-6-3 0,1-3 0 15,-1-2 1-15,-1-3-2 0,1-4-2 0,0-1 0 16,0-1-10-16,1-1-1 0,2-1 1 0,-1-2-3 16,2 2-3-16,3 0-4 0,1-3-1 0,2 2-11 15,6-2 0-15,8 4-1 0,0 1-5 16,6 2 9-16,2 3 1 0,0 3-2 0,6 4-1 15,-2 1 2-15,0 5-2 0,0 4-2 0,-2 3 10 16,-3 2-1-16,-1 5-2 0,0 1 1 0,-6 1-4 16,-2 4-11-16,1 7 6 0,-4 0-1 15,-2 3 0-15,-1 3 7 0,-4 4 5 0,-2 4 5 16,0 0-11-16,-7 2-11 0,-4 4-22 0,-3 0-39 16,-3-1-55-16,1 2-97 0,-4-1-155 0,5-11-337 15,6-6-359-15</inkml:trace>
  <inkml:trace contextRef="#ctx0" brushRef="#br0" timeOffset="-189180.64">28159 10516 1709 0,'0'0'182'16,"0"0"40"-16,0 0 18 0,0 0-23 0,0 0-40 16,0 0-37-16,0 0-38 0,33-123-35 0,-28 113-23 15,-3 5-23-15,1 0-12 0,-1 1-5 16,-2 3-4-16,0 1-10 0,0 0-5 0,0 0-9 15,0 0-11-15,0 0 5 0,0 4 1 0,2 2 8 16,-1 1 8-16,3 3 8 0,1 0 5 0,-1 3-3 16,3 1 6-16,1 0-5 0,-4 2-1 0,4 0 5 15,0 2-1-15,0 1-2 0,-2 0 2 16,2 1 0-16,0 1 0 0,0-2 1 0,2-1 1 16,-1 0-2-16,0-4-1 0,0 0 3 0,1-3 1 15,3-2-3-15,-2-2 7 0,2-2 1 0,-1-2 1 16,0-2 4-16,3-1-1 0,-1 0-3 15,1-3-1-15,0-4-4 0,4-1-4 0,-5-3-7 16,4-3-1-16,0-1-3 0,-1-3 0 0,-1 0 5 16,-4-2 2-16,-2 2-1 0,-1-1 1 0,-1 1 4 15,-4 0 1-15,1-1-3 0,-3 3 7 0,-1 2-7 16,0 3 1-16,-1 3 5 0,0 2-7 16,0 3-4-16,0 3-8 0,0 0-13 0,0 3-1 15,-1 3 10-15,-1 3 16 0,-1 4 15 0,-1 0 10 16,3 3 2-16,0 2-5 0,1 0-1 15,0-1-6-15,0 0 3 0,2 0 2 0,4-1 0 16,-2 0 2-16,5-2-6 0,0-1-1 0,0-2 0 16,1-3-1-16,3 0 1 0,-2-2 1 15,4-3-4-15,-1 0-1 0,2-2 8 0,-1-1-1 16,1 0-3-16,-1-2 6 0,5-5-12 0,0-3-3 16,0-1 2-16,1-4-6 0,-3-2 2 0,1-4 3 15,-5-1 3-15,1-3 1 0,-2-2-2 0,-2-4 2 16,-3-2-5-16,-3-5 1 0,2-1 0 15,-1-5-3-15,1-4-4 0,0-3 5 0,-3 1-4 16,2 1 6-16,-4 3 3 0,-2 5-4 0,0 4 0 16,0 7 0-16,-1 6 1 0,-1 10 2 0,-1 5 9 15,1 4-4-15,1 4-1 0,0 1-8 0,1 0-14 16,0 8 0-16,-1 4-2 0,1 6 9 16,0 8 8-16,0 4 1 0,2 6 5 0,6 3-6 15,2 2-2-15,0 2 4 0,1-1-1 0,4-2 2 16,0-3-7-16,0 2 2 0,0-6-6 0,1-2-16 15,-1-3-17-15,5-5-37 0,-2-2-36 16,2-1-39-16,1-5-83 0,-1-1-169 0,-6-4-421 16,-4-5-747-16</inkml:trace>
  <inkml:trace contextRef="#ctx0" brushRef="#br0" timeOffset="-189013.14">28852 10293 1869 0,'0'0'303'0,"0"0"-68"0,0 0-13 15,0 0-44-15,0 0-60 0,0 0-49 16,0 0-26-16,0 0-17 0,0 0-7 0,0 0-8 0,0 0-8 16,136-67-4-16,-85 66-1 0,5 2-19 15,3-1-25-15,4 2-38 0,0 4-56 0,-1 0-76 16,1 0-135-16,-15-2-273 0,-18-2-907 0</inkml:trace>
  <inkml:trace contextRef="#ctx0" brushRef="#br0" timeOffset="-188692.39">29933 10078 2204 0,'0'0'202'15,"0"0"9"-15,0 0-37 0,0 0-50 0,0 0-47 16,0 0-37-16,0 0-39 0,0 0-15 16,0 0-4-16,0 0 2 0,0 0 15 0,0 0 11 15,0 0 0-15,3 123-1 0,12-82 0 0,-2-1-5 16,5 2-4-16,-3 1 3 0,5-1 3 0,4 2-6 15,-2-2 2-15,0 3 4 0,0-2-11 16,-2-3 6-16,1-5 0 0,1-4-5 0,-2-9 7 16,0-4 6-16,-1-9 6 0,-1-3 9 0,-5-5 19 15,-2-1 11-15,-1-2 5 0,1-8 2 0,-3-2-10 16,2-6-16-16,-2-3-7 0,-2-3-4 16,0-2-3-16,-4-4-1 0,3-2 0 0,-2-3-6 15,-1-1-8-15,4-3 4 0,-1-2-8 0,2 0-4 16,1-2 3-16,1 2-12 0,3 0-11 0,-1 5-23 15,0 1-30-15,0 3-56 0,1 0-60 0,5-1-197 16,-6 9-453-16,-3 8-805 0</inkml:trace>
  <inkml:trace contextRef="#ctx0" brushRef="#br0" timeOffset="-188306.25">30447 9719 2619 0,'0'0'82'0,"0"0"15"16,0 0 22-16,0 0 7 0,0 0-17 16,0 0-21-16,0 0-24 0,0 0-23 0,0 0-29 15,0 0-10-15,0 0-6 0,0 0-6 0,0 0 4 16,102-51 0-16,-72 72 3 0,3 6-2 0,1 6 2 16,5 7-3-16,1 7 0 0,-1 1 2 15,-4 4 1-15,1-1 1 0,-6 0-6 0,-1-4 7 16,-6-1-5-16,-6-3-3 0,-4-6-1 0,-4-6-6 15,-5-5-7-15,-4-5 9 0,0-6 2 16,0-5 0-16,-5-4 15 0,-3-1 3 0,-1-6 8 16,-4 1 9-16,-2-5 2 0,-4-4-4 0,-2-5-4 15,1-3 4-15,-1-6-3 0,-1-2-3 0,2-5 1 16,0-2 1-16,6 1-5 0,-1-2 10 0,10 0 2 16,0 0-6-16,5 2-4 0,0-1-5 15,9-2-7-15,7-1-8 0,-1-2 4 0,7 2-9 16,5 1-1-16,1 2 5 0,0 5-11 0,5 6-14 15,-1 4-16-15,1 5-18 0,2 5-22 16,-3 4-9-16,-2 4-22 0,-3 4-38 0,-3 7-116 16,-5 5-182-16,-8-2-439 0,-4-3-308 0</inkml:trace>
  <inkml:trace contextRef="#ctx0" brushRef="#br0" timeOffset="-183754.9">25740 11624 1681 0,'0'0'218'15,"0"0"14"-15,0 0-21 0,0 0-42 0,0 0-37 16,0 0-24-16,0 0-25 0,0 0-31 0,0 0-22 16,0 0-11-16,0 0-1 0,0 0-5 15,0 0-3-15,0 0-2 0,111-105-8 0,-92 105-1 16,2 0 2-16,0 4-2 0,3 3 1 0,-1 3-4 16,1 2-2-16,-1 1 0 0,0 5 0 0,-3-2 1 15,-3 1 0-15,-2-1 0 0,-2 2 1 0,-1-2 3 16,-1-2-3-16,-5 0 0 0,1 0 1 15,-2-1-2-15,-1 1-1 0,-2-4 1 0,-1 0-4 16,-1 0 3-16,0-2 1 0,0 0 2 0,-1-2 2 16,-1 1 3-16,-2-2 1 0,-1 0 5 0,2-2 7 15,-1-2 2-15,-1 1 0 0,-1-2-7 0,0 0-5 16,-3-4-10-16,2-2-4 0,0-2-3 16,-2 1-4-16,2-4-6 0,0-1 0 0,3 0-6 15,-1-1-7-15,4 1 0 0,1-1-10 0,0 0-5 16,1 1-6-16,6 2-1 0,2 0 3 15,3 1 6-15,2-1 10 0,1 2 10 0,1 0 11 16,1 1 10-16,-2 1 9 0,3 2 6 0,-1-1 3 16,1 0 2-16,-1 3 0 0,-1-3 0 15,-1 1-2-15,-1 1-2 0,1-1 0 0,-1 1 2 16,-1-1-3-16,1 0 2 0,-2-1 2 0,2 2-2 16,-4-2 3-16,-1 0 2 0,-1 2 3 0,0-2 1 15,-2-1 6-15,-1 1 5 0,0-1 2 0,-1 1 3 16,0 0 2-16,-3-1-1 0,-1 1-4 15,0 1-1-15,0-2-6 0,0 2-4 0,-3-1 0 16,0 2 1-16,-1-1-4 0,0 3-1 0,-1 0-4 16,-1 1-9-16,-2 0 0 0,-4 3 1 0,-1 4-1 15,-4 3 3-15,-2 3 3 0,2 2-1 0,1 1 0 16,2 1 1-16,4 2-3 0,1 1-3 16,5-2-4-16,1 0 2 0,3 2-2 0,0-1-1 15,1 2 3-15,8-2-2 0,-2-1 0 0,3-2 0 16,3-3-3-16,-2-4-7 0,4 1 7 15,1-6-1-15,2-1-1 0,0-2 4 0,2-1-11 16,1-1-5-16,0-5 0 0,2 0 5 0,-4-5 0 16,2-1 5-16,1-2 6 0,-4-3-2 0,1-3 8 15,-5-2 4-15,2-2-4 0,-4-1 0 16,1-4 0-16,-1-2 1 0,-4-1 1 0,2-1 6 16,-5-1-1-16,-2-3-1 0,-2 0 0 0,0 2 0 15,-2 2 0-15,1 8 0 0,0 6 7 0,0 8 2 16,0 5 3-16,0 4-4 0,-1 2-17 0,1 0-25 15,0 7-8-15,-2 5 1 0,1 8 8 16,0 9 21-16,1 7 10 0,0 6-2 0,1 1 2 16,2 2-2-16,3 1-4 0,0 0-1 0,3-1 4 15,1 3 1-15,0 1-5 0,5 5 0 16,0-1-3-16,3 1-12 0,0-3-2 0,-2-5-7 16,1-4-13-16,-4-6-2 0,-1-4-2 0,-1-6-2 15,-2-5 2-15,-1-5 9 0,-4-6 8 0,-1-3 10 16,-2-4 12-16,-1-2 12 0,0-1 14 0,0 0 3 15,-4 0 3-15,0-3-11 0,-4-3-6 16,1-3 1-16,-2-2 0 0,-1-4-2 0,1-2 2 16,2-3-5-16,-4-1-3 0,2 0 1 0,1-3-6 15,1-1-1-15,1-1-3 0,2-1 0 0,0-3-4 16,4 1-2-16,0 1 0 0,8 0-14 16,3-1 3-16,0 5 1 0,5 1 1 0,-3 3 11 15,3 3 2-15,-2 4 2 0,-3 0-8 0,1 2 2 16,0 4-2-16,-2 3-1 0,1 1 1 15,-1 2 2-15,0 1-8 0,-2 3-4 0,0 2 3 16,-1 4-7-16,-2-1 6 0,1 1 6 0,-3 1 0 16,-3 0 10-16,0 1 8 0,-1 0 3 0,-8 1 4 15,-1 0 3-15,-1 2-2 0,-9 1-6 0,0 0-16 16,0 0-21-16,-2-1-39 0,-1-2-57 16,1-2-90-16,2-2-141 0,4-2-352 0,7-3-624 0</inkml:trace>
  <inkml:trace contextRef="#ctx0" brushRef="#br0" timeOffset="-183434.36">27220 11775 2809 0,'0'0'148'0,"0"0"8"15,0 0-19-15,0 0-21 0,0 0-27 16,0 0-22-16,0 0-26 0,0 0-19 0,0 0-12 15,0 0-14-15,0 0-6 0,0 0-18 0,0 0-46 16,0 0-56-16,-37-69-73 0,48 75-114 16,-4-1-351-16,2-1-998 0</inkml:trace>
  <inkml:trace contextRef="#ctx0" brushRef="#br0" timeOffset="-182360.86">28277 11889 2018 0,'0'0'126'0,"0"0"-41"0,0 0-27 0,0 0 16 16,0 0 16-16,0 0 5 0,0 0-9 0,0 0-17 16,0 0-13-16,0 0-11 0,0 0-5 15,0 0-3-15,0 0-1 0,31 24-1 0,-23-24-1 16,2 0-1-16,0 0-2 0,1-5-5 0,1-3-4 16,2-1-5-16,1-3-3 0,-2-3-5 15,6-3-6-15,-5-1-3 0,2-2 0 0,-4-3-1 16,2 0 6-16,-1-3-1 0,-2 0-1 0,1-5 1 15,-2-1 0-15,1-1 0 0,0-4 1 0,-1 1 2 16,-1 1-2-16,0 0-1 0,-3 6 5 16,-2 2-2-16,-4 5 4 0,1 6 3 0,-1 5 3 15,0 5-2-15,0 5 0 0,0 2-7 0,-1 0-13 16,0 1-8-16,-3 7-4 0,-1 7 1 16,-2 7 9-16,-1 7 7 0,1 3 5 0,-1 2 1 15,2 4 0-15,1 0-3 0,5 3-1 0,0-3-2 16,0-2 4-16,2 1 0 0,6-6-2 0,-2-2 0 15,0-6-3-15,3-3 0 0,0-5-7 0,-2-4-1 16,4-3-6-16,-2-3-5 0,0-5 1 16,-1 0-1-16,5-2 2 0,1-6 4 0,2-4 2 15,1-5 4-15,4-2 6 0,-1-2-1 0,0-5 5 16,1-1-1-16,-2-6-3 0,1-2 1 0,0-2 0 16,-2-5 1-16,0 2 2 0,-3-4 4 0,-3 3-1 15,0-2 0-15,-4 2-2 0,2 4-1 16,-3 6 3-16,-4 9 6 0,0 8 8 0,-3 6 0 15,0 5-5-15,0 3-7 0,0 0-16 0,0 1-10 16,-2 7 1-16,-1 5 2 0,-5 6 7 16,1 9 8-16,1 3 3 0,-1 4-1 0,4 0 3 15,-1-1 0-15,3 1-2 0,-1-3 0 0,2 1-1 16,0-1 0-16,0-1-1 0,2-1 3 0,1-1 1 16,-1-2-4-16,-1-4-4 0,1-2-8 15,1-4-12-15,-1-4-9 0,0-4-2 0,-1-3-4 16,-1-4 13-16,0-2 23 0,1 0 10 0,0-4 4 15,2-3-7-15,1-2-17 0,-2-4-11 0,2-3 2 16,1 0-1-16,-3-2-5 0,2 2 2 0,0 1-5 16,-1 3-6-16,5 0-1 0,-1 1-1 15,-2 2-2-15,3 4-2 0,3 0 3 0,-3 3 4 16,1 0 9-16,1 2 17 0,0 0 13 16,-2 2 6-16,1 5 9 0,0-2 4 0,0 2-1 0,2 1 6 15,4-1 4-15,-2 2 0 0,4-2 1 0,-4 0-1 16,5 1-8-16,-4-2-3 0,6-2 2 15,-1-1-3-15,0-2 1 0,3-1-1 0,0 0 0 16,3 0-6-16,-1-2 0 0,3-3-1 0,-2-1-2 16,-3-1 1-16,0-1 6 0,1 0-1 15,-5-2-2-15,-2 0 4 0,-1-2-3 0,-5 2-2 16,-1-2 4-16,-3 0-3 0,-3 0-3 0,-1-2-1 16,-2 3-3-16,0 1-8 0,-2-1-2 15,-3 3-6-15,-4 0-11 0,0 3-5 0,-2 2-2 16,0 1-1-16,-1 2 6 0,-3-2 10 0,4 6 5 15,-1 4 7-15,3 0 2 0,5 2 4 0,-1 0-3 16,4 2 5-16,1 1 5 0,0 2-2 0,6 0 9 16,0 2 4-16,10-2 1 0,-3-1-1 0,7 0-1 15,3-2-4-15,5 1-6 0,3-2 2 16,6-2-4-16,-3-1-5 0,4 0-7 0,2-3-18 16,1 0-21-16,-1-1-25 0,1-2-28 0,-2-1-37 15,-3 0-75-15,0-1-153 0,-12 0-317 0,-8 0-866 16</inkml:trace>
  <inkml:trace contextRef="#ctx0" brushRef="#br0" timeOffset="-182162.01">28592 11635 2196 0,'0'0'252'15,"0"0"-74"-15,0 0-2 0,0 0-58 16,0 0-49-16,0 0-30 0,0 0-11 0,0 0 13 15,0 0-3-15,0 0-7 0,172-104-12 0,-85 92-8 16,8 3-3-16,3 1-8 0,1 3 1 0,3 1-16 16,-4 1-37-16,-7 2-58 0,-7 2-87 15,-4-1-154-15,-21 0-315 0,-25 0-923 0</inkml:trace>
  <inkml:trace contextRef="#ctx0" brushRef="#br0" timeOffset="-180894.61">25837 12401 2092 0,'0'0'225'0,"0"0"20"0,0 0-21 0,0 0-48 15,0 0-54-15,0 0-46 0,0 0-34 0,0 0-27 16,0 0-11-16,-118 15-3 0,107 26 9 0,1 6 1 15,5 7-1-15,5 3 3 0,0 4-7 0,8 3 2 16,3-1-3-16,2 2 0 0,2-4-2 16,1 5-1-16,1 3 2 0,-4 1-2 0,0 3-2 15,0-7 1-15,-5-8-8 0,3-10-4 0,-2-14-1 16,0-10-4-16,-2-7 5 0,-3-6 4 16,-2-5 5-16,1-5 7 0,-2-1 10 0,-1 0 12 15,0-3-6-15,0-4-4 0,0-2-7 0,0-7-11 16,-1-2 1-16,-3-3 1 0,1-3 0 0,-2-2 0 15,1-2 0-15,-2 0-1 0,2-2-1 0,-1-3-1 16,1 0 0-16,2-2-6 0,0-3-3 16,2 0 0-16,0 0-7 0,7-1 1 0,3 1-2 15,5 3-2-15,4 3-2 0,4 2 8 0,-1 5 4 16,2 5 1-16,-1 6 5 0,1 4-5 16,-3 6-2-16,-1 1 0 0,-3 3 2 0,1 1-2 0,0 9 2 15,-3 0 3-15,0 2 2 0,-2 5 1 16,-1 0 2-16,-2 2 1 0,-3 0 0 0,-3-2 5 15,-2 0 5-15,-2 0 2 0,-5 0 4 0,-4-1 1 16,-4 2-5-16,-4 0-2 0,-2-1-1 16,-2 0-7-16,-2-2-7 0,-3 0-17 0,0-2-21 15,0-1-33-15,3 0-53 0,0-2-80 0,3-2-154 16,6-3-300-16,5-1-883 0</inkml:trace>
  <inkml:trace contextRef="#ctx0" brushRef="#br0" timeOffset="-180580.01">26358 12907 1601 0,'0'0'826'0,"0"0"-717"15,0 0-15-15,0 0-5 0,0 0-14 16,0 0-12-16,0 0-7 0,0 0-6 0,0 0-11 16,0 0-10-16,0 0-12 0,0 0-6 0,0 0-4 15,-86 118-3-15,86-106-2 0,0-1 1 16,2 2-2-16,4-4-3 0,3 0 1 0,0-1-5 15,1-1 0-15,3-2 3 0,-3-2-5 0,1-1 4 16,2-1 1-16,-1-1 1 0,-2 0 7 0,2-1 3 16,-1-4 4-16,2-2-2 0,-2-1 1 15,0-1 2-15,0-1 2 0,-2 0 5 0,-3-2-5 16,1 1 5-16,-6-3-1 0,1 0 0 0,-2-1 4 16,0-1-7-16,-6 0-3 0,0 0-7 15,-4 0-10-15,-1 0-12 0,-1 1-13 0,0 1-17 16,-2 4-27-16,3 4-40 0,-3 4-71 0,1 2-98 15,-3 9-134-15,5 0-206 0,3-1-859 0</inkml:trace>
  <inkml:trace contextRef="#ctx0" brushRef="#br0" timeOffset="-179978.09">26450 13107 990 0,'0'0'314'0,"0"0"19"15,0 0-17-15,0 0-57 0,0 0-62 0,0 0-41 16,0 0-33-16,0 0-28 0,127-56-26 15,-105 43-20-15,0-2-13 0,3 0-16 0,1-4-1 16,1 1-5-16,-1 0-4 0,0-1 2 0,-4 1-2 16,0-2 0-16,-3 0 2 0,-7 0 0 15,-2 1 3-15,-1 0 2 0,-4 2 5 0,-4 0 2 16,-1 1 0-16,-4 3-6 0,-4 0-8 0,-4 3-8 16,0-1-12-16,-4 4-9 0,1 2-3 15,-4 2-4-15,2 2 5 0,-1 1 2 0,2 0 4 16,4 2 2-16,3 2-3 0,4 0-4 0,0 1-2 15,4 2 0-15,1 1 1 0,0 4 10 0,6-1 6 16,1 3 6-16,3 3 8 0,3-1 1 16,0 2 1-16,4 1-1 0,-1 2-2 0,4-2-2 15,0 1 0-15,2-1-4 0,1 0 1 0,0-2 1 16,0 1-2-16,-3-2 3 0,-1 3-4 0,-4-3-3 16,0 1-2-16,-3-2-7 0,-4 0-4 15,-4 2-4-15,0-3-5 0,-4-1 4 0,0-2 4 16,0-1 5-16,-5-2 8 0,0-2 1 0,-1-1 3 15,-3-4 0-15,-2 0 3 0,1-1-5 0,1 0-2 16,-2-2-2-16,3-4-11 0,1-2-2 0,2-3-11 16,1-2-10-16,2-2-13 0,2 0-15 0,2-3-9 15,4-2-10-15,6 1 4 0,4-2 9 16,0-2 13-16,4 3 19 0,1 0 15 0,0 1 8 16,0 2 9-16,-2 1 10 0,0 2 14 0,-2 1 14 15,-3 1 23-15,-4 2 19 0,-3 3 14 0,-2 2 10 16,-2 3 0-16,-2 1-6 0,-1 1-18 15,0 0-19-15,0 0-25 0,0 2-15 0,0 3 2 16,1 3 7-16,1 3 13 0,0 4 11 0,2 1 2 16,0 2-3-16,3 1-1 0,-1-1-5 15,0 1-5-15,3 0-3 0,1-1-5 0,-2 1-6 16,2 1-7-16,1-1 0 0,0 0-6 0,-1 1-4 16,3-3-2-16,1-1-21 0,0-3-28 15,0-3-47-15,0-2-68 0,2-4-112 0,-4-1-256 16,-2-3-1086-16</inkml:trace>
  <inkml:trace contextRef="#ctx0" brushRef="#br0" timeOffset="-179853.92">27404 12695 1998 0,'0'0'163'0,"0"0"16"16,0 0-11-16,-76-117-40 0,64 96-35 16,1 4-28-16,3 5-21 0,3 4-18 0,4 3-28 15,1 3-55-15,0 2-67 0,3 3-86 0,10 8-158 16,-6-1-457-16,1-1-453 0</inkml:trace>
  <inkml:trace contextRef="#ctx0" brushRef="#br0" timeOffset="-179305.8">27506 13225 2738 0,'0'0'73'16,"0"0"-8"-16,0 0 9 0,0 0 7 0,0 0-1 15,0 0-29-15,0 0-19 0,0 0-14 0,0 0-18 16,0 0 2-16,0 0-7 0,0 0-7 0,0 0-6 16,126-141-20-16,-105 113-12 0,0-2-6 15,-3-3-13-15,-1-4-6 0,-1-4 1 0,0-6 1 16,-3-6 8-16,2-4 20 0,-3-5-11 0,2-6-1 16,-3-3 22-16,-2 0 9 0,-4-1 29 0,-1 5 22 15,-2 7 17-15,-2 9 28 0,0 11 20 0,-4 10 14 16,1 12-10-16,-2 9-23 0,1 3-15 15,2 5-22-15,-2 1-23 0,-1 7-10 0,-4 8-2 16,-1 9 6-16,-2 9 17 0,-3 9 10 0,1 6 3 16,3 3 2-16,4 4-1 0,5 0-14 0,2 2-4 15,0-1-3-15,2-1-7 0,5-2 3 16,4-1-4-16,-1-4-1 0,1-3-6 0,3-5-1 16,0-5-11-16,-1-5-19 0,2-5-7 0,1-3-15 15,-1-7-14-15,0-2-9 0,0-4-8 0,0-3-9 16,0-1 4-16,2-3 8 0,-1-2 8 15,-1-1 7-15,1-5 15 0,-4-3 14 0,0-2 8 16,1-2 8-16,-3 0 0 0,-2-2 0 0,-1-1 3 16,-5-1 9-16,1-1 7 0,-3 0 4 15,0-1 9-15,-3 2 15 0,0 1 26 0,-4 2 29 16,2 3 31-16,0 4 10 0,-1 1-2 0,2 3-6 16,3 0-20-16,0 3-17 0,1 0-19 0,0 0-25 15,0 0-18-15,0 6-7 0,0 2-1 0,1 3 4 16,3 3 8-16,2 4-3 0,0-1-2 15,0 1-3-15,3 2-2 0,2-1-2 0,-1-3-4 16,3 3-22-16,1 0-35 0,-1-4-61 0,4 0-108 16,-6-4-212-16,-1-5-1140 0</inkml:trace>
  <inkml:trace contextRef="#ctx0" brushRef="#br0" timeOffset="-179158.29">28389 12755 2508 0,'0'0'230'0,"0"0"-69"0,0 0-2 15,0 0-12-15,0 0-36 0,-26-120-30 0,23 105-21 16,2 2-23-16,1 4-19 0,0 2-14 0,0 2-16 16,0 2-25-16,0 1-38 0,4 1-54 0,0 1-73 15,0 0-89-15,3 1-165 0,-4 3-438 16,0-3-526-16</inkml:trace>
  <inkml:trace contextRef="#ctx0" brushRef="#br0" timeOffset="-178995.28">27688 12727 2304 0,'0'0'165'16,"0"0"-28"-16,0 0-30 0,0 0-61 0,0 0-56 15,0 0-16-15,0 0 0 0,0 0 17 0,0 0 3 16,143-56-5-16,-92 54-20 0,4 1-39 0,3 1-44 16,5 0-69-16,4 1-82 0,-2 2-114 15,-13-1-287-15,-18 0-297 0</inkml:trace>
  <inkml:trace contextRef="#ctx0" brushRef="#br0" timeOffset="-178264.28">28836 12728 769 0,'0'0'415'0,"0"0"-5"16,0 0-28-16,0 0-39 0,0 0-60 0,0 0-71 15,0 0-64-15,0 0-54 0,0 0-40 0,0 0-31 16,0 0-7-16,0 0-5 0,0 0-1 16,0 0 0-16,-123 18-6 0,103-11-4 0,1 0-2 15,4 4-2-15,0-1 3 0,4 3 0 0,-2 1-2 16,3 0 1-16,0 3-1 0,0-2 0 15,2 1 2-15,1-3-3 0,4 2-2 0,1-1-1 16,-1-2 0-16,3 0-3 0,0-1-3 0,0-1 2 16,1-1-2-16,3-2 5 0,-1-1-4 0,3-2 0 15,-4-1 2-15,2-2-1 0,0-1 15 0,-2 0 4 16,5 0 7-16,-3-1 6 0,3-3-3 16,-1-3-1-16,0-2-3 0,3 0-4 0,-3-1-3 15,0-2-3-15,2 1 1 0,1-1-4 0,-4-2 3 16,3 0 1-16,1 0-7 0,0-1 4 0,-2-1-6 15,2 0-4-15,-2 4-3 0,2 2-5 0,-3 2 0 16,-1 2-6-16,2 3-7 0,-4 1-10 16,5 2-6-16,-4 0 3 0,3 1 6 0,-1 3 14 15,0 2 9-15,3-1 6 0,0 4 4 0,0-1 1 16,1 2 4-16,0-1 1 0,0 3 0 16,1-2 0-16,0 2-3 0,-1-2 1 0,2 1-3 15,-2 0 2-15,-1-2-1 0,0-1-1 0,-4 0 1 16,1-1-2-16,-4 0-7 0,0-2-7 15,0 1-4-15,-1-2 0 0,1-1 6 0,-1-2 9 16,0-1 4-16,0 0 10 0,0 0 4 0,2 0 3 16,2 0 1-16,0-3-5 0,1-3-4 0,4-2-4 15,0 0 2-15,0-1-2 0,1 0-1 0,0-3 2 16,0 0-4-16,2-1 0 0,3-1-2 16,-4-3-3-16,4 0-5 0,-4-1-2 0,3 0 0 0,0 0-1 15,-2 1 5-15,3 0 4 0,-3 2 1 16,-3 1 3-16,1 1 0 0,2 1-14 0,0 0 2 15,0 2-1-15,-3 2 13 0,-5 2 20 0,-1 4 9 16,-4 0 5-16,0 2-6 0,0 0-7 16,0 0-11-16,0 0-9 0,0 0-12 0,0 0-13 15,0 0-19-15,0 0-22 0,0 3 0 0,0 3 11 16,0 2 17-16,0 1 30 0,0 3 7 0,0 0 1 16,0 2 4-16,0 0 2 0,0 2 4 15,0 2 7-15,1 1 8 0,2 2 3 0,5-1 2 16,0 3 2-16,2 0-5 0,0-1-1 0,3-1-2 15,-1 0-4-15,3-2-4 0,-3 0-5 16,-2-3-2-16,0 0-3 0,-2-2-1 0,-4-2 0 16,0 0-1-16,0-3 0 0,-3 0-1 0,-1-2-5 15,0 0-11-15,-8 0-23 0,-1 0-41 0,-1 0-78 16,-3-1-146-16,4-3-273 0,3-1-982 0</inkml:trace>
  <inkml:trace contextRef="#ctx0" brushRef="#br0" timeOffset="-177644.93">30387 12826 2680 0,'0'0'110'0,"0"0"7"0,0 0 6 0,0 0-17 0,0 0-30 16,0 0-32-16,0 0-21 0,0 0-10 15,0 0-6-15,0 0-3 0,0 0 0 0,-137 43 1 16,122-30-3-16,-2-1 3 0,6-1-7 0,2 2-1 15,-1-2-1-15,5 1 3 0,-1 0-1 0,3-2 0 16,-1 2 1-16,2-2-5 0,2 0 3 16,-1-1-1-16,1 1-7 0,0-1-7 0,0-1-4 15,2-1-5-15,4-1-3 0,-1 1 4 0,3-2 1 16,-1-2 4-16,0 1 5 0,-1-3 10 16,2-1-1-16,-1 1-1 0,0-1 6 0,2-1-7 15,0-5 5-15,0-2 1 0,1 1-1 0,0-4-5 16,1 0 3-16,1-3 0 0,5-3-4 0,-3 0 8 15,4-3-9-15,1-4-1 0,2-5 0 0,0-1 1 16,1-4 4-16,3-4 2 0,-2 0 3 0,-1-2 5 16,-1-4-4-16,0 3 3 0,-2-3 0 15,0 1-8-15,0 1 8 0,1 1 0 0,-4 4-1 16,-1 5 3-16,-5 4 4 0,-7 7-1 0,-3 6 1 16,0 5 7-16,-2 3-10 0,-4 1-1 0,4 2-4 15,-1 3-17-15,-3 1-7 0,0-1-1 16,-8 10 4-16,0 4 10 0,-8 6 14 0,-5 6 5 15,0 6 3-15,-5 6 2 0,7 4-2 0,0 4-1 16,8 3 2-16,4 0 5 0,10 2 0 16,3 1 0-16,3 2-1 0,11 0 3 0,5-1-5 15,3-1 2-15,2 3-2 0,6-3-2 0,2 4 6 16,4 1-3-16,-2-1 0 0,-3-2-4 0,1-1-4 16,-3-4-2-16,-2-3-3 0,-8-3 3 15,-4-6-2-15,-5-3 0 0,-2-5 1 0,-6-4-1 16,-2-2 2-16,0-3 4 0,-2-6 11 0,-7-1 12 15,-1-4 13-15,-5-3 10 0,-3-2-1 16,-8-3-4-16,3 0-7 0,-4-8-2 0,3-4-5 0,4-1-1 16,0-6-6-16,2-4-9 0,6-1-8 0,2-4-10 15,0-2-16-15,7-5-24 0,2-5-37 16,1-6-64-16,12-6-108 0,-2 11-267 0,-1 13-1229 0</inkml:trace>
  <inkml:trace contextRef="#ctx0" brushRef="#br0" timeOffset="-176674.43">31691 13043 3108 0,'0'0'-56'0,"0"0"-2"0,0 0 26 16,0 0 29-16,0 0 35 0,0 0 18 0,0 0 6 15,0 0-3-15,0 0-15 0,0 0-17 16,0 0-7-16,0 0-4 0,0 0 1 0,0 0 5 15,1 26 4-15,-1-26 7 0,5 0 3 0,-1-5-2 16,6-3-10-16,0-4-11 0,2-2-5 0,7-6-5 16,0-4-1-16,-1-4 1 0,2-4-4 15,2-7-2-15,-1-6-2 0,2-6-2 0,4-7 1 16,0-7 3-16,3 0 7 0,-2-6 4 0,1 3 2 16,-5-2 2-16,1 4-4 0,-3 1-2 0,-4 5 5 15,-4 11-1-15,-5 7 7 0,-1 13 7 0,-5 10 6 16,-3 9 2-16,0 4-4 0,0 5-11 15,0 1-14-15,-1 2-9 0,-9 11 1 0,0 5 4 16,-7 9 6-16,-1 6 5 0,-7 9 2 0,4 1-1 16,1 4 0-16,-1 0 3 0,4 3-5 15,3 0 2-15,2 2-5 0,0-1-2 0,4 0 1 16,1-2-4-16,5-4 5 0,0-4-4 0,0-7 3 16,2-8-3-16,0-5-8 0,3-8-1 0,0-4-6 15,4-5-3-15,-3-3 3 0,4-1-3 16,3 0 8-16,2-7 2 0,4-6 4 0,1-5 5 15,5-5-7-15,-1-7 2 0,2-4 1 0,1-5-1 16,2-5 2-16,0-3 0 0,1-3 2 0,2-1 0 16,-2-2 3-16,-4 3 1 0,0 5 2 0,-5 6-1 15,-3 7 2-15,-4 9 1 0,-3 7 1 16,-4 8 3-16,-4 3-10 0,-1 5-15 0,0 0-13 16,-3 2-6-16,-1 8 7 0,-5 3 13 0,-2 6 10 15,0 8 4-15,0 3 6 0,-2 3 1 16,4 2-2-16,1 3 4 0,0-1-4 0,4 1-5 15,0 1 4-15,1-1-4 0,1 1 0 0,0 0 1 16,-1-5 3-16,0 0-5 0,1-8 2 0,-2-4-3 16,1-5-10-16,2-3-7 0,-1-5-15 0,1-3-13 15,1-4-3-15,0-2 3 0,5 0 16 16,4-6 9-16,6-4-1 0,0-5-13 0,6-3-13 16,1-2-2-16,2-1 8 0,-3 3 14 0,-3 2 25 15,-3 1 4-15,-1 4 0 0,2-1 0 0,0 0-3 16,-1 3 7-16,-1 1 9 0,2 1 6 15,-5 2-3-15,0 3-2 0,-1 2 1 0,0 0-2 16,-3 0 0-16,0 1-1 0,-1 5-1 0,2 0-1 16,-1 0-1-16,-2 1 0 0,4 1 2 15,-1-1 1-15,1 1 2 0,2-1 2 0,0-1-4 16,1 2 0-16,0-3-5 0,3 0-8 0,0-3-7 16,3 0-13-16,0-2-10 0,-1 0-6 0,2 0-3 15,4-3-3-15,-4-3 4 0,1-2 3 16,1 0 5-16,-5-2 6 0,-1-3 5 0,-2 0 2 15,-2-1 1-15,-5 0 3 0,0-2-1 0,-4-1-1 16,-2 2-4-16,0 2-1 0,-2-1 2 0,-6 1 13 16,0 3 14-16,-5 3 14 0,-1 1 9 0,-4 4 10 15,-3 1 8-15,0 1 8 0,-3 2 5 16,3 5-2-16,-2 1-3 0,8 3-2 0,-1 1-3 16,5 3-2-16,2 1 1 0,6 4-3 0,3-2 0 15,0 3-7-15,3-2-5 0,5 3-9 0,3 0-7 16,4-1 0-16,2-1-5 0,6 1-2 15,5-2 0-15,2-3-9 0,3 1-16 0,4-3-20 16,4-1-25-16,-11-4-36 0,2-3-42 0,-12-1-49 16,3-2-74-16,-2 2-179 0,-11-4-314 0,0 2-383 15</inkml:trace>
  <inkml:trace contextRef="#ctx0" brushRef="#br0" timeOffset="-176496.4">31785 12501 2269 0,'0'0'111'0,"0"0"-30"0,0 0-21 16,0 0-28-16,0 0-19 0,121-60 13 0,-61 54 3 15,10-1-3-15,6 2-13 0,-5 3-12 0,-4 2-5 16,-6 1 9-16,-3-1-20 0,3 0-29 16,3 1-40-16,6 2-79 0,0 0-74 0,0-1-113 15,-18 0-164-15,-19 0-434 0</inkml:trace>
  <inkml:trace contextRef="#ctx0" brushRef="#br0" timeOffset="-174530.79">25288 13566 3119 0,'0'0'63'0,"0"0"13"16,0 0 2-16,0 0-24 0,0 0-33 0,0 0-26 16,0 0-7-16,0 0 1 0,0 0 11 15,0 0 11-15,0 0-2 0,-22 170 1 0,38-104-3 16,1 2-3-16,3 1-2 0,1 3 3 0,-1-1-3 15,-1 2-2-15,-4 4 5 0,-3 3-6 16,-5 2 0-16,-2-4 1 0,-4-3-4 0,-1-10-2 16,0-9 0-16,0-14 2 0,0-8-2 0,0-9-3 15,-2-8 1-15,-1-5-1 0,0-6 5 0,2-4 15 16,-1-2-1-16,-2-4 3 0,1-6-4 0,0-6-7 16,-2-5 3-16,2-4-5 0,0-4 0 15,2-2-4-15,-1-5 2 0,1-2 1 0,1-1 1 16,0-2-1-16,0-1-1 0,0 0 1 0,1-7-3 15,3 0 1-15,2-2-1 0,1 0-1 0,2 2 3 16,2 5 1-16,2 4-2 0,2 6-4 16,3 5 1-16,-1 5-4 0,1 5 1 0,-1 6 0 15,-4 6-6-15,-2 4-7 0,1 3-7 0,-5 0-5 16,-2 6 0-16,1 4 10 0,0 5 4 0,-3 5 7 16,-2 4 8-16,-1 4-2 0,0 0 6 0,-10 2 1 15,2 1 0-15,-5 0-4 0,-4-1-5 16,-2-1-8-16,-1-1-10 0,-1-2-5 0,1-2 1 15,0-4 5-15,2-6 11 0,2-4 11 0,4-4 4 16,3-4 8-16,2-2 4 0,4 0 5 16,1 0 1-16,1-2-4 0,1-2-12 0,0 0-19 15,2-1-5-15,3 0-9 0,2-1 3 0,5 0 7 16,2-1 2-16,0 1 6 0,6 1 3 0,1 0 0 16,-1 0 7-16,2 1 0 0,0-2-1 15,1 2 6-15,0-2-5 0,-1-1-1 0,0-1 2 16,-2-3-1-16,1 0 3 0,3-2 3 0,-3 0 1 15,-1-3-6-15,-3 0 7 0,-1 0 4 0,-4 1 0 16,-2-1 10-16,-1 1 0 0,-1-1 8 16,-5 1 10-16,0 1 11 0,-2 3 8 0,-1 1-1 15,0 3 1-15,0 2-4 0,0 3-11 0,-1 1-10 16,0 1-11-16,-1 0-14 0,2 0-5 0,-1 1-6 16,0 6 0-16,-2 1-1 0,-1 5 5 0,2 3 4 15,0 2 2-15,1 0 3 0,1 2-4 16,0-1-2-16,1 2 0 0,3-3-4 0,3 1 4 15,-3-3-2-15,3-1 3 0,0 0-1 0,-1-2-2 16,3-1-1-16,-1 0-5 0,0-2-7 0,1-2-3 16,0-1-7-16,0-2-5 0,1-3 1 15,3-2 2-15,-2 0 6 0,1 0 7 0,0-6 8 16,0-4 4-16,4-2 0 0,-2-1 1 0,2-1-1 16,-3 0 0-16,5-2 0 0,-4-1 2 15,-2-1-2-15,0 1 0 0,-2-1-2 0,2 2-3 16,-2 0 1-16,1 3-3 0,1 0-3 0,-2 3-3 15,1 2 2-15,1 3 1 0,-5 4 2 0,1 1 5 16,-1 0-3-16,1 0-6 0,-3 3 0 0,1 4 0 16,0 1 3-16,2 1 5 0,-2 2 4 15,0 0 0-15,0 0 1 0,3 0 0 0,0-1 1 0,-1 1-3 16,0-2 3-16,2-1-1 0,-1 2-1 16,1-3 3-16,-1 1-2 0,0 0 0 0,-1-1-1 15,0 1-1-15,-1-3-1 0,-1 1 0 0,-1-3-1 16,-2 1-1-16,0-2 0 0,1 1 2 15,-2-3-2-15,2 0 3 0,1 0 3 0,-1-2 4 16,3-3 4-16,1-4-3 0,3-1 4 0,-1-3-7 16,1-1 0-16,3-1 1 0,0-2-3 15,3-3 1-15,2 2-4 0,2-2-5 0,4-4-10 16,3-1-9-16,3-3-2 0,-1 1 1 0,-1-1 9 16,-4 2 10-16,-5 2 3 0,-3 4 5 0,-6 5 5 15,-3 4-2-15,-2 3 9 0,-4 4 11 16,-2 2 0-16,0 2 2 0,-1 0-8 0,-6 0-13 15,-1 2-8-15,-2 6 0 0,-3 3 5 0,-1 3 2 16,-2 0-1-16,3 1 5 0,2 2 0 0,0-1 0 16,5-1 3-16,-2 2-5 0,6 0 0 0,-2 1-1 15,4 1 5-15,0 1-6 0,0 0 3 16,4 1 1-16,3-1 0 0,1-1 1 0,3 2 0 16,-1 1-2-16,1-2-7 0,3 1 8 0,-4 1-3 15,0 1-2-15,1-2 2 0,-4-3-2 0,-2-1 0 16,-1-3 2-16,-3-2 3 0,-1-3-2 15,0 0 3-15,-6-2 3 0,-1 0 2 0,-6-1 0 16,1-2 0-16,-8 0-8 0,0-3-8 0,-5 0-15 16,-1-1-26-16,0 0-33 0,-2-1-57 0,-3-4-92 15,1-3-188-15,8 1-513 0,6 1-581 0</inkml:trace>
  <inkml:trace contextRef="#ctx0" brushRef="#br0" timeOffset="-174404.37">26200 13909 2987 0,'0'0'81'0,"0"0"8"16,0 0-3-16,0 0-36 0,0 0-24 16,0 0-15-16,0 0-11 0,0 0-13 0,33-120-30 15,-20 120-38-15,7 0-64 0,3 8-115 16,-5-1-295-16,-3 1-1099 0</inkml:trace>
  <inkml:trace contextRef="#ctx0" brushRef="#br0" timeOffset="-173713.46">28035 14200 3176 0,'0'0'21'15,"0"0"3"-15,0 0 10 0,0 0 8 0,0 0 5 16,0 0-4-16,0 0-5 0,0 0-14 15,0 0-11-15,0 0-5 0,0 0-10 0,0 0-5 16,0 0-1-16,0 0-3 0,-137-98 2 0,112 110 3 16,2 1-1-16,-1 3 1 0,2 0 1 15,3 1-2-15,4 0 0 0,3 2 0 0,3-2 0 0,0 0 2 16,4 1-2-16,0-2 0 0,4-1-2 16,0-1-5-16,1 2-2 0,0-2-5 0,2-2-6 15,4-2-8-15,-1 1-2 0,3-4-3 0,-2 0 3 16,4-3 7-16,-1 0 6 0,-1-3 11 15,2-1 12-15,0 0 5 0,0 0 5 0,0-2 3 16,0-4 1-16,-1-1-4 0,0-3-1 0,0 0-2 16,-2-1-8-16,-2-1 1 0,1 0-2 0,-1-1-2 15,3-1 5-15,-4 2 0 0,3-1 2 0,0 0-3 16,0 1-2-16,4 1-3 0,-1 0-1 16,3 0 2-16,1 3-1 0,-1 1 5 0,4 1 2 15,-3 3 4-15,3 1 1 0,-3 2-4 0,1 0 0 16,-4 1-5-16,0 3-3 0,-1 3 0 0,-2 4-3 15,-1-2-1-15,0 2 3 0,1 1 3 16,1 2 0-16,-3 0 1 0,1 1-1 0,2-1-2 16,-2 1-13-16,-3-1-4 0,4 0-15 0,-5-2-10 15,0-1 2-15,-2-2-3 0,-1-1 7 16,0-1 9-16,-1-2 5 0,-4 0 10 0,-1-3 8 16,1-1 10-16,-2-1 8 0,3 0 7 0,-3-1 5 15,4-5 2-15,-4-2 1 0,5 0 0 16,1-3-3-16,1-1-3 0,0-2 1 0,0-1-1 15,3-1 2-15,6-1 1 0,0-3-2 0,2 2-6 16,5 0-1-16,0-2-1 0,7 1-1 0,2 4 4 16,-2 1 1-16,3 3 6 0,-2 2 6 15,-2 3 7-15,0 1 4 0,-5 4-4 0,2 1-3 16,-5 0-6-16,-1 6-7 0,-1 2-6 0,-3 5-4 16,0 1-1-16,-2 2-4 0,0 2 0 0,1 2-2 15,0 0-1-15,-3 1-17 0,3 1-26 0,-1 2-33 16,6 2-61-16,1 0-147 0,2-6-541 0,-6-7-810 15</inkml:trace>
  <inkml:trace contextRef="#ctx0" brushRef="#br0" timeOffset="-172724.14">29465 14680 3082 0,'0'0'41'0,"0"0"-24"16,0 0 0-16,0 0 12 0,0 0 13 0,0 0-1 16,0 0 0-16,0 0-9 0,0 0-15 15,0 0-14-15,0 0-3 0,0 0 1 0,0 0-4 16,109-63 5-16,-92 50-11 0,1-1-4 0,2 0-2 16,-1-5-4-16,-1 1 5 0,-2-5 1 0,0 0 2 15,-3-1 1-15,2-4 3 0,-2-2 1 16,-3-4 2-16,0-2 4 0,0-4 1 0,-2-4 2 15,-3-1 1-15,4-3-4 0,-1 0 2 0,-4 3 3 16,2 1 3-16,-4 7 14 0,-1 2 1 0,-1 9 7 16,0 5 7-16,0 5 1 0,0 6 1 0,0 1-6 15,-1 6-3-15,-1 2-14 0,1 1-5 16,-1 0-8-16,-1 2-9 0,0 9 1 0,-6 4 3 16,-1 6 4-16,-1 8 2 0,-4 4 3 0,1 5-5 15,3 2-2-15,1 0 3 0,3 2-1 0,3 1-2 16,-4 1 2-16,5-1-2 0,-1 1 0 0,0-1 1 15,3-4-4-15,0-2-7 0,1-6-18 16,0-5-17-16,2-4-18 0,4-4-8 0,-2-7 6 16,5-4 10-16,-2-6 19 0,1-1 14 0,0-2 14 15,7-8 5-15,-2-1 1 0,0-4 0 16,3-2 0-16,-2-3 0 0,3-4 0 0,1-1 1 16,-2-5-6-16,3-3 3 0,2-4 4 0,-2-2 0 15,2-1 3-15,-2 0 1 0,-2 3-2 0,0 2-2 16,-1 7 3-16,-4 1 0 0,-1 9 4 15,-2 7 4-15,-5 4-2 0,1 4-5 0,-5 3-10 16,0 0-10-16,0 4-5 0,0 5 4 0,0 6 7 16,0 6 10-16,-2 3 5 0,1 3 2 0,-3 3-3 15,2 1 0-15,1 0-4 0,-1-2 2 16,-1 1-1-16,-1-2 1 0,2 0 5 0,-4-3-5 16,3-1 0-16,-1-4 0 0,-1-3-5 0,2-2-4 15,-3-4-9-15,4-1-6 0,-1-4-8 0,-1-2 4 16,2-2 6-16,2-1 5 0,0-1 12 0,0 0 2 15,0-1-5-15,2-4-13 0,4 0-14 16,-2-3-5-16,4 0 4 0,2-3 12 0,-1 2 9 16,2 0 0-16,0 1 0 0,1 2-3 0,-2 3 3 15,4-1 9-15,-4 3 9 0,-2 1 6 0,0 0 3 16,1 1 5-16,-2 4-1 0,-3 1 2 16,5 0 0-16,0 4-3 0,0-1-2 0,1 0-1 15,1 0-1-15,0 1-3 0,1-2-1 0,1-1 1 16,4 0 1-16,-2-1 0 0,0-2 0 0,4-1-1 15,2-2-7-15,-1-1 2 0,3 0-8 16,6 0-8-16,1-1-5 0,1-2-11 0,1-3 1 16,-1-1 6-16,-2-2 4 0,-2 1 7 0,-5-2 6 15,-4-2 3-15,1 0 3 0,-5-2 6 0,-3 1 5 16,-1-2 0-16,-3-1 7 0,-4-1-1 16,-3 0-1-16,0 0 0 0,-3 1-8 0,-6 0 7 15,-2 2 1-15,-6 2 5 0,2 3 8 0,-5 2-6 16,-1 4 1-16,-4 0-2 0,3 3 2 0,1 4-2 15,1 3-5-15,3 1-3 0,3 2-8 0,4 3 1 16,2 2 2-16,5 1-1 0,1 2 6 16,2 0-2-16,3-1 2 0,6 2 1 0,4-1-2 15,8-1 0-15,5-1-3 0,0-1-1 0,8-2-1 16,0-2-3-16,4 0 0 0,2-1-5 16,2-2-12-16,0-2-12 0,2-1-19 0,2-2-21 15,-2 0-18-15,1-2-28 0,-4-1-43 0,-4 0-63 16,-7 2-143-16,-11-2-292 0,-8 0-931 0</inkml:trace>
  <inkml:trace contextRef="#ctx0" brushRef="#br0" timeOffset="-172547.58">29465 14212 2059 0,'0'0'176'0,"0"0"-139"16,0 0 26-16,0 0 58 0,134-19-4 0,-81 16-24 15,8 0-31-15,9 2-23 0,10-1-18 0,2 1-15 16,9 2-37-16,2-1-41 0,7 0-94 0,-27 2-263 16,-25-2-1139-16</inkml:trace>
  <inkml:trace contextRef="#ctx0" brushRef="#br0" timeOffset="-171963.72">31727 13863 1862 0,'0'0'442'0,"0"0"-279"0,0 0 23 16,0 0-6-16,0 0-54 0,0 0-44 0,0 0-30 16,0 0-22-16,0 0-17 0,0 0-10 15,0 0 0-15,0 0 2 0,0 0 2 0,-103 37-2 16,100-3 2-16,2 3-4 0,1 1-3 0,0 1 2 16,0 2 2-16,1-1-2 0,0-2 0 0,4 1-2 15,-2-4-14-15,-2-1-3 0,-1-2-8 16,0-2-13-16,0-5-1 0,0-1-9 0,-2-7 0 15,-5-4 0-15,2-3 13 0,-3-3 9 0,0-3 14 16,5-1 12-16,-3-3 5 0,3 0 7 16,0-1-1-16,-3-4 5 0,4 0-5 0,0-2-1 15,-1 1-3-15,3-2-8 0,0-3-7 0,0 3-7 16,5-1-7-16,3-1-8 0,1 1 0 16,2 2-6-16,4-2 5 0,5 4 15 0,2 0 13 15,4 3 19-15,3 1 11 0,-3 1 4 0,2 1-3 16,-4-1-4-16,0 4-6 0,-5 3-6 0,-4 1-3 15,1 1-4-15,-6 2 1 0,1-2-5 16,-5 1 0-16,2 1 0 0,-1 1 0 0,-4-3 1 16,2 2 7-16,-2-1-3 0,-4 2 3 0,1-3 6 0,-7 0 5 15,-3-2 6-15,0 0 5 0,-7-1-1 16,1-2-11-16,-6 0 1 0,-3-2 0 0,3-2-3 16,-1-1 4-16,-1 1-8 0,0-1-6 0,-1-5-11 15,1 0-14-15,3 0-20 0,1-1-31 16,6 0-54-16,1 0-117 0,5 2-247 0,1 2-1113 0</inkml:trace>
  <inkml:trace contextRef="#ctx0" brushRef="#br0" timeOffset="-171614.02">32108 14332 2553 0,'0'0'40'0,"0"0"7"15,0 0 13-15,0 0 7 0,0 0-6 0,0 0-21 16,0 0-19-16,0 0-12 0,0 0-6 0,0 0-1 16,0 0 0-16,0 0 3 0,0 0-3 15,0 0-3-15,-55 96-1 0,51-83-2 0,4-2-7 16,0 2-4-16,0-2-11 0,5 2-7 0,-1-1-4 16,4-1-7-16,-1-1 0 0,1-2 0 0,0 2 6 15,2-2 6-15,5-1 13 0,-2-1 7 0,4-2 6 16,-2-1 7-16,1-1 3 0,-3-2 5 15,0 0 6-15,2 0 7 0,-4-5 6 0,0 1-4 16,-1-2 15-16,-1-2 12 0,0-2 0 0,-3-1 9 16,1-1-10-16,-5-1-13 0,-2-1-7 15,0-2-6-15,0 1-9 0,-2-1-9 0,-3-1-4 16,-2 3-8-16,-1-2-7 0,-1 2-12 0,0 2-18 16,-1 2-32-16,-1 3-67 0,-1 2-106 0,-2 3-178 15,5 2-408-15,3-1-366 0</inkml:trace>
  <inkml:trace contextRef="#ctx0" brushRef="#br0" timeOffset="-170507.67">32656 14450 0 0,'0'0'0'0,"0"0"0"15,0 0 127-15,0 0 152 0,0 0 18 16,0 0-35-16,0 0-46 0,0 0-46 0,0 0-33 16,0 0-3-16,0 0-4 0,0 0-6 0,0 0-4 15,0 0-4-15,-19-17-6 0,14 12 3 16,-2 2 0-16,-2-2-7 0,0 1-8 0,0 3-21 16,-1 0-10-16,0-1-7 0,-2 2-11 0,1 0-5 15,0 0-12-15,-2 4-10 0,0 1-9 16,0 1 3-16,1 3-7 0,-1 3 0 0,-1 1 6 15,2-1-13-15,7-2-1 0,-1 1 0 0,4-2-24 16,2 3 19-16,0-4-4 0,0 1-7 0,0-2 3 16,1-1-28-16,0-1-12 0,6 0-9 15,-4-2 0-15,3 0 4 0,-1-1 0 0,5 0 2 16,1-1 6-16,1 1 8 0,2-2 12 0,-2 0 13 16,0 1 9-16,3-2 3 0,-3-3 6 0,0-1 5 15,-2 1 5-15,-1-2 8 0,0 0 4 16,-5 0 2-16,2-1 1 0,-3 2 1 0,-2 0 0 15,-1 1 2-15,0 0-6 0,0 1-2 0,-1 1-8 16,-3 0-3-16,-1 2-3 0,-1 0-5 0,0 0 3 16,-2 0-2-16,1 3 0 0,1 1-1 0,-2 0-3 15,1 0-2-15,2 1-4 0,0-1 3 16,0-1 1-16,3 0-6 0,0-1 7 0,1 1-6 16,1-2 2-16,0 0 4 0,0-1 1 0,1 1 3 15,4-1 4-15,1 0 4 0,-1 0-1 0,3 0-2 16,1 0-1-16,-2 0-3 0,2 1 3 15,3-2-1-15,-1 0-1 0,1-1-2 0,1-2-3 16,-2 2 1-16,1-2-2 0,1 1 2 0,0 0-1 16,-1 1-3-16,-1-1-1 0,-1 1 0 15,0 0-3-15,-1 1 3 0,-1 1-2 0,1 0-2 16,-4 0 1-16,-2 0-1 0,1 0 1 0,-2 2 2 16,-1 0 3-16,-1 0 2 0,2 2 1 0,-2-1 0 15,1 0 1-15,-1 1 0 0,2-1 1 0,-1 2 1 16,-1-2 0-16,1 2-2 0,0 0-3 15,-1 1 2-15,1-2-3 0,-1 0 2 0,1 0 0 16,-1 1-6-16,2-1-2 0,-1-1-10 0,2-1-7 16,-2 0-5-16,1 0 3 0,-1 0 6 0,4-2 8 15,-1 0 5-15,0 0 0 0,3 0-1 16,2-3 2-16,-1-1 2 0,1 1 0 0,-2-3 0 16,2 1-3-16,0 1-2 0,-1-1 0 0,1 0 3 15,-2 1-2-15,0 0 1 0,0 2 1 0,-4-1 0 16,4 2 8-16,-4 0 1 0,0 1 3 0,0 0-1 15,-1 0-5-15,-1 0-2 0,-1 0 1 16,0 0 2-16,0 2 7 0,0 3 5 0,0 0 0 16,-2-1 2-16,-2 3-1 0,1 0 2 0,2 0 3 15,0 0 4-15,-2 1 2 0,3 0 0 16,0-2-1-16,0 1-6 0,0-3 0 0,0 1 3 16,2 0-5-16,0-2 5 0,-1 0-3 0,4-1 0 15,-4 0 3-15,2-1 4 0,0-1 1 0,1 0-4 16,0 0-2-16,4 0-11 0,-3-1-5 15,3-3-1-15,2-1-5 0,0-2-2 0,2-1-3 16,-2-1-2-16,2-3-3 0,2 0-6 0,-1-3-6 16,4-2-6-16,-3-4-3 0,5 1 13 0,-2-4 1 15,-3-3 9-15,-1-3 7 0,0-3 0 0,-7-2 12 16,0-1 3-16,-1 0 11 0,-1 2 10 16,-2 1 8-16,-1 5 13 0,0 6 3 0,-1 3 4 15,0 5-11-15,0 6-10 0,0 3-21 0,0 4-12 16,-2 1-3-16,0 3-3 0,-1 7 10 0,0 4 11 15,3 7 0-15,-1 1 1 0,-1 6-1 16,1 4-15-16,1 2 5 0,0 0-1 0,0 3-3 16,1-10 2-16,2 1-7 0,0-11-4 0,1 0 2 15,-1 0-25-15,2 1-44 0,-1 2-41 0,0 0-55 16,3-1-72-16,1 3-91 0,2 6-162 16,-3-11-513-16,1 0 159 0</inkml:trace>
  <inkml:trace contextRef="#ctx0" brushRef="#br0" timeOffset="-169714.01">26652 15209 1709 0,'0'0'132'0,"0"0"22"0,0 0 28 15,0 0 1-15,0 0-23 0,0 0-29 0,0 0-23 16,0 0-27-16,0 0-11 0,0 0-1 0,-136-16 4 16,103 49-2-16,-1 7-6 0,0 7-8 15,4 4-14-15,6 3-8 0,5 3-11 0,6-1-4 16,7 1-8-16,6 2 2 0,2 1-2 0,10 2-8 16,8 2 3-16,5-1-9 0,1 2 0 0,6-6 1 15,5-3-9-15,1-3-13 0,3-12-26 16,0-7-43-16,0-8-43 0,2-9-64 0,-3-7-106 15,-10-6-203-15,-10-3-1021 0</inkml:trace>
  <inkml:trace contextRef="#ctx0" brushRef="#br0" timeOffset="-168980.61">27195 15179 2861 0,'0'0'27'0,"0"0"-14"0,0 0-4 0,0 0-1 16,0 0 7-16,0 0 17 0,0 0 9 0,-60 156 3 16,53-104-1-16,0 2-15 0,6 2-10 15,0-2-7-15,1 1-12 0,1 0 3 0,5-1 1 16,2-1-5-16,-1-3 4 0,2-2-11 0,-3-6-4 16,0-1-6-16,-1-4-2 0,-1-6-20 0,0-6 3 15,-2-5 8-15,2-6 4 0,-4-6 24 16,0-4 0-16,0-4 8 0,0 0-3 0,0-4 3 15,0-5 1-15,-5-5-6 0,0-2-5 0,1-3 2 16,1-2 2-16,-2-2-2 0,0-3 4 0,1-2 0 16,-2-2-3-16,3-1-2 0,1-2 4 15,2 0-7-15,0 4-3 0,4-2-3 0,4 5-8 16,5 2 2-16,0 5 4 0,6 1 9 0,1 4 1 16,-1 4 8-16,4 3 5 0,-2 3-5 15,-3 4 4-15,1 1-8 0,-4 4-4 0,-2 4-2 16,-3 3-3-16,-2 1 5 0,-1 1-2 0,-4 0 3 15,-2 1 1-15,-1 3-10 0,0-4-17 0,-5 0-13 16,-1 1-17-16,-3-2-3 0,0 0 1 16,2-3 3-16,-3-2 11 0,0-2 18 0,2-3 19 15,0-1 12-15,0-1 13 0,2-1-9 0,1 0-4 16,1 1-1-16,0 1-5 0,2 3 9 0,0 1 5 16,0 2 15-16,1 1 1 0,1 2 6 0,0 0 6 15,5-2-4-15,1 1 6 0,3 0-4 0,1-4-3 16,2 0-6-16,2-1-8 0,1-3 2 15,-1-1-8-15,2-1 3 0,0 0 5 0,3-3-8 16,1-4-2-16,0-1-5 0,2-4-10 0,-2-2 1 16,4-3 3-16,-1-2 2 0,0-2 2 15,-2-2 1-15,4-1-4 0,0-3-2 0,-1 0 3 16,-1-4 1-16,-3 1 7 0,-4-5 1 0,-4 0 3 16,-4-1 5-16,1-4-2 0,-8 1 4 0,0 2-2 15,-1 2 2-15,-1 2-2 0,-4 5 5 16,-4 6 7-16,3 6 6 0,-2 5 14 0,4 7-7 15,-4 1-7-15,5 2-16 0,-4 5-16 0,0 9-2 16,-2 5 4-16,-1 7 2 0,-1 7 4 0,3 3 2 16,2 3-8-16,5 1 4 0,1 1-2 15,0 3-1-15,9-4-1 0,-2 0-1 0,3-1 0 16,1-3-5-16,0-2-5 0,2-1-21 0,0-6-25 16,3-2-35-16,0-4-36 0,0-4-49 0,0-6-75 15,-1-3-163-15,-3-5-476 0,-4 0-547 0</inkml:trace>
  <inkml:trace contextRef="#ctx0" brushRef="#br0" timeOffset="-168824.7">27414 15569 2571 0,'0'0'97'0,"0"0"-4"0,0 0-4 0,0 0-28 15,0 0-5-15,0 0-8 0,0 0-5 0,127-69-12 16,-90 62-14-16,7 0-10 0,3 3-10 15,5 0-35-15,6 2-53 0,-1 1-91 0,0-1-144 16,-14 2-280-16,-14 0-982 0</inkml:trace>
  <inkml:trace contextRef="#ctx0" brushRef="#br0" timeOffset="-168414.26">27992 15828 2085 0,'0'0'173'0,"0"0"-45"0,0 0-14 16,0 0-5-16,0 0-33 0,0 0-39 0,0 0-21 16,0 0-12-16,0 0-4 0,0 0-9 0,0 0 1 15,0 0-7-15,0 0-12 0,135-83-3 16,-115 70-11-16,0-1 0 0,-1-3-1 0,-3 1-3 16,-1 0-3-16,-3-1-5 0,-4-2 10 0,-3 1 4 15,-4 1 7-15,-1-2 6 0,-6 3-4 0,-4 1-4 16,-6 3-1-16,2 2 9 0,-5 4 11 15,1 3 17-15,3 2 18 0,-5 1 7 0,8 1 1 16,-2 4 1-16,4 5-4 0,3-1 0 0,0 3 10 16,6 1 11-16,0 1 10 0,1 3 11 0,1 1 6 15,5 3-11-15,4 1-6 0,5-1-4 16,0 2-15-16,1 0-5 0,1 0-3 0,-2-2-10 16,1 0-5-16,-3 0-1 0,-2-2-8 0,-2-1 3 15,-1-1 0-15,-4-2 4 0,0-4-3 0,-2-1 0 16,-2-4 10-16,0 0 5 0,-6-1 15 15,-2-1 9-15,-2 0-6 0,-5-2-4 0,-3 0-13 16,0-1-7-16,-1-1-9 0,1 0-5 0,1 0-12 16,3-1-27-16,4-2-32 0,2-1-64 0,2 0-111 15,3 1-231-15,2 1-926 0</inkml:trace>
  <inkml:trace contextRef="#ctx0" brushRef="#br0" timeOffset="-167557.45">28867 15959 2141 0,'0'0'112'0,"0"0"17"0,0 0 12 0,0 0-6 16,0 0-30-16,0 0-24 0,0 0-23 0,0 0-12 16,0 0-14-16,0 0-10 0,0 0-5 0,0 0-3 15,124 22-2-15,-106-24-6 0,0-2 1 0,-3-1-7 16,3-2-6-16,0-1-1 0,1-2-6 16,-3 0-4-16,2-2 5 0,-4 1 7 0,2-1 1 15,-5-2 6-15,3-3 1 0,-3 0-2 0,-2 0 1 16,-2-2 5-16,-1 1-2 0,-4 1-2 0,-1 1 7 15,-1 1-5-15,0 1 2 0,-2 3 2 16,-4 2-4-16,1 4 3 0,-2 1 2 0,1 1 6 16,0 1-4-16,-2 2 1 0,0 2-1 0,2 3-4 15,-1 4 1-15,-1 1 2 0,3 2 0 0,-1 2 0 16,4 1 1-16,1 0 1 0,0 2-2 16,1 0 2-16,0 0-2 0,0 1-7 0,3-2 1 15,4-1 0-15,-1-2-2 0,2-1 2 0,2 0-1 16,1 0-2-16,3-2-10 0,-1-1-4 0,0 0-5 15,3-1-11-15,-1-1 2 0,3-1-6 16,1-2-1-16,-4-1 4 0,1-3 6 0,-3 0 7 16,-2 0 8-16,-1 0 10 0,0 0-2 15,0-3 1-15,-1-2 2 0,-2-1-1 0,-1-1 1 16,1 0 4-16,-2-3-3 0,0 0-8 0,0 0-1 16,0 0-1-16,2 0 0 0,-3 0 1 0,4 0 1 15,-4 1-7-15,3 2 0 0,1 0 4 0,-4 1-1 16,2 2 4-16,-3 0 0 0,2 3-1 0,0 0 0 15,0 1 2-15,-1 0 2 0,-1 0 1 0,3 0 2 16,-2 2 2-16,4 3 0 0,0 1-3 16,-3-3 3-16,4 2-4 0,1-1 1 0,0 1 3 15,0 1-4-15,0 0-1 0,2-2-2 0,0 2 4 16,2-1-7-16,-1 1 1 0,-3-1-5 16,2 0-12-16,-2-2 1 0,0-2 3 0,-1 0 3 15,0-1 8-15,-4 0 7 0,0 0-4 0,-2-2 2 16,4-4 0-16,-3-2-3 0,3-2-1 0,-5-3-3 15,4-2 0-15,-3-2-5 0,6-2 0 16,-1-2-7-16,2 1-1 0,2 2 3 0,-1 0 3 16,-1 5 12-16,0 1 2 0,-5 5 6 0,1 4 5 15,-2 2 2-15,1 1 6 0,2 0 9 16,-2 5 4-16,3 4 5 0,-1 4 11 0,-2 2 4 16,5 4 1-16,0 0 6 0,0 2-5 0,1-2-9 15,0 2 3-15,4-2-13 0,-3-3-10 0,0-3-3 16,0 0-13-16,2 1 1 0,-2-3 0 0,-1-2 1 15,-1 1-6-15,2-2-3 0,-2-2-9 0,2-2-32 16,4 0-27-16,-4-2-60 0,0-2-94 16,-3 0-202-16,-2 0-798 0</inkml:trace>
  <inkml:trace contextRef="#ctx0" brushRef="#br0" timeOffset="-167415.08">29478 15378 2914 0,'0'0'68'0,"0"0"11"15,0 0 10-15,0 0-11 0,-103-122-35 16,98 111-21-16,2 4-16 0,2 3-12 0,1 3-16 16,0 1-32-16,0 0-39 0,6 5-70 0,4 7-103 15,-1-1-278-15,-3-3-1088 0</inkml:trace>
  <inkml:trace contextRef="#ctx0" brushRef="#br0" timeOffset="-166147.45">29068 16873 2369 0,'0'0'95'0,"0"0"7"0,0 0 5 15,0 0 3-15,0 0-13 0,0 0-15 0,0 0-22 16,0 0-11-16,0 0-7 0,0 0-4 0,0 0 7 16,0 0 6-16,0 0-2 0,0 0-16 0,-97-68-11 15,88 67-14-15,-1 1-7 0,-3 0 3 16,-4 0-4-16,-3 5-2 0,-4 3 0 0,0 2 0 16,-2 1 1-16,3 6-1 0,1-1 2 0,3 1 2 15,1 0-3-15,6-3 6 0,2 0 0 16,1 0-8-16,6-3 3 0,2 0-3 0,1-1-6 15,1-1 1-15,7-1 9 0,2 0-9 0,4-1 10 16,2 0 2-16,1-5-6 0,7 0 2 16,0-2-5-16,2 0-3 0,0-5-4 0,4-2-4 15,-2-1 1-15,-4 0-3 0,4-2 5 0,-4-3 7 16,2 0-1-16,-3-2 1 0,-2-1 2 0,1 0-3 16,-3-1 1-16,-1-1 3 0,-5 0-1 15,-2 1 9-15,-1 0-3 0,-2 4 6 0,-8 1 1 16,0 3-1-16,0 2 4 0,-6 1-2 0,0 3-1 15,-3 1 0-15,-1 2-4 0,-1 0 3 0,-1 1 3 16,-3 5-7-16,3 2 4 0,1 2-2 0,0 2-3 16,1 0-2-16,1 2 6 0,5 0-4 15,0 0-6-15,4-1 4 0,0-1-5 0,0 1 1 16,7-2 3-16,-1 0 2 0,4 0-7 0,2-2-2 16,2-1 9-16,2 0-8 0,2 1 2 0,3-4 0 15,2 1-9-15,0-2-6 0,0-2 2 0,0-1-3 16,-1-1-6-16,-2 0 7 0,-4 0 4 15,1-2 1-15,-4-2 6 0,2 0 6 0,-4 0-3 16,-1-4 6-16,-1 0 8 0,-4-3 1 0,4 0-2 16,-2-1-2-16,-2-1 2 0,2-1-4 15,-2-1 6-15,0 1-3 0,1-1-5 0,0 0 2 16,2 1 3-16,-4 2 4 0,4 0-2 0,-1 3 4 16,-2 2-4-16,3 2-2 0,-4 3 1 15,2 0-4-15,-1 3-5 0,0-1 0 0,-2 0 4 16,4 6-6-16,-2 2 9 0,1 2-3 0,3 2-6 15,-3 2 3-15,0 2 0 0,3 1 4 0,1-1-7 16,-1-1 8-16,0 0-6 0,2 0-3 0,0-1 3 16,1-1-10-16,2 0-8 0,0 0-13 0,-1-1-5 15,2-2-12-15,-2 0-4 0,-1-2-6 16,-2-1-6-16,0 0 0 0,-3-2 9 0,-3-3 10 16,2-1 15-16,-3-1 24 0,-2 0 11 0,5-3 15 15,-5-3 4-15,1-3 2 0,-2-1-3 0,0-2-7 16,0-1 4-16,0-1-10 0,0-1 4 15,-3 0 3-15,-3 1-6 0,4-2-3 0,-1 0 0 16,-1 0-1-16,3 1-6 0,0 0 4 0,1 4 2 16,0 1-8-16,0 5-2 0,1 0 3 0,4 2-16 15,-1 1 2-15,4 0 5 0,-1 1-3 16,1 1 10-16,2 0 3 0,6 0-2 0,-4 4-2 16,0 3 4-16,3-2-2 0,-1 3 0 0,-3 1 2 15,2 0-3-15,1-2 1 0,-4 0-6 0,1-2 5 16,-3 2-4-16,-4-1-10 0,3-2-8 15,-4 1-8-15,-1-2-13 0,0 0-3 0,1-2 3 16,-3 0 1-16,0-1 16 0,0 0 11 0,0 0 11 16,-5 0 3-16,3 0 2 0,-1 0 8 15,-2-1-7-15,2-4 8 0,-3 2 2 0,3-3-3 16,-2 1 5-16,0-2 0 0,3 1-2 0,1 0-1 16,0 3 3-16,1-1-3 0,0 1 4 0,0 0 10 15,0 2 3-15,2 1 5 0,0 0 9 0,6 0-4 16,-4 4-6-16,4 3 6 0,1 1-8 15,0 0-2-15,0 1-3 0,1-1-4 0,2 1-11 16,-2 0-1-16,1 1-1 0,1 0-3 0,-2-1 2 16,1-1-8-16,1-1-16 0,4 1-32 0,-3-1-43 15,4 0-61-15,1 0-71 0,0-2-169 16,-1-3-368-16,-6-1-496 0</inkml:trace>
  <inkml:trace contextRef="#ctx0" brushRef="#br0" timeOffset="-165161.67">30440 16590 1976 0,'0'0'169'0,"0"0"-5"0,0 0 0 0,11-138-12 16,-11 111 9-16,0 9 5 0,-3 6-19 0,-4 5-32 15,4 5-37-15,-2 2-33 0,3 4-29 16,-5 10-14-16,1 7-4 0,-5 10 10 0,1 6 9 16,1 6-3-16,0 3 4 0,3 1-8 0,4-1-6 15,2 1-1-15,0-3-1 0,5 2-6 0,-1-2 2 16,4 1 5-16,0 2-9 0,-2 1-18 0,3 4-2 15,2 0-4-15,-2-3-4 0,-1-5 16 16,1-6-5-16,-4-9-19 0,3-9 14 0,-2-5-3 16,-2-5 15-16,-2-6 18 0,4-2 6 0,-5-2 10 15,-1-2-5-15,1-6 11 0,-1-3-13 0,0-2-6 16,0-3 7-16,0-1-7 0,-2-2-2 16,-4-1 8-16,3-5-4 0,0 0-10 0,-3-3 9 15,2 1-8-15,-2-3-8 0,2 0 6 0,-3 0-4 16,4-1-2-16,-2 2 2 0,5 3 5 15,0 4-10-15,0 3-2 0,2 6-6 0,3 5-2 16,-2 3 0-16,3 3 3 0,-3 1 1 0,-1 1 0 16,3 0 4-16,-2 0 3 0,-1 5-3 0,2 1-8 15,-2 2 4-15,-1 2-8 0,-1 4 7 16,0 2 12-16,0 3 1 0,-6-1 8 0,2 2 1 16,-3-3-2-16,2-1-7 0,-3-3 5 0,2-2 2 15,4 0-4-15,-1-3 4 0,2-2-4 0,0 0 0 16,1-1-8-16,0-2 3 0,3 0-1 0,1-2-6 15,4-1 18-15,2 0 3 0,0-1-2 16,3-6 7-16,4-3 5 0,1 1-6 0,2-5 1 16,1-3 6-16,1 0-9 0,0-1 1 0,6-4 6 15,-1 0-11-15,-1-2-3 0,2-2 7 16,-5 2-4-16,-4 1 8 0,-6 0 5 0,-5 3 3 16,-3 0 1-16,-5 3 1 0,0 4 10 0,-5 3-4 15,-3 1 1-15,3 5-1 0,-3 2-5 0,-1 0-2 16,1 2 3-16,1 0-2 0,-3 3-13 0,1 5 7 15,-1 1-9-15,-1 2-3 0,2 1 4 16,2 1-4-16,3 1-7 0,-1 1 4 0,4 0 7 16,1 0-7-16,1 2 4 0,6 0-4 0,0-1-5 15,0-1-5-15,6 0-3 0,-2-2-7 16,1 0-14-16,1-1-6 0,3-3-1 0,0-1-4 16,3-2 2-16,2-1 5 0,0-1-8 0,5-1 1 15,-4-2-1-15,4-1-8 0,-1 0-1 0,5-1 2 16,-3-4 8-16,0 2 4 0,0-2 15 0,-4 0 2 15,5-2 2-15,-5 0 10 0,3 0 3 16,-2 0 1-16,2 1 4 0,-2 0 5 0,-4 2-1 0,-1 1 4 16,-7 1 6-16,-6 1 8 0,-4 1 10 15,-2 0 11-15,0 0-2 0,0 0-11 16,-2 2 0-16,-4 3-12 0,1 1 0 0,-5 0 3 0,-1 3-2 16,-2 2 1-16,2-2-7 0,2 0 3 15,-1-1-5-15,2 1 0 0,-1-3 1 0,1 1-6 16,0 0-5-16,0-2 3 0,4-2 1 0,-2-1-6 15,3 1 2-15,-1-1-11 0,-1 0 1 0,2 2-6 16,-3-2 2-16,3 1-9 0,-4-2 0 16,4-1 0-16,-4 0-5 0,2-1 6 0,-2-5-10 15,-1-1 19-15,4 0 1 0,-3-3 14 0,2 1 11 16,-1-1-7-16,4 1 9 0,0 0 6 16,0 3 14-16,2 1 14 0,0 3 8 0,0 1-5 15,0 1-9-15,1 0-2 0,3 3 0 0,3 4 4 16,2 2 2-16,2 1-1 0,2 0-14 15,-1 1-1-15,4 1-12 0,-2-2-18 0,5 1 5 16,-1-1-4-16,3 0-4 0,0 1-14 0,6-4-19 16,-1-3-52-16,4-1-59 0,1-3-69 0,-1 0-172 15,-7 1-385-15,-5-1-648 0</inkml:trace>
  <inkml:trace contextRef="#ctx0" brushRef="#br0" timeOffset="-164130.7">32006 16305 2739 0,'0'0'83'0,"0"0"5"0,0 0-13 0,0 0-23 15,0 0-23-15,0 0-2 0,0 0 5 0,0 0 11 16,0 0 10-16,-50 142-8 0,39-88-6 0,2 3-14 16,5-2-9-16,-1-1-7 0,4-3 0 15,1-2-1-15,0-1-5 0,0 0 0 0,0 0-4 16,0 2-5-16,3-2-3 0,0-2 2 0,-1-1-16 15,0-7-4-15,-1-3 0 0,3-7-8 16,-2-6 4-16,0-7 5 0,-2-5 15 0,0-4-6 16,0-2 27-16,0-4 2 0,0 0-8 0,0 0 8 15,0-6-11-15,0-2 4 0,-3-3-7 0,-2-3 9 16,3 0-13-16,0-5 0 0,0-3 6 16,-2-1-10-16,3 0 5 0,1-1-12 0,0-1-1 0,0 0-14 15,0-2 4-15,0 1 2 0,3 1-3 0,2 1 10 16,-2 5 4-16,3 1 1 0,1 4-1 15,-1 3-2-15,3 2-6 0,-1 1 2 0,0 2 1 16,1 1 6-16,-3 2 1 0,1 1-6 0,-4 0 0 16,3 2-6-16,-3 0 2 0,-1 0 3 15,-2 4 2-15,0 2 2 0,0 0 5 0,0 1 6 16,0 1 1-16,0 0 13 0,-2 3 3 0,-1-2 1 16,-2-1 3-16,4-1-3 0,-1 1-7 15,1-3 3-15,1-3 7 0,0 0-8 0,0-2 13 16,0 1 1-16,3-1 3 0,3 1 8 0,0-1 2 15,3 0-7-15,4-4-14 0,3-3-4 0,2-3-14 16,3-2-3-16,2-3-1 0,5-3-7 16,2-2 0-16,2-2-2 0,-2 0 7 0,-1-4 6 15,-3-1 1-15,-1-2 8 0,-3 0 9 0,-4 0-4 16,-5 2 9-16,-4-2 2 0,0 5-1 0,-6 3 12 16,-2 6 8-16,-1 6 3 0,0 3-9 15,0 5-2-15,0 1-22 0,0 0-10 0,-3 0 2 16,-5 0-9-16,4 4 1 0,-5 3 0 15,0 4 2-15,-2 1-1 0,2 4 9 0,1-1-5 16,4 3-6-16,3-1 2 0,-1 0-4 0,2 0 0 0,2 1-1 16,3-1 3-16,2 0-5 0,1 3 2 15,1-5-10-15,-2 1-10 0,3-2-12 0,3 0-5 16,0 1 0-16,-1-4-7 0,1-1 9 0,-3-2-15 16,-1-2 16-16,-1-1 7 0,-5-2 1 0,3 2 16 15,-2-1-8-15,1 0 8 0,-2-2 7 16,-1 0 12-16,1-1 5 0,-2 1 13 0,-1-1 0 15,2 0-5-15,-2-1 4 0,0 0-7 0,0 0-1 16,0 0 2-16,0 0 0 0,0 1-5 16,0-1 3-16,0 0 2 0,0 0-9 0,0 0 6 15,1 1-4-15,0 0 2 0,1 1 3 0,-1 0 2 16,5 0-2-16,-2 1-5 0,3-1 8 0,-1 0-7 16,1 0-3-16,1 1 2 0,1-1-1 15,0 0-2-15,1 1 5 0,2-2-3 0,0 0-6 16,-1 0 1-16,3-1 3 0,1 0 0 0,4 0-3 15,0-1 4-15,1-1-10 0,3-3-4 0,-1 0 6 16,4-1-1-16,-3-1 4 0,0-2 10 16,-4 2 10-16,0-2 3 0,-5 0 9 0,-1-1 0 0,-6 1-6 15,0-2 3-15,-3 1 1 0,0 0 0 16,-2-1-8-16,-1 1 6 0,-1 1-9 0,0-1-2 16,0 3 3-16,0 0-12 0,-2 0-3 0,-1 2-12 15,0 3-7-15,1-1-12 0,0 3-3 0,0 0 13 16,-4 2 5-16,3 5 14 0,-4 2 11 15,-3 3-2-15,0 2-3 0,2 4 5 0,-3-1-5 16,1 2-4-16,3 0 2 0,-1-1-2 0,0 0-5 16,5 1 4-16,-1-2 4 0,2-2-9 15,2-1 5-15,3-1-3 0,4-3-9 0,3-1-15 16,6 0-19-16,1-4-42 0,7-2-70 0,0-2-99 16,4-1-200-16,-5 0-341 0,-5 0-252 0</inkml:trace>
  <inkml:trace contextRef="#ctx0" brushRef="#br0" timeOffset="-163780.11">32987 16155 2170 0,'0'0'85'0,"0"0"-7"0,0 0 17 0,0 0-8 15,0 0 1-15,0 0 10 0,0 0 3 0,0 0 10 16,0 0-13-16,0 0-12 0,0 0-21 15,0 0-19-15,0 0-3 0,98 138-19 0,-79-112 5 16,5 11-2-16,-1 0-14 0,4 4-4 0,0 5-7 16,0 3 1-16,1 3-18 0,-2 2 25 0,-1 0-14 15,-3 2-9-15,-2 3 19 0,-2-1-16 16,-2 2 6-16,-5-1 7 0,-2 1 17 0,-7-2-2 16,-2-3 16-16,0-4 9 0,-11-5-7 0,-9 5-2 15,-10 1 5-15,-9 3-29 0,-6-3-2 16,2-9 6-16,-1-11-16 0,5-7 22 0,8-9-1 15,5-4 1-15,4-4-11 0,5-2 7 0,3-3-6 16,2 0-14-16,2-2 9 0,4 0-13 16,-2-1-8-16,5 0-31 0,-2 0-27 0,1-2-71 15,-2-4-107-15,1 0-248 0,0 3-1080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7:11:10.565"/>
    </inkml:context>
    <inkml:brush xml:id="br0">
      <inkml:brushProperty name="width" value="0.05292" units="cm"/>
      <inkml:brushProperty name="height" value="0.05292" units="cm"/>
      <inkml:brushProperty name="color" value="#FF0000"/>
    </inkml:brush>
  </inkml:definitions>
  <inkml:trace contextRef="#ctx0" brushRef="#br0">5346 5268 1973 0,'0'0'132'0,"0"0"-76"0,0 0 22 0,0 0 20 15,0 0 24-15,0 0 23 0,0 0-7 0,0 0-24 16,0 0-19-16,0 0-24 0,0 0-17 15,133 13-10-15,-107-24-7 0,3-2-8 0,1-3-3 16,1-3-4-16,0-3-1 0,1-2-3 0,-1-2 0 16,-1-2 2-16,-1-1-6 0,0-2 1 15,-8-1 3-15,1-3-1 0,-3-3 3 0,-4-3 0 16,0-7-2-16,-5-6-7 0,0-5 2 0,-4-8-5 16,-1-5-3-16,-6-7 0 0,1 2-1 0,-10 3-2 15,0 8 2-15,-6 9 1 0,0 12-3 0,-4 11 2 16,1 7-2-16,-1 11-2 0,2 7-6 15,1 5-2-15,-2 4-4 0,1 9-1 0,-2 10 6 16,-1 11 4-16,2 7 3 0,0 9 2 0,6 6 2 16,0 9-2-16,7 3 0 0,6 7 3 0,0 0-1 15,9 1 0-15,3-4 1 0,7-4 1 16,0-7-2-16,2-6 0 0,0-6 0 0,2-5-8 16,4-3 5-16,0-4 0 0,0-2-6 0,4-3-11 15,3-3-40-15,2-3-65 0,4-2-102 0,6-5-225 16,-11-6-603-16,-10-5-522 0</inkml:trace>
  <inkml:trace contextRef="#ctx0" brushRef="#br0" timeOffset="148.98">6429 4928 3251 0,'0'0'97'0,"0"0"0"0,0 0-2 0,0 0-15 15,0 0-24-15,0 0-26 0,0 0-8 0,0 0-15 16,0 0-14-16,0 0-4 0,0 0-24 15,0 0-44-15,0 0-39 0,0 0-61 0,-45-68-107 16,49 74-328-16,3 1-1093 0</inkml:trace>
  <inkml:trace contextRef="#ctx0" brushRef="#br0" timeOffset="466.48">6644 4234 1836 0,'0'0'718'0,"0"0"-619"0,0 0 26 0,0 0 8 16,0 0-4-16,0 0-10 0,0 0-22 0,0 0-24 15,0 0-20-15,0 0-21 0,0 0-21 0,0 0-10 16,0 0-4-16,-31-101 0 0,49 101 3 0,10 0 3 15,6 0 3-15,11 0-8 0,5 1 7 16,6 0-4-16,5 1 0 0,1-1 8 0,5-1-4 16,0 0-3-16,1 0-1 0,-4 0 1 0,1 0-11 15,-5-3-19-15,-5 2-24 0,-4 0-46 0,0 0-51 16,-9 1-61-16,-3 0-172 0,-16 0-430 16,-6 0-791-16</inkml:trace>
  <inkml:trace contextRef="#ctx0" brushRef="#br0" timeOffset="649.77">7135 4153 2502 0,'0'0'119'0,"0"0"2"0,0 0-21 15,0 0-3-15,0 0-3 0,0 0 3 0,-93 148-6 16,87-107-10-16,0 1-19 0,3 8-10 16,1 2-12-16,1 5-11 0,0 4-7 0,2 1-8 15,-1 0-3-15,3-1-7 0,8-3-3 0,-1-6-12 16,7-5-15-16,-1-6-25 0,4-4-41 15,0-6-70-15,1-3-143 0,-4-9-485 0,-6-7-898 0</inkml:trace>
  <inkml:trace contextRef="#ctx0" brushRef="#br0" timeOffset="813.99">7635 4938 3370 0,'0'0'136'0,"0"0"-27"15,0 0-15-15,0 0-19 0,0 0-10 0,0 0-21 16,0 0-21-16,0 0-12 0,0 0-13 16,0 0-6-16,0 0-6 0,0 0-21 0,0 0-43 15,0 0-67-15,30-98-131 0,-19 98-490 0,-2 0-1038 0</inkml:trace>
  <inkml:trace contextRef="#ctx0" brushRef="#br0" timeOffset="3104.02">11144 4355 816 0,'0'0'463'15,"0"0"-342"-15,0 0-18 0,0 0 18 0,0 0 42 16,0 0 30-16,0 0-2 0,0 0-16 0,0 0-41 16,0 0-32-16,0 0-15 0,0 0-16 15,0 0-7-15,0 0-10 0,32 76-1 0,-24-68-9 16,0 1-6-16,2-1-3 0,-1-3-4 0,2 1 1 16,2-3 2-16,0-2 6 0,3-1-4 0,0 0 4 15,2-7-2-15,1 0-7 0,1-6-3 0,2-1-4 16,-2-6-3-16,0-1-5 0,0-5 2 0,-1-3-5 15,-2-6-3-15,-2-7-3 0,-1-2-6 16,-1-9-4-16,0-8-2 0,-6-8 6 0,0-10-7 16,-2-6 2-16,-4-5 2 0,0-1-3 0,-2 3 6 15,1 9 2-15,-1 9 0 0,-4 14-5 16,-2 11 9-16,0 11 0 0,-2 12 7 0,3 6 7 16,1 10-1-16,1 3-8 0,-1 3-12 0,1 8-5 15,-5 10-7-15,-3 10 8 0,0 12 7 16,-3 9 1-16,4 9-2 0,1 7 0 0,5 9-1 15,4 3-4-15,1 6 6 0,3-3-1 0,7-1-2 16,3-9 4-16,5-6 0 0,-1-10-2 0,1-8 3 16,0-7 1-16,-1-7-8 0,-2-6 0 15,0-4-2-15,-4-5-2 0,1-4-4 0,-1-4 0 16,-1-3-7-16,-1-5 2 0,0-1 6 0,0-2 1 16,2-9 0-16,0-5-8 0,1-6-6 0,0-9-14 15,1-4-6-15,-1-6-4 0,-3-6-5 0,-3-2 9 16,-1-4 7-16,-4-6 10 0,-1-2 7 15,-1-4 9-15,0 4 4 0,-4 1 1 0,1 9 6 16,1 9 3-16,1 12 2 0,2 11 7 0,-1 9 0 16,-1 6-6-16,2 3-7 0,0 1-24 0,0 2-16 15,0 6 1-15,0 6 14 0,0 6 17 16,4 9 15-16,1 5 2 0,3 8-5 0,-1 5 0 16,3 5-2-16,0 2 4 0,3 2-3 0,-2-5 1 15,0-7 2-15,2-4-3 0,-1-9 0 0,2-7-1 16,2-3-2-16,-3-6-2 0,4 0 2 15,0-4-5-15,3 1-5 0,2-3-5 0,2 0-7 16,2-2-3-16,2-2 1 0,0-3 4 0,3-1-2 16,3-1 3-16,0-2 1 0,4-4-3 15,-3-2 6-15,1-1 5 0,-2-1 5 0,-4-2 3 16,-2-2 4-16,-2 0 0 0,-1 1 2 0,-5 0 0 16,-1 0 2-16,-5 2 7 0,-2 0 4 0,-3 1 13 15,-3 2 4-15,-2 0 2 0,-2 0 1 16,1 1-2-16,-3 0-6 0,0 2-1 0,0 1-9 15,0-1-7-15,-4 1-3 0,3 1-5 0,-3 1-2 16,1 0-4-16,0 0-2 0,-2 0-5 0,0 2-7 16,0 0-5-16,-2 0-2 0,-1 2-1 0,-2 3 3 15,-1 3 6-15,1 1 2 0,-1 4 6 16,-3-1 2-16,3 0-1 0,1 1 3 0,-2-1 1 16,5 0-2-16,1-1 1 0,1-2 1 0,0-3-7 15,4 1 3-15,0-2 3 0,1 0-2 0,0-1 3 16,0-2-1-16,0 1 0 0,2-1-1 0,3-2 6 15,0 0-2-15,1 0-2 0,3 0 1 16,3-3-6-16,1-3 2 0,-1-1-1 0,3-1 1 16,-1-1 3-16,-1 1-3 0,0 0 2 0,-1 0-4 15,0 2-7-15,-2 1 4 0,-2 2-2 16,-3 3-9-16,-1 0 2 0,-1 0-2 0,-2 3 3 16,0 5 10-16,1 3 10 0,0 2 0 0,0 2 1 15,-2 1 4-15,2 1-7 0,-2 0 8 16,1-2 0-16,1-2 1 0,2-2 4 0,0-2-1 15,-1-1 6-15,4-1-2 0,0-1 5 0,3-3 4 16,1 0 2-16,2-3 2 0,3 0 1 0,1-7 0 16,6-4-9-16,3-2-3 0,0-5-8 15,1-3-14-15,2-2-3 0,-2-3-6 0,-2-2-6 0,2-4 10 16,-5-3 5-16,-2-3 3 0,-7-4 6 16,1-6-3-16,0-4 0 0,-4-3 0 0,-1-4 2 15,-3 2 1-15,-1 0 2 0,-3 7 10 0,-2 8 12 16,0 11 7-16,0 11 10 0,-2 7-1 0,-1 6-12 15,-1 4-10-15,2 3-13 0,-4 2-13 16,1 7-5-16,-3 5 5 0,1 7 1 0,-3 5 2 16,4 5 6-16,3 4-4 0,2 1-4 0,1 4 5 15,3 0-4-15,5-1 3 0,6 0-2 0,-2-1 1 16,6-4-5-16,1 0-18 0,1-3-21 16,2-6-34-16,1-4-45 0,3-5-59 0,-1-5-143 15,-2-5-569-15,-8-2-733 0</inkml:trace>
  <inkml:trace contextRef="#ctx0" brushRef="#br0" timeOffset="3283.24">12623 3728 2642 0,'0'0'85'0,"0"0"0"16,0 0-8-16,0 0-23 0,0 0-24 15,0 0-3-15,0 0 12 0,0 0 2 0,141-43-4 16,-75 39-9-16,5-1-10 0,10 0-8 0,0 2-9 15,1 1-14-15,-2 0-30 0,-5 0-41 0,-4 1-61 16,-4-1-108-16,-22 0-275 0,-15 1-1054 0</inkml:trace>
  <inkml:trace contextRef="#ctx0" brushRef="#br0" timeOffset="3467.15">10878 3821 3111 0,'0'0'-37'15,"0"0"15"-15,0 0 10 0,185-50 31 0,-96 31 2 16,12 1-4-16,13-2-8 0,9 4-12 16,8 2-44-16,6 4-130 0,-33 3-454 0,-33 4-1036 0</inkml:trace>
  <inkml:trace contextRef="#ctx0" brushRef="#br0" timeOffset="5152.03">14544 3705 3186 0,'0'0'13'0,"0"0"22"0,0 0-3 0,0 0 4 16,0 0-20-16,0 0-3 0,0 0-2 15,0 0-2-15,0 0-5 0,0 0 1 0,0 0-2 16,125-16-9-16,-85 37 9 0,-1 1-5 0,0 5 4 16,-2-1-2-16,-2 2 2 0,-5 1-4 15,-5 2 0-15,-1-1-2 0,-6-1-9 0,-2-3-7 16,-6 0-13-16,-3-5 1 0,-4-2-10 0,-3-3 3 16,0-2 8-16,-5-3 2 0,-5-2 15 15,0-2 10-15,-3-1 0 0,-5 0 0 0,-3-3 6 16,-1-3-1-16,-6 0 4 0,3-3 7 0,-3-5-4 15,3-3 0-15,-1-1 3 0,5-3-1 0,1-2-3 16,4-4 1-16,3-2-6 0,6-4-2 0,2 0-1 16,4-1-5-16,1 1-5 0,4-1-6 15,6 5 1-15,7 1-1 0,2 1 3 0,4 4 5 16,4 1 4-16,1 2 2 0,1 5 4 0,1 3-1 16,-1 3-6-16,-1 3-1 0,-4 2 0 0,2 5-1 15,-3 2 4-15,-2 3 5 0,-2 0-3 16,1 2 0-16,-3 0 1 0,-3 1-3 0,0 0 3 15,-1-1-1-15,-2 2 2 0,1-2-2 0,-1 1 3 16,-2-2 3-16,-1 0-4 0,-2-3 3 0,1-2-1 16,-4-1 0-16,3-2-2 0,-4 0 3 15,0-2-2-15,2-1-2 0,-2 1 3 0,-1-2 1 16,-1-1 0-16,0 0 7 0,2 0 8 0,-2 0 2 16,1 0 12-16,-1 0 2 0,1-2-7 0,2-5-6 15,-2-4-7-15,1-2-10 0,-1-3-6 16,2-1 3-16,1-2-5 0,-1-2 0 0,-1 0 0 15,3 1-2-15,-2 2-2 0,3 2-2 0,-1 1 1 16,1 3-3-16,-2 3-1 0,3 3-2 0,-4 2-9 16,4 2-8-16,-3 2-6 0,3 0 0 15,0 2 7-15,1 3 14 0,2 4 8 0,3 1 6 16,1 1 4-16,-1 2 2 0,4-1-1 0,0 0 5 16,0 0 0-16,3 0-4 0,1-2 3 15,4-1-1-15,-1 0 1 0,5-2 2 0,2 0 2 16,2-1-2-16,3-3 0 0,-1-2 1 0,3-1-2 15,2 0 1-15,-1-3-1 0,-3-3-3 16,2-1-4-16,-6-1 2 0,-3 0 0 0,-9 0 4 16,-4 0 10-16,-6 0 6 0,-6-1 4 0,-4-1-7 15,0 0-1-15,0 1-7 0,-7 1-3 0,0 0-2 16,-3 2-7-16,-4 2-4 0,-1 0 0 0,-2 4 3 16,-5 0 3-16,-2 1 5 0,-2 6 3 0,-3 3-1 15,5 0 0-15,-3 3 2 0,6-1-2 0,0 1-4 16,8 0 1-16,2-2-7 0,2 0 0 15,3 1 0-15,5-1-1 0,1 2-3 0,0 1 1 16,2-4 4-16,6 1-4 0,4-4 6 0,4-2-7 16,3 0-6-16,2-3-13 0,3-2-6 15,6 0-4-15,8-2-14 0,3-6-4 0,1-4-26 16,0-3-13-16,-1-3-1 0,-2 0 14 0,-6-3 34 16,-2-2 21-16,-3-2 22 0,-5-3 6 15,-2-2-4-15,-2-3 6 0,0-5 2 0,-4 2 4 16,-3-2 18-16,-3-2 16 0,-5 4 11 0,-4-2 20 15,0 3 3-15,0 4 1 0,-3 6 2 0,-3 6-6 16,1 7-12-16,-2 5-13 0,5 5-19 0,-4 2-25 16,3 8-10-16,-5 8-6 0,-3 11 3 15,-2 8 6-15,-5 8 3 0,5 5-2 0,-1 4-2 16,4 2 0-16,6 0-1 0,3 3 4 0,1 4-2 16,0 4 2-16,1 3-1 0,2 3-3 0,3-1 2 15,-1 3 0-15,2-3 0 0,2-1 2 16,1-5-1-16,1-7-3 0,0-6-2 0,1-11-1 15,2-7-7-15,-3-6-2 0,0-9-7 0,-2-6 0 16,-5-7 3-16,3-5 11 0,-4 0 14 0,3-5 6 16,-3-7 5-16,-1-5-5 0,3-6-6 15,-4-3-4-15,-1-3-1 0,0-3-1 0,0-4-1 16,-6-1 2-16,3-2-2 0,-3-2-3 0,4 0 0 16,1-1-5-16,1 2-9 0,-1 2 6 0,3 5-2 15,7 4 1-15,-1 5 7 0,1 5-3 16,-1 1-4-16,3 4-6 0,1 3-2 0,0 3-7 15,-1 3-3-15,0 3 0 0,0 1 0 0,0 1-1 16,-1 0 3-16,0 4 4 0,0 2-2 16,-2 2 7-16,0 3 3 0,-3 1-3 0,1 0 4 15,-4 2 2-15,-1 0 3 0,-1 0 3 0,0 1 5 16,0-1 0-16,-2-1 0 0,1-1 1 0,0-2 1 16,1-2-1-16,0-1 4 0,0-2 3 0,1 0 1 15,2-1 6-15,1-2 8 0,2 0 5 0,3-2 6 16,0 0 5-16,3 0-1 0,3-2-8 15,3-5-4-15,7-4-9 0,0-1-8 0,8-5-3 16,2-3-5-16,5-1-8 0,-1 0-4 0,-2-3 1 16,1 0-2-16,-6-1 6 0,-2-1 5 0,-4 0 3 15,-6-2-1-15,-7 3 6 0,-3 1 0 16,-8 1-3-16,-2 2 3 0,-1 4-3 0,-9 2-4 16,-1 3-1-16,-3 2 3 0,-2 3 1 0,-3 3 3 15,2 0 4-15,1 4-2 0,-1 0-2 0,4 1-1 16,1 6-2-16,3 1-6 0,1 3 3 15,5 2-1-15,2 5 0 0,1 4 4 0,3 2 0 16,9 2 1-16,7 3 3 0,8 2 4 0,4-2 0 16,3 0 1-16,7-2 1 0,0 0-3 15,4-4-3-15,-2 0 1 0,-1 0-1 0,-3 0-5 16,-1-2 2-16,-6-2 0 0,-6-3-4 0,-6-1 2 16,-2-3 0-16,-8-3-1 0,-3-2-3 0,-5-2 4 15,-2-1-3-15,0-1 3 0,-8 1 8 16,-2-2-1-16,-4 0-5 0,-5 0-14 0,-7-1-18 15,1-1-42-15,-3 0-63 0,-2-4-142 0,8 1-430 16,5 0-922-16</inkml:trace>
  <inkml:trace contextRef="#ctx0" brushRef="#br0" timeOffset="5752.05">19318 4118 1809 0,'0'0'231'0,"0"0"-21"0,0 0-25 0,0 0-10 15,0 0-10-15,0 0-12 0,0 0-23 0,0 0-30 16,0 0-19-16,0 0-21 0,47-123-10 0,-51 115-4 16,-3 1-8-16,-1 0-8 0,-2 1-3 15,-2 2-7-15,-5 1-11 0,-2 1-1 0,-1 2-8 16,-5 2 3-16,1 8-2 0,-3 5 3 0,2 2-1 15,1 0-4-15,2 2 3 0,4-1-2 16,6 0 0-16,2-1 1 0,1 0-2 0,5 0-3 16,2 1 2-16,1 1 4 0,1-3-4 0,1 0 0 15,4 0-1-15,5-1-4 0,0-2 0 16,2-3 0-16,4-1-4 0,1-4-6 0,3-1-1 16,-1-2-3-16,3-1-1 0,0-1-2 0,2-2 1 15,-2-5 1-15,-2-4 5 0,-1 1 4 0,-4-4 4 16,-3-1 4-16,-4-3 1 0,-2-3 4 15,-4-2-2-15,0 0 2 0,-2 3-1 0,-2 0 0 16,-3 0 5-16,-1 5 2 0,1 4 3 0,-2 3 4 16,4 2 9-16,2 4-2 0,0 0-2 0,1 2-5 15,0 0-10-15,0 0-6 0,5 0 2 16,5 4 1-16,2 4 4 0,8 4 6 0,9 2 1 16,4 4-2-16,7-1-3 0,10 3 1 0,5-1-4 15,7 3-1-15,6 1-9 0,10 1-34 0,4 1-58 16,4 0-112-16,-20-4-283 0,-21-9-1199 0</inkml:trace>
  <inkml:trace contextRef="#ctx0" brushRef="#br0" timeOffset="7484.21">21869 4380 2361 0,'0'0'238'0,"0"0"-86"16,0 0-11-16,0 0-18 0,0 0-19 15,0 0-21-15,-14-131-20 0,11 113-8 0,-4 0-10 16,1 0-5-16,0 1-1 0,-3 2-8 0,-1 2-6 15,1 4-3-15,0 0-8 0,-2 3-6 0,0 1-2 16,-1 3-7-16,-7 2-4 0,-2 0-2 16,-7 9 2-16,-1 6-4 0,-4 6 4 0,1 4 5 15,1 3-2-15,-1 2 2 0,4 1-3 0,6 0 3 16,2-1-3-16,1 2 3 0,6-3 0 0,1 0-5 16,3-1 3-16,2-3 1 0,4-1-1 15,1-3-3-15,2-3 1 0,0-3-5 0,5-2-2 16,0-5 3-16,5-3 2 0,-2-1 2 0,5-3 4 15,3-1 2-15,1 0-1 0,3-6 1 16,1-2 2-16,0-3-4 0,0-3 1 0,0-1 1 16,-2-3 0-16,0-1 0 0,-5 0 1 0,2-1 2 15,-5 1-4-15,-1 2 2 0,-6 6-3 0,2 3-1 16,-5 5-3-16,-1 3-3 0,0 0-14 16,0 0-24-16,0 6 0 0,-4 7 7 0,0 6 15 15,-1 4 27-15,-1 6 7 0,-1 2-5 0,4 4 1 16,-4 2-1-16,4 2-4 0,1-1 1 0,1 1-1 15,-1 0 0-15,2-1-2 0,0 3 4 0,5-6-2 16,3-1 0-16,-3-8 3 0,4-6 2 0,1-5-1 16,0-2-1-16,1-6 5 0,4-2-7 15,-2-2-3-15,6-3-3 0,1 0-9 0,1-8-14 16,1-5-13-16,5-5-20 0,-2-4-34 0,4-3-25 16,-7-6-30-16,3-2-13 0,-4-3 3 15,-2-6 25-15,-4-2 34 0,-1-7 32 0,-1-4 39 16,-3-4 19-16,2-4 18 0,0-2 16 0,-1 3 22 15,1 7 24-15,-4 6 35 0,-2 12 25 0,-5 4 13 16,-1 10 6-16,0 6-6 0,-2 4-16 16,-2 6-22-16,2 4-20 0,2 2-29 0,-1 1-21 15,1 0-17-15,-1 0-13 0,0 3-5 0,0 5-2 16,-3 5 4-16,2 3 0 0,-1 5 3 16,2 2 2-16,1 1-7 0,0-1 5 0,0 3-2 15,4-4-2-15,2 0 3 0,-1 0-1 0,4-1-3 16,2-2-3-16,0-1-1 0,4-4-2 0,-1 0-8 15,2-1-5-15,-1-2-6 0,0-5-13 0,0-2 4 16,1-3 0-16,-2-1 2 0,-1-3 3 16,2-4 2-16,-3-6-2 0,-2-1-7 0,1-5 9 15,-4-1 2-15,-3-2 7 0,1-3 11 0,-4 2 3 16,-1 0 3-16,0 2 2 0,-1 4 1 0,-4 3 5 16,3 4 10-16,0 5 8 0,1 3 2 0,-2 2-7 15,3 0-7-15,0 0-6 0,0 0-10 16,0 1 2-16,0 2-1 0,0 4 0 0,3 2 5 15,1 4 4-15,-1 0-2 0,4 4 0 0,2-1 5 16,1 0-7-16,1 1 3 0,1-3 1 16,4 1-1-16,0-1-1 0,2-2 0 0,2-1-2 15,1-2-8-15,6-1-4 0,0-1-10 0,6-1-10 16,0-1-11-16,-1-3 1 0,-1-1-3 0,0 0-5 16,-4-1 1-16,-4 0-12 0,-2-1-5 0,-2-1 7 15,-7-2 19-15,-3 0 12 0,0-1 19 16,-7 0 11-16,-1 0 0 0,-1-2 6 0,0 0 3 15,0-1-1-15,0 1 2 0,0-1 4 0,0 1 1 16,-1 1 3-16,1-1 6 0,0 1 1 0,-1 2 3 16,1-1-2-16,-1 2 1 0,1 0-9 0,0 0-1 15,0 1-3-15,0 1-2 0,0 0-6 16,0 1 0-16,0 0-6 0,0 0-7 0,0 0 5 16,0 0-5-16,0 0 0 0,0 0 2 0,0 0-1 15,0 0-2-15,0 0 2 0,0-1 6 0,1 1-3 16,0 0 6-16,0-2 3 0,3 1-6 15,-2-1 5-15,1 0-2 0,3-2 0 0,-3 1-2 16,5-1-1-16,-5 2 0 0,3-2-3 0,-3 1 4 16,0-1 2-16,3 1-3 0,-4-2-1 15,5 2 2-15,-3-1-6 0,3-2 1 0,-3 1-1 16,3 2-3-16,-1 0-6 0,1 1 1 0,1 1 1 16,-1 0-2-16,-1 1 8 0,3 0 0 15,0 1 0-15,1 5-1 0,2 1 1 0,-1 3-1 16,2 1 0-16,-2 1 4 0,1 2-2 0,0 1 0 15,-1-2-1-15,-1 4 2 0,2-2-3 0,-1 0 4 16,1-2 0-16,1 1-3 0,-4 0 1 16,0 1-3-16,-2-4 1 0,1 1 1 0,0-3 3 15,-1 0-1-15,-2-2-1 0,-2-1-1 0,1-2-4 16,-2-2-1-16,-1-1 3 0,-1-1 2 0,1 0 2 16,-1 0 6-16,0-2-7 0,2-4-1 0,3-3-5 15,-2-1-3-15,2-2 1 0,0-2 1 0,1 0 5 16,-2-3-6-16,2-1-1 0,-2 3-1 15,3-3-2-15,-1 2 1 0,2 1 0 0,1 3-4 16,-1 1-12-16,1 3 0 0,-4 2 3 0,0 4 7 16,-3 1 13-16,-1 1 5 0,-1 0-4 0,1 0-3 15,1 4 3-15,3 2-1 0,0 2 3 16,3 2 7-16,0 1-3 0,0 2 0 0,0 2 3 16,1-1-7-16,1-1 4 0,4 0 2 0,-3 0-2 15,1-2 3-15,0 2-2 0,-1-4 3 0,5-1-5 16,-2 0 3-16,3-2 3 0,-2 1 1 15,5-3 1-15,2-1-2 0,3-1-5 0,-1-2-6 16,2 0 0-16,-2-5-4 0,3 0-7 16,-3-4-3-16,2-1 1 0,-4-2 0 0,-4-1 9 15,-4-3 8-15,-4-2 2 0,1-2 1 0,-2-2 0 16,-1-4 0-16,-4-1-2 0,3-2-1 0,-5-4 1 16,-1-2-3-16,0-4 4 0,-1 0 2 0,0 0 3 15,0 2 1-15,0 5 6 0,-1 7 2 0,-2 7 0 16,-3 7 2-16,4 5-5 0,1 4-9 0,0 2-8 15,-1 0-9-15,-3 4-7 0,1 7 7 16,-3 4 5-16,-2 6 5 0,4 6 5 0,-1 3 1 16,2 3 1-16,0 4-2 0,4-1 2 0,0 1-4 15,4-3 1-15,1-1 3 0,3-3-3 16,3-2 1-16,4-3-8 0,-1-1-7 0,0-5-20 16,5-2-24-16,2 0-48 0,7-5-68 0,-1-1-139 15,-6-4-412-15,-8-2-889 0</inkml:trace>
  <inkml:trace contextRef="#ctx0" brushRef="#br0" timeOffset="7638.07">23316 4180 2895 0,'0'0'87'0,"0"0"0"16,0 0 6-16,0 0-26 0,0 0-13 0,0 0-6 15,0 0-6-15,0 0-8 0,0 0-13 0,150-25-9 16,-87 32-10-16,10 4-11 0,7 1-32 15,3 2-68-15,0 2-116 0,-18-6-310 0,-21-2-1167 0</inkml:trace>
  <inkml:trace contextRef="#ctx0" brushRef="#br0" timeOffset="7780.01">24310 4323 3030 0,'0'0'78'0,"0"0"-55"15,0 0-9-15,0 0-24 0,0 0-43 16,0 0-75-16,0 0-249 0,0 0-535 0,0 0-717 0</inkml:trace>
  <inkml:trace contextRef="#ctx0" brushRef="#br0" timeOffset="8233.87">26465 4268 2071 0,'0'0'155'0,"0"0"2"16,0 0-14-16,0 0-9 0,-133-45-17 0,101 39-22 15,-2 2-25-15,-5 0-12 0,1 1-10 16,-2 2-9-16,0 1-6 0,-1 0-4 0,5 1-12 16,2 3-5-16,5 1-4 0,11 0-5 0,3-1-6 15,8 3-4-15,5-2-4 0,1 4-3 16,1 1 3-16,3 2 5 0,7 1 3 0,6 2 0 16,2 3 8-16,8 0-2 0,3 1 0 0,2 1 5 15,3 3-6-15,-2 0 0 0,3-1 0 0,-3 2 0 16,-1-2-2-16,-3 0 3 0,-3 0 0 0,-5-2-7 15,-2-1 3-15,-5-2 0 0,-3 2-1 16,-5-4 1-16,-4-2 2 0,-1-5-5 0,-2 2 2 16,-5-3 4-16,-4-2 6 0,-4 0 4 0,-2 0 3 15,-8-3 4-15,0 0-7 0,-4-2 0 16,-3 0-1-16,2-7-5 0,-2 0-8 0,2-2-19 0,2 0-40 16,1-1-88-16,6-3-181 0,6 4-598 15,6 3-714-15</inkml:trace>
  <inkml:trace contextRef="#ctx0" brushRef="#br0" timeOffset="9433.51">26348 4724 2987 0,'0'0'164'0,"0"0"-111"0,0 0-19 15,0 0-4-15,0 0 4 0,0 0 2 0,0 0-8 16,0 0-5-16,0 0-12 0,0 0-8 15,0 0 3-15,128-19-6 0,-98 14 1 0,1 0-1 16,3-1 0-16,-3-1-10 0,3-2-2 0,-3-3-6 16,-3 1-10-16,0-3 9 0,-8-1 2 0,-3-3 4 15,-6-5 7-15,0-2 3 0,-3-3 1 16,-2-7 0-16,1 0 4 0,-5-6 0 0,1-2-1 16,-1 0 2-16,-2-2 4 0,0 5-3 0,-4 2 9 15,-1 8 3-15,-2 3 1 0,1 9 1 0,-1 5 0 16,0 4-3-16,3 5-13 0,0 3 2 0,2 1-18 15,1 0-8-15,-3 4 1 0,0 7-3 0,2 7 9 16,-2 6 6-16,3 7 13 0,1 4-8 16,2 6 4-16,6 3 0 0,2 0-5 0,2 2 2 15,2-4-8-15,0-1-20 0,2-4-18 0,-2-1-15 16,0-5-10-16,-1-3 1 0,-2-7 12 0,-2-3 21 16,-4-7 15-16,-2-2 16 0,-1-6 5 15,-2-3-4-15,-5 0 6 0,-4-2 3 0,-6-6 4 16,0-2 1-16,-2-2 1 0,-1-3 2 0,1-4-3 15,0 0 7-15,1 0-2 0,6 1-7 16,3 1-9-16,2-1-10 0,5 5-19 0,5 0-16 16,6 1-14-16,4 4-12 0,6 2 2 0,7 3 11 15,2 2 15-15,1 1 14 0,2 1 12 16,2 5 9-16,0 0 4 0,0 0 3 0,1 1 4 0,-5 0 2 16,-1 0 2-16,-4-1 9 0,-3 0 4 15,-5-2 15-15,-3 1 16 0,-5-2 16 0,-4 0 14 16,-3-2-2-16,-2 0-4 0,-1-1-14 0,0 0-13 15,0 0-6-15,0 0-9 0,-1 0-7 0,0 1-5 16,-2 1-2-16,-2 2 3 0,-1-1 2 0,0 3 0 16,-2 0-2-16,3 0-4 0,-1 0-4 15,2-1-6-15,1 1 1 0,0-1-2 0,2 4-2 16,1-1 4-16,0 0-3 0,0 0 2 0,1 0 0 16,4 0 3-16,0 0-1 0,1-1-1 15,1 0 0-15,-1-3-2 0,-2 1 3 0,2 1-1 16,-4-3-7-16,2 0-6 0,-2 0-3 0,1-2-9 15,-1 2 8-15,0-2 0 0,-1 0 4 0,0 0 2 16,-1-1-4-16,0 1 4 0,0-1-3 16,0 0 4-16,0 0-1 0,0 0 0 0,0 0 1 15,0 0 2-15,0 2 5 0,0-2 0 0,0 0 3 16,1 0 3-16,1 0-4 0,-1 0-1 16,0 0 3-16,3 0-6 0,1 0 11 0,-2 0 3 15,4 0-3-15,0 0 0 0,0-3-3 0,4 0-3 0,-3-1-4 16,1 0 3-16,2-1-5 0,1-3-6 15,-1 0 2-15,2-3-5 0,0-2 0 0,2-3 0 16,-1-7 0-16,-1 1-5 0,0-6 1 0,1-5-3 16,-2-4-4-16,3-6-5 0,0-6 4 0,-2-5 8 15,5-9 2-15,-2-3 14 0,3-4-2 16,-3 1-2-16,-1 1 10 0,-6 5 6 0,-3 8 10 16,-4 12 11-16,-2 8 12 0,0 12 2 0,0 7-1 15,-2 6-6-15,-1 6-16 0,0 4-16 16,-1 0-11-16,-6 11-5 0,-2 11 0 0,-5 8 9 15,-3 11 10-15,1 9 1 0,1 5 3 0,2 6 2 16,6 4-5-16,5-1-2 0,2 0 3 16,3-6-3-16,3-3-2 0,3-6 3 0,4-6-5 15,2-5-3-15,2-6 2 0,1-5-1 0,4-2-3 16,0-4 3-16,0-2-5 0,3-2-6 0,1-2-5 16,2-5-7-16,-1-1 0 0,-1-6 3 15,1-2 3-15,1-1 4 0,1-2 0 0,-1-5-6 16,-4-5-1-16,2-2-5 0,-1-1-2 0,-3-1 3 15,1 0-8-15,-1-2-2 0,2-2 2 16,-4 2 2-16,-2-1 8 0,-3 1 11 0,-4 2 6 16,-3 3 1-16,-5 4 2 0,0 2-4 0,-1 3-6 0,-7 1-5 15,-1 3 1-15,-3 0 3 0,1 3 6 16,-4 4 14-16,1 3 3 0,0 0 4 0,2 3 6 16,3 1-3-16,2-2-4 0,-2 2-3 0,5 0-1 15,2 0-4-15,0 0 2 0,2 0 3 0,3 0 3 16,3 1 2-16,3-1 1 0,2 1-4 15,3-1-6-15,4-2-2 0,2-1-7 0,3-2-9 16,3 0-12-16,3-2-16 0,0 0-26 0,0-1-25 16,-2-4-36-16,-3 1-64 0,-4-3-138 15,-5 0-288-15,-7 0-926 0</inkml:trace>
  <inkml:trace contextRef="#ctx0" brushRef="#br0" timeOffset="9601.61">27099 4138 2435 0,'0'0'141'16,"0"0"-1"-16,0 0-24 0,0 0-45 0,0 0-46 16,0 0-16-16,0 0 17 0,168-42 9 15,-90 44 1-15,11 7-9 0,8 1-10 0,8 3-6 16,3 3-11-16,3 1 0 0,2 2-11 0,-1 0-30 16,-6 0-46-16,-4-3-85 0,-14 1-170 0,-26-7-417 15,-24-3-820-15</inkml:trace>
  <inkml:trace contextRef="#ctx0" brushRef="#br0" timeOffset="10783.57">6445 6150 1334 0,'0'0'144'0,"0"0"-43"15,0 0-13-15,0 0 28 0,0 0 29 16,0 0 7-16,0 0-2 0,0 0-5 0,0 0-15 16,0 0-14-16,0 0-17 0,0 0-18 0,132 57-21 15,-108-54-14-15,5-3-16 0,1 0-8 0,3 0 0 16,5-1-7-16,-3-4 0 0,2 0 0 16,-3 1-5-16,0-3 2 0,-7-2-1 0,-2 2 1 15,-6-1-2-15,-5 0 0 0,-4-1-1 0,-7 3 2 16,-3-4 3-16,0 0-1 0,-3-2-3 15,-7-1-8-15,-4-1-3 0,-2 1-6 0,-4 2 0 16,-1 3 1-16,-1 2 1 0,-6 4 4 0,1 2 1 16,-3 3 4-16,2 9 0 0,0 2 2 0,0 5 3 15,7 3 0-15,4 1-1 0,2 1 2 16,5 0-3-16,5 0-3 0,2 1 2 0,3-3-1 16,0 2-3-16,7-4 1 0,3 1-2 0,1 0-1 15,7-1 3-15,1 1 2 0,4-1-2 16,2-1-1-16,4-1-2 0,6-3-1 0,-1-2 4 15,5-2 0-15,-1-4-2 0,0-5-5 0,1-2-2 16,-1-1-3-16,-6-5 3 0,-3-2 2 0,-5-1 2 16,-3 0 4-16,-5-3-2 0,-5-1 6 0,0-1-2 15,-3-1-2-15,0-4 3 0,-4-2 1 16,2 1-1-16,-2-3 1 0,-3-1 1 0,1 3-5 16,4 0 2-16,-4 4-1 0,4 1-2 0,-3 3-1 15,0 4 1-15,2 3-4 0,-3 1-1 0,-1 3-4 16,0 2-7-16,0 0-7 0,-1 0-8 0,4 0-2 15,-2 0 0-15,1 3 4 0,4 2 11 16,2 2 4-16,1 1 4 0,1 1 6 0,2 2 0 16,-1-1-1-16,4 1 4 0,-3 0 1 0,3-1 0 15,-3 1 0-15,0-2 0 0,3-1-1 16,-4 0-1-16,0-1 2 0,2 0-1 0,-2 1 0 16,-3-2 1-16,-4-1 2 0,2 0-3 0,-4-1 2 15,1-2 5-15,-4-1 7 0,0-1 18 0,0 0 11 16,0 0 2-16,0-1-8 0,-3-5-17 15,0-1-11-15,-3-3-6 0,3-3 2 0,-1-1-2 16,-2-2 0-16,-2-1-1 0,5-4-2 0,0 0-1 16,-1-1-2-16,4 1-11 0,0 1-11 0,5 2 4 15,-1 2 10-15,5 5 15 0,-3 3 11 0,-1 2 0 16,2 3-8-16,0 1-7 0,-1 2 2 16,3 0 0-16,3 2-1 0,4 4 3 0,-1 2-2 15,3 3 0-15,3 1 0 0,-1 1 2 0,0 1-3 16,2 0 0-16,2 0 0 0,-2 1-13 0,2 1-24 15,6 0-31-15,1 0-70 0,5 0-123 16,-11-4-282-16,-5-5-1070 0</inkml:trace>
  <inkml:trace contextRef="#ctx0" brushRef="#br0" timeOffset="11002.29">8183 6147 2050 0,'0'0'562'16,"0"0"-402"-16,0 0-5 0,0 0-6 15,0 0-8-15,-119-69-15 0,98 65-36 0,-1 0-20 16,2 2-22-16,0 2-31 0,2 0-2 0,4 3-6 16,-1 3-7-16,3 3 1 0,1 1-2 0,2 1-7 15,0 2 1-15,5-1 2 0,1 2-3 0,0 0-2 16,2-1-1-16,1 2 3 0,0-3-3 0,7 1-2 16,1-1 2-16,3 0-17 0,2-2-23 15,5 2-27-15,1-1-37 0,3-2-60 0,3-1-72 16,3-2-215-16,-6-2-459 0,-6-2-546 0</inkml:trace>
  <inkml:trace contextRef="#ctx0" brushRef="#br0" timeOffset="11336.01">8527 6186 2386 0,'0'0'200'0,"0"0"-1"16,0 0-16-16,0 0-13 0,0 0-20 15,0 0-27-15,0 0-31 0,0 0-26 0,0 0-18 16,0 0-23-16,0 0-2 0,0 0-7 0,0 0-6 15,-125-8-5-15,109 19 1 0,-1 2-4 16,-1 1-3-16,5-1 4 0,2 0-4 0,3 1-1 16,4-3 0-16,2 2 1 0,2-1-8 0,0-1 1 15,4 2 0-15,4-1-6 0,3 0 3 16,1-2-3-16,5-2-5 0,-1 0-6 0,5-1 2 0,4-2-3 16,-2-2-3-16,5 0 3 0,0-3-3 15,-3 0-5-15,-2-3 8 0,-3-1 11 0,-1-2 4 16,-2-2 14-16,-7-2 9 0,-1 0 8 0,-5-2 10 15,-2 0 6-15,-3-2 0 0,1 0-13 0,-2-2-2 16,-7 0-10-16,-1 0-3 0,-1 0-1 0,-1 1-4 16,-4 1-5-16,3 1-3 0,1 2-3 15,-3 2-13-15,4 1-16 0,1 2-27 0,5 2-50 16,0 3-104-16,4 1-186 0,1 0-429 0,0 3-830 0</inkml:trace>
  <inkml:trace contextRef="#ctx0" brushRef="#br0" timeOffset="12068.55">9148 6287 2623 0,'0'0'137'0,"0"0"1"0,0 0-17 16,0 0-5-16,0 0-8 0,0 0-17 0,0 0-23 15,0 0-26-15,0 0-18 0,0 0-15 0,0 0-5 16,-120 13-2-16,110-2-2 0,1-1 4 0,-2 2-2 15,3 0-2-15,3 0 1 0,-1-1-4 0,1 2 1 16,0-1 2-16,4-2-2 0,1-1-3 16,0 0 0-16,0-2 0 0,0-1-3 0,6-1 5 15,-1-1-4-15,2 1-4 0,-1-3 2 0,1 1-7 16,3-2 5-16,-2-1 0 0,2 0 2 0,0-4 6 16,2-3 2-16,0-4 2 0,4-3 0 15,-3-3-1-15,-1-4-2 0,-3 0 4 0,0-2 0 16,-2-2-2-16,-4-2 3 0,5-6-3 0,-3-4-1 15,3-5 2-15,1-7-2 0,3-4-1 0,-2-2 2 16,-2-4 0-16,-2 6 1 0,-2 6 4 16,-4 12 2-16,0 8 4 0,0 13-2 0,0 8 2 15,0 3-6-15,0 3-10 0,-1 0-12 0,1 3-10 16,-1 4 1-16,-1 7 9 0,2 7 12 0,2 4 8 16,-2 5 0-16,2 1 0 0,5 1-2 15,-1-3 3-15,4 1 0 0,5-3 0 0,-1-2-1 16,2-2 3-16,-1 0-1 0,4-2-1 0,1-3-2 15,-2-1-2-15,2-3-1 0,-1-2-6 16,3-4-4-16,2-3-3 0,4-2-9 0,1-3-3 16,1 0 0-16,1-6-2 0,-1-2 5 0,-4-2 5 15,3-3 3-15,-5-1 4 0,1-1-1 0,-2-2-5 16,-2 2-1-16,-1 0-2 0,-1 2 2 0,-6-1 9 16,-2 2 7-16,-4 4 6 0,-4 1 6 0,-3 3 0 15,-2 1 3-15,1 2-5 0,-1 0-8 16,-6 1-12-16,0 0-6 0,-3 2 2 0,0 5 5 15,-4 3 10-15,-2 2 1 0,-1 2 2 0,5 3-2 16,0 1-3-16,1 3 6 0,5 3-3 0,-2-1 2 16,4 1 1-16,2 2-1 0,2-1-1 15,1 2-2-15,1 1 4 0,8 0 0 0,2 1 5 16,2 0 2-16,4 1 2 0,2-1 3 0,3 0 1 16,-1 2 1-16,-1-2-2 0,1-1-3 15,-1-2 0-15,-2-1-4 0,-3 0-2 0,-4-5 2 16,-4-1-4-16,-1-5 3 0,-4-4 8 0,-2-3 6 15,-3-2 12-15,-7 1 8 0,-5-2-2 0,-6-2-7 16,-2-1-7-16,-6-1-12 0,-2-3-2 16,-1-7-8-16,0-2-15 0,-1-4-27 0,0-3-46 15,2-3-77-15,0-6-176 0,9 6-603 0,5 6-735 0</inkml:trace>
  <inkml:trace contextRef="#ctx0" brushRef="#br0" timeOffset="12160.57">9435 5902 2850 0,'0'0'-16'0,"0"0"-20"16,0 0-57-16,0 0-93 0,0 0-168 0,0 0-338 16,0 0-781-16</inkml:trace>
  <inkml:trace contextRef="#ctx0" brushRef="#br0" timeOffset="12737.03">11949 6407 1590 0,'0'0'282'0,"0"0"10"0,0 0-44 0,0 0-23 0,0 0-24 15,0 0-30-15,0 0-35 0,0 0-25 16,-16-132-23-16,8 116-16 0,-2 1-10 0,-4 0-3 16,-1 3-9-16,-1 0-13 0,-2 2-2 0,-3 3-12 15,-2 0-5-15,-1 4-3 0,-6 3-6 0,0 0-3 16,-1 3-1-16,2 5 1 0,2 1-7 15,2 3 4-15,5 0-3 0,5-1 0 0,4 0-4 16,2-1 2-16,4 0-3 0,3 0-5 0,0 2 7 16,2-1-6-16,0 2 3 0,2 2 0 15,4-1 0-15,0-1-6 0,5 1 2 0,2 0-6 16,2-2-9-16,0-1 0 0,2-1-6 0,1-2-2 16,1-2-7-16,1-2 6 0,-2-2-1 0,0-2 7 15,-1 0 11-15,0-6 7 0,-4 0 7 16,-2-1 3-16,-3 0 8 0,-1-1-3 0,-2 0 7 15,-1-1 4-15,0 1-1 0,-2 0-2 0,1 2-2 16,-1 2-2-16,0-1-9 0,1 3 11 0,-2-1-1 16,1 2-3-16,3-1 5 0,2 1-4 0,4 1-3 15,3 1 6-15,5-1 5 0,6 0-4 16,5 3 0-16,4 2-2 0,3 1-7 0,6 1 0 16,4 1 2-16,5 0-3 0,7 0-4 0,8 0-16 15,6 0-48-15,3-2-110 0,-15 1-270 0,-20-5-1258 16</inkml:trace>
  <inkml:trace contextRef="#ctx0" brushRef="#br0" timeOffset="13917.5">14271 5838 2743 0,'0'0'116'16,"0"0"28"-16,0 0-2 0,0 0-21 0,0 0-23 15,0 0-18-15,0 0-16 0,0 0-20 0,0 0-22 16,0 0-19-16,0 0-14 0,0 0-4 0,0 0 6 15,0 0 6-15,-34 72 4 0,40-4 7 16,4 7-3-16,1 3-1 0,3 0-2 0,1-3 1 16,3-5-2-16,-4 1 1 0,4-2-2 0,-4 0-1 15,4 2-1-15,-6-3 3 0,4-2-4 0,-3-9-4 16,-2-8-5-16,2-10-1 0,-3-10 1 16,-2-11 1-16,0-6 9 0,-3-6-4 0,-1-5 3 15,-3-1 10-15,-1 0 2 0,0-7-1 0,0-6 0 16,-2-6-10-16,-4-4-2 0,1-8 5 15,-4-2 0-15,0-3 2 0,-1 0-1 0,0-3 0 16,1-3-2-16,1-2 4 0,5 1-4 0,0-2-6 16,1 3 0-16,2 3-3 0,5 1 2 0,5 6-1 15,0 4-2-15,5 5-4 0,1 4-1 0,2 3 0 16,-3 2-1-16,3 4-4 0,2 6 0 16,-2 1 1-16,1 3-3 0,-3 3 7 0,4 6-3 15,-1 3-2-15,-2 3 2 0,-3 3-3 0,-2 3 5 16,-2 1 1-16,-2 2-2 0,-6 2-2 0,-2-2-9 15,-2 1-7-15,-8-3-13 0,-1 0-13 16,-7-2-12-16,2-2 1 0,-5-3 5 0,-4-3 13 16,4-4 19-16,-2-3 12 0,-3-2 7 0,3-2 12 15,0-1 1-15,0 0 1 0,1 0 7 0,8 0 2 16,1-1 9-16,6-1 11 0,2 0 9 16,5-1 3-16,0 0-11 0,2 0-14 0,3-1-14 15,4-2-7-15,3-1 1 0,5 0 5 0,4-1 2 16,2 0-2-16,5 0 4 0,0-1-2 0,3 1 2 15,0-2-1-15,1 1-2 0,1 0-4 16,3-1-1-16,-1-2-3 0,4-2-9 0,2-1 0 16,-2 0-5-16,-1-4 2 0,-5 2 5 0,-4-3 6 15,-6 3 5-15,-5-1 8 0,-5 5 9 16,-5 0 10-16,-6 3 13 0,-2 1 9 0,0-1 9 16,-2 3-1-16,-6 1 3 0,0 1-3 0,-3 2-4 15,0 0-2-15,-1 2-8 0,-7 1-8 0,-1 3 1 16,-1 5-4-16,0 2-5 0,0 1 0 0,2 3-8 15,1 1-4-15,6 0-2 0,1 1-3 0,3 0-4 16,4 1-2-16,2-1 0 0,2 1-3 16,0-1-1-16,4 0 4 0,3-1-4 0,2-1 4 15,3-1-2-15,1-2-2 0,7 0-6 0,1 0-13 16,5-3-7-16,0-1-14 0,4-3-6 16,1-2-5-16,0-2 2 0,-1 0 7 0,-1-4 11 15,-1-3 10-15,-5-1-2 0,-4-2-2 0,0-3-7 16,-5-1 2-16,0-3 6 0,-4-2 11 0,-2-1 11 15,-1-2 4-15,-4 0 4 0,1-1 4 16,-4 0-2-16,1 3 3 0,-1 0 2 0,-1 4-1 16,1 2 4-16,0 4 6 0,0 3 4 0,0 3 2 15,0 2-1-15,0 2-12 0,1 0-15 16,0 0-13-16,0 0-5 0,5 3 3 0,-2 3 9 16,6 4 10-16,0 1 5 0,4 3 2 0,3-1 0 15,2 4-1-15,0-3-1 0,3 4-1 0,0-2-2 16,-2 0 0-16,2 0 0 0,2-1 0 0,-7 1-3 15,2-2 4-15,-1 0-3 0,-7-4-2 0,-3-2-1 16,-3-1 2-16,1-1-1 0,-4-2 1 0,-2-3 9 16,0 2 9-16,0-3 22 0,-1 0 21 15,-6 0 12-15,2 0-6 0,-5-3-9 0,-1-2-13 16,-4-2-13-16,2-3 1 0,-1-3-2 0,-1-3-3 16,4 0-4-16,1-4-5 0,2 0-7 15,6-1-8-15,1-1-3 0,1-1-18 0,0 2-1 16,4 1 3-16,3 4-9 0,2-1-5 0,0 3-19 15,-1 3-26-15,-1 4-29 0,2 1-24 16,2 4-32-16,2 2-74 0,-2 1-164 0,-4 5-382 16,-1-3-628-16</inkml:trace>
  <inkml:trace contextRef="#ctx0" brushRef="#br0" timeOffset="14834.1">15785 6324 2027 0,'0'0'193'0,"0"0"-67"0,0 0-77 0,0 0-16 15,0 0 13-15,0 0 21 0,0 0 20 0,0 0 11 16,0 0-12-16,0 0-22 0,0 0-18 0,0 0-14 16,0 0-8-16,22 132-3 0,-16-116-1 15,0-2-6-15,3 0-1 0,-1-3-15 0,2 0-40 16,0-1-70-16,2-3-170 0,-1-1-467 0,-4-4-859 16</inkml:trace>
  <inkml:trace contextRef="#ctx0" brushRef="#br0" timeOffset="14977.66">15794 6124 2500 0,'0'0'159'0,"0"0"-22"0,0 0-8 0,0 0-40 16,0 0-27-16,0 0-34 0,0 0-41 0,0 0-50 16,0 0-24-16,0 0-7 0,0 0-37 0,0 0-99 15,0 0-379-15,0 0-961 0</inkml:trace>
  <inkml:trace contextRef="#ctx0" brushRef="#br0" timeOffset="15867.01">16195 6360 2955 0,'0'0'77'0,"0"0"1"0,0 0-22 0,0 0-1 16,0 0-9-16,0 0-13 0,0 0-14 0,0 0-9 15,0 0-13-15,0 0-6 0,0 0 0 16,0 0-4-16,0 0 2 0,-43 12 2 0,43-5 1 16,0 2 1-16,3 0 0 0,4 1 2 0,0 1-2 15,-2-1 3-15,4 0-2 0,1-1-4 0,-2-1-7 16,1 0-2-16,1-3-6 0,-3 1-1 16,1-1-4-16,1-2-5 0,2 0-1 0,-3-1-3 15,-1-2 9-15,-2 0 5 0,2 0 11 0,-4 0 7 16,-1-2 5-16,0-2 0 0,-2 1-7 15,0-3-13-15,0 0-15 0,-2 0-8 0,0-1-2 16,-1-1 4-16,-2 1 9 0,2 1 8 0,3 0 5 16,-1 2 7-16,1 1-2 0,0 1-20 0,1-2-22 15,6 2-17-15,-1 0-7 0,6-1 18 16,5 0 19-16,1 0 21 0,3 0 8 0,1 0 3 16,-2 1 3-16,2-1 2 0,-2 0 2 0,-1 2 2 15,0-2 2-15,-6 2-2 0,2 0 3 0,-5 0 0 16,0 0 0-16,-6 1 5 0,0 0 4 15,-1 0 3-15,-3 0 8 0,0 0 6 0,0 0 0 16,-3 2 6-16,-1 2 8 0,-5 1 10 0,-1 2 7 16,-1 3 4-16,-4 0-1 0,-1 0-7 0,-3 0 5 15,5 1-7-15,-2-1-7 0,4-1-8 0,1 0-12 16,2-2-9-16,5-1-6 0,-2-1-1 16,5-3-5-16,0 0 2 0,1-2 3 0,0 3 4 15,0-3 10-15,2 0 12 0,0 0 11 0,4-1 2 16,1-7-4-16,4-2-9 0,3-4-14 0,3-3-10 15,2-2-2-15,-2-3-6 0,3-3 1 16,6-5 2-16,-1 0-8 0,4-6 2 0,2-3 2 16,-1-5 3-16,-3-2 1 0,-5-3 4 0,-4-2 1 15,-4-1-2-15,-4 2 10 0,-3 7 7 16,-4 5 14-16,-2 8 6 0,-1 11 8 0,0 6-4 16,0 7-8-16,-1 4-4 0,1 0-13 0,-1 2-14 15,0 2-8-15,-2 6-1 0,-3 6-3 0,-3 5 7 16,-1 9 5-16,0 4 0 0,3 4 1 15,3 0 1-15,1 3-2 0,3 0-4 0,0-1 3 16,4-1-4-16,5-1-1 0,0-2 1 0,3-2-2 16,-2-3-2-16,1-3-6 0,5-2-8 0,-3-2-24 15,5-1-16-15,-2-5-9 0,3-2-21 16,1-4-17-16,0 0-19 0,0-6-19 0,-1-1-7 0,-2-3 12 16,-2 0 5-16,-4-3-4 0,3-4-14 15,-2-4-9-15,-3-2 16 0,0-2 39 0,-3-2 62 16,1-1 56-16,-5 2 47 0,0 1 42 0,0 4 34 15,-2 3 20-15,0 2 18 0,0 1 4 16,0 3-11-16,0 1-19 0,-2 1-31 0,2 0-28 16,0 0-25-16,0 0-2 0,0 2-11 0,0 1-8 15,0 0 1-15,0 1-17 0,0 1-2 0,0 4-6 16,2-1-5-16,3 4-4 0,0 2-1 16,3-1-3-16,1-1-9 0,2 1 2 0,6-2-13 15,-1 1-27-15,2-3-41 0,5 0-61 0,0-3-88 16,-4-2-228-16,-8 0-1205 0</inkml:trace>
  <inkml:trace contextRef="#ctx0" brushRef="#br0" timeOffset="15988.43">17117 6089 2194 0,'0'0'280'0,"0"0"-274"0,0 0-17 0,0 0-28 15,0 0-68-15,0 0-68 0,0 0-85 0,0 0-316 16,0 0-736-16</inkml:trace>
  <inkml:trace contextRef="#ctx0" brushRef="#br0" timeOffset="16284.11">17677 6305 2768 0,'0'0'204'0,"0"0"-46"0,0 0-26 0,0 0-22 16,0 0-16-16,0 0-22 0,0 0-18 0,0 0-18 15,0 0-18-15,26-123-8 0,-26 114-1 0,0 1-4 16,0 2-2-16,-5 0 0 0,1 3-7 16,-6 0-5-16,0 3-6 0,-7 0-1 0,-3 5 0 15,-3 6 5-15,-5 3 8 0,3 1 0 0,-1 4 4 16,7-1 0-16,3 2 0 0,3-2 0 0,4 3 1 16,2-2 0-16,1 1-2 0,5-2 1 15,1-2 0-15,1 1-1 0,8 0-1 0,5-2 2 16,8 0-3-16,3-2 2 0,12-1-13 0,7 1-16 15,14-2-4-15,12 3-22 0,15-1-42 0,16 2-69 16,11-2-107-16,11 4-190 0,-26-6-426 16,-32-4-700-16</inkml:trace>
  <inkml:trace contextRef="#ctx0" brushRef="#br0" timeOffset="17282.94">19752 6261 1947 0,'0'0'875'0,"0"0"-804"0,0 0 1 15,0 0-9-15,0 0-7 0,0 0-16 0,0 0-19 16,0 0-10-16,0 0-9 0,0 0-4 0,-136-28 1 16,106 37 0-16,-2 1 3 0,3 2 2 0,2-1 0 15,5 1-3-15,4 0-3 0,6 0-3 16,3 2-1-16,5 0-3 0,3-1-1 0,1 3 1 15,4 1-2-15,5 0 8 0,4 0 1 0,5 3 2 16,3-2 5-16,1-1-1 0,3-2 2 16,-2 0 1-16,-2-1-3 0,0-1-2 0,-5-2-2 15,-1 1 1-15,-5-1-2 0,-2 0 2 0,-4 0-2 16,0-1 0-16,-4 0 1 0,0 1-3 16,-6 0 5-16,-2-1-2 0,-4 0 2 0,-2 1 3 15,-3-3-2-15,-1-1 0 0,0-4 0 0,-2 0 0 16,0-3-3-16,-1 0 1 0,1 0-4 0,0-4-1 15,4-1 2-15,0 1 2 0,2-1-2 0,3 1 3 16,2-1 7-16,5 0 6 0,3-1 4 16,1 1-14-16,5-4-17 0,4 0-15 0,4-2-2 15,5-1 11-15,4-1 8 0,4-1 8 0,3 0 3 16,2 0-3-16,3-1 1 0,1 2 3 0,-2-4-3 16,0 4 0-16,-2-1 4 0,-5 1-4 0,-1 1 4 15,-5 1 2-15,-7 3 1 0,-1 0 1 16,-5 2 3-16,-3 1 1 0,-2 4 4 0,-2-2 4 15,0 2 1-15,0 1-3 0,0-1-5 0,-2 1-2 16,-1-1-8-16,1 1-4 0,-3 0-3 0,0 0-4 16,-4 0 1-16,-1 1 2 0,-2 4 2 15,-1 0 1-15,2 2 4 0,0-1 2 0,3 1-1 16,2-2-6-16,5 1-3 0,1 0-4 0,0 1-2 16,4 0 7-16,4 1 3 0,7 0 4 15,1-1 5-15,7-1 2 0,3-2 0 0,3-2 0 16,2 0 0-16,0-2-5 0,5 0-1 0,3-4-3 15,-1-2-2-15,2-1 2 0,-1-1 4 0,-5-1-1 16,0-1-1-16,-5 0 3 0,-4-2-1 16,-3 0 3-16,-6 1 4 0,-1 1 2 0,-4 2-2 15,-3 1 1-15,-3 2 3 0,-4 2-3 0,1 1 0 16,-2 1-2-16,0 1-4 0,0 0-10 0,-4 0-12 16,0 0-14-16,-2 1-16 0,-2 6 5 15,-6 5 6-15,1 1 11 0,-7 6 14 0,1 2 6 16,-2 3 1-16,0 0 0 0,1 2 7 0,-1 2-6 15,0 2 0-15,2 0 1 0,0 1-3 0,1-1-1 16,4 1 1-16,4-1 1 0,-1-1-2 0,1 2 3 16,2-1 2-16,1-4 0 0,2-3-3 15,0-2 6-15,1-6-3 0,3-2 3 0,-2-4 6 16,1-1-2-16,-1-1 3 0,2-1 3 0,1-2 10 16,0 1-3-16,0-3 5 0,0-1 3 0,0-1-5 15,0 0 10-15,4 0 5 0,0 0 0 0,2 0 0 16,5-3 0-16,8-3-6 0,8-2-7 15,11-2-8-15,7-3-7 0,8-2-13 0,7-2-30 16,7-1-52-16,5 1-117 0,-15 2-320 0,-19 6-1154 0</inkml:trace>
  <inkml:trace contextRef="#ctx0" brushRef="#br0" timeOffset="17471.99">21123 6709 2829 0,'0'0'196'0,"0"0"-82"0,0 0-11 0,0 0 2 16,0 0-6-16,0 0-3 0,0 0-18 0,0 0-24 15,0 0-19-15,0 0-16 0,0 0-14 16,0 0-4-16,0 0-9 0,5-57-6 0,-5 57-18 16,0 0-33-16,-1 0-69 0,-1 0-111 0,1 1-236 15,0 1-1258-15</inkml:trace>
  <inkml:trace contextRef="#ctx0" brushRef="#br0" timeOffset="18252.55">22076 6961 2992 0,'0'0'24'16,"0"0"1"-16,0 0-2 0,0 0 14 0,0 0 16 16,0 0 10-16,0 0-8 0,0 0-19 0,0 0-21 15,0 0-17-15,0 0-4 0,0 0-1 16,0 0 2-16,135-134-4 0,-113 109-3 0,2-1-3 16,-6-1-5-16,-1-2 6 0,0-3 0 0,-4-6-3 15,1-1 3-15,-1-3 1 0,-2-6 5 0,-2 1 6 16,-2-3 8-16,0-1-2 0,-3 6 1 15,-1 5 12-15,-4 5 3 0,1 10 8 0,0 4 6 16,-5 6 4-16,3 5-3 0,0 5 0 0,1 2-8 16,-2 3-14-16,3 0-16 0,0 0-21 15,0 4-6-15,0 7 0 0,0 6 11 0,0 8 14 16,4 5 6-16,5 8 3 0,3 6 1 0,3 4 0 16,6 2 0-16,5 3-3 0,-2 0 0 0,4 0 2 15,1-3-3-15,-5-5-5 0,3-4-10 0,-6-7-11 16,1-5-8-16,-3-4-3 0,-8-5-6 15,-2-6-6-15,-7-4-2 0,-2-4 3 0,0-4 14 16,-4-2 12-16,-8 0 12 0,-6-4 13 0,-3-4-1 16,-6-5 7-16,-2-2 3 0,3-5-3 0,-2 1 3 15,-1-3-1-15,4-1-3 0,-2-2-4 0,5 0 1 16,0 0 2-16,5 1 3 0,8 1 8 16,7 3-10-16,2 3-13 0,3 2-16 0,9 2-16 15,5 3-1-15,5 1 2 0,8 3 7 0,5 1 6 16,1 3 1-16,6 2 5 0,6 0 3 15,0 6 1-15,1 2-1 0,-3 1-1 0,1 2-1 16,-3 1 0-16,-4 1 6 0,-8-1-3 0,-2 4 2 16,-4-4-1-16,-10 1-2 0,1-1 5 15,-6 1 5-15,-1 0 8 0,-3 0 6 0,-3 1 7 16,2-1 6-16,-4 1 4 0,0-1 4 0,-1-1 6 16,3 1 0-16,-3 0-2 0,0-2-1 0,0 0-4 15,2 0-5-15,-1-1-1 0,3-1-4 16,-1 2-1-16,5-1 2 0,1 0 2 0,1 0 2 15,5-3 6-15,3 0-5 0,3-2-1 0,3-1-1 16,5-1-3-16,1-1-3 0,0-2 1 0,0 0-3 16,0-2-3-16,-3-3 5 0,0-5 0 0,-5 0 6 15,-1-4 3-15,-3-2 5 0,-1-4 3 16,-7-2-8-16,-2-2-3 0,-7-1-10 0,-2-4-10 16,-11 1-11-16,-4-1-9 0,-11-1-9 0,-8 3-9 15,-14 3-3-15,-10 4-23 0,-14 6-22 16,-9 7-59-16,-9 6-126 0,17 1-393 0,27 1-1037 0</inkml:trace>
  <inkml:trace contextRef="#ctx0" brushRef="#br0" timeOffset="18900.31">9036 8418 2179 0,'0'0'89'16,"0"0"4"-16,0 0 35 0,0 0 35 0,0 0 6 15,0 0-16-15,0 0-40 0,0 0-48 0,0 0-26 16,0 0-9-16,0 0-6 0,-133-57-3 0,94 67 1 15,-4 7-2-15,-3 5-3 0,0 6 5 16,1 4-6-16,4 3-4 0,2 0-3 0,8 3-3 16,8-3-2-16,3 1-3 0,9-5-1 0,2-1-4 15,7-5 1-15,2-2 1 0,2-3 0 16,6-3 1-16,2-1-5 0,2-3 0 0,2-2-5 16,3-2 0-16,3-3 7 0,0-2-4 0,1-3 2 15,1-1 3-15,5-4-9 0,-3-4-3 16,4-3-1-16,-6-4-7 0,4-1 5 0,-3-2 2 0,-3-1-1 15,-7-2-5-15,2-1 4 0,-5-1 6 16,-6 0 9-16,-3-2 10 0,-1 2 1 0,0 1 0 16,-3 2-1-16,-4 5 5 0,1 3 7 0,0 4 5 15,3 3 8-15,-2 3-1 0,4 1-8 0,1 1-6 16,0 0-10-16,0 0-13 0,0 1-1 16,7 6 1-16,1 2 4 0,6 4 6 0,5 3 6 15,9 1-4-15,6 2 4 0,9 0-1 0,8-2 0 16,7 2-2-16,7-4-4 0,6-2-14 0,10-1-35 15,8 1-64-15,7-2-129 0,-20-1-346 16,-24-6-1097-16</inkml:trace>
  <inkml:trace contextRef="#ctx0" brushRef="#br0" timeOffset="19452.18">12466 8704 2394 0,'0'0'167'15,"0"0"-125"-15,0 0 36 0,0 0 35 0,0 0 27 16,0 0 12-16,0 0-19 0,-68-133-25 16,55 114-24-16,2-1-21 0,0 2-15 0,1 1-11 15,1-2-7-15,2 1-2 0,-2 1-14 0,2-1 6 16,-1 3-3-16,3 3-6 0,-2 0 6 0,3 4-6 15,-1 2-6-15,1 2 0 0,0 3-2 0,2-1-6 16,1 2-5-16,-3 0-1 0,-1 2-8 16,0 3 3-16,-1 4 3 0,-4 0 3 0,0 4 4 15,1-1-1-15,0 3 3 0,3-1-1 0,-1 1-1 16,2 1 2-16,1 1-6 0,2 4 0 16,0 3 3-16,4 2 2 0,-2 2-3 0,2 3 1 15,4 3 3-15,3 0-5 0,0 3 7 0,1-1-1 16,2 2-8-16,-1 1 1 0,2 0-3 0,-2 0-2 15,-1-2-7-15,-2 1-1 0,-3 0-3 16,1 3 2-16,-5-2 13 0,-1 0 5 0,0-7-1 16,0-6 1-16,1-6 5 0,-1-8-4 0,0-3 5 15,-1-4 5-15,1-2-4 0,0-3 4 16,0 0 12-16,0 0 2 0,0 0-2 0,0-3 4 0,0-2-6 16,0-5-9-16,3-3 1 0,1-3-7 15,2-6-9-15,4-5-1 0,3-3 3 0,2-5-2 16,5-3-2-16,1-1-5 0,0-2-9 0,3-1-10 15,2 1-1-15,-4 0-1 0,3 0-3 0,-2 3 2 16,-2 3 1-16,-1 6 2 0,-7 6 4 16,-3 8 7-16,-2 6 0 0,-7 4-17 0,-1 5-32 15,-2 0-51-15,-8 2-195 0,1 3-652 0,3 0-649 0</inkml:trace>
  <inkml:trace contextRef="#ctx0" brushRef="#br0" timeOffset="20116.46">12300 8479 1908 0,'0'0'464'0,"0"0"-321"0,0 0 9 0,0 0-14 16,0 0-25-16,0 0-16 0,0 0-19 15,-39-127-9-15,29 113-17 0,-3 0-13 0,0 1-10 16,0 4-10-16,-2 2-3 0,1 1 0 0,1 2-6 15,-2 3-7-15,0 1 2 0,2 0-9 0,-1 8-2 16,0 2 5-16,-1 5 0 0,-1 5-4 0,-2 3 5 16,1 5-1-16,1-2-6 0,-1 2 8 15,4-3-4-15,3 1-2 0,3-1 4 0,3 0-1 16,1-1-2-16,3-1-3 0,3 0-1 0,4-2 0 16,2-2 3-16,3-1 0 0,3-3 3 15,3-3-6-15,-3-2 0 0,3-1 1 0,1-5-6 16,3-1 3-16,1-3 1 0,1 0-1 0,2-3-1 15,0-4 5-15,0-3-3 0,-1-1 0 0,-5-3 8 16,0 1 0-16,-6 0 6 0,-2 2 1 16,-6 2 3-16,-1 3-2 0,-4 0 1 0,-1 4 5 15,0 0-6-15,-4 2-9 0,0 0-11 0,-5 4-10 16,-3 7-7-16,-5 4 15 0,-3 6 10 0,-2 5 6 16,1 0 8-16,-2 2-2 0,5-1-1 0,0 1-2 15,5 0 0-15,1-2-5 0,5-1-1 16,3-3 3-16,4-3-1 0,1-2-3 0,7-6 4 15,2 0-2-15,2-4-2 0,2-1 8 0,-1-3-1 16,3-2 6-16,-3-1 3 0,1 0 5 16,-3-2-1-16,2-3 0 0,-2-2 6 0,-2 0-5 15,0-1 2-15,-2-1 2 0,-2 1 1 0,-3-1 2 16,-1 0 5-16,-1 0 0 0,0-2-15 0,-3-1-3 16,-6 0-11-16,-1-3-13 0,0 2-15 0,0-1-31 15,-2 0-55-15,3 0-91 0,0-1-169 16,4 3-564-16,1 4-706 0</inkml:trace>
  <inkml:trace contextRef="#ctx0" brushRef="#br0" timeOffset="21434.63">13762 8467 3115 0,'0'0'83'0,"0"0"-20"0,0 0 10 16,0 0 11-16,0 0-5 0,-36-118-5 0,26 100-10 16,1 1-17-16,-1 3-15 0,-1 2-10 15,0 2-10-15,0 2-8 0,-5 3 4 0,1 2-7 16,-4 3-3-16,-2-1 3 0,0 3-3 0,-5 7-1 16,0 5 1-16,-2 1 1 0,2 5-3 15,0 1 1-15,4 0 4 0,-1 0-6 0,5-1 5 16,5-1-2-16,1-2-3 0,4 0 1 0,2 0-4 15,4-2 4-15,-1 0-4 0,3 1 0 0,0-4 2 16,0 1-6-16,5 0 2 0,0-1 1 0,0-2-2 16,5 0-8-16,-1-1-1 0,0-2-1 0,0-2-8 15,1-2 14-15,0-2 5 0,0-1 3 16,0 0 15-16,2-4-3 0,0-3 2 0,-1-4-1 16,2-1 2-16,2-3 1 0,-3 0-3 0,0 1 3 15,-3 2-7-15,0 4-1 0,-5 2 2 16,1 3-3-16,-4 3-6 0,-1 0-9 0,1 2-3 15,0 8-3-15,0 5 6 0,2 8 13 0,1 8 0 16,-2 8 4-16,0 5 0 0,0 4 2 0,-1 2-3 16,-1 4 1-16,0 1 1 0,2 5-6 0,-2 3 5 15,0-3 1-15,0-5-6 0,0-7 6 16,0-10-5-16,1-10 3 0,3-7-1 0,4-4 0 16,-2-4 2-16,1-3-5 0,1-3 9 0,2-2 1 15,-1-4 1-15,0-1 11 0,3 0 7 16,-2-8-2-16,4-5 4 0,3-4-4 0,1-4-16 15,1-3 1-15,2-6-2 0,1-5-2 0,-2-3-2 16,2-3-7-16,0-4-11 0,1 0-20 16,0-2-15-16,-1 0-17 0,-1-1-22 0,-2-3-14 15,-2 1-4-15,-3 0-13 0,-2 0-2 0,-2 5 12 16,-1 5 11-16,-2 5 28 0,-3 7 34 0,-4 1 24 16,-1 7 9-16,-7 1 19 0,1 4 21 15,-2 3 26-15,0 0 28 0,0 3 13 0,1 1 0 0,-1 1-5 16,5 2-3-16,-2 3-10 0,4 1-12 15,2 1-15-15,-1 0-17 0,1 0-11 0,0 0-7 16,0 0-6-16,0 0-8 0,0 0-2 0,0 0-4 16,0 1-2-16,0 1-3 0,0 3 0 0,1 1 0 15,1 2-3-15,3 2 7 0,-1 2-2 16,3 0-2-16,-1 1 1 0,2 1-9 0,2 0-2 16,1-1-6-16,-1 1-8 0,1 0-10 0,-1-1-8 15,2-2 0-15,-1 2-3 0,1-3 0 0,-4 2 1 16,0-3-1-16,0 0 4 0,-1-3 9 15,-4-2 10-15,1 0 9 0,0-2 7 0,-3-2 10 16,1 1 2-16,-2-1 6 0,0 0 4 0,0 0 1 16,1 0 2-16,0 0 0 0,1 0-1 15,-1-2-7-15,1 1-5 0,0-2-3 0,-1 2-7 16,1 1 2-16,2 0-4 0,-1 0-4 0,0 0 0 16,5 3 5-16,-1-1 3 0,-1 1 4 0,5 2 4 15,0 0-4-15,-1-2 0 0,2 1 1 16,0-2 2-16,-1 0 0 0,0 1 1 0,4-3 2 15,-1 0-3-15,-1 0 1 0,3 0 2 0,-1 0-6 16,2-4-6-16,-1 2-6 0,0-2-17 0,1 1-22 16,-3-1-20-16,2 1-18 0,-3-1-14 0,-2 1 1 15,-1-1 0-15,0 1-8 0,-1 0-3 0,-5-1 6 16,2 1 12-16,-4-2 26 0,0 2 34 16,-2-1 22-16,2 2 16 0,-2 0 21 0,0 1 19 15,0-1 19-15,0 1 21 0,0 0 10 0,0 0 6 16,-2-1 6-16,2 0-1 0,0 1-5 15,0 0-6-15,0 0-9 0,0 0-10 0,0 0-7 16,0-1-6-16,0 0-13 0,0 0-8 0,0 1-5 16,0-2-5-16,0 2-7 0,0-1-2 0,0-1-4 15,0 1-7-15,0 0 0 0,0-1-2 16,0-2-2-16,0 1-2 0,0-2 4 0,0 0-3 16,0 0-5-16,-2-1 4 0,2-1-5 0,-2 0 0 15,0-1 1-15,-4 0 4 0,5-2-6 0,-1 1-1 16,-4-2 4-16,4 1-5 0,-1-1 4 15,-2-2 3-15,3 0-1 0,-1 0-5 0,-1 3 5 16,2-1 1-16,1 3-8 0,-1 2 10 0,1 1-3 16,-4 2-1-16,4 1 7 0,0 2 0 0,0 0-2 15,0 1 3-15,1 0-1 0,-1 0-5 0,0 1-6 16,-1 3-2-16,-1 6 0 0,2 5 1 16,-2 3 12-16,-2 4 1 0,3 1-3 0,2-1 0 15,0-3 0-15,2 1 1 0,6-3 0 0,0 1 6 16,2-1-7-16,1 0 0 0,0-3 4 0,4-1-6 15,-1-2 1-15,0 0-3 0,2-2 2 16,-1-1-3-16,2-1-6 0,1-2-9 0,-3 0-20 16,4 0-22-16,-1-1-22 0,0 0-39 0,-1-1-55 15,1 0-49-15,-3-1-236 0,-7-1-1088 0</inkml:trace>
  <inkml:trace contextRef="#ctx0" brushRef="#br0" timeOffset="22301.04">15108 8453 2610 0,'0'0'137'0,"0"0"4"0,0 0-13 15,0 0-10-15,0 0-3 0,0 0-6 0,0 0-27 16,0 0-22-16,-22-129-20 0,15 119-13 16,-1 0-12-16,-2 2-1 0,-4 2-3 0,-1 1-5 15,-2 3-2-15,-4 2-4 0,-2 5 0 0,-4 4-5 16,-1 7 8-16,4 2-1 0,-3 2-2 0,4 0 5 15,3 1-3-15,6 1-2 0,3-4 0 0,2 1 2 16,2-3-5-16,5 0 1 0,2-3 2 16,0 1-5-16,0-3 0 0,3-1 4 0,4 1-4 15,1-3-2-15,-1-2 2 0,3-1-5 0,3 1-5 16,-1-3 5-16,1-2 0 0,0-1-3 16,2 0 5-16,0-3 4 0,1-1-5 0,-2-2 2 15,1-1 1-15,-1-1 0 0,-1 0 0 0,1-1 5 16,-1 1 0-16,-2-2-5 0,-1 3 6 15,-1 1-3-15,-1 0-3 0,-3 0 0 0,4 1 0 16,-1 2-6-16,-4 2-2 0,3-1 4 0,-1 2-5 16,-1 0 2-16,2 0 5 0,-3 2-1 0,4 2 2 15,0 2 7-15,1 1 1 0,-2 0-1 16,3 1 2-16,1 1 4 0,2 0-3 0,-1-1 3 16,1 2 0-16,-3-2-5 0,2-1 1 0,-1 0 0 15,1-1 0-15,0-1-2 0,-6-1 2 0,2 0 1 16,0-1 0-16,-3 0 3 0,1 1 0 0,-2-1-5 15,2-1 0-15,0 0-1 0,-2 2-3 0,0-2-6 16,2 0 1-16,-4 1-9 0,0-3-2 16,1 0 8-16,-1 0 2 0,0 0 4 0,0-5 4 15,3-3-2-15,-1-1-5 0,4-2 2 0,0-4 1 16,-2-1-5-16,2 0 0 0,3 0 2 0,-1 0-1 16,0 2 1-16,0 1 3 0,0 5-2 15,-3 2 0-15,-2 1 4 0,3 3 2 0,-2 1-5 16,-2 1 1-16,-1 0 2 0,3 4 1 0,-2 2 5 15,4 3 2-15,-2 0 3 0,0 4-1 16,2 0 7-16,3 1 0 0,-1-1-1 0,1 1-1 16,1-2-5-16,2-1 0 0,-1-1 0 0,0-2 7 15,5-1-2-15,2-1 1 0,3-2 5 16,4-2-6-16,1-1 1 0,-1-1-2 0,3 0-1 16,0-5-3-16,5-1 2 0,-1-5-5 0,2 0-13 15,-2-3 3-15,-4-1-5 0,-7-1 3 0,-3 0 12 16,-3-3-6-16,-3 0-2 0,1-2-7 0,-3-2-8 15,0-2 8-15,-2-4 0 0,-2-2 5 0,-4-1 3 16,0-4-1-16,-7-4 6 0,3-1 0 16,-1 0 4-16,-4 0-2 0,-2 3 1 0,-2 8 6 15,-1 6-1-15,1 8 9 0,3 4-1 0,0 6 3 16,2 4-1-16,0 2-6 0,2 0-8 0,1 1-8 16,-2 8 2-16,-3 5 1 0,3 7 7 15,1 4 4-15,-2 4-5 0,3 2 4 0,1 2 2 16,0-1-3-16,7 1 0 0,-3-1-6 0,5 0-4 15,1 0-1-15,1-2 2 0,5-2-10 0,-3-1-19 16,6-6-23-16,-1-1-39 0,3-4-53 16,3-3-65-16,-5-6-285 0,-6-3-1172 0</inkml:trace>
  <inkml:trace contextRef="#ctx0" brushRef="#br0" timeOffset="22461.29">15610 8317 3052 0,'0'0'140'0,"0"0"-62"0,0 0 7 0,0 0-2 0,0 0-10 16,0 0-19-16,0 0-16 0,0 0-20 0,0 0-11 15,117-49-5-15,-56 49-2 0,7 0-8 16,3 3-37-16,3 5-51 0,-1 1-76 0,-2-1-159 16,-16-2-585-16,-21-1-787 0</inkml:trace>
  <inkml:trace contextRef="#ctx0" brushRef="#br0" timeOffset="22592.07">16163 8381 3061 0,'0'0'73'0,"0"0"-15"16,0 0-30-16,0 0-16 0,0 0-33 0,0 0-75 16,0 0-162-16,0 0-583 0,0 0-835 0</inkml:trace>
  <inkml:trace contextRef="#ctx0" brushRef="#br0" timeOffset="23168.75">18544 8192 2675 0,'0'0'113'0,"0"0"-36"0,0 0-11 0,0 0-5 15,0 0-10-15,0 0-16 0,0 0-7 0,0 0-6 16,-139-38-1-16,91 46 10 0,-5 5-1 0,-1 2 2 16,0 2-4-16,2 1-10 0,5 0-10 0,5 1-6 15,7 0 0-15,7-3-3 0,8 2-3 0,5-3-1 16,6 0-3-16,3 0-5 0,6-4 2 15,0 1-5-15,6-2 4 0,5 1 5 0,5-1 11 16,6 0 9-16,4 1 1 0,9-1 7 0,3 2-4 16,1-3-3-16,1 0-1 0,-2 0-7 0,-1-1-6 15,-3 1 2-15,-3 1 3 0,-7 0-3 16,-2 0 3-16,-3-1-4 0,-8 1-3 0,-4-3 0 16,-2-1 9-16,-5-3 1 0,0 1 9 0,0-2 18 15,-6 1-4-15,-4 1 7 0,-3-1-3 16,-8 0-10-16,-5 1-5 0,-2-2-6 0,-3-1-2 15,-1-1-9-15,-1 0 5 0,2-3-9 0,1-2-17 16,2 0-24-16,4-3-52 0,4 1-93 16,2 0-185-16,7 2-443 0,5 0-873 0</inkml:trace>
  <inkml:trace contextRef="#ctx0" brushRef="#br0" timeOffset="24418.59">18675 8653 2794 0,'0'0'92'16,"0"0"-23"-16,0 0-18 0,0 0 3 0,0 0 14 16,0 0 5-16,0 0-10 0,0 0-2 0,0 0-16 15,0 0-16-15,0 0-5 0,0 0-2 16,0 0-9-16,0 0-2 0,134-28-5 0,-108 17-6 16,-2-2-5-16,2-2-3 0,-3 1-1 0,-1-4-7 15,-3 0 8-15,-1-1 1 0,-5-3-1 0,1-3 2 16,-3-3 3-16,-2-5-4 0,1-2 4 15,-3-6 7-15,-2 1-5 0,-1 0 2 0,-4 0 3 16,0 3-2-16,-2 4-1 0,-4 5 5 0,0 7 0 16,0 5-6-16,-3 5 5 0,4 5 1 15,0 1-6-15,3 4 2 0,0 1-11 0,1 0-15 16,1 5-4-16,-1 6 5 0,1 6 8 0,0 6 9 16,4 5 11-16,6 7-2 0,6 0-2 0,0 2 5 15,8 2-3-15,2-1-1 0,5 1 0 16,4-3-1-16,0-2-10 0,1 0-13 0,1-4-14 15,-1-2-18-15,-2-3-9 0,-4-6 6 0,-5-3 7 16,-8-4 5-16,-2-4 13 0,-9-5 13 0,-5 0 12 16,-1-3 10-16,-8 0 6 0,-8-6-7 0,-7-2-6 15,-5-3 4-15,-2-1 1 0,-5-2 0 0,0-2 4 16,1-1 0-16,4-1-2 0,3 1 4 16,6-2-3-16,2 1-2 0,7 2-2 0,2 3-1 15,6 2-5-15,3 2-21 0,8 2-9 0,12 0-13 16,5 1 1-16,5 0 21 0,8 2 8 15,1 0 9-15,3 2 7 0,3 1 6 0,-2 1 2 16,-2 0 7-16,-1 0 1 0,-5 0-4 0,-2 2 1 16,-3 0-1-16,-2 1 1 0,-7 0 3 0,-4 0 6 15,-4-1 6-15,-3 0 0 0,-4 1-2 16,-3 0-3-16,-2-1-9 0,0 1-1 0,0 0 2 16,0 1 1-16,0 0 5 0,-3 2 4 0,-2 1-1 15,0-2-3-15,-1 1 5 0,1 0-6 0,0-3-2 16,1 2 0-16,0-3-6 0,0 1-1 0,2-2 1 15,2-1-2-15,-1 0-3 0,1 1-1 16,0-1 1-16,0 0-1 0,0 0 7 0,0 0-8 16,1 0-4-16,0 0-3 0,3 0-4 0,-2 0 5 15,1 0 2-15,1-1 3 0,2-1 0 16,-1-1-3-16,1 0 4 0,3-1-4 0,-4 1 0 16,0-1-2-16,0 1 0 0,-1 0 2 0,-3 2 5 15,-1 0-4-15,0 1-4 0,0 0-8 0,0 0-12 16,0 0-8-16,0 0-5 0,0 4 6 0,0 1 11 15,0 2 16-15,2 3 12 0,2-1 4 16,-2 1-3-16,1 0 4 0,2 0 5 0,-1-1 0 16,1 0 4-16,0-1-4 0,-2 1-4 0,5-3-4 15,-3 1 3-15,2 0 2 0,1-1-5 16,2-2 3-16,-3 1-2 0,2-1-1 0,0-2 2 16,0-1-1-16,0 0-4 0,1-1-1 0,1 1 1 15,1-3-5-15,2-5-2 0,-1 0-3 0,1-1-1 16,3-3-2-16,-2 0 4 0,1-3 1 15,0-2-7-15,-3-2 1 0,-1-3 3 0,-1-2 1 16,-3-4 1-16,0-4 6 0,-7-2-1 0,-1-2 1 16,0-4 5-16,-1-2-1 0,-7-2-3 0,-1-3 1 15,-1 0 0-15,3-1 2 0,-3 2 7 0,2 2 4 16,0 8 8-16,0 9 8 0,2 6 6 16,0 7-1-16,0 7-11 0,2 4-11 0,1 2-17 15,1 1-8-15,-2 9 3 0,-1 6 3 0,-2 7 7 16,-3 6 2-16,3 4 3 0,3 5 1 0,1-1 0 15,3 0 2-15,0 2-3 0,4-4-7 16,2 0 2-16,6-2 0 0,1-3-3 0,-1-1 0 16,6-4 0-16,-2 1-5 0,4-5 5 0,2-5-3 15,1 0-3-15,0-5-1 0,6-3-1 0,1 0-5 16,1-5-4-16,1 0-1 0,-1-3-3 16,-1 0-1-16,0-4 5 0,-1-2 0 0,0-2-5 15,-2-4 0-15,-1-1 3 0,-1-3-3 0,-5-2 5 16,-2 1 2-16,-1-2-2 0,-6 1 7 15,-3-1 6-15,-6 3-1 0,-1 0 0 0,-1 1-1 16,-2 2-3-16,-6 4-3 0,-3 1 3 0,0 2 2 16,-2 3 0-16,-2 3 6 0,2 0 4 0,-2 3 2 15,2 5 5-15,1 2 2 0,3 1 1 0,3 2-1 16,1 0 6-16,4 1 0 0,1 1-2 0,0 1 7 16,6-1-1-16,4 0 3 0,5 2-2 15,4-2 1-15,2 0-7 0,1-1-6 0,6-2 2 16,-1 0-8-16,4-3-5 0,4-1-4 0,0 0-9 15,1-3-17-15,2 0-19 0,-3 0-23 0,3-3-29 16,-6 0-28-16,-3 1-46 0,-7-3-134 16,-4 0-395-16,-9 0-915 0</inkml:trace>
  <inkml:trace contextRef="#ctx0" brushRef="#br0" timeOffset="24602.11">19563 8177 2815 0,'0'0'121'0,"0"0"-8"0,0 0-34 0,0 0-32 16,0 0-21-16,0 0-1 0,0 0 0 0,0 0 11 15,0 0-4-15,178-81-14 0,-106 73-8 0,8 2-2 16,4 2-10-16,1 0-16 0,1 2-30 16,-3 1-72-16,-2 0-114 0,-22 1-291 0,-20 0-1128 0</inkml:trace>
  <inkml:trace contextRef="#ctx0" brushRef="#br0" timeOffset="26151.95">22522 8549 1360 0,'0'0'181'0,"0"0"-55"0,0 0-30 16,0 0 25-16,0 0 31 0,0 0 25 0,0 0-12 16,0 0-27-16,0 0-25 0,0 0-20 0,0 0-17 15,0 0-11-15,0 0-11 0,133 47-12 16,-113-45-10-16,-1 0-6 0,2-2-3 0,-1 0-5 16,2 0-4-16,0 0-2 0,-2 0-5 0,1-1 2 15,0-3 2-15,-3-1-3 0,1 0 3 16,-5-1 0-16,3-1-1 0,-5-2-1 0,-1 0-1 15,-1-1-5-15,-2 1 0 0,-6-2 1 0,-1 1-1 16,-1 0-2-16,0-3 0 0,-4 3-2 0,-3 0-3 16,-2 2-1-16,-1 1 1 0,-1 1-5 15,0 2 2-15,-4 3 6 0,0 1 2 0,-4 4 4 16,2 4 2-16,-1 3 4 0,0 4-1 0,1 1 4 16,4 2 0-16,3 1-7 0,1-1 2 0,6 2-1 15,1-1-3-15,2 0 2 0,0 0 1 0,4 1-4 16,4-1 0-16,1-1 5 0,5-1-5 15,-2-1 1-15,6 2 1 0,1-4 0 0,2 0-3 16,5 0 3-16,0-2 0 0,2-3-11 0,0-1-2 16,1-4 0-16,-1 0-3 0,0-3 2 0,-6-1 9 15,-1 0-4-15,-3-6 0 0,0-1 5 16,-5-3-3-16,0-1 3 0,1-2 1 0,-4-5-3 16,1 2-5-16,-2-4 2 0,-3-2 0 0,1 0-1 15,2-1 0-15,-5 0 1 0,3 3 3 0,-4 2-4 16,3 4 6-16,-2 2-5 0,1 2 0 15,-1 5 3-15,-3-1 0 0,3 5-7 0,-2 1-9 16,0 0-2-16,-1 0-10 0,1 0 5 0,3 5 9 16,-1 1-1-16,3 2 6 0,-2 2 6 15,2-1-1-15,1 1 0 0,2-1 3 0,-2 2 1 16,-1-1-1-16,4 2 4 0,1-4 1 0,-2 2-5 16,2-1 3-16,-1-2-1 0,-1 0-1 0,1-1 0 15,-2-3 2-15,-4 1-1 0,2-2-5 0,-6-1 4 16,2-1 0-16,0 0-4 0,-3 0 7 0,0 0-2 15,0-2-3-15,0-3-8 0,-3-1-5 16,0-2-12-16,1-1-1 0,-4 0 7 0,2-3 6 16,-2 2 6-16,4-3 6 0,0 3 7 0,1 1-5 15,1-1 7-15,0 4 1 0,3 0-1 16,2 0 5-16,0 3 8 0,4-1 4 0,0 2 4 16,2 0 5-16,0 1-5 0,2 1-2 0,3 0-2 15,-1 0-8-15,2 1-5 0,4 2-7 0,0 2 0 16,0 2-6-16,4 0 3 0,-2 0-5 15,0 3-29-15,3 0-36 0,-3 1-64 0,0 0-98 16,3 0-193-16,-6-3-459 0,-7-1-549 0</inkml:trace>
  <inkml:trace contextRef="#ctx0" brushRef="#br0" timeOffset="27401.94">23988 8574 2389 0,'0'0'109'0,"0"0"7"0,0 0 16 0,0 0 16 15,0 0 3-15,0 0-19 0,0 0-33 16,0 0-17-16,0 0-30 0,0 0-21 0,0 0 0 16,0 0-15-16,-132-102-3 0,112 102-2 0,-1 0-3 15,2 4-4-15,-2 2-1 0,4 2 2 0,3 0-8 16,2 2 3-16,1 3 2 0,3-1-5 16,4 4-2-16,0 0 0 0,4 0-3 0,0 1-4 15,8 0-3-15,3 0-6 0,5-2-14 0,0 2-16 16,9-2-5-16,-1-2-27 0,3-2-18 0,-1-2-22 15,5-1-14-15,3-1 14 0,-1-2-3 16,5-2-1-16,-3 0-1 0,3-2 9 0,-1-1 41 16,-2 0 39-16,-3-1 32 0,-1-5 16 0,-2-1 5 15,-5-1 11-15,-1-2 16 0,-7 1 9 16,0 0 25-16,-5 0 24 0,-5 1 23 0,-2 1 11 16,-4-1-7-16,0 1-20 0,-6-1-28 0,1 1-13 15,-7 0-11-15,-3 1-5 0,-5 1-6 0,-1 1-1 16,-2 2-7-16,-2 1-3 0,2 1 1 0,4 0-9 15,3 2-7-15,1 1-6 0,3 2-3 16,3 0-9-16,3 1 2 0,3-1 0 0,2 2-4 16,1 1-1-16,0 0 1 0,4 1-1 0,3 1 3 15,3 1 0-15,5-3 0 0,-1 1-2 0,4-1 0 16,0-1-1-16,0-1-6 0,2-1 0 0,-2-1 2 16,-5-1 0-16,-2-1 4 0,-4-2 4 15,-1 1-9-15,-4-1 3 0,-2 0 7 0,0 0-2 16,0 0 9-16,0 0 0 0,-5-2-5 0,1-3-4 15,-5-2-1-15,0-2 2 0,-3-3-4 16,0 0 5-16,-3-1 1 0,2-2-3 0,0 1 3 16,2 1 3-16,2 1-1 0,2 1-3 0,6 0 4 15,1 3-7-15,0-1-13 0,8 1-7 0,4-1-12 16,8 1-5-16,3 1 6 0,5 1 10 16,5 0 2-16,2 3 5 0,0-1 3 0,4 2-3 15,2-2 2-15,9 3 3 0,2-2-10 0,3 0-6 16,-2 2-3-16,-8 1-1 0,-7 0 3 15,-9 1 11-15,-9 3 7 0,-6-1 1 0,-4 0 3 16,-5 0-5-16,-1 2-9 0,-4 1-3 0,0 2 4 16,-6 0 11-16,-1 3 10 0,-5 1 14 0,-3 0 11 15,1 1 5-15,-2 0 8 0,0-1-2 0,1-1-5 16,2 0-6-16,2 1-5 0,1 2-4 16,2-4-7-16,3 1-1 0,2-1-5 0,3-1-1 15,0 0 9-15,0-1-4 0,7 0 4 0,-1 0 1 16,4-2 2-16,3 1 4 0,-1-4 4 0,1 0 3 15,3-3-8-15,0 0-4 0,2 0-2 16,0-5-6-16,2-2-6 0,-1-1 1 0,1-3-10 16,-2-3-3-16,0-2 7 0,-1-4-5 0,-4-1 4 15,-2-4 2-15,-1-4-1 0,-2-2 1 0,-3-3 1 16,0-6 2-16,0-3-2 0,2-7 1 16,0 0 3-16,-4-4 1 0,-2 3 5 0,-1 4 2 15,0 8 4-15,-1 10 6 0,-1 9 3 0,0 8 3 16,-1 6-10-16,1 4-6 0,2 2-5 0,-1 0-9 15,1 2-2-15,-2 5 0 0,-1 5 2 16,-3 6 4-16,4 4 8 0,0 4 0 0,2 2-2 16,0-1 3-16,0 3-1 0,4-2 2 0,6 0 0 15,-2-1-2-15,2-1-5 0,2-4-3 16,0 0 3-16,3-1 0 0,0-3-2 0,2-1 2 16,0-2-5-16,3-1-3 0,2-1-1 0,1-1-6 15,0-2-6-15,5-2-4 0,3 0-1 0,0-2-1 16,1-2 5-16,4 0-1 0,-5-3 2 0,0-1 5 15,-1 0 5-15,-2-4 5 0,2-1-3 0,1-1-4 16,-1-1-2-16,-1 2-2 0,-5-1 8 16,-9 0 9-16,1 1 5 0,-10 2 6 0,-1-1 7 15,-4 1-1-15,0 0-1 0,-1 2 3 0,0 0-9 16,0 1-3-16,-1 0-2 0,0 0-10 0,-2 0-9 16,1 0-1-16,-4 2-2 0,-2 2 5 15,-3 2 7-15,0 2 3 0,-3 1-4 0,3 2 2 16,-4 1 2-16,3 1 1 0,0 2 4 0,1 2-3 15,4 1-2-15,0 2 0 0,2 2 0 16,3 2 6-16,2 4-2 0,4-1 4 0,4 3 3 16,5 2-4-16,4 2 2 0,6 0 1 0,0 1-3 15,1-3-3-15,0 1 5 0,-2-2-5 0,-4-4-3 16,-3 0 6-16,-3-6-6 0,-5-3 3 16,-3-6 0-16,-4-1 4 0,0-5 5 0,-6-3 10 0,-7-2 11 15,-6-1-1-15,-7-1-5 0,-7-3-8 16,-3-5-5-16,0-1-11 0,-2-4 7 0,2-1-2 15,0-4-18-15,4-1-15 0,0-2-42 0,0-3-60 16,3-2-103-16,7 6-253 0,8 5-1174 0</inkml:trace>
  <inkml:trace contextRef="#ctx0" brushRef="#br0" timeOffset="27507.29">25378 8218 2739 0,'0'0'-97'0,"0"0"-111"0,0 0-145 15,0 0-420-15,0 0-535 0</inkml:trace>
  <inkml:trace contextRef="#ctx0" brushRef="#br0" timeOffset="28600.25">26976 8908 0 0,'0'0'321'0,"0"0"300"15,0 0-26-15,0 0-88 0,0 0-113 16,0 0-96-16,0 0-79 0,0 0-46 0,0 0-30 15,0 0-33-15,0 0-16 0,0 0-15 0,0 0-23 16,0 0-20-16,-15-22-12 0,25 11-14 0,1-1-12 16,4-4 5-16,0-2-7 0,3-2-1 15,0-1 12-15,2 0-3 0,0-1-3 0,-4-4-2 16,1 0-7-16,1-3-2 0,3-4 3 0,-1-3 1 16,-1-5-1-16,-1-2-7 0,0-4 3 15,-1-4 5-15,1-5 2 0,-4 1 6 0,0-1 0 16,-1 4 0-16,-7 4-7 0,-1 8 9 0,-5 7 1 15,0 8-6-15,0 6 10 0,-4 7-5 0,0 6-1 16,2 3 3-16,-1 3-2 0,-2 0-13 16,-2 6 0-16,-3 6 2 0,-5 9-7 0,-1 4 13 15,-1 6 3-15,0 6 0 0,5 4 0 0,1 2 5 16,6 2-3-16,3 4-3 0,2 0 13 0,7 1-12 16,1 0-1-16,6-3 0 0,-2 0-1 0,7-3-5 15,1-3 2-15,2-4-7 0,6-2-15 16,-1-7-3-16,2-4-6 0,-1-7-5 0,0-7-1 15,-5-3 6-15,0-5 2 0,-1-2 9 0,-3-6 9 16,-4-6 7-16,1-4 1 0,-3-6 1 0,-2-4 9 16,0-5-10-16,-5-5 8 0,-2-6 2 15,-2-1-8-15,1-5 4 0,-3-2 2 0,0-2 1 16,0-1-4-16,0 0 8 0,-3 2 1 0,1 4-3 16,2 7 10-16,0 8 0 0,-1 9 0 0,1 9 1 15,0 7 0-15,0 4-9 0,0 3-8 16,0 0-8-16,0 0-10 0,0 0-4 0,0 4 6 15,1 4 7-15,3 4 0 0,1 4 11 0,5 6 0 16,-3 0-1-16,1 4 1 0,3 2 1 0,-1 0-4 16,0 2 1-16,1 1 4 0,-1 0-3 0,-1-4-2 15,-3-1 3-15,1-4-3 0,-3-3-9 16,-3-1-6-16,-1-3-17 0,0-2-18 0,0-2-11 16,0-2-11-16,0-4-12 0,0-1-3 0,0-2 19 15,0-2 18-15,1 0 17 0,6-4 19 0,2-3-9 16,3-3-7-16,7-2 4 0,1-1 6 0,1-1 7 15,-1 2 8-15,0-1-8 0,0 5-2 16,-6 2 4-16,3 2 13 0,-6 2 15 0,-4 1 7 16,-2 1 7-16,-1 0-5 0,1 3 3 0,-3 3 5 15,1 5 6-15,0-2 2 0,-1 4 0 16,0-1-1-16,4 2-9 0,-3 1-2 0,3 1-1 16,0-2-4-16,2 0 0 0,1-3 2 0,2 0 1 15,-1-2-4-15,5 1 4 0,2-3-3 16,3 0-3-16,3-1-1 0,4-2-6 0,3-1-9 15,4-2-6-15,-1-1-3 0,2 0-7 0,1-3 0 16,-2-4 2-16,-2-1-8 0,-1-2 2 0,-2-2 7 16,-2-3 1-16,-5-2 4 0,-2-1 6 0,-7-3 0 15,1 0 0-15,-6 0 7 0,-2-1 0 16,-6 0-1-16,0 1 6 0,-4 2 0 0,-3 1 10 16,-6 1 8-16,-2 3 7 0,3 4 3 0,-5 2-2 15,6 2-2-15,-2 2-9 0,4 3-9 0,2 1-5 16,4 0-7-16,0 0-4 0,3 6-1 15,0 1 0-15,0 2 0 0,3 5 6 0,4 2 9 16,7 5 2-16,7 0 0 0,9 0 2 0,6 4-8 16,9-4 1-16,5-1 0 0,2 1-4 0,4-2-10 15,0-3-13-15,-1 1-21 0,1-3-20 0,-5-3-22 16,-5-2-28-16,-5-2-36 0,-6 1-54 16,-14-3-121-16,-10-2-334 0,-5-2-979 0</inkml:trace>
  <inkml:trace contextRef="#ctx0" brushRef="#br0" timeOffset="28767.07">26838 8316 2983 0,'0'0'36'0,"0"0"-37"16,0 0-10-16,0 0 10 0,0 0 19 0,0 0 33 15,138-15 1-15,-70 21-15 0,10 4-19 0,10 3-12 16,3 3-5-16,3 5-11 0,-2 0-48 0,-4 2-91 15,-7 1-148-15,-24-7-474 0,-22-3-868 0</inkml:trace>
  <inkml:trace contextRef="#ctx0" brushRef="#br0" timeOffset="29950.59">26573 9586 2657 0,'0'0'154'0,"0"0"-5"0,0 0-6 16,0 0-34-16,0 0-30 0,0 0-21 0,0 0-22 15,0 0-27-15,0 0-13 0,0 0 4 0,0 0 0 16,0 0 9-16,0 0 8 0,17 133-4 16,-16-80-6-16,4 3 6 0,1-3-3 0,0-3-7 15,2 1 5-15,-1-3-6 0,3 1-3 0,1 0 4 16,2-1-1-16,0-3-11 0,-1-2-3 0,-1-4-3 16,-2-3-6-16,-2-4 4 0,-2-3 3 15,2-5 1-15,-4-7 0 0,1-5 3 0,1-4 3 16,-5-5 2-16,0 0 9 0,0-3 11 0,0 0 5 15,0-3 2-15,-2-3-2 0,-2-4-11 16,0-3-6-16,0-3 4 0,-2-4-1 0,3-1-3 16,0-3 3-16,-1-1 0 0,3-3-5 0,1 1 4 15,0-1-4-15,2-1-8 0,6-2 1 0,3 3 2 16,3-2-1-16,4 1-3 0,6 2 2 16,0 4-4-16,3-1-3 0,0 5 9 0,4 2-1 15,-2 3-4-15,-2 4 0 0,0 5 0 0,-9 1-7 16,-2 4 2-16,-4 0-2 0,-7 0-11 15,1 4 1-15,-6 4 1 0,0 1-2 0,0 1 4 16,-1 3 6-16,-9 2 3 0,0 0 4 0,-4 0 5 16,-2 1 2-16,-3-1-6 0,-1-1-4 0,-2-1-5 15,1-2-14-15,-2 0-8 0,-2-1-4 0,2-2-2 16,3-2 9-16,2-3 17 0,3-2 17 16,5-1 4-16,2 0 8 0,4 0 1 0,3 0 2 0,1 0-1 15,0 0 2-15,0 0-5 0,3 0-10 16,5-2 4-16,1 1-10 0,5-3-2 0,4 2 5 15,6-2-1-15,2 1 1 0,6-2 5 0,2 1-3 16,4 0-1-16,3-1 4 0,2-2 1 16,-2 0-3-16,1-1-1 0,-2-2-2 0,-2 1-2 15,-5-1 6-15,-3 0 5 0,-4-2 0 0,-6 2 3 16,-4-2 6-16,-2 3 5 0,-8 0 5 16,-1 0 12-16,-2 2 10 0,-3 1 1 0,0-1 6 15,-2 1-4-15,-1 2-8 0,-1 0-8 0,-2 1-7 16,0 0-6-16,-1 1-5 0,2 2-1 0,-2 0-7 15,2 0-6-15,1 0-3 0,-1 2-2 16,1 3 0-16,2 1 3 0,-1 0-2 0,2-1 3 16,1 2-1-16,0 0 1 0,0 1-1 0,3-1-5 15,-1 0 7-15,5-1-1 0,-2-2-1 0,2 2 4 16,-1-2-9-16,0 0 0 0,3 0 0 0,-3-1-2 16,0 1-4-16,2-2 2 0,1-1 0 15,1-1 3-15,-2 0 12 0,1 0-1 0,2-4-4 16,-2-2-2-16,0-1-2 0,3-1 0 0,-1-2-1 15,2-1-1-15,2 0-1 0,0-3 0 16,5 1 4-16,-3 0 1 0,0 3-5 0,1 0-4 16,-2 4 0-16,1 2-4 0,-3 3 1 0,0 1 8 15,-3 1-4-15,-1 2 1 0,1 3 7 0,-2 2-8 16,0 0-2-16,-1 2 2 0,-3 1-1 0,3 1 5 16,-3 1 2-16,1 1 5 0,3-1-6 15,-3 1 5-15,0 1 3 0,2-2-2 0,-1 0 5 16,1-1-4-16,-2-3-1 0,0-1-4 0,-1-2 2 15,0-2 4-15,-1-2-1 0,-3-1 8 16,-1-1 6-16,0 0 0 0,0 0 1 0,0-3-5 16,1-3-8-16,-1-1-8 0,0-1 1 0,0-2-5 15,0 0-4-15,-1-2-3 0,0 0-5 0,-3-1-1 16,0-1 4-16,2 2 6 0,2-2 5 16,0 1 2-16,0 0 4 0,0 2-1 0,2 2-1 15,2 4 7-15,0 1 4 0,-1 2 4 0,4 1 10 16,-1 1 3-16,1 0-5 0,3 0 3 0,-1 0-2 15,2 2-5-15,3 4-1 0,-3-1-5 16,3 4-4-16,-3-1-6 0,3 2 6 0,2 0-3 0,-1 1-3 16,0-2 3-16,-1 2-8 0,1 2-16 15,-4-3-34-15,1 2-67 0,-2-2-124 0,0 0-263 16,-2-2-488-16,-5-3-207 0</inkml:trace>
  <inkml:trace contextRef="#ctx0" brushRef="#br0" timeOffset="30069.6">27811 9856 2344 0,'0'0'69'0,"0"0"-5"0,0 0 1 16,0 0 5-16,0 0-24 0,0 0-19 0,0 0-29 15,0 0-47-15,0 0-46 0,0 0-81 0,0 0-153 16,0 0-355-16,0 0-666 0</inkml:trace>
  <inkml:trace contextRef="#ctx0" brushRef="#br0" timeOffset="30551.51">28592 10114 2518 0,'0'0'101'0,"0"0"-25"0,0 0-11 0,0 0 2 16,0 0-5-16,0 0-10 0,0 0-21 0,0 0-13 15,0 0-10-15,0 0-8 0,0 0 4 16,0 0 0-16,-122-24-4 0,110 28-2 0,-3 3 5 15,2-1-2-15,1 1 0 0,-3 1 3 0,2 0-3 16,2-1-4-16,0 1 7 0,1-1-2 0,0 1-8 16,1-1 6-16,1 1 0 0,4 0 0 15,-2 0 2-15,4 1 0 0,0-1-4 0,2 3 0 16,0-3 2-16,2 0 8 0,5-1-4 0,0-2 5 16,2 0 10-16,2 0-5 0,2-1 6 15,0-1 1-15,5-2-10 0,0-1-2 0,-2 0 7 16,3-1-2-16,-3-6-7 0,1-3 3 0,-1 0-9 15,-3-3-4-15,1-4 7 0,0-1-4 16,-3-3-9-16,-2-3-3 0,1-1 4 0,0-3-3 16,-4-4-1-16,1-2-1 0,3-4-10 0,0-5-1 15,1-4 11-15,4-7 6 0,-1 0 1 0,4 4 7 16,-7 5 2-16,-3 9 8 0,-4 11 15 0,-4 6 13 16,0 9 6-16,0 6 0 0,0 1-5 0,0 3-16 15,0 0-13-15,0 6-8 0,-2 5-2 0,0 10 2 16,1 8 8-16,1 8 5 0,0 8-3 15,9 5 1-15,4 2 0 0,5 3-4 0,6-2-3 16,0-2 3-16,6-1-17 0,8-2-28 0,-1-1-41 16,6 1-77-16,1 1-84 0,-9-13-282 15,-11-13-1133-15</inkml:trace>
  <inkml:trace contextRef="#ctx0" brushRef="#br0" timeOffset="31487.08">26041 11552 2630 0,'0'0'60'0,"0"0"3"0,0 0 9 0,0 0-9 0,0 0-5 16,0 0-13-16,-127-1-15 0,107 14-10 16,-1 6-13-16,-1 2-2 0,2 3 0 0,1 0-3 15,1 0 3-15,1-1-3 0,7-1 2 0,2-1-3 16,3-2 1-16,5 1-2 0,0-2-2 15,4 1 3-15,8-2 0 0,4 2 1 0,2-2 2 16,4-3 1-16,1-2 1 0,1-2 1 0,3-1 3 16,-2-3-4-16,1-3 1 0,-4-2 1 15,3-1-1-15,-4 0 0 0,-4-3 4 0,-3-1-3 0,-5-1 0 16,-5-1 0-16,0-1-5 0,-4 0-4 16,0-4-5-16,0-1-6 0,-4-4-5 0,-2 2-4 15,-2-4-2-15,0 1-7 0,-3-2-4 0,3 1-3 16,-1-1-8-16,-1 0-3 0,4 2-7 15,1-3-7-15,2-1 5 0,2 2 6 0,1 0 14 16,1-2 9-16,5 0 4 0,1 1 6 0,5-1-1 16,3-1 1-16,5 1 6 0,2-1 0 15,0-1 5-15,4 1 4 0,4-1 5 0,0 1-1 16,1-2 2-16,2 0 2 0,2 0-1 0,0 0 5 16,-2 1 1-16,1 1-2 0,-6 0 0 0,-1 2 2 15,-3 2 3-15,-2 1 5 0,-6 2 3 16,-3 2 8-16,-6 4 11 0,-4 2 14 0,-2 2 7 15,-1 3-10-15,0 0-14 0,-4-1-18 0,-2 3-17 16,0 0-11-16,-4-1-4 0,-2 9-6 0,-3 3 5 16,0 5 10-16,0 3 2 0,5 6 2 0,0 4 1 15,4 8 1-15,2 3 2 0,4 6 3 0,6 2 3 16,8 5 3-16,7 1 0 0,4 5 3 16,5 2-1-16,3 1-4 0,1 2 1 0,0 0-7 15,-3-2-2-15,-4-2 2 0,0-3-4 0,-8-1 0 16,-3-4-1-16,-7-1 1 0,-6-4-4 0,-3-3 5 15,-7-7 3-15,-7-9 1 0,-2-4 12 16,-2-8 9-16,-2-5 15 0,-8-3 14 0,1-2 7 16,-5-5-3-16,-3-1-9 0,0-2-6 0,1-8 1 15,1-2-9-15,3-6-3 0,7-2-3 0,2-2-17 16,3-3 2-16,9-2-6 0,4 0-20 16,5-5-31-16,9-7-57 0,12-2-99 0,12-9-160 15,-5 10-588-15,-5 13-737 0</inkml:trace>
  <inkml:trace contextRef="#ctx0" brushRef="#br0" timeOffset="32367.56">27632 12066 2821 0,'0'0'79'0,"0"0"-23"0,0 0 12 15,0 0 21-15,0 0 10 0,0 0 0 0,0 0-21 16,0 0-25-16,0 0-18 0,0 0-9 0,0 0-8 15,0 0-2-15,0 0 0 0,0 0-1 16,-5 16-4-16,13-22-1 0,4-1-1 0,1-6-9 16,5-3-2-16,2-4-6 0,1-2-9 0,-1-3-4 15,-1-4-4-15,-3-5-2 0,-1-8 1 0,-2-3 5 16,1-5 3-16,-3-6-1 0,-1-8 3 16,0-5 8-16,0-5-1 0,-2-3 2 0,-2 0 7 15,-2 4-4-15,-2 11 6 0,-2 9 5 0,0 14 0 16,-4 10 6-16,1 11 13 0,-1 8 3 15,0 5-4-15,3 4-4 0,1 1-11 0,-2 2-10 16,-5 8 1-16,0 6-1 0,-2 8 3 0,-3 9 8 16,0 8 3-16,1 6 4 0,2 3-1 0,6 7-6 15,2-1 0-15,1 5-7 0,2 1 4 0,7 2-1 16,1 0-4-16,1 1 1 0,1-7-2 16,1-4-4-16,1-5-7 0,-2-10-3 0,0-7-13 15,3-4-5-15,-2-6 4 0,0-6-6 0,0-3 1 16,1-2 1-16,-4-5 2 0,0-3 8 0,-3-3 13 15,0 0 9-15,1-8 3 0,-2-3 4 0,-1-5-4 16,4-2 0-16,-4-3 0 0,0-3-1 16,-3-1-1-16,2-3-1 0,-2 1 2 0,0-3-2 15,-2-1-1-15,0-1 3 0,1 0 1 0,-1-1-3 16,0 3 3-16,1 1-3 0,1 1-2 16,0 6 1-16,1 4 1 0,-1 4 0 0,-1 4-4 15,0 4 0-15,2 2-4 0,-2 0-6 0,2 3-4 16,-2 1-11-16,1 0-12 0,4 0-2 0,-3 3 6 15,7 2 6-15,0 2 12 0,-1 1 8 16,4 1 1-16,0 1 0 0,2 1-5 0,-4 2-14 16,3-2-19-16,1 1-12 0,-4-2-15 0,0 1-12 15,-3-2 1-15,-1 1 0 0,-1-3 1 0,1 0 5 16,-3 0 11-16,2 0 10 0,-4-1 17 16,2-1 19-16,-2 0 7 0,2 1 5 0,-2-1 5 15,3 1 0-15,-1 1 4 0,1 0 3 0,0 1 9 16,3-1 4-16,-2 0 5 0,1-1 0 0,2 0 1 15,1 0 1-15,-1-1-1 0,3-1 6 0,1 1-6 16,0-3-2-16,1-1 2 0,5 1-8 16,-2-2 5-16,5 0-2 0,0-4-3 0,-1-1 3 15,9-2-6-15,0-1-4 0,2 1-3 0,3-4-4 16,-3 1 3-16,-3 0 4 0,-4 1 10 0,-5 0 8 16,-7 0 7-16,0 1 20 0,-6-1 17 15,-1 1 12-15,-3 2 11 0,-3 1-9 0,0 2-14 16,0 0-9-16,0 2-15 0,-2 0-11 0,-2 1-8 15,0 0-11-15,1 0-7 0,-4 5-3 16,-2 2-2-16,2 2 2 0,1 1 0 0,-1 4-2 16,5 0 0-16,2 1 1 0,0 0-2 0,9 2 6 15,2 1 1-15,7 2 2 0,3-2-1 0,1-3-3 16,6 3-2-16,2-4-7 0,-2-2-4 16,2-2-11-16,-1 1-16 0,-1-2-19 0,-2-2-31 15,-2-1-41-15,-9-1-54 0,-4-2-99 0,-6 1-207 16,-5-3-485-16,0 0-283 0</inkml:trace>
  <inkml:trace contextRef="#ctx0" brushRef="#br0" timeOffset="32516.05">27707 11686 2657 0,'0'0'-10'15,"0"0"-14"-15,0 0-1 0,120-29 17 16,-67 23 5-16,9 3 1 0,10 3-2 0,1 0-17 15,8 0-72-15,3 4-133 0,-21-1-283 0,-19-1-950 0</inkml:trace>
  <inkml:trace contextRef="#ctx0" brushRef="#br0" timeOffset="33435.67">29813 11514 2151 0,'0'0'244'15,"0"0"-112"-15,0 0 16 0,0 0-2 0,0 0-12 16,0 0-26-16,0 0-26 0,-133-65-26 0,112 62-24 16,2 3-14-16,2 0-12 0,1 2 1 15,2 4-4-15,0 1-3 0,5 1-1 0,3 2-4 16,-1 1 6-16,-1 2-1 0,6 2 5 0,1 4 1 16,1 0-3-16,0 4 5 0,2 2-2 0,8 1 1 15,-1 2 2-15,1-1-1 0,2 0-8 16,-3 0 1-16,1-2-1 0,1-2-3 0,-1 0 5 15,-2-1 0-15,-5-4-3 0,3-1 4 0,-5-3-4 16,-1 0 0-16,0-4-2 0,-7-1 2 0,0-1 1 16,-6-2 2-16,-1 0 2 0,-4-3-1 15,-3-1-1-15,-3-2 0 0,-2 0 1 0,3-6-4 16,-4-1-3-16,3-1 0 0,1-2-3 0,6 0 3 16,-1 0 6-16,8 0-2 0,7-1-1 15,1 2-3-15,2-1-11 0,6 1-15 0,10-2-4 16,2-2-3-16,8 3 7 0,5-2 9 0,8 2 6 15,1 1-2-15,5 1-2 0,4-1-3 0,5 0-5 16,4 0 4-16,3 1 5 0,0 0 7 16,-2 0 6-16,-6 0 5 0,-4 1 2 0,-8 0-2 15,-8 0 4-15,-5 0 5 0,-10 1 11 0,-6 2 23 16,-6 0 19-16,-6-3-1 0,0 2-11 0,-5-1-18 16,-6 1-20-16,-2 0-9 0,-5 0-2 0,-3 1 4 15,-5 1-1-15,2 2 5 0,-2 1 1 0,0 0-6 16,5 0 0-16,1 4-1 0,3 0-3 15,5 3 0-15,2 0 1 0,2 0-3 0,5 1-2 16,1 1 1-16,2 1-1 0,0 3 0 0,4 0 2 16,6 1-2-16,2 1-5 0,6-2 6 15,2 1 1-15,6-2 0 0,5 0 6 0,4-2-2 16,6-1-1-16,3-2 1 0,3-1 2 0,2-1-4 16,-1-2-1-16,-1-2 1 0,2-1 2 0,-2 0 0 15,-3-5 1-15,-5-3 2 0,-5-1 3 16,-4-3 2-16,-3 0 5 0,-6-2 1 0,-4 0-5 15,-2-2 6-15,-2 1-4 0,1-1-7 0,-4 0 3 16,-4-1-5-16,0 4 2 0,-4 1 3 0,-2 2-2 16,0 1-3-16,-4-1-5 0,-2 4 1 15,1-1-2-15,-3 0-2 0,0 4-2 0,-1 0-5 16,-1 2-8-16,-1 1 6 0,0 0 1 0,-1 6 0 16,-5 4 7-16,-3 4 1 0,1 6 0 0,-3 3 4 15,1 4 8-15,-2 4-10 0,-2 5 2 0,2 1 2 16,2 2-8-16,1 1 7 0,1-1 0 15,5 1-1-15,-3-1 1 0,4 2-1 0,-3 3 1 16,4 2-1-16,0 0 0 0,3-4 1 0,1 0-1 16,7-6-1-16,1-3 0 0,2-5-1 0,7-6 1 15,-1-3 3-15,2-4 2 0,-2-5 0 16,-3-2 5-16,2-3 7 0,-3-3 7 0,1-1 16 16,-2-1 9-16,-1 0 6 0,3 0 0 0,0-3-3 15,5-2-10-15,0-2-13 0,5 1-2 16,1-2-8-16,7-2-7 0,1 0 1 0,3-2-7 15,3 1-4-15,2 1-3 0,2-1-1 0,4 1-15 16,-2 1-13-16,8-1-24 0,1 2-36 0,-3 1-42 16,7-2-64-16,-2 2-101 0,-13 3-213 15,-12 0-737-15</inkml:trace>
  <inkml:trace contextRef="#ctx0" brushRef="#br0" timeOffset="33555.71">31142 12146 2496 0,'0'0'378'0,"0"0"-185"0,0 0-50 16,0 0-20-16,0 0-21 0,0 0-25 15,0 0-23-15,0 0-20 0,0 0-20 0,0 0-8 16,0 0-4-16,0 0-11 0,0 0-5 0,75-99-9 16,-63 100-29-16,-2 6-41 0,3 1-63 0,-3 2-127 15,-5-2-391-15,1-2-1031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7:12:06.965"/>
    </inkml:context>
    <inkml:brush xml:id="br0">
      <inkml:brushProperty name="width" value="0.05292" units="cm"/>
      <inkml:brushProperty name="height" value="0.05292" units="cm"/>
      <inkml:brushProperty name="color" value="#FF0000"/>
    </inkml:brush>
  </inkml:definitions>
  <inkml:trace contextRef="#ctx0" brushRef="#br0">3796 3450 2710 0,'0'0'65'0,"0"0"0"16,0 0-3-16,0 0-9 0,0 0-11 0,0 0-2 15,0 0-15-15,0 0-7 0,0 0-5 0,0 0 2 16,0 0 11-16,25 124 2 0,-13-71 3 16,2 3-5-16,0 5-4 0,-2 1-3 0,-1 2-6 15,3-4-1-15,-4-3-3 0,1-4-5 0,1-2 0 16,2-3 0-16,-3-3-14 0,0-5-22 0,-2-4-39 15,-1-5-61-15,0-5-94 0,-3-2-116 16,-2-9-343-16,-2-3-917 0</inkml:trace>
  <inkml:trace contextRef="#ctx0" brushRef="#br0" timeOffset="369.75">3093 3806 1969 0,'0'0'387'0,"0"0"-296"16,0 0 26-16,-88-146-4 0,88 116-11 0,7 0-13 16,13 0-23-16,11-1-13 0,13-1-12 15,11 1 0-15,9 2-7 0,7 5-3 0,8 4-7 16,2 5-10-16,2 8-7 0,-1 6-6 0,-1 2 2 16,3 13-2-16,-1 8 3 0,-3 8-1 15,-4 6-5-15,-7 5-1 0,-8 4-3 0,-9 1 3 16,-11 1-3-16,-7-2 3 0,-11-1 1 0,-7-2-4 15,-4 0 4-15,-11 1 2 0,-2-3 0 16,-12 0 3-16,-4 0 5 0,-9-5-2 0,-6 0 3 16,-5-1 5-16,-6 1-2 0,-7-2 3 0,-6 2 5 15,-5-2 2-15,-7-1 3 0,-5 0 4 0,-2-2 1 16,-2 0-2-16,1-4-2 0,-1-4-4 16,4-3-2-16,4-4-12 0,6-3 5 0,4-6-6 15,9-2-4-15,9-4 3 0,8 0-22 0,8-4-27 16,6-3-38-16,8-4-45 0,5-3-93 0,6-6-207 15,0 6-577-15,3 1-567 0</inkml:trace>
  <inkml:trace contextRef="#ctx0" brushRef="#br0" timeOffset="650.38">4738 3488 2883 0,'0'0'30'0,"0"0"12"15,0 0 9-15,0 0 1 0,0 0-10 16,0 0-6-16,0 0-16 0,0 0-1 0,0 0-2 16,0 0-2-16,156-79-1 0,-101 68 2 15,6 0-2-15,4 2-5 0,0 1 2 0,3 0-3 16,0 2-2-16,-2 0-3 0,0 4 2 0,-6 0-5 15,-4 2-3-15,-4 0 6 0,-3 0-9 0,-9 1-10 16,-6 2-19-16,-6 3-33 0,-6 0-52 0,-6 2-62 16,-8 1-83-16,-3 3-150 0,-5-3-460 0,0-2-436 15</inkml:trace>
  <inkml:trace contextRef="#ctx0" brushRef="#br0" timeOffset="850.11">4944 3440 2554 0,'0'0'102'16,"0"0"-9"-16,0 0-12 0,0 0-14 0,0 0-1 16,0 0 4-16,0 0 11 0,-112 163-4 15,105-110-12-15,4 4-16 0,3 4-13 0,0 2-11 16,0 3-10-16,5-1-4 0,0-1-4 0,4-4 1 16,-1-5-6-16,5-7-9 0,-1-4-19 15,4-6-32-15,-1-6-43 0,3-5-66 0,-3-6-90 16,1-3-170-16,-6-8-503 0,-3-5-506 0</inkml:trace>
  <inkml:trace contextRef="#ctx0" brushRef="#br0" timeOffset="1049.74">4959 3955 2249 0,'0'0'597'0,"0"0"-504"16,0 0-1-16,0 0-5 0,0 0-14 15,0 0-19-15,0 0-13 0,0 0-19 0,124-99-12 16,-84 89-5-16,6 1-5 0,3 2-7 0,5-3-17 16,4 2-21-16,3 0-37 0,-1 0-44 15,2 0-60-15,-1-2-84 0,1 2-152 0,-13 1-405 16,-18 2-507-16</inkml:trace>
  <inkml:trace contextRef="#ctx0" brushRef="#br0" timeOffset="1284.83">5992 3580 1655 0,'0'0'178'0,"0"0"8"0,0 0-17 16,0 0-16-16,0 0-36 0,0 0-15 16,0 0-2-16,0 0-3 0,0 0-11 0,139-37-10 15,-94 30-5-15,6-2-8 0,7-1-5 0,5 0-6 16,6-1-11-16,4-1-11 0,5 1-8 15,-3-1-11-15,2 1-7 0,-5 1 0 0,-7 3-6 16,-5 2-18-16,-5-1-23 0,-9 1-37 0,-7 2-47 16,-8 3-59-16,-9 0-71 0,-7 0-131 0,-8 2-342 15,-3 1-712-15</inkml:trace>
  <inkml:trace contextRef="#ctx0" brushRef="#br0" timeOffset="1468.93">6526 3531 1705 0,'0'0'277'16,"0"0"-99"-16,0 0-3 0,0 0 24 0,0 0-2 16,0 0-19-16,-53 138-43 0,53-103-29 15,0 2-15-15,0 2-22 0,0 4-14 0,6-1-21 16,2 2-7-16,-1-2-9 0,2 2-6 0,-1-1 3 16,3-3-9-16,-2-2-1 0,1-1-1 0,1-3-12 15,-2 0-23-15,-1-6-39 0,3-1-74 16,-4-2-124-16,-4-8-315 0,-1-4-1123 0</inkml:trace>
  <inkml:trace contextRef="#ctx0" brushRef="#br0" timeOffset="1887.7">2301 3246 2630 0,'0'0'164'0,"0"0"-159"15,0 0-17-15,0 0-24 0,0 0-5 0,0 0 19 16,0 0 31-16,0 0 38 0,0 0 29 16,-34 179 15-16,35-96-12 0,0 12-10 0,5 11-17 15,1 4-18-15,1 8-7 0,2 1-5 0,0 0-6 16,1-1-6-16,3-1 2 0,1-5-4 0,3-6-3 15,-1-3 0-15,1-9-2 0,2-4-24 16,-4-6-25-16,-1-6-57 0,0-9-89 0,-3-9-129 16,-5-20-348-16,-1-16-947 0</inkml:trace>
  <inkml:trace contextRef="#ctx0" brushRef="#br0" timeOffset="2606.04">1945 3406 2736 0,'0'0'0'0,"0"0"2"0,0 0 0 16,0 0 5-16,0 0 8 0,35-129 6 0,-11 112 5 16,8-1 3-16,8-1-5 0,12 0-3 15,12 1-3-15,15-1-3 0,12-2 0 0,14 2 2 16,14-2 0-16,13 0-9 0,17-1 2 0,13 0-2 15,16-1-4-15,13 3 4 0,14 2-2 16,9 0 0-16,14 1-4 0,7 1 3 0,8 4-3 16,5 1 0-16,-1 5 5 0,4 2-1 0,-7 4-3 15,-4 0 1-15,-11 7 0 0,-7 3 0 0,-9 4 1 16,-12 1-1-16,-14 0-1 0,-13 1-5 16,-13 0 5-16,-18-1-3 0,-13-1 0 0,-21-2 4 15,-15-3-2-15,-19-2 1 0,-16 0-1 0,-14-3 7 16,-20-1-5-16,-8 0 2 0,-11-1 4 15,-2-1-4-15,-4 0 8 0,0 1 0 0,0 0-9 16,0 1-4-16,-5 5 1 0,0 4-3 0,-2 5 5 16,-3 6-1-16,1 6 0 0,-2 8 2 15,0 4 1-15,2 6 5 0,-1 6-4 0,4 8 3 16,-1 5 0-16,0 8 0 0,5 5-4 0,0 9 2 16,3 3-3-16,-1 6-3 0,2 0 8 0,5 0-4 15,3-4 0-15,3-4 1 0,3-8-5 0,1-3 2 16,3-5 0-16,1-4 1 0,3-4 1 0,-3-6-1 15,1-5-1-15,-3-4-3 0,-4-6-2 0,2-5 4 16,-6-4-2-16,-4-2-2 0,-2-4 3 16,-4-3-4-16,-1-3 4 0,-5-1 0 0,-7 0 2 15,-7-3 0-15,-6 1 0 0,-8-4-1 0,-10-1 5 16,-13-1 0-16,-10-3-1 0,-13 0 2 16,-12-1-5-16,-11-1-1 0,-11-2 1 0,-17-1-5 15,-11-5 3-15,-17-2 1 0,-20-4 0 0,-13-8 5 16,-15-8-1-16,-15-5-2 0,-13-7-1 0,-10 0-2 15,-4-4 1-15,-8 2-4 0,1 3 5 16,6 2 0-16,5 5 0 0,15 4 6 0,16 5-2 16,19 4 7-16,25 5 5 0,21 4 6 0,25 0 2 15,25-1 3-15,19 1-6 0,19-1-8 0,18 2-2 16,14 0-3-16,10-1-2 0,9 2-1 16,5 0 0-16,4 1-9 0,0-1-3 0,0 0-10 15,0 0-14-15,0-1-15 0,0 1-28 0,2 0-31 16,2 0-51-16,0-1-58 0,4-1-96 0,1 0-207 15,-5 2-1116-15</inkml:trace>
  <inkml:trace contextRef="#ctx0" brushRef="#br0" timeOffset="5735.38">10104 3791 2602 0,'0'0'30'0,"0"0"-6"0,0 0 1 0,0 0 17 15,0 0 23-15,0 0 11 0,-129 107-1 0,98-65-10 16,-2 6-13-16,2 2-13 0,0 4-1 0,2 4-2 16,1 5-1-16,4 2 8 0,2 2 5 15,3 1-1-15,1-3-6 0,9-2-10 0,6-2-17 16,3-6-6-16,3-2 2 0,7-4-5 0,8-3 2 16,0-4-3-16,5-4 0 0,3-3-3 0,2-3 0 15,5-4 1-15,0-4-9 0,1-1-14 0,4-8-36 16,-1-2-57-16,0-5-94 0,2-5-143 0,-11-3-446 15,-10 0-848-15</inkml:trace>
  <inkml:trace contextRef="#ctx0" brushRef="#br0" timeOffset="6024.22">10197 4488 2486 0,'0'0'176'15,"0"0"-3"-15,0 0-27 0,0 0-26 0,0 0-29 16,0 0-22-16,0 0-20 0,84-125-15 0,-60 111-12 16,0 4-3-16,5 2-5 0,1 4-1 0,1 0-1 15,1 4-11-15,-1 0-1 0,-1 5-2 0,-1 4-2 16,-3 2 0-16,-1 1-1 0,-3 2 2 16,-4 1-5-16,-2 1 0 0,-4 1 0 0,-5-1-5 15,-2 1 0-15,-4-3 3 0,-1 0 2 16,-6 0 4-16,-3 0 7 0,-4-2-1 0,-1 1 0 15,-3-1 1-15,-4-1-1 0,-3 2-5 0,-2-3 1 16,-3 0-13-16,-3-2-20 0,1-1-38 0,-1-2-55 16,1 0-75-16,3-2-140 0,10-2-350 0,5 1-899 15</inkml:trace>
  <inkml:trace contextRef="#ctx0" brushRef="#br0" timeOffset="6253.57">10738 4217 2707 0,'0'0'167'0,"0"0"-11"0,0 0-28 16,0 0-29-16,0 0-22 0,0 0-17 0,0 0-19 15,0 0-9-15,0 0-5 0,0 0-8 16,0 0 1-16,-121 73 0 0,108-53-7 0,3 4-2 16,3-2-1-16,2 3-6 0,0-1-2 0,5 0 0 15,0-1 1-15,6 1-9 0,4-2 2 0,1 0-6 16,7-1-18-16,5-3-9 0,0 0-34 0,6-3-42 15,1-1-60-15,3-4-74 0,3-2-105 16,-11-4-171-16,-6 0-1033 0</inkml:trace>
  <inkml:trace contextRef="#ctx0" brushRef="#br0" timeOffset="6566.72">11073 4485 2415 0,'0'0'217'0,"0"0"-18"16,0 0-35-16,0 0-23 0,0 0-24 0,0 0-25 15,0 0-21-15,0 0-21 0,0 0-22 16,0 0-6-16,0 0-9 0,0 0-5 0,0 0-1 16,0 0-2-16,-73 51-5 0,73-42 0 0,4 2 5 15,4 0-7-15,2-2 2 0,-2 0 0 16,7 1-4-16,0-3 0 0,3 0 0 0,1-3-1 16,2 0-6-16,0-2-1 0,0-1-3 0,1-1-5 15,-2 0 0-15,-3 0 3 0,-1-3-1 0,-4-2 4 16,-1-2 11-16,-2 0 3 0,-2 0 11 15,-3-2 8-15,-4-1 7 0,0-2-2 0,-1 0-3 16,-4-1 0-16,-3-1-10 0,-1 0 1 0,-3 0-4 16,1-1-5-16,-4 3-5 0,3-1 0 0,-4 3-5 15,0 1-6-15,1 2-1 0,1 2-16 16,-2 3-23-16,2-2-30 0,1 4-50 0,2 0-76 16,4 4-129-16,1 0-227 0,2 1-1047 0</inkml:trace>
  <inkml:trace contextRef="#ctx0" brushRef="#br0" timeOffset="6742.25">11500 4692 824 0,'0'0'514'0,"0"0"-150"0,0 0-32 16,0 0-37-16,0 0-34 0,0 0-46 16,-61 128-50-16,50-112-48 0,-4 3-35 0,-2-3-28 15,0 0-12-15,0-1-14 0,-1 1-5 0,1-2-10 16,-2 0-6-16,5-3-1 0,0 0-8 15,1-2-26-15,1-2-61 0,0 0-114 0,4-4-253 0,4 1-1180 16</inkml:trace>
  <inkml:trace contextRef="#ctx0" brushRef="#br0" timeOffset="7350.52">11787 4308 2434 0,'0'0'126'16,"0"0"-7"-16,0 0-20 0,0 0 10 0,0 0-9 16,0 0-13-16,0 0-18 0,0 0-24 15,0 0-8-15,140-90-9 0,-111 86-2 0,-2 0-7 16,-1 4-3-16,-1 0-2 0,-1 4-7 0,-4 3 0 15,0 2 0-15,-3 2-3 0,-1 3 0 0,-2 0-1 16,-2 1-2-16,-2 1-2 0,-3 0 3 16,-2-1-2-16,-3 2 0 0,-2-3 2 0,1 0 3 15,-9 0 1-15,-2 0 5 0,-4-2 3 0,-4 2 0 16,-1-2 1-16,-4-1 0 0,-1 0-2 16,-3-1-6-16,1-1 0 0,-3-1-4 0,1-2-5 15,-1-1-11-15,2-2-24 0,2-2-38 0,4-1-54 16,2 0-70-16,8 0-128 0,6 0-349 0,1 0-952 0</inkml:trace>
  <inkml:trace contextRef="#ctx0" brushRef="#br0" timeOffset="7584.92">12373 4105 2530 0,'0'0'183'0,"0"0"-6"0,0 0-38 0,0 0-31 16,0 0-25-16,0 0-24 0,0 0-13 0,0 0-12 15,0 0-5-15,0 0 0 0,0 0 2 0,-120 80-4 16,100-56 1-16,5 1-4 0,0-2-7 16,5 1-4-16,4-2-4 0,2 0-3 0,3 1-6 15,2-2 3-15,3-1-2 0,4 0-7 0,3 1 3 16,4-1-5-16,1-3-9 0,4 0-27 0,2-2-42 16,3-2-71-16,3-4-87 0,1-2-132 15,-7-4-496-15,-6 0-752 0</inkml:trace>
  <inkml:trace contextRef="#ctx0" brushRef="#br0" timeOffset="7768.61">12582 4370 2809 0,'0'0'204'16,"0"0"-38"-16,0 0-36 0,0 0-27 0,0 0-27 16,0 0-30-16,0 0-15 0,0 0-17 0,0 0-11 15,0 0 4-15,0 0-5 0,0 0-1 0,0 0 3 16,-2 87 2-16,0-67-4 0,0 2 1 15,1 2-1-15,-2 1-5 0,-1 3-3 0,1 2-15 16,-3 0-35-16,2 0-68 0,-5-1-88 0,3-1-137 16,2-10-355-16,0-6-970 0</inkml:trace>
  <inkml:trace contextRef="#ctx0" brushRef="#br0" timeOffset="7966.57">12707 4966 2491 0,'0'0'169'0,"0"0"-48"0,0 0-17 15,0 0 9-15,0 0 0 0,0 0-35 16,0 0-24-16,0 0-31 0,-118 48-14 0,105-44-3 16,3 1-12-16,0-1-30 0,-1-1-79 0,4-1-165 15,4 0-353-15,0-2-1045 0</inkml:trace>
  <inkml:trace contextRef="#ctx0" brushRef="#br0" timeOffset="8113.73">13182 4691 3048 0,'0'0'278'15,"0"0"-188"-15,0 0-37 0,0 0-24 0,0 0-11 16,0 0-15-16,0 0-32 0,0 0-47 15,0 0-82-15,0 0-119 0,0 0-302 0,0 0-1123 0</inkml:trace>
  <inkml:trace contextRef="#ctx0" brushRef="#br0" timeOffset="8248.48">13571 4613 2643 0,'0'0'210'0,"0"0"-154"0,0 0-47 15,0 0-35-15,0 0-32 0,0 0-81 16,0 0-218-16,0 0-1200 0</inkml:trace>
  <inkml:trace contextRef="#ctx0" brushRef="#br0" timeOffset="8364.17">13849 4544 1181 0,'0'0'235'0,"0"0"-402"0,0 0-372 0,0 0-171 0</inkml:trace>
  <inkml:trace contextRef="#ctx0" brushRef="#br0" timeOffset="8585.72">14389 4635 3327 0,'0'0'28'16,"0"0"-31"-16,0 0-9 0,0 0 9 0,0 0 12 15,0 0 1-15,0 0 0 0,0 0-4 0,0 0-5 16,0 0-1-16,0 0-2 0,-96 133-1 16,58-103-2-16,-3-2-10 0,-3 0-32 0,-4-2-46 15,-1-1-93-15,2-2-174 0,9-5-531 0,15-7-756 0</inkml:trace>
  <inkml:trace contextRef="#ctx0" brushRef="#br0" timeOffset="9134.32">14618 4430 2653 0,'0'0'77'0,"0"0"24"0,0 0-1 15,0 0-4-15,0 0-17 0,0 0-20 0,0 0-14 16,0 0-15-16,0 0-11 0,32-120-12 15,-12 112-1-15,6 0-1 0,0 4-2 0,5 0 1 16,5 3-2-16,2 1 0 0,4 3-3 0,-1 4 4 16,0 4-3-16,0 4-1 0,-6 1 0 0,2 2 0 15,-6 1 0-15,-2-1 1 0,-6 0 0 0,-5 0-4 16,-5-2 0-16,-5-1-1 0,-5-1 1 16,-3-1 1-16,0 0 3 0,-5 0 4 0,-6-1 2 15,-5 2 8-15,-5 0-1 0,-1 0-1 0,-6-2 1 16,-2 0-5-16,-2-2-5 0,-1 0-3 0,-4-1-3 15,2-2-16-15,-1-1-22 0,3-2-42 16,1-2-63-16,4-1-87 0,6-1-134 0,5 0-413 16,8 0-791-16</inkml:trace>
  <inkml:trace contextRef="#ctx0" brushRef="#br0" timeOffset="9386.38">15290 4205 1282 0,'0'0'1071'0,"0"0"-890"16,0 0-26-16,0 0-51 0,0 0-24 16,0 0-14-16,0 0-9 0,0 0-5 0,0 0-1 15,-126 45-4-15,101-24-4 0,2 1-5 0,0 2-2 16,1 1-9-16,4-1-9 0,1-1 1 0,9-2-9 16,4 4-2-16,2-3 0 0,2-2-5 15,2 0-3-15,6 0 1 0,3-3-3 0,2 0-4 16,7-1 5-16,-1 0-2 0,3-2 1 0,5-1-7 15,-4 0-2-15,6-2-22 0,-1 0-43 0,-2 1-57 16,3-2-106-16,1 0-145 0,-8-5-504 16,-6-1-682-16</inkml:trace>
  <inkml:trace contextRef="#ctx0" brushRef="#br0" timeOffset="10252.44">15615 4584 2494 0,'0'0'198'16,"0"0"-23"-16,0 0-46 0,0 0-25 0,0 0-29 16,0 0-36-16,0 0-28 0,0 0-16 0,0 0-3 15,0 0 2-15,0 0 8 0,0 0 1 0,0 0 4 16,-20 125-1-16,20-102 2 0,0 0-2 15,0 0-1-15,0-2-2 0,6-1-2 0,-3 0 1 16,0 0-1-16,4-1 1 0,-4-1 0 16,3-1 0-16,-4-5 0 0,4-2 2 0,-4-3 1 15,0-1-1-15,-2-4 0 0,0 1 3 0,0-2 2 16,0-1 12-16,0 0 13 0,0 0 4 0,0-2 0 16,0-7-13-16,-4 0-13 0,-3-4-9 0,0-1-2 15,1-2 2-15,-3-3 1 0,-4 0 1 16,-1-2-1-16,2-2-3 0,-1-1-2 0,-3-4 0 15,4-1-2-15,-1-2 1 0,-3-1 1 0,6 0-3 16,1 2 2-16,5 4-2 0,2 7-2 0,1 3-6 16,1 5-3-16,0 5-4 0,2 4-3 15,1 1-1-15,5 1-2 0,0 2 4 0,4 5 1 16,4 5 9-16,8 4 3 0,-1 2 6 0,8 4 0 16,0 3 1-16,0 0 3 0,1 0-5 15,1-3 4-15,-5 0 1 0,2-2 1 0,0-2 1 16,-2 0-3-16,-4-4 1 0,1-1-1 0,-3-3-2 15,-4-2 2-15,-4-1 1 0,-2-2-2 16,-2-2 3-16,-2-1 2 0,-5 1 1 0,0-3 9 0,-2 0 20 16,-1 0 18-16,0 0 4 0,0-6-5 0,-5-2-17 15,2-3-10-15,-6 0 2 0,1-4 3 16,1-2-1-16,-7-4-6 0,2-2-5 0,-1-2-6 16,-3-2-3-16,5-3-3 0,-1 3-4 0,2-2-5 15,1 1-2-15,0-1-1 0,5 3-12 16,-2 2-12-16,5 2-17 0,1 1-34 0,0 3-41 15,6 3-68-15,4 4-98 0,4 4-161 0,-2 4-494 16,-1 3-607-16</inkml:trace>
  <inkml:trace contextRef="#ctx0" brushRef="#br0" timeOffset="10418.8">16163 4652 2564 0,'0'0'196'0,"0"0"-90"15,0 0-22-15,0 0-32 0,0 0-6 0,0 0-19 16,0 0-21-16,123-62-13 0,-95 55-33 0,0 0-48 16,-3 3-67-16,4-1-91 0,0 2-124 15,-7 0-447-15,-10 1-541 0</inkml:trace>
  <inkml:trace contextRef="#ctx0" brushRef="#br0" timeOffset="10601.96">16662 4443 2171 0,'0'0'300'0,"0"0"-38"15,0 0-45-15,0 0-37 0,0 0-28 0,0 0-44 16,0 0-38-16,0 0-33 0,0 0-31 0,0 0-11 16,0 0 1-16,0 0-2 0,0 0 8 15,0 0 3-15,-1 61-4 0,2-37 2 0,4 1 0 16,-1-1 0-16,4 4-3 0,0 0-3 0,2 3-4 16,2-2-22-16,1-1-31 0,2-3-43 0,1-5-60 15,4-4-62-15,-1-4-103 0,-4-5-370 0,-5-3-895 16</inkml:trace>
  <inkml:trace contextRef="#ctx0" brushRef="#br0" timeOffset="10883.85">16842 3879 2505 0,'0'0'98'0,"0"0"-60"0,0 0-14 0,0 0 14 16,0 0 45-16,0 0 27 0,0 0 3 0,127 120-8 16,-90-81-28-16,4 2-21 0,-2 3-17 0,-1 2-16 15,-5 1-5-15,-3 4-3 0,-7 0 3 16,-3 5 1-16,-6 1 3 0,-7 2-1 0,-4 1-6 16,-1-4 2-16,-2-3-5 0,-7-7-3 0,-2-5 1 15,-1-7-1-15,-2-4-2 0,0-2 2 16,-5-2 0-16,3-1-6 0,-4-1-1 0,-1-3-4 15,0-2-21-15,-1-3-25 0,2-5-37 0,-2-2-62 16,2-3-112-16,3-1-281 0,7-4-1142 0</inkml:trace>
  <inkml:trace contextRef="#ctx0" brushRef="#br0" timeOffset="11408.27">18406 4103 2458 0,'0'0'199'0,"0"0"-56"0,0 0 3 0,0 0-37 16,0 0-34-16,0 0-36 0,0 0-32 16,0 0-1-16,0 0 3 0,0 0 15 0,0 0 17 15,5 151 3-15,-4-97 0 0,2 1-6 0,-1-2-3 16,0-2-11-16,0-4-5 0,2-1-6 0,1-3-9 15,0-1 2-15,1-3-1 0,0-6 0 16,0-4-2-16,3-5 0 0,1-5-8 0,0-2-17 16,0-3-39-16,2-2-62 0,1-4-83 0,1-6-118 15,-1-2-286-15,-4 0-1026 0</inkml:trace>
  <inkml:trace contextRef="#ctx0" brushRef="#br0" timeOffset="12021.86">18377 4436 1978 0,'0'0'246'0,"0"0"-12"0,0 0-18 15,0 0-33-15,0 0-27 0,0 0-38 0,0 0-35 16,0 0-35-16,0 0-28 0,0 0-16 0,0 0-10 16,0 0 3-16,0 0 3 0,11-20-1 15,6 20 5-15,3 0-2 0,7 2 0 0,8 1 0 16,6-1 2-16,4 0-1 0,6 0 4 0,7-2 1 15,6 0-1-15,7 0 0 0,12-5 2 16,11-3 4-16,12 0 3 0,7-2 7 0,11-1-4 16,7 1 2-16,5-1 3 0,5 1-1 0,6-1-1 15,2 2-3-15,5-1-3 0,3 1-8 0,4 2 3 16,-1 0-6-16,0 1-1 0,-1 2-2 16,-2 1 1-16,-8 0-1 0,-7 1-3 0,-7-1 3 15,-11-1-2-15,-13-1 1 0,-16 1 1 0,-11-2-2 16,-14 0-3-16,-14 0-2 0,-15-1-1 15,-12 1-4-15,-14 1 7 0,-8-2-5 0,-7-1-5 16,-6-1-8-16,-7-2-6 0,-6-1 2 0,-5-1 2 16,-6-1 10-16,-7 0 4 0,-3 1 3 0,-5-2 0 15,-3-2 2-15,-3 0-1 0,-4 1-2 16,0-2 5-16,-1-2 1 0,-1-2-1 0,-2 2 4 16,4-2-1-16,-1 1-3 0,8 0 5 0,5 4-2 15,10 2 1-15,10 5 0 0,10 4 0 0,7 4-13 16,6 1-22-16,0 1-13 0,3 0-5 0,7 2 17 15,6 4 26-15,4 2 24 0,8 2 5 0,8 3 1 16,7 1-1-16,7 2-4 0,7 1 4 16,3 1 2-16,-1 3-4 0,4 1 1 0,-4 2-5 15,-1-1-6-15,-2 1-1 0,-8 1-3 0,-4-1-1 16,-10-1-3-16,-4-2 1 0,-7 1 0 16,-6-2-3-16,-4-3 0 0,-4-1 2 0,-1-1-2 15,-7 2 5-15,-1-3 4 0,-1 1 1 0,-8 2 0 16,-4-2 3-16,-5 3-1 0,-2-2-2 0,-4-1 0 15,-4-2-1-15,-6 1-6 0,-4-1-1 16,-2 1-1-16,-2-4-18 0,-6-1-16 0,-1 0-38 16,3-4-64-16,-3 0-101 0,14-2-273 0,11-1-1174 15</inkml:trace>
  <inkml:trace contextRef="#ctx0" brushRef="#br0" timeOffset="12599.95">23442 3830 1313 0,'0'0'151'0,"0"0"-40"0,0 0 5 15,0 0 38-15,0 0 21 0,-132 150 8 0,101-105-8 16,-1 5-18-16,1 6-16 0,1 0-26 16,2 4-24-16,5 1-16 0,3-1-25 0,6-4-12 15,5 1-14-15,4-1-6 0,5-3 5 0,4-1-4 16,6-3 5-16,5-5 0 0,4-6-7 16,3-2 2-16,6-6-5 0,2-3-6 0,2-4-1 15,1-3-20-15,5-5-42 0,1-3-63 0,2 0-114 16,-11-6-212-16,-10-3-1122 0</inkml:trace>
  <inkml:trace contextRef="#ctx0" brushRef="#br0" timeOffset="13152.4">23747 4233 2883 0,'0'0'115'0,"0"0"15"0,0 0-6 16,0 0-27-16,0 0-26 0,0 0-27 15,0 0-20-15,0 0-14 0,0 0-12 0,0 0 2 16,0 0-7-16,0 0 3 0,0 0 7 0,0 0 1 16,25 48-1-16,-14-31 2 0,2-1-2 0,2 0-8 15,0-2 7-15,1-2-2 0,0-1 0 0,2-2 3 16,0-2-2-16,0-1-4 0,1-3-4 15,-1 1 1-15,1-3-8 0,-1-1 1 0,-4 0-2 16,4 0-3-16,-5-4 1 0,3 0 6 0,-5-3 4 16,0-1 2-16,-3-4 6 0,-4-1-1 0,3 0 0 15,-5-3 0-15,-1-1 2 0,0-1-2 16,-1 0 1-16,0-2 4 0,0 2 0 0,-1 0 0 16,0 3 0-16,-2 4 2 0,-2 4-10 0,3 3-1 15,1 3-9-15,-1 1-16 0,2 0-8 0,-2 5-3 16,-1 4 8-16,1 5 8 0,-3 5 22 15,0 2 5-15,4 5 3 0,1 2 4 0,0 1-3 16,1 2 1-16,6 3-3 0,2-1 3 0,-3 1-5 16,3-4 2-16,4 1-3 0,-1 0-2 15,-2-2 2-15,1 0-2 0,-2-1 1 0,-3-5-1 16,4-5 3-16,-5-2 0 0,-1-5-1 0,-3-3 3 16,0-2 3-16,-1-3 6 0,0-2 11 0,-2-1 11 15,-4 0 4-15,-3 0 4 0,-1 0-7 16,-5-1-6-16,0-4-5 0,-1-2-5 0,-3-2-2 15,1-2-10-15,2-2 1 0,-1-3-8 0,6 0-10 16,1-2-11-16,1-2-29 0,7 2-38 0,2 2-49 16,2-2-85-16,13 2-169 0,-4 2-538 15,-1 6-729-15</inkml:trace>
  <inkml:trace contextRef="#ctx0" brushRef="#br0" timeOffset="13468.41">24534 4416 2839 0,'0'0'84'16,"0"0"5"-16,0 0-16 0,0 0 7 0,0 0-9 16,0 0-4-16,0 0-4 0,0 0-13 0,0 0-10 15,0 0-15-15,0 0-10 0,0 0-9 16,0 0-1-16,-78 103-1 0,79-92-2 0,7 0 1 16,1-1-3-16,2 0 0 0,4 0-2 0,1 0 1 15,2-2-1-15,0 1-7 0,-1 0-1 16,2-3-3-16,0-1 1 0,0-3 0 0,-5-1 6 15,3-1 2-15,-5 0 3 0,-2-2 6 0,0-3 2 16,-3 0 6-16,-3-5 5 0,-1 2 6 0,-1-3-4 16,-2-2 1-16,0-2-5 0,-4 0-7 0,1-3-2 15,-5 2-4-15,-2-1-1 0,2 1-4 16,-2 1-1-16,-2-2-2 0,2 4-7 0,-1 2-4 16,0 2-18-16,-1 2-28 0,0 2-31 0,-4 3-56 15,4 2-90-15,-4 0-148 0,4 6-483 0,5-3-749 16</inkml:trace>
  <inkml:trace contextRef="#ctx0" brushRef="#br0" timeOffset="13656.85">25007 4800 1568 0,'0'0'223'0,"0"0"-3"0,0 0 6 0,0 0-3 0,0 0-11 16,0 0-19-16,0 0-39 0,0 0-46 15,0 0-29-15,-64 120-23 0,49-108-17 0,-2 1-8 16,-2-1-6-16,0 1-8 0,-3-2-8 0,1 2-4 16,-1-1-5-16,1-2-31 0,2-2-52 15,2-1-114-15,5-3-259 0,3 0-1215 0</inkml:trace>
  <inkml:trace contextRef="#ctx0" brushRef="#br0" timeOffset="13838.99">25675 4681 2575 0,'0'0'912'0,"0"0"-851"0,0 0-7 16,0 0 1-16,0 0-11 0,0 0-12 16,0 0-21-16,0 0-24 0,0 0-20 0,0 0-23 15,0 0-42-15,0 0-77 0,0 0-165 0,0 0-681 16,58-32-710-16</inkml:trace>
  <inkml:trace contextRef="#ctx0" brushRef="#br0" timeOffset="13992.08">26344 4642 2091 0,'0'0'1247'15,"0"0"-1138"-15,0 0-44 0,0 0-20 0,0 0-28 16,0 0-20-16,0 0-18 0,0 0-26 15,0 0-52-15,0 0-72 0,0 0-122 0,0 0-334 16,0 0-1065-16</inkml:trace>
  <inkml:trace contextRef="#ctx0" brushRef="#br0" timeOffset="14108.73">26639 4591 2455 0,'0'0'174'0,"0"0"-54"0,0 0-42 0,0 0-21 16,0 0-32-16,0 0-36 0,0 0-98 0,0 0-218 15,0 0-598-15,0 0-612 0</inkml:trace>
  <inkml:trace contextRef="#ctx0" brushRef="#br0" timeOffset="14356.9">27324 4655 3234 0,'0'0'41'0,"0"0"-30"0,0 0-15 16,0 0 5-16,0 0 7 0,0 0 2 0,0 0-4 15,0 0 5-15,0 0-5 0,0 0 0 16,0 0-2-16,-32 122 4 0,14-104-2 0,-5 4 1 16,-7 2 11-16,-8 0-12 0,-4 3 3 0,0-4 1 15,-1-4-7-15,3-4-7 0,1-2-20 0,3-5-33 16,1-3-47-16,5-3-58 0,3-2-109 0,7 0-298 15,7 0-1077-15</inkml:trace>
  <inkml:trace contextRef="#ctx0" brushRef="#br0" timeOffset="14888.42">27457 4101 2931 0,'0'0'136'0,"0"0"-27"16,0 0-19-16,0 0-17 0,0 0-8 16,0 0-20-16,0 0-17 0,0 0-16 0,0 0-1 15,0 0-8-15,0 0 4 0,0 0 3 16,0 0-4-16,13 91 5 0,-3-69-1 0,4-2-3 0,-1 2 2 16,5-3-5-16,1-1-2 0,0-2 0 0,4 0-6 15,-2-2 2-15,3-4-5 0,1 1-3 16,1-3-1-16,0 0-5 0,-3-1-3 0,4 1-4 15,-5-3-1-15,0-3-6 0,-4-2 3 0,-3 0 6 16,-4-1 2-16,-3-5 10 0,-2-2 5 0,-3-1-1 16,0-2 1-16,0 0-1 0,-1-3 1 15,-2-1 2-15,0-1 1 0,0 2-3 0,0 1 1 16,0 2 1-16,0 4-1 0,0 2-3 0,0 3-12 16,0 2-23-16,0 0-26 0,0 4-7 15,-1 3 14-15,-2 3 23 0,-1 4 24 0,2 3 19 16,0 6-5-16,-2 1 3 0,4 2 5 0,0 3 1 15,0 1 3-15,4 2 2 0,-2 1-4 16,3 2-9-16,0 0 3 0,0 2-4 0,0-3-3 16,-3 1 4-16,6-4-3 0,-7-1 3 0,1-4 0 15,0-4 2-15,-2-2 0 0,0-8 2 0,0-2 12 16,-3-5 17-16,0-2 16 0,-6-2 15 16,-2-1 1-16,-5 0-13 0,1-6-8 0,-4-3-12 15,-1-2-6-15,1-1-3 0,4-1-2 0,0 1-8 16,3-1-2-16,1 0-5 0,6 1-7 0,1-2-8 15,4 1-14-15,0-1-24 0,2 2-31 0,6 0-40 16,6-1-59-16,1 3-60 0,3 0-118 16,-4 3-549-16,-3 3-695 0</inkml:trace>
  <inkml:trace contextRef="#ctx0" brushRef="#br0" timeOffset="15418.42">28117 4659 1982 0,'0'0'485'15,"0"0"-408"-15,0 0-48 0,0 0-1 0,0 0 24 16,0 0 11-16,0 0 4 0,0 0-4 16,0 0-17-16,0 0-19 0,0 0-3 0,0 0-2 15,18 140-9-15,-12-114 2 0,1 2 1 0,5 0-3 16,2 1 6-16,-1-1 1 0,6 0-7 0,-3-5 2 16,1 1-2-16,2-3-4 0,-2-5 2 15,-3 0-1-15,-3-6-3 0,-3-1 2 0,-1-4 1 16,-3-4 10-16,-3-1 19 0,-1 0 26 0,0-1 1 15,0-8-7-15,-5-2-21 0,-2-3-22 0,1-2-8 16,-3-3-3-16,-3-4-2 0,-3-2-4 16,-4-5 0-16,-1-3 5 0,-2 0-1 0,-1-5-4 0,2 1 5 15,5 0-5-15,1-1 2 0,6 3 3 16,3 2-1-16,5 7 3 0,1 5-6 0,0 7 2 16,6 4-6-16,-1 4-5 0,1 4 1 0,0 0-4 15,2 2-1-15,2 2 3 0,2 6 2 16,5 6 0-16,5 4 5 0,0 3 0 0,4 5 1 15,-2 0 2-15,1 1 0 0,0 1 1 0,-3-2-1 16,-2 0 4-16,1 0-4 0,2-3 2 0,-6 1-1 16,2-2 0-16,-3-1-3 0,1-2 6 15,-1 0-2-15,-3-5-4 0,0-3 2 0,-2-2 1 16,-5-3 3-16,2-2-3 0,-6-3 8 0,-2 0 7 16,0-1 8-16,0 0 14 0,-1-4-3 15,-3-4-4-15,-1-2-9 0,-4-5-5 0,3-2-3 16,-2-5-4-16,-4-1 3 0,-2-4-9 0,1-1 4 15,-3-2-3-15,2-2-3 0,-1-1 0 0,4 0-2 16,2 0-2-16,1-3-6 0,5 3-5 16,3-2-19-16,1 4-23 0,6 3-38 0,5 6-60 15,2 7-104-15,3 6-200 0,-3 6-588 0,-2 1-527 0</inkml:trace>
  <inkml:trace contextRef="#ctx0" brushRef="#br0" timeOffset="15594.73">28856 4784 3071 0,'0'0'121'0,"0"0"6"0,0 0-16 15,0 0-20-15,0 0-18 0,0 0-32 0,0 0-21 16,0 0-12-16,0 0-10 0,121-43-3 0,-95 41-1 16,1 2-3-16,-1 0-20 0,-2 0-22 0,3 1-36 15,-2 1-43-15,3 1-64 0,-2-1-76 16,0 0-116-16,-8-1-250 0,-7-1-740 0</inkml:trace>
  <inkml:trace contextRef="#ctx0" brushRef="#br0" timeOffset="15771.53">29359 4664 1473 0,'0'0'571'0,"0"0"-265"15,0 0-64-15,0 0-28 0,0 0-25 16,0 0-54-16,0 0-52 0,0 0-45 0,0 0-36 16,0 0-12-16,0 0 5 0,0 0 12 0,0 0 2 15,16 42 3-15,-17-16-3 0,-1-1-4 0,0 0 0 16,1 2 1-16,1-2 0 0,0 3-9 15,1-2 6-15,4 1-7 0,3-1-25 0,1-3-27 16,4-3-48-16,-2-3-63 0,7-3-69 0,-2-4-98 16,1-4-243-16,-8-3-970 0</inkml:trace>
  <inkml:trace contextRef="#ctx0" brushRef="#br0" timeOffset="16159.05">29674 3995 2675 0,'0'0'60'0,"0"0"25"0,0 0 37 16,0 0 12-16,144 70-8 0,-102-41-23 15,1 8-24-15,6 8-15 0,0 10-25 0,3 9-1 16,-2 9-12-16,-2 5-10 0,-4 5 9 15,-5-3-13-15,-12-3-1 0,-2-6 0 0,-11-3-1 16,-4-1-4-16,-8 0 5 0,-2-2 0 0,-7-1-5 16,-10-4 5-16,-2-2-3 0,-3-4-2 0,0-5-1 15,1-4 3-15,1-3-6 0,1-6 1 0,2-5 2 16,3-5-1-16,4-6 2 0,1-2 0 16,1-5 1-16,-1-4 1 0,5-2 6 0,-3-3 4 15,2 0 0-15,-1-3 1 0,-4-1 1 0,5 0-4 16,-1 0-3-16,-1 0-2 0,4 0-5 15,-3-1-4-15,2-2 2 0,2 2-1 0,-2-2-3 16,0-1-2-16,1 1-11 0,-3 0-20 0,4-2-19 16,-5 1-33-16,4-2-50 0,-5-2-76 15,4 2-164-15,-2 0-697 0,4 3-660 0</inkml:trace>
  <inkml:trace contextRef="#ctx0" brushRef="#br0" timeOffset="17549.47">8931 7002 1694 0,'0'0'218'0,"0"0"26"0,0 0-3 15,0 0-26-15,0 0-31 0,0 0-31 16,0 0-37-16,0 0-41 0,0 0-41 0,0 0-30 15,0 0-25-15,0 0-12 0,0 0 12 0,0 0 10 16,-22 23 17-16,25 9 13 0,2 6-2 16,3-2-6-16,3-1-2 0,2 0 0 0,4-4-3 15,2-2-2-15,0-2 1 0,3-2-4 0,0-5 5 16,-2-1 2-16,2-3 1 0,-1-4 3 0,0-3-6 16,-2-2 2-16,1-3-2 0,-1-3-2 15,-1-1 4-15,-3-2-3 0,4-7 0 0,-2-1 3 16,-3-3 1-16,3-4 0 0,-4-1 1 0,-3-3 3 15,0 0-4-15,-2-2 6 0,-5-2-2 16,0 0-3-16,-1-3 0 0,-4 0 1 0,2 2-1 16,-4 1-3-16,0 2 3 0,-1 4-5 0,1 5 2 15,-3 5 4-15,6 4-1 0,-1 4-9 0,1 1-17 16,1 0-20-16,-2 1-25 0,2 5 0 16,0 4 13-16,0 4 15 0,0 5 23 0,4 5 12 15,0 5 0-15,6 1 0 0,-1 5 1 0,0-1-2 16,3 3-1-16,-1 1 2 0,2 0 0 0,-2 0-2 15,1-3 1-15,-1-2 1 0,-1 0-2 0,0 1 1 16,0-3 0-16,-2 4 1 0,-3-4 2 16,0-3 6-16,-4-5 1 0,-1-2 0 0,-1-5-1 15,-6-3-1-15,-1 0 2 0,-3-2 2 0,0-3 4 16,-5 0 0-16,1-2 1 0,-4-2 5 0,-1-1-5 16,0-3 0-16,-2 0 1 0,1 0-6 15,0-5 1-15,1-1 0 0,2-1-1 0,4-1-2 16,-1-1 0-16,4 1 2 0,4-2-3 0,1 3 2 15,0 0-2-15,4 0-5 0,2 1-6 0,0 0-7 16,0 0-5-16,0 2-5 0,6-2-1 16,-1-1-1-16,4-1-3 0,7 0-6 0,-1-1-31 15,5 1-44-15,6-1-55 0,0 5-51 0,4-1-61 16,1 2-137-16,-5 1-427 0,-12 0-512 0</inkml:trace>
  <inkml:trace contextRef="#ctx0" brushRef="#br0" timeOffset="18069.87">9659 7417 2071 0,'0'0'222'16,"0"0"-22"-16,0 0-62 0,0 0-62 0,0 0-43 15,0 0-17-15,0 0-6 0,0 0 5 16,0 0 13-16,0 0 5 0,-29 140-1 0,28-100-1 16,1 1-8-16,0-1-10 0,0 0-6 0,0 0-3 15,7 0-5-15,-3 0 0 0,4 1 4 16,0-2-2-16,-1 1 0 0,-1-3-1 0,2-3 6 15,-2-1-3-15,1-7 4 0,-2-4 2 0,-1-7-8 16,-3-4 7-16,2-5 5 0,0-1 4 16,-2-4 10-16,0 0 14 0,0-1 10 0,-1 0 14 15,1 0 13-15,0-1-9 0,3-2-14 0,-3-4-16 16,3-4-18-16,-3-2-11 0,5-5 0 0,0-3-7 16,1-1-2-16,3-4-1 0,-1-1-2 15,1-3 0-15,2 0-2 0,2-3 5 0,3 1-5 16,-1 0 0-16,5 0 0 0,1 1 0 0,0 1-1 15,5 1 2-15,0 0 2 0,0 2-3 0,-3 4 2 16,-4 2 3-16,-3 3-2 0,-2 4 3 16,-6 4 3-16,-3 5-3 0,-5 2-2 0,-1 3 1 15,0 0-5-15,0 0-4 0,-1 0-3 0,0 1-7 16,-4 3-8-16,0 2 2 0,-4 4 6 0,-1 5 5 16,-5 5 12-16,-2 3 1 0,-2-1 3 0,-1 3-3 15,0-2 3-15,4-3-2 0,1 1 0 16,4-2 4-16,1-2-1 0,4 0-1 0,3 0-1 15,3-4 4-15,0 1-6 0,3 1 0 0,3-3 6 16,5-2-5-16,2 0 5 0,2-1 4 0,3-1-2 16,1-1-1-16,4-1 1 0,0-1-6 15,6 0-2-15,1-1 2 0,2-1-9 0,3-2-21 16,2 2-34-16,3-3-51 0,-2 1-85 0,2 0-133 16,-9-1-577-16,-10 0-720 0</inkml:trace>
  <inkml:trace contextRef="#ctx0" brushRef="#br0" timeOffset="18336.25">10946 7397 2916 0,'0'0'122'15,"0"0"6"-15,0 0-24 0,0 0-15 0,0 0-15 16,0 0-9-16,0 0-13 0,0 0-16 15,0 0-12-15,0 0-4 0,0 0-7 0,123-42-5 16,-83 34 2-16,1-1-4 0,1 0-1 0,1 2-1 16,-1-2 5-16,2 0-9 0,-5 2 2 0,1 2 0 15,-2 0-18-15,1 0-4 0,-5 3-16 16,0 1-28-16,-7 1-25 0,-1 0-29 0,-6 0-46 16,-5 1-48-16,-5 2-81 0,-5 4-132 0,-5-2-439 15,0 0-524-15</inkml:trace>
  <inkml:trace contextRef="#ctx0" brushRef="#br0" timeOffset="18517.46">11053 7523 2528 0,'0'0'210'0,"0"0"-36"16,0 0-48-16,0 0-12 0,0 0-11 0,0 0-14 16,0 0-8-16,0 0-14 0,0 0-13 0,0 0-11 15,0 0-13-15,138-27-12 0,-94 21-7 16,1-1-2-16,2 0-7 0,-3 1 0 0,1 0-2 15,-2 3-14-15,-1-1-18 0,-1 2-29 0,-3 0-46 16,-1-1-63-16,-3 2-89 0,-3 1-173 0,-6-1-608 16,-9 1-506-16</inkml:trace>
  <inkml:trace contextRef="#ctx0" brushRef="#br0" timeOffset="19184.39">14078 6216 1681 0,'0'0'868'0,"0"0"-702"0,0 0-26 15,0 0-73-15,0 0-41 0,0 0-22 0,0 0-4 16,0 0 10-16,0 0 22 0,0 0 17 0,-29 122 11 15,29-71 6-15,0 3-14 0,3 4-14 16,6 1-10-16,3-1-11 0,3 2-1 0,-1-3-4 16,3 0-2-16,2-5-1 0,-4-3-1 0,2-3-5 15,-4-6-29-15,1-1-44 0,-2-4-82 16,0-1-108-16,-4-10-159 0,-5-7-879 0</inkml:trace>
  <inkml:trace contextRef="#ctx0" brushRef="#br0" timeOffset="19469.5">13300 7422 2853 0,'0'0'60'0,"0"0"-53"16,0 0-15-16,0 0 16 0,0 0 39 0,0 0 45 15,135-13 8-15,-75 11-13 0,15-2-17 0,8 1-16 16,17-1-10-16,8 0-9 0,10 0-6 0,5-3-3 15,7 0-4-15,-1-2-4 0,-1-1-2 16,3 1-8-16,-3 1-1 0,-4-2 2 0,-7 3-7 16,-4-3 4-16,-8 2 1 0,-10 1-2 0,-4-1-2 15,-10 0-1-15,-3 1-4 0,-9 1-2 0,-6 1-2 16,-9 0-8-16,-3 1-10 0,-6-1-18 16,-9 2-19-16,-1-1-24 0,-11 1-24 0,-3-1-40 15,-11 2-61-15,-5 1-118 0,-5 1-242 0,0 0-1023 0</inkml:trace>
  <inkml:trace contextRef="#ctx0" brushRef="#br0" timeOffset="20002">13215 8422 3207 0,'0'0'22'0,"0"0"-3"0,0 0-14 15,0 0-13-15,0 0 11 0,0 0 6 0,0 0 7 16,0 0 18-16,0 0 2 0,109 124 1 0,-64-78-8 16,2 2-7-16,0 2-9 0,1-2-5 15,-7-4 0-15,-1-1-4 0,-3-6-1 0,-2-4 1 16,-3-4 2-16,-2-5-5 0,-1-7 4 0,-1-3-1 15,-6-4-6-15,1-4 2 0,-2-2 2 16,-3-4-2-16,2 0 2 0,-5-7 3 0,1-3 1 16,0-3-3-16,-2-5 6 0,-3-2-8 0,0-4-7 15,-3-3 0-15,-5-3-3 0,-1-2-2 16,-2-5 2-16,-4-1 1 0,-4-2-7 0,-4-4 0 16,1-3 1-16,-5-1-6 0,2-2 1 0,-5-3 3 15,5 1 2-15,-4 1 6 0,2 1 6 0,1 4 3 16,-2 6-1-16,4 3 2 0,3 8 0 0,4 5-1 15,2 6-1-15,4 3 4 0,0 3-4 16,7 1-7-16,5 2 6 0,9 0-3 0,8-2 5 0,10-1 12 16,12-1 5-16,12 1 0 0,8-1 6 15,12 1 2-15,8 0-4 0,8 0 2 0,3 3 4 16,2-2-7-16,0 1 0 0,3-1 1 0,-6 1-5 16,-4-1-6-16,-3 2-1 0,-8 0-4 15,-6 2-5-15,-7 0 5 0,-6 0-3 0,-11 3-3 16,-6 0-1-16,-7 2-11 0,-6 2-18 0,-8 0-29 15,-6 1-35-15,-7 5-57 0,-6 1-72 0,-8 3-133 16,-2-2-594-16,0-2-687 0</inkml:trace>
  <inkml:trace contextRef="#ctx0" brushRef="#br0" timeOffset="20549.74">14690 8378 3030 0,'0'0'-10'16,"0"0"6"-16,0 0 8 0,0 0 26 0,0 0 21 15,-39 132 8-15,34-99-2 0,-2 4-12 16,3 3-17-16,-2-1-15 0,6-1-8 0,-2-3 1 16,1-4 2-16,1-1-5 0,0-6 2 0,0-5 3 15,0-2-6-15,0-6 3 0,2-3-1 16,-1-2-3-16,0-4 2 0,-1-2 14 0,0 0 9 15,0-2-3-15,0-8 1 0,0-3-12 0,-1-6-8 16,-3-3 0-16,-3-3-1 0,-3-5-3 16,-1 0-5-16,-3-3 2 0,-2-3-3 0,-3-3 3 15,1 0 3-15,-3-1-6 0,1-4 5 0,0 3 1 16,-1 1 3-16,4 5 0 0,2 4-2 0,6 8 3 16,5 6-3-16,3 7 5 0,1 4-4 15,1 2-12-15,3 3-4 0,5 1-1 0,6 0 5 0,4 6 6 16,7 5 6-16,5 5 2 0,7 7 1 15,4 2 3-15,0 4 0 0,5 0-2 0,-3 2-2 16,-2-2 1-16,-1-1-3 0,-2-1-2 0,0 1 3 16,-5-2-4-16,1-2 1 0,-1 0 4 15,-6 0-4-15,-3-5-3 0,2-1 0 0,-5-4 1 16,-1-2 4-16,-3-4 2 0,-4-2 2 0,0-3-3 16,-6-2 1-16,-2-1 11 0,1-1 11 0,-4-6 7 15,-2-4-1-15,1-6-9 0,1-4-11 0,-3-5-1 16,0-3 2-16,-5-5-5 0,-4-1-1 15,-1-5-5-15,1-2-3 0,-1-4 1 0,-1-3-1 16,0-1-5-16,2-4-5 0,2-2-7 0,0-2-8 16,1-1-18-16,3 0-18 0,3 1-31 15,1 5-50-15,8 6-71 0,2 7-148 0,-1 15-435 16,-2 10-835-16</inkml:trace>
  <inkml:trace contextRef="#ctx0" brushRef="#br0" timeOffset="21183.49">17624 6238 2203 0,'0'0'116'0,"0"0"4"0,0 0 14 16,0 0-2-16,0 0-42 0,0 0-34 0,0 0-15 15,0 0 6-15,0 0 15 0,0 0 4 0,0 0-6 16,148-22-9-16,-82 22-12 0,10 0-12 15,2 2-6-15,7-1-4 0,3 2-9 0,-1 0-3 16,-2 0-1-16,2 2-4 0,-5 0 3 0,-4 1-5 16,-7 1-8-16,-6 1-24 0,-8-2-27 0,-10 2-34 15,-7-3-34-15,-9-1-34 0,-10 2-50 16,-8-2-65-16,-6 3-86 0,-5-1-342 0,-2-2-541 0</inkml:trace>
  <inkml:trace contextRef="#ctx0" brushRef="#br0" timeOffset="21733.45">17700 6316 2426 0,'0'0'100'15,"0"0"1"-15,0 0-13 0,0 0-31 16,0 0-22-16,0 0-21 0,0 0-4 0,0 0 9 16,0 0 13-16,0 0 18 0,0 0 11 0,0 0-1 15,0 0-7-15,0 0-13 0,157 134-14 0,-110-100-7 16,4-1-4-16,0 3-5 0,-2 0-2 15,3 2-4-15,-1 2 0 0,-2-1-2 0,2 0 3 16,-4 2-4-16,-4 1-1 0,0 0 2 0,-4-1-3 16,-5-3 1-16,-2-1 2 0,-9-1-2 0,-2-2-3 15,-7-1-3-15,-4-2-5 0,-6-1-4 16,-4-1-9-16,-5-2 3 0,-10-4 1 0,-4 2 3 16,-4-2 13-16,-5 1 1 0,-3-3 2 0,-2 3 2 15,-4-2 4-15,-3-1-3 0,0 0 0 16,1 0 7-16,-5-2-5 0,2 2 2 0,-2-2 1 15,-1-2-6-15,5-2-2 0,0-1 5 0,4-1-1 16,3-4-1-16,5 0 0 0,3-4 2 0,3-1-2 16,2-2 2-16,10-1-3 0,1-1 0 15,8 0-3-15,1 0-18 0,0 0-26 0,7 0-31 16,2 0 1-16,5 0 17 0,4 0 26 0,5 4 35 16,7 1 8-16,2-1 3 0,6 2 4 0,5 3 2 15,0-1-3-15,3 1 4 0,2 0 1 0,0 2 0 16,2-1-4-16,-1 1 0 0,-1 0-2 0,-1 1-1 15,-1-2 6-15,-2 0 1 0,-4 0-6 16,-1-3 0-16,-5-1-3 0,-4 1 1 0,-4-3 7 16,-6-2 4-16,-5-1 0 0,-2 0 2 0,-6 0-1 15,0 1-5-15,-4-2-2 0,2 0-5 16,-3 0 0-16,-1 0 3 0,-1 0 3 0,2 0 5 16,-2 0 1-16,0 0-3 0,0 0-3 0,0-5-15 15,1-2-29-15,2-3-25 0,1-6-43 0,2-4-51 16,1-3-83-16,4-5-180 0,-3 6-516 0,-1 7-682 15</inkml:trace>
  <inkml:trace contextRef="#ctx0" brushRef="#br0" timeOffset="21903.33">18599 6349 2972 0,'0'0'56'0,"0"0"31"0,0 0 19 15,0 0 5-15,0 0-14 0,0 0-21 0,0 0-13 16,0 0-22-16,0 0-23 0,0 0-15 0,0 0-16 15,0 0-4-15,0 0 4 0,0 0 10 0,-80 30 2 16,94 16 4-16,2 7-6 0,3 8-37 16,3 3-41-16,-2 9-72 0,1 4-118 0,-7-19-272 15,-3-16-1159-15</inkml:trace>
  <inkml:trace contextRef="#ctx0" brushRef="#br0" timeOffset="22484.05">17109 8704 2284 0,'0'0'176'0,"0"0"9"15,0 0-34-15,0 0-8 0,0 0-21 0,0 0-24 16,0 0-25-16,0 0-17 0,0 0-19 0,0 0-18 16,0 0-6-16,0 0-8 0,0 0-3 15,59-61 2-15,-39 47-3 0,2-1-2 0,4-1-1 16,-1-1 4-16,5 0-1 0,0-3 0 0,2 0 1 15,1 0-4-15,-6-1 1 0,-1 1 4 0,-5 2-4 16,-5 1 1-16,-2 2 4 0,-3 2-3 16,-5 2 4-16,1 1 0 0,-6 6 0 0,-1 1-3 15,0 3-6-15,0 0-8 0,0 0-18 0,-1 4-13 16,-1 5 1-16,0 4 9 0,-1 6 15 0,1 6 16 16,1 3 4-16,1 3-2 0,1 1 0 15,8 1 3-15,0 2-2 0,1 2 1 0,3-2 3 16,2 3-8-16,-2-3 3 0,-2-1 1 0,0-3 1 15,-1 0 0-15,0-4-1 0,-2-1 3 0,0-4-6 16,-4-1 5-16,-3-3 0 0,-1-4-2 0,0-2 10 16,0-2 8-16,-3-2 9 0,-4-2 1 15,3-2 9-15,-4-1 3 0,-1-1 0 0,-2-2 5 16,-2 0-4-16,-4 0-14 0,3-1-6 0,-4-5 1 16,0-1-10-16,0-2 3 0,3-4-1 15,-2 1-12-15,5-2-12 0,-1-4-17 0,3-1-42 16,2-3-86-16,5-7-181 0,1 7-767 0,2 6-630 0</inkml:trace>
  <inkml:trace contextRef="#ctx0" brushRef="#br0" timeOffset="22636.81">17602 8039 3321 0,'0'0'59'0,"0"0"18"0,0 0-1 16,0 0-6-16,0 0-22 0,0 0-23 0,0 0-18 15,0 0-25-15,0 0-25 0,0 0-14 0,0 0-27 16,0 0-47-16,0 0-69 0,0 0-140 0,83-52-465 16,-62 61-853-16</inkml:trace>
  <inkml:trace contextRef="#ctx0" brushRef="#br0" timeOffset="22833.96">18094 8330 3111 0,'0'0'134'16,"0"0"-11"-16,0 0-31 0,0 0-23 16,0 0-13-16,0 0-9 0,0 0-18 0,0 0-16 15,145-106-6-15,-101 93-6 0,0 2-10 0,4 1 6 16,2 3-8-16,1 2-15 0,0 2-18 0,0 2-29 16,-4 1-41-16,-4 0-46 0,-6 1-57 15,-5 6-94-15,-9 1-192 0,-10-2-1041 0</inkml:trace>
  <inkml:trace contextRef="#ctx0" brushRef="#br0" timeOffset="22994.05">18202 8592 2869 0,'0'0'148'0,"0"0"-37"16,0 0-59-16,0 0-12 0,0 0-10 0,0 0-13 15,0 0 0-15,0 0-11 0,152-95-12 16,-108 82-3-16,6 3-17 0,2 0-43 0,0 2-55 15,1 1-67-15,-2 1-76 0,0 3-111 0,-12 1-410 16,-13 1-644-16</inkml:trace>
  <inkml:trace contextRef="#ctx0" brushRef="#br0" timeOffset="23283.35">19182 8408 2408 0,'0'0'230'0,"0"0"-46"15,0 0-33-15,0 0-12 0,0 0-34 0,0 0-30 0,0 0-25 16,0 0-24-16,0 0-10 0,0 0-1 15,0 0-11-15,0 0 2 0,0 0 0 0,0 0-6 16,-100 83-1-16,92-67 1 0,4 1-4 16,1 1-3-16,3 0 1 0,3 1-3 0,5-1-1 15,5 0-2-15,2-1 1 0,5-4-6 0,3 1 0 16,5-1 2-16,0-3-1 0,6 0-5 16,1-5-2-16,2-2 1 0,-1-2 0 0,2-1 16 0,-6-2 7 15,-3-3 2-15,-4-3 5 0,-6-3 7 0,-3 0 9 16,-5-2 7-16,-5-2 11 0,-4-3 1 15,-2-1 0-15,0 0-3 0,-7-2-16 0,-7-2-13 16,-2 1-16-16,-5-3-7 0,-4 2-17 0,-4-1-22 16,-2-2-35-16,-2 1-64 0,-2-3-90 15,9 8-220-15,9 5-1195 0</inkml:trace>
  <inkml:trace contextRef="#ctx0" brushRef="#br0" timeOffset="24016.55">18700 5695 2759 0,'0'0'148'0,"0"0"16"0,0 0-27 0,0 0-27 16,0 0-25-16,0 0-27 0,0 0-18 15,0 0-26-15,0 0-16 0,0 0-16 0,0 0-6 16,0 0 2-16,0 0 11 0,0 0 8 0,15 34 1 16,-5 3 5-16,-2 0-4 0,2 1 2 15,-2 2 1-15,1-4 0 0,-2-1-1 0,0-2 0 16,-1-5 0-16,-3-3-5 0,-2-4-1 0,1-6-3 16,-2-5-4-16,0-2-4 0,-2-2 0 0,-1-2 2 15,-1-3 6-15,1-1 10 0,-1 0 7 16,-1-5 2-16,0-4-5 0,-1-4 0 0,-1-5-4 15,1-4-4-15,-3-4 7 0,2-2-3 0,-3-5 0 16,1-3 4-16,0-2-1 0,1-3-3 0,-1-1 4 16,-1 0 1-16,4 0-3 0,1 4 1 15,1 3-2-15,3 7-4 0,1 9-3 0,0 6 5 16,1 6-5-16,3 4-8 0,-1 2-4 0,1 1-12 16,4 1-2-16,1 5 5 0,7 4 9 0,4 5 4 15,3 3 8-15,5 6 3 0,2 2 0 0,3 2 2 16,-2 0 0-16,1 2-1 0,-4-3-2 15,0-2 2-15,-3-3-2 0,-1-1-1 0,-1-4 4 16,-6-3 1-16,-1-4 0 0,-6-3-1 0,-2-3 2 16,-2-1 2-16,-5-2 10 0,0-1 12 0,-1 0 15 15,0 0 10-15,0-4 3 0,-2-2-8 16,-1-2-14-16,-1-5-10 0,0-1-9 0,-1-2 1 16,0-2 0-16,-2 0-2 0,0 0 0 0,-1 0-5 15,1-3-3-15,1 0-5 0,-3 1 0 0,2-1-1 16,2 1-3-16,0 2-4 0,0 0-9 0,0 2-14 15,1 4-25-15,2 0-21 0,-1 3-26 16,3 2-60-16,0 1-101 0,4 4-191 0,1 1-561 16,1 0-463-16</inkml:trace>
  <inkml:trace contextRef="#ctx0" brushRef="#br0" timeOffset="24176.97">19319 5718 2473 0,'0'0'133'15,"0"0"-5"-15,0 0 0 0,0 0-12 16,0 0-13-16,0 0-23 0,0 0-29 0,0 0-18 16,142-22-14-16,-109 21-13 0,3 1-4 0,3 0-5 15,6 1-23-15,0 4-42 0,3-2-53 16,-3 1-71-16,2 1-99 0,-12-3-223 0,-11 0-1033 0</inkml:trace>
  <inkml:trace contextRef="#ctx0" brushRef="#br0" timeOffset="24349.29">20076 5461 2620 0,'0'0'137'16,"0"0"32"-16,0 0-15 0,0 0-39 0,0 0-35 15,0 0-36-15,0 0-24 0,0 0-15 16,0 0-9-16,0 0 2 0,0 0 5 0,0 0 5 0,-1 120 3 16,8-82-2-16,2 4 0 0,2 1-6 15,0 2-11-15,4 1-38 0,-3 0-65 0,4 2-38 16,-2 0-85-16,-1-10-234 0,-5-13-1155 0</inkml:trace>
  <inkml:trace contextRef="#ctx0" brushRef="#br0" timeOffset="26882.79">20103 7139 1999 0,'0'0'135'0,"0"0"38"16,0 0 11-16,0 0-33 0,0 0-26 0,0 0-28 16,0 0-20-16,55-132-18 0,-34 116-11 0,7 3-9 15,0-1-8-15,2 3-5 0,3 2-7 16,-2 2-9-16,-3 4-6 0,-1 1 3 0,1 2-7 15,-5 0 2-15,2 6-4 0,-2 3-2 0,-3 1-1 16,0 3-1-16,0 0 3 0,-3 2-4 0,-3 1 3 16,-2 1-1-16,-2-4-2 0,-3 1 3 15,-5-1 1-15,-2 0-3 0,0-4 4 0,0 1 4 16,-8 0 3-16,0-1 7 0,-6 3 3 0,-2-1 3 16,-7 0-3-16,-2-1-2 0,-4 2-4 15,-2-2-2-15,-3 1-1 0,-1-1-2 0,0-1-5 16,-2-1-12-16,4 0-15 0,3-1-25 0,3-1-32 15,5 0-36-15,6-3-52 0,4 1-85 0,6-2-122 16,4 0-364-16,0-2-634 0</inkml:trace>
  <inkml:trace contextRef="#ctx0" brushRef="#br0" timeOffset="27133.83">20818 6921 1802 0,'0'0'214'0,"0"0"16"0,0 0-5 16,0 0-45-16,0 0-37 0,0 0-28 0,0 0-37 16,0 0-24-16,0 0-21 0,0 0-20 15,0 0-3-15,0 0 0 0,-127-19-2 0,107 34 4 16,3 4-2-16,-2 1-2 0,4 1-3 0,2-1-5 16,7 1-3-16,4 0-6 0,2 1-3 0,2 2 3 15,9-2 2-15,2 4 4 0,3-2 5 0,5-1-3 16,3-1 0-16,0-3-2 0,2-1-16 15,4-4-38-15,0-2-56 0,1 1-73 0,-2-2-124 16,-7-3-307-16,-9-1-932 0</inkml:trace>
  <inkml:trace contextRef="#ctx0" brushRef="#br0" timeOffset="27566.35">21199 7396 2312 0,'0'0'139'0,"0"0"-39"0,0 0-35 0,0 0-21 16,0 0-9-16,0 0-6 0,0 0-5 0,0 0-8 15,0 0-8-15,0 0-3 0,121-109 2 0,-104 99 0 16,-1 0 5-16,-2 1 2 0,-3 0-2 16,-1 1 1-16,-1-1-2 0,-2 3-1 0,-4 1 6 15,-3 3 7-15,0 1 0 0,0 1-7 0,0 0-15 16,0 0-28-16,0 4-21 0,-1 2 1 15,-1 5 7-15,-2 0 19 0,1 5 17 0,2 4 4 16,0 2 5-16,-2 3-4 0,1 2 4 0,0 1-1 16,1 1-4-16,1 1 3 0,0-1-2 0,0-2 2 15,0 0 1-15,-1-1 1 0,1 0-5 0,-1-2 3 16,0-1 2-16,-1 2 12 0,1-3 15 0,-2 0 2 16,2-2 2-16,-2-3-13 0,-3-2-7 15,2-2 4-15,-4-3 3 0,0-2 4 0,-1 0 3 16,1-1-2-16,-3-1-2 0,-2-2 2 0,1 1-5 15,-3-1 0-15,1-1 1 0,-5-1-7 16,3-2 0-16,-1 0-2 0,-2 0-1 0,5 0-1 16,-2-2 0-16,5-3-3 0,-2 0 1 0,4 0 0 15,0-2-1-15,3 0-9 0,2-2-20 0,1 1-25 16,1-1-57-16,2-3-75 0,4-1-131 16,1 4-337-16,-1 1-980 0</inkml:trace>
  <inkml:trace contextRef="#ctx0" brushRef="#br0" timeOffset="27719.47">21392 7010 2967 0,'0'0'89'15,"0"0"26"-15,0 0 14 0,0 0-20 0,-31-120-22 16,26 102-22-16,5 5-21 0,0 4-19 0,0 2-17 16,0 3-16-16,0 3-16 0,0 1-25 0,6 0-36 15,0 7-53-15,3 6-79 0,6 1-136 16,-2 0-518-16,-4-3-781 0</inkml:trace>
  <inkml:trace contextRef="#ctx0" brushRef="#br0" timeOffset="29020.7">22464 7058 1416 0,'0'0'325'0,"0"0"-13"0,0 0-63 0,0 0-41 15,0 0-37-15,0 0-29 0,0 0-31 0,0 0-21 16,0 0-22-16,0 0-15 0,0 0-9 0,0 0-6 16,0 0-5-16,0 0-7 0,0-59-4 15,0 59 1-15,0 0-3 0,0 0 0 0,0 0-1 16,0 0-4-16,0 0 0 0,0 0-2 0,0 0-2 16,0 0-4-16,0 0-1 0,0 0-3 0,0 1-5 15,-1-1-2-15,0 2-7 0,0 0-6 16,0 1 0-16,-4 4 0 0,3 5 5 0,-5 2 8 15,2 7 2-15,-4 4 3 0,0 0 5 0,2 0-3 16,3-1 0-16,-2 0-2 0,3-2 0 0,1 0 0 16,0-1 3-16,2-2 1 0,-2-1-5 15,2-2 0-15,0 0-2 0,0-2 3 0,3-1-2 16,0-2 1-16,0 0 2 0,3-1-2 0,-3-1 2 16,3 0 0-16,-2-1-4 0,3 2 0 15,1-6 1-15,-2 1-4 0,2-2 0 0,3-1 0 16,1-1-3-16,3-1 3 0,-2 0 1 0,3-5-4 15,-1-2-5-15,0-1-2 0,-1-1-3 0,-3-2 2 16,1-1 6-16,-2 1 4 0,0 0 1 0,-2 0 5 16,-4 2 0-16,2 1 3 0,-5 3 0 15,1 1 2-15,-2 3-2 0,0 1-3 0,0 0 0 16,0 0-5-16,0 0-6 0,0 2-2 0,0 1-2 16,0 0 2-16,2 1 8 0,1 3 5 0,0 0 4 15,2 3 1-15,0-1 2 0,3 0-1 16,0 2 1-16,-2-2 1 0,3 1-4 0,2-1 2 15,0-1 0-15,5-1 2 0,-4 0-2 0,-1-2-1 16,4 0 2-16,-4-1-2 0,1-1 3 0,-4-2 2 16,-2 0 1-16,1-1 0 0,-4 0 6 15,4 0 3-15,-4 0-1 0,2-1 7 0,-2-2 3 16,-2-2 4-16,4-1 3 0,-2-4-5 0,-1-1-12 16,0-3-8-16,1-1-1 0,-1-1-3 0,-2-3-3 15,0 1-2-15,0 1-3 0,0-2-4 16,-5 0 1-16,3-1-4 0,-1 1-12 0,-2 0-12 15,3 1-13-15,-1 3-20 0,1 2-19 0,-2 4-38 16,3 3-64-16,0 5-131 0,0 1-195 0,1 0-784 16</inkml:trace>
  <inkml:trace contextRef="#ctx0" brushRef="#br0" timeOffset="29868.89">23174 7547 2333 0,'0'0'216'0,"0"0"-24"0,0 0-65 0,0 0-36 15,0 0-34-15,0 0-33 0,0 0-23 0,0 0-3 16,0 0 4-16,0 0 6 0,0 0 10 15,0 0-1-15,-1 128-1 0,4-99 3 0,-2-4-7 16,4 0-3-16,-2-1 1 0,-2-2-4 0,1-1 3 16,2-3-5-16,-2 0 2 0,0-4-2 15,-1-2-4-15,0-2 5 0,3-4-3 0,-3 0 0 16,0-3 1-16,0 0 1 0,-1-3 2 0,0 1 8 16,0-1 15-16,0 0 6 0,2 0 12 0,-2-6-3 15,0-1-14-15,0-2-12 0,0-2-10 0,0-4-5 16,-2-2-3-16,0 1 5 0,-3-3-3 0,1-1-2 15,-3-2 2-15,3-1-3 0,-3 0 0 0,1 1 1 16,1-4 2-16,1 4-2 0,0 1-4 16,2 3-1-16,2 5-3 0,0 2-2 0,0 4 0 15,2 4-13-15,2 1-6 0,-1 2 2 0,3 0 1 16,1 3 12-16,7 6 7 0,0 5 4 16,7 3 2-16,2 3 2 0,5 2 2 0,0 2-1 15,-3-1 0-15,1-1-1 0,-3 2 2 0,-1-2-6 16,-3-1 3-16,0 1 0 0,-1 0-5 0,0-2 5 15,-2-2-2-15,0-2 2 0,-1-1 0 16,2-1 2-16,-4-2-2 0,-1-4-2 0,-2-3 4 16,-1-1 1-16,-3-2 3 0,-3-2 12 0,-2 0 11 15,-1 0 10-15,1-6 5 0,-1-3-7 16,0-2-10-16,0-3-10 0,0-2-1 0,-1 0-5 16,0-3-2-16,0-1-3 0,-1 1-5 0,-3-4-2 15,3 0-5-15,2-1-7 0,-1-1-14 0,1-2-19 16,0-1-20-16,0 0-33 0,0-6-24 0,0 1-64 15,0 0-140-15,0 5-280 0,1 10-978 0</inkml:trace>
  <inkml:trace contextRef="#ctx0" brushRef="#br0" timeOffset="30466.56">23084 6709 2090 0,'0'0'204'0,"0"0"-9"15,0 0-38-15,0 0-32 0,0 0-20 16,0 0-14-16,0 0-25 0,0 0-17 0,0 0-19 16,0 0-12-16,0 0-1 0,0 0-8 0,0 0 0 15,0 0-1-15,102-116-6 0,-86 102 3 0,0 0-5 16,3 1 0-16,-2-1 0 0,-2 1 0 16,1-1-2-16,-4 2 0 0,0 0 2 0,-2 0 0 15,-2 3 2-15,-1 2 1 0,-5 1 0 0,-2 2-3 16,0 3-1-16,0 1-6 0,0 0-17 0,0 0-12 15,-1 0-23-15,0 2-20 0,-2 3 7 0,0 4 13 16,2 2 21-16,-1 7 25 0,0 3 9 16,-2 1 0-16,3 4 4 0,1 2 0 15,0 2-3-15,0-1 1 0,0 3 4 0,5-3-1 0,-1 0 2 16,0 0-3-16,2-2-1 0,1-2 1 16,-4-1 2-16,0-4 0 0,1-2-2 0,-3-4 0 15,0-3-3-15,-1-3 7 0,0-3 2 0,-2-1 5 16,-3-1 8-16,2-1 5 0,-5 1 10 0,-2 0 5 15,0-2-4-15,-5 0 0 0,-2-1-6 16,-3-1-4-16,-1 1-3 0,-1 0-7 0,-3-1-4 16,4-2-3-16,1 2 3 0,4-1-5 0,1 0-1 15,4 0 3-15,5 0-6 0,1 1 10 16,3 0 3-16,2 1 0 0,0-1-2 0,0 1-6 16,0-1-3-16,2 0-6 0,-1 0-12 0,5-2-18 15,-1 0-26-15,4-1-39 0,3-1-55 0,6-1-96 16,-6 2-252-16,-1 2-1077 0</inkml:trace>
  <inkml:trace contextRef="#ctx0" brushRef="#br0" timeOffset="30625.65">23353 6244 2743 0,'0'0'57'15,"0"0"23"-15,0 0 16 0,0 0-1 0,0 0-27 16,-35-121-22-16,35 111-30 0,0 3-29 0,0 4-40 15,0 2-56-15,6 1-40 0,0 4-60 16,7 6-76-16,-3-2-195 0,-4 0-1045 0</inkml:trace>
  <inkml:trace contextRef="#ctx0" brushRef="#br0" timeOffset="31171.36">23773 6084 2488 0,'0'0'142'0,"0"0"-14"0,0 0-31 16,0 0-70-16,0 0-24 0,0 0-3 0,0 0 9 16,0 0 8-16,0 0 3 0,0 0 3 15,-28 153-5-15,25-108 1 0,-2 2-2 0,3 4-1 16,-1 1-1-16,1 0 0 0,-3-1-3 0,4 0-4 16,0-2 0-16,0-6-5 0,-1-5 1 0,-2-4 1 15,3-8-4-15,0-4 4 0,0-6-1 16,0-6 1-16,0-3 1 0,0-3 3 0,1-3 5 15,-1 0 6-15,1-1 13 0,0 0 7 0,0 0 6 16,0 0 6-16,0 0 0 0,0-3-6 16,1-3-11-16,1-2-14 0,0-5-18 0,5-3-10 15,2-1-4-15,1-2-4 0,3-1 0 0,5-4 3 16,1 1 0-16,4-2-1 0,2-2 6 16,4-1-3-16,-1 0 1 0,0 2 1 0,-2 0 0 15,2 2-2-15,-7 4 1 0,0 2 3 0,-5 4-2 16,-3 3 3-16,-5 3 5 0,-5 2-2 0,-2 3 2 15,-1 1 0-15,0 1-7 0,0 1-6 0,-2 0-7 16,-1 0-8-16,-3 0-5 0,2 0 2 16,-6 3 7-16,-1 0 4 0,-5 3 13 0,-4 0 5 15,0 0 3-15,0 1 3 0,-1 0 5 0,2-1 1 16,3 2 1-16,-2-1 6 0,2 1-2 0,4-1-4 16,3 1-1-16,6-1-3 0,2 3-4 0,1 1 3 15,2 3 6-15,9 2 5 0,5 3 12 16,4 2 11-16,5 2 4 0,11-1-6 0,2 0-1 15,6 0-7-15,1-1-14 0,2-2 3 0,-2 0-7 16,-3-3-4-16,-3 1-5 0,-2-1 1 0,-7-1-6 16,-3 1-1-16,-3 1 3 0,-4 0-28 15,-6 1-28-15,0 0-47 0,-2 2-67 0,-7 0-93 16,0-5-221-16,-4-3-1171 0</inkml:trace>
  <inkml:trace contextRef="#ctx0" brushRef="#br0" timeOffset="32452.43">22209 11377 2248 0,'0'0'228'0,"0"0"-83"0,0 0 12 0,0 0-17 16,-10-138-19-16,9 118-15 0,-1 4-8 15,-3 3-10-15,2 5-22 0,1 4-10 0,-2 2-17 16,3 2-20-16,0 0-10 0,0 0-16 0,1 2-10 16,-2 3-4-16,-1 7 9 0,-1 6 3 0,1 5 6 15,-2 6 7-15,4 3-4 0,1 5 1 0,1 0 1 16,7 0-1-16,2-1-1 0,3-2 3 15,3-3-1-15,3-1-3 0,-1 1-1 0,4-3 0 16,0-2-1-16,-2-2-4 0,2-5 4 0,-2-6-7 16,-4-2-3-16,-1-3 0 0,-1-3-3 15,0-3-8-15,-2-2-1 0,-2 0 3 0,2-3-2 16,-1-6 6-16,4 0 3 0,-5-4 1 0,-1-1-4 16,-1-4 1-16,0 0 1 0,0-3-2 15,-5 2 10-15,3-1 2 0,-4 2-1 0,-1 2 5 16,4 3 2-16,-5 3-2 0,1 6 2 0,-1 1-9 15,0 3-20-15,0 0-15 0,0 2-6 0,1 5 9 16,0 2 21-16,1 5 24 0,3 4 11 0,0 2-1 16,3 2 1-16,3-1-6 0,0 0 0 15,0 1 0-15,6-1-2 0,-1-3-1 0,1 0 2 16,1-3 1-16,1-3 1 0,3-2 3 0,1-1-2 16,5-4 7-16,-4-2-1 0,2-3 2 0,-4 0 3 15,-1-4 0-15,-4-5 4 0,-3-1 7 0,1-4 2 16,-4-2-2-16,-1-4 4 0,-3-3-6 15,-2-2 4-15,-3-4 5 0,-2-1-9 0,0-2-6 16,0-4-7-16,-2 1-8 0,-4-5-4 0,3-2 0 16,-3 0-1-16,2 1-7 0,-3 0 3 0,2 7-4 15,-2 4-2-15,3 5-2 0,-2 7-10 16,3 6-10-16,-3 5-31 0,4 4-47 0,2 3-67 16,0 4-56-16,0 10-74 0,0 8-102 0,5-2-485 15,-2-6-466-15</inkml:trace>
  <inkml:trace contextRef="#ctx0" brushRef="#br0" timeOffset="32935.36">23384 11711 2208 0,'0'0'71'0,"0"0"-8"0,0 0 12 15,0 0 11-15,0 0 6 0,0 0-2 0,-29 123-22 16,24-102-24-16,3 4-15 0,1 0-10 15,-1 0-7-15,1 4-5 0,1 0 0 0,-1-1 0 16,-2 3-1-16,2 0-1 0,0-2 1 0,0-3-2 16,0-3 0-16,-1-3 2 0,-2-6-2 0,1-1-2 15,2-5 1-15,-1-3 4 0,1-4 7 16,-3-1 23-16,3 0 15 0,-1-5-2 0,0-5-7 16,-3-3-23-16,3-3-14 0,-1-4-4 0,-1-5 1 15,1-3 3-15,0-6-2 0,-3 1 3 0,4-3-1 16,-4-3-3-16,3 0 1 0,-4-1-2 15,3-3 0-15,4 1-2 0,0 5 1 0,0 5-2 16,2 6-2-16,3 11-9 0,-1 7-12 0,-2 5-10 16,5 3-3-16,0 6 8 0,3 6 11 15,3 7 12-15,6 4 5 0,1 6 3 0,2 3-1 16,1 4 5-16,4 0 1 0,-4-2 0 0,4 0-1 16,-2-3-2-16,3-2-2 0,-4-2 1 15,3-2 0-15,-6-5-3 0,2-3 6 0,2-3 3 16,-3-4 6-16,-1-5 7 0,-1-2 8 0,-1-3 3 15,-4 0 13-15,2-7 10 0,-6-4 3 0,-1-1-1 16,1-3-11-16,-3-2-14 0,-4-2-11 0,2-1-5 16,-4-1-7-16,3-1-5 0,-3-2-2 0,0-2-8 15,-2-2-20-15,0-4-22 0,0 0-37 0,-1-4-73 16,0-2-46-16,-6-2-167 0,5 9-579 16,0 8-661-16</inkml:trace>
  <inkml:trace contextRef="#ctx0" brushRef="#br0" timeOffset="33585.15">22972 10639 1714 0,'0'0'259'0,"0"0"-12"0,0 0-18 15,0 0-23-15,0 0-34 0,0 0-32 16,0 0-23-16,0 0-26 0,0 0-28 0,0 0-14 16,0 0-13-16,0 0-11 0,0 0-3 0,0 0-7 15,41-30-7-15,-23 21-2 0,4-2-1 16,1 1-2-16,3 0 0 0,-1-1 2 0,2 1-4 16,-3-1-1-16,2 1 2 0,1 0 0 0,-4-3-2 15,0 3 1-15,-3-2 3 0,-1 1-3 0,-5 1 4 16,0-1 1-16,-4 3-3 0,-3 1 1 0,-1 1 1 15,-4 3-2-15,-1 2-6 0,-1 0 0 16,0 1-10-16,0 0-12 0,0 0-3 0,0 5-4 16,1 5 2-16,-1 4 9 0,0 2 14 0,0 5 3 15,0 3 3-15,0 1 4 0,0 1-3 0,5 2-3 16,-2-2 5-16,2-1 0 0,-1 1-4 0,-1 1 3 16,3-2-1-16,-4-2-3 0,-1 1 1 15,-1-2 3-15,0-1-3 0,0-2-1 0,1-1 4 16,-3-3-5-16,-5-4 1 0,1-2 5 0,-1-2 5 15,-1-2 6-15,3-3 10 0,-4-1 4 16,0-1 0-16,0 0 2 0,1 0 5 0,0 0-1 16,0-3-2-16,0-2 5 0,-2-1-9 0,5-1-4 15,-1 0 2-15,-1 1-9 0,3-2-5 0,-2 0-3 16,2-1-1-16,1 0-13 0,-1 0-3 16,3-1-23-16,1 1-46 0,0-2-61 0,5 1-126 15,-1 0-334-15,3 5-1124 0</inkml:trace>
  <inkml:trace contextRef="#ctx0" brushRef="#br0" timeOffset="33730.53">23481 10042 3129 0,'0'0'25'0,"0"0"18"0,0 0 14 16,0 0-8-16,0 0-7 0,0 0-12 0,0 0-26 0,0 0-30 15,0 0-22-15,0 0-15 0,0 0-40 16,0 0-47-16,0 0-91 0,78-58-157 0,-59 78-458 15,-6-7-638-15</inkml:trace>
  <inkml:trace contextRef="#ctx0" brushRef="#br0" timeOffset="34166.53">23943 10411 2736 0,'0'0'99'16,"0"0"-42"-16,0 0-24 0,0 0-18 0,0 0-11 15,0 0 2-15,0 0 3 0,0 0 3 16,0 0 0-16,-36 121-3 0,31-85 5 0,0-2-1 16,1 0-7-16,-1-1 1 0,2-2-2 0,-2-2-8 15,1-3 7-15,1 1 1 0,-2-4-4 16,3-2 2-16,0-2-2 0,0-2 1 0,-1-2-3 16,2-6 6-16,1-3-2 0,0-4 1 0,0 0 11 15,0-2 0-15,4 0 7 0,0-6-1 0,2-2-5 16,2-5-7-16,6-4-8 0,0-2-5 0,6-2-4 15,2-1-3-15,2-3 2 0,0-1-5 16,4-3-2-16,-1-1 4 0,1-2-2 0,1-4 5 0,0-2 5 16,-1-2 5-16,-2 1-3 0,2 1 2 15,-1 2 5-15,-5 7-6 0,-5 6 8 0,-5 8 7 16,-7 7 12-16,-1 4 11 0,-4 3 2 0,0 1-9 16,0 0-20-16,-3 2-11 0,1 5-4 15,-6 2 1-15,-2 7 10 0,-4 8 4 0,-5 3 2 16,0 7 3-16,-2 0 4 0,3 0-1 0,5 0 0 15,3-2 1-15,2-2-4 0,6-4-4 0,2 2 1 16,0-2-5-16,4 0-3 0,6 0-1 16,5 3-1-16,6-2-2 0,2 3-7 0,7 0-19 15,3 1-59-15,2-3-55 0,3 2-98 0,-12-8-260 16,-6-8-1151-16</inkml:trace>
  <inkml:trace contextRef="#ctx0" brushRef="#br0" timeOffset="34415.57">24920 11510 3306 0,'0'0'73'0,"0"0"3"0,0 0-2 0,0 0 4 15,0 0-11-15,0 0-17 0,0 0-11 16,0 0-21-16,0 0-15 0,0 0-3 0,0 0-7 15,0 0 1-15,0 0 2 0,155-81-3 0,-104 80 0 16,1 2-5-16,5-1-13 0,3 0-29 16,1 2-29-16,-4 3-38 0,0 0-34 0,-7 1-44 15,-4 1-63-15,-8 0-108 0,-8-1-356 0,-13-2-854 0</inkml:trace>
  <inkml:trace contextRef="#ctx0" brushRef="#br0" timeOffset="34580.8">24954 11747 2435 0,'0'0'207'0,"0"0"-37"16,0 0-15-16,0 0-3 0,0 0-21 0,0 0-31 15,0 0-45-15,0 0-38 0,0 0-21 16,0 0-11-16,0 0 4 0,0 0 4 0,0 0-31 16,142-7-49-16,-81 6-76 0,6 2-101 0,4-1-100 15,5 3-87-15,-17 2-287 0,-19 1-542 0</inkml:trace>
  <inkml:trace contextRef="#ctx0" brushRef="#br0" timeOffset="35170.99">27061 11439 2760 0,'0'0'130'0,"0"0"-8"15,0 0-28-15,0 0-16 0,0 0-19 0,0 0-12 16,0 0-10-16,0 0-15 0,0 0-11 0,0 0-3 16,0 0 3-16,0 0 2 0,0 0 3 15,0 0 5-15,110 50-9 0,-77-42-1 0,2-1 3 16,0-2-3-16,3 0 0 0,-2-3 1 0,1 0-5 16,1-2-4-16,-1 0 1 0,-1 1 0 0,-1-1-4 15,-1-4 5-15,-4-1-5 0,-4-2 0 16,-4 2-1-16,-5-2-3 0,-3-1-1 0,-5-2-2 15,-4 0 3-15,-5-3 1 0,0 0-4 0,0-2-5 16,-6 0 0-16,-6 1-7 0,0 0 4 0,-4 2 1 16,-4 1-6-16,-5 5 2 0,-5 5 3 0,-2 1 1 15,-8 7 1-15,-4 6 11 0,-2 4-3 16,-2 2 2-16,3 4 9 0,-2-1-2 0,7 4 0 16,5 0 6-16,5 3 2 0,9-2 1 0,4 2 4 15,6 0-3-15,6 1-5 0,5-1-6 0,3 0 6 16,9 0 1-16,6-1-2 0,5 0 10 0,10 1-4 15,3-4-1-15,9-1 6 0,2-4-4 16,7-4-4-16,-1-5-2 0,1-5-4 0,2-3-16 16,-5-3-20-16,-4 0-26 0,-1-1-33 0,-5-3-36 15,-3-3-56-15,-2-1-119 0,-13 1-468 16,-6 2-881-16</inkml:trace>
  <inkml:trace contextRef="#ctx0" brushRef="#br0" timeOffset="35668.66">27358 10626 1433 0,'0'0'130'16,"0"0"19"-16,0 0 41 0,0 0 20 0,0 0-18 15,0 0-28-15,0 0-33 0,0 0-36 0,123-107-35 16,-104 99-14-16,-1 2-14 0,0 2-14 16,2 0 0-16,-5 3-7 0,1 1-6 0,-4 0-4 15,3 0-3-15,-1 6-4 0,0 1-1 0,-3 2 1 16,0 2-1-16,0 3-4 0,-3 3 2 15,-1-1 1-15,0 3 3 0,-4 1 4 0,0 1 4 16,-3-3 1-16,0-1-1 0,-5-2 9 0,-3 0 2 16,0-2 0-16,-4 2 7 0,0-2-4 0,0-2-2 15,-5 1 1-15,4 0-4 0,-5-2-5 16,7 1-1-16,-1-2 3 0,3-4 0 0,3 0 0 16,2-1 3-16,4-3-6 0,0 0-7 0,0 0 7 15,0-1 2-15,1 1 0 0,4 0 10 0,3 1 5 16,5-1 3-16,3 1 4 0,11-2-1 15,4 0-10-15,6 0-6 0,5-1-2 0,4-3-8 16,4 1-5-16,1-2-25 0,2 1-30 0,2-2-49 16,-3-1-49-16,-3 3-42 0,-3-3-66 0,-3 0-95 15,-12 2-303-15,-11 1-718 0</inkml:trace>
  <inkml:trace contextRef="#ctx0" brushRef="#br0" timeOffset="35853.74">28059 10593 1134 0,'0'0'227'0,"0"0"26"0,0 0 35 16,0 0-5-16,0 0-45 0,0 0-55 0,0 0-66 16,0 0-47-16,0 0-28 0,0 0-13 0,0 0 1 15,0 0-3-15,0 0-4 0,0 0-5 16,126-71-9-16,-82 66-6 0,4 3-3 0,2-1-1 16,-3 3-2-16,1 0-2 0,-4 0-14 0,0 4-36 15,-8 2-34-15,-5-1-51 0,-7 2-74 0,-11 1-70 16,-4 1-83-16,-9 2-160 0,0-4-170 15,0-1 124-15</inkml:trace>
  <inkml:trace contextRef="#ctx0" brushRef="#br0" timeOffset="36022.18">28267 10602 492 0,'0'0'579'0,"0"0"-127"0,0 0-103 16,0 0-56-16,0 0-63 0,0 0-53 0,0 0-41 16,0 0-35-16,0 0-27 0,0 0-19 15,0 0-13-15,0 0-5 0,-122 36-4 0,113-14-3 16,-2 2-6-16,3 6-10 0,1-1-5 0,2-1-1 15,0 4-1-15,3-3-2 0,2 1-13 16,0 2-23-16,1-1-37 0,5-5-57 0,2-2-85 16,2-5-121-16,-3-6-304 0,-1-5-923 0</inkml:trace>
  <inkml:trace contextRef="#ctx0" brushRef="#br0" timeOffset="36195.35">28217 10687 1875 0,'0'0'289'0,"0"0"0"16,0 0-58-16,0 0-76 0,0 0-60 16,0 0-46-16,0 0-41 0,0 0-19 0,0 0 1 15,0 0 6-15,0 0 12 0,0 0 1 0,0 0-2 16,0 0-3-16,-31 132 2 0,26-100-6 16,2 1-37-16,2 1-69 0,1 1-145 0,0-9-209 15,3-9-1101-15</inkml:trace>
  <inkml:trace contextRef="#ctx0" brushRef="#br0" timeOffset="36550.51">28654 11082 2526 0,'0'0'131'0,"0"0"12"0,0 0 6 0,0 0-29 15,0 0-28-15,0 0-34 0,0 0-39 0,0 0-16 16,0 0-12-16,0 0-2 0,0 0 7 0,0 0 1 15,0 0-1-15,105-103-1 0,-90 97 3 16,-1-1 0-16,-1 0 2 0,0 0 1 0,-3-1-2 16,-1 0-3-16,-2-2 4 0,0 2-4 0,0-3-4 15,-4 0-1-15,-1 0 0 0,4-2 0 0,-4 2 3 16,-2 1 6-16,0 2-6 0,0 2 3 16,0 2-1-16,0 3-12 0,0 1-9 0,0 0-8 0,-1 3-4 15,-4 5 13-15,2 3 19 0,0 4 20 16,-1 6 10-16,1 1 7 0,2 1 4 0,1 1 1 15,0 0 0-15,1-1-1 0,6 0-7 16,2 1-10-16,-2-2-1 0,1-1-6 0,1-3-4 0,1 0 1 16,4-3-1-16,0-3-9 0,3-2-10 15,0-1-23-15,6-4-39 0,2 1-67 0,2-5-96 16,-2-1-184-16,-6 0-688 0,-6 0-189 0</inkml:trace>
  <inkml:trace contextRef="#ctx0" brushRef="#br0" timeOffset="36679.07">28986 10676 1048 0,'0'0'949'0,"0"0"-693"0,0 0 4 0,0 0-60 16,-66-119-63-16,62 110-46 0,0 3-35 0,1 3-38 15,3 3-57-15,0 0-52 0,0 5-15 0,4 6-43 16,1 5-55-16,5 3-104 0,0 0-437 16,-5-7-628-16</inkml:trace>
  <inkml:trace contextRef="#ctx0" brushRef="#br0" timeOffset="37100.75">29354 11001 2809 0,'0'0'48'0,"0"0"8"16,0 0-1-16,0 0-4 0,0 0-3 0,0 0-11 15,0 0-13-15,123-34-15 0,-93 29-4 16,0 2-5-16,1-2 1 0,-2 1 3 0,-3 0-2 15,0 0-2-15,-5 0-4 0,0-2 4 0,-1 2-5 16,-3-2 4-16,-4-1 6 0,-4 3-6 16,-2-1 2-16,-4 0 8 0,-2 2-2 0,-1-1-4 15,0 3 5-15,-1 0-21 0,-2 1-13 0,-2 0-5 16,3 1-9-16,-6 4 4 0,0 2 12 16,-2 3 12-16,-3 4 5 0,1 1 8 0,2 3 2 15,1 2-2-15,3 3 3 0,1 2 5 0,2 2-2 16,2 1 1-16,1 0 2 0,0 0-4 0,2-2-1 15,1 2 1-15,4-2 0 0,-4 0-1 0,1-2 1 16,0 0 0-16,-3-1-2 0,-1-4-1 0,0-2 3 16,-2-2 3-16,-5-5 3 0,-3-2 10 0,0-2 7 15,-3-3 3-15,-7 1 5 0,-1-4-4 16,-5 0-5-16,4-2-3 0,-6-3-5 0,5-1-5 16,-1-1-4-16,2 0 1 0,3-2-5 0,2 0-1 15,4-2-7-15,-1 0-25 0,5 0-43 16,4-1-87-16,3 3-195 0,1 3-937 0</inkml:trace>
  <inkml:trace contextRef="#ctx0" brushRef="#br0" timeOffset="37262.04">29930 10454 2877 0,'0'0'169'0,"0"0"-120"0,0 0 8 16,0 0 11-16,0 0-19 0,0 0-16 0,0 0-30 15,0 0-50-15,0 0-21 0,0 0-3 0,0 0-11 16,0 0-39-16,0 0-75 0,24 29-153 0,-15-5-402 16,-4-8-813-16</inkml:trace>
  <inkml:trace contextRef="#ctx0" brushRef="#br0" timeOffset="37766.64">30103 10746 1794 0,'0'0'939'0,"0"0"-852"0,0 0 26 16,0 0 13-16,0 0-26 0,0 0-44 0,0 0-35 16,0 0-30-16,0 0-11 0,0 0 4 15,0 0 9-15,0 0 7 0,0 0 4 0,-1 119 7 16,-13-76-8-16,2 4-1 0,-1-2-2 0,-3 0-2 16,2-4 1-16,2-2 2 0,-3-5 1 0,5-3-2 15,3 0 0-15,1-3 0 0,-2-4 0 16,6-1-2-16,-1-4-2 0,-1-5 4 0,3-2-1 15,1-4 3-15,0-2 1 0,0-3-1 0,0-1 3 16,3-2 9-16,1 0 4 0,2-3 5 0,2-5-3 16,2-1-5-16,1-4-7 0,6 0-1 15,-5-3-2-15,5 0-3 0,-5-2 4 0,0-2-6 16,1 1-4-16,-1-3-3 0,1-1-10 0,-1-2 4 16,5-1 1-16,-3 0 1 0,6-1 4 0,-2 0-6 15,2 3-2-15,0 2 5 0,0 3 2 0,-2 3 4 16,-2 3 0-16,-5 3-5 0,-2 4 2 15,-1 2 5-15,-5 2-1 0,-2 1 4 0,-1 1-7 16,0 0-11-16,0 0-5 0,-3 0-3 0,1 4 10 16,-5 2 4-16,2 3 12 0,-2 2 7 15,-1 3 2-15,-2 0 8 0,6 2 0 0,-2-1 2 16,5 0 5-16,1 2-1 0,0-1 3 0,0 1-5 16,6-2-3-16,-1 2-3 0,5 1-5 0,-1 1 0 15,1-2-4-15,2 0-3 0,3 1 1 16,-1-2-2-16,4 2-1 0,3 1-1 0,-1 0-16 15,2 0-23-15,0 2-28 0,4 1-23 0,-6 1-41 16,-1 0-55-16,-5 2-70 0,-3 1-119 0,-5-8-243 16,-4-6-890-16</inkml:trace>
  <inkml:trace contextRef="#ctx0" brushRef="#br0" timeOffset="37984.8">29576 11697 1594 0,'0'0'280'0,"-128"1"-25"0,65-1-14 15,9 1-13-15,16 0-26 0,16-1-32 16,11 1-24-16,6 1-45 0,5-1-43 0,10 0-19 16,9 0-17-16,11 1 0 0,11 1 15 0,17-2-1 15,10 0-12-15,13 0-4 0,7 0-10 0,9 4-8 16,0-2 3-16,5 4-5 0,0-1 0 16,-3 1-1-16,-2 2 0 0,-9-2-15 0,-6 1-24 15,-8-3-30-15,-11-1-41 0,-11 0-48 0,-12-1-71 16,-10 3-148-16,-9-3-558 0,-12-1-614 0</inkml:trace>
  <inkml:trace contextRef="#ctx0" brushRef="#br0" timeOffset="38516.74">29658 12173 2998 0,'0'0'-1'0,"0"0"-9"0,0 0 4 0,0 0 14 16,0 0 22-16,0 0 10 0,0 0-1 0,0 0-6 16,0 0-9-16,-40 129-10 0,37-106-3 0,1 0-4 15,-1 0 2-15,3-1-6 0,0-1-1 0,0-2 3 16,0 1-3-16,0-5-1 0,5-3 2 16,-4-1 0-16,-1-5-2 0,1-2 4 0,-1-1 4 15,0-2 9-15,0-1 16 0,0 0 13 0,0-1 1 16,0-5-13-16,0-3-12 0,0-4-18 0,-4-3-7 15,0-5 0-15,2-2-3 0,-3-2-1 16,-1-3 1-16,-1-2 0 0,-2-1-3 0,6-1 6 16,0-1-1-16,1-1-3 0,2 0-1 0,0 4-1 15,4 3 0-15,0 5 3 0,3 8 2 16,-3 7-5-16,4 1-2 0,1 5 1 0,2 1 0 16,5 0 5-16,0 10 3 0,7 4 0 0,2 5 1 15,4 5 2-15,1 5-1 0,3 1 1 16,-2 3-1-16,6-4 2 0,-5 3 0 0,1-5-1 15,-1 2 3-15,1-4-5 0,1-1 2 0,-1 1-1 16,-1-4 3-16,-1-2-1 0,3 0 0 0,-2-6 4 16,-2-1-1-16,-1-4 3 0,-4-1 4 0,-4-6-2 15,-1-1 6-15,-4 0 6 0,-3-7 4 0,-3-4 1 16,1-4 2-16,-4-4-3 0,-2-5-4 0,0-4-3 16,-3-5-6-16,-1-2-7 0,-1-3-4 15,0-3-2-15,0-2-2 0,0-2-1 0,0 0 0 16,0-1-10-16,0 0-4 0,0 3-9 0,0 3-14 15,0 3-12-15,0 10-15 0,0 7-27 16,-1 5-41-16,-2 9-81 0,-3 6-155 0,-1 0-286 16,5 2-970-16</inkml:trace>
  <inkml:trace contextRef="#ctx0" brushRef="#br0" timeOffset="136806.49">24804 13239 2572 0,'0'0'47'0,"0"0"1"0,0 0-11 15,0 0-8-15,0 0-24 0,0 0-6 0,0 0 0 16,0 0 3-16,0 0 6 0,0 0 1 16,-14 128 2-16,15-88-2 0,2 1 0 0,0 4-3 15,-1-3-2-15,0-2-3 0,1 0 1 0,1-3 3 16,-2-5-3-16,0-1 3 0,1-7-2 15,0-6 1-15,-2-4 1 0,-1-5 6 0,0-3-1 16,0-3 9-16,0-3 16 0,0 0 14 0,0 0 28 16,0-3-1-16,0-6-14 0,0-5-21 0,-2-3-28 15,-4-4-8-15,1-7-2 0,0-3 2 16,1-5-2-16,-3-5 1 0,1-2-2 0,1-7 2 16,-3-4-3-16,5-2 2 0,-1 1 1 0,2 7 2 15,2 5-4-15,0 11 1 0,5 10 2 0,-2 8-5 16,-2 7 4-16,2 4-5 0,1 2-11 0,-1 1-9 15,1 0-3-15,2 7 2 0,4 3 5 0,4 5 20 16,1 6-3-16,4 6 3 0,2 4-2 16,1 2-6-16,2 2 3 0,2 1-2 0,1 1 4 15,-1-5-1-15,-1-2 1 0,-2-4 2 0,-2-4-3 16,-2-3 2-16,-1-4 0 0,-5-3-1 16,-2-5 3-16,-3-2 3 0,-5-4 7 0,0-1 11 15,0 0 12-15,-3-5 7 0,0-4-2 0,0-3-6 16,0-7-9-16,0-3-7 0,-6-2-5 0,3-3-3 15,-3-5-2-15,1-3-5 0,-4-3 1 16,2-3-1-16,0-4-4 0,0 0 2 0,-3-6-1 16,3-1-4-16,0-1 0 0,2 4-1 0,-2 2-11 15,6 6-10-15,0 8-16 0,1 7-36 16,0 9-53-16,2 9-102 0,6 7-125 0,-1 1-195 16,-3 1-720-16</inkml:trace>
  <inkml:trace contextRef="#ctx0" brushRef="#br0" timeOffset="137534.9">25499 13321 2766 0,'0'0'106'16,"0"0"16"-16,0 0 0 0,0 0-16 0,0 0-27 16,0 0-21-16,0 0-15 0,0 0-21 15,0 0-11-15,0 0-7 0,0 0-4 0,0 0-1 16,0 0-1-16,-10-117 0 0,20 96-3 0,0-1 0 15,1-5 3-15,1-2-2 0,-2-3 2 16,3-3 0-16,-5-8-2 0,1-3-1 0,-1-5 1 16,-2-3-1-16,0 3 1 0,-2 2 2 0,0 9 4 15,-3 8 1-15,-1 6 0 0,0 9 2 0,0 7-3 16,0 4-4-16,0 4-2 0,-1 2-9 16,0 0-5-16,-1 0-5 0,-1 1-3 0,2 3 5 15,-3 6 4-15,-3 5 9 0,-2 4 8 0,1 8 1 16,-2 0 2-16,2 3-1 0,2-1-1 0,3 2-1 15,1-2 0-15,4 1 0 0,-2 0 0 16,3 0 2-16,3-4-4 0,2 0 1 0,-1-3 0 16,1 0-4-16,1-6 3 0,-1-1-3 0,1-5-5 15,-1-1-1-15,2-3-7 0,-1-4 0 0,-1-2-1 16,1-1 5-16,-2-1 7 0,1-8 3 0,4-5 3 16,0-5-6-16,1-3 3 0,0-5 2 0,-3-3 3 15,-1-5 9-15,0 1-6 0,-3-4 1 16,-1-1 1-16,-3 4-1 0,0 5 5 0,-2 7 2 15,0 7 4-15,0 8 4 0,0 5-6 0,0 1-6 16,0 2-8-16,0 0-9 0,-2 0-12 16,2 4-3-16,-3 4 5 0,-2 5 1 0,1 4 11 15,-3 4 6-15,2 3 0 0,-1 2 6 0,3 3-5 16,-1 1-1-16,1 2 0 0,1 0-4 16,-1 3 5-16,0 0-1 0,0 1-8 0,3 0-23 15,-1 0-28-15,1-4-26 0,0-3-21 0,0-4-1 16,0-8 6-16,0-4 14 0,3-6 23 0,2-5 24 15,-1-2 23-15,2 0 25 0,0-7 12 16,3-3 6-16,-1-4 3 0,0-2-6 0,0-4-1 16,-3-1-5-16,4-3 2 0,-2-2-1 0,0 0-1 15,2-1 3-15,0 1-2 0,0 3 7 0,0 3 10 16,2 4 10-16,-2 3 8 0,-1 3-3 0,-1 4-9 16,1 3-16-16,0 1-7 0,-1 2-4 0,0 0-2 15,1 6 4-15,0 4-4 0,1 3 0 16,1 7-2-16,1 1-3 0,1 4 1 0,2 1 0 15,-1 2-2-15,1-3 4 0,0 0-5 0,2-3-1 16,-2-2-8-16,1-2-21 0,-2-3-38 0,-2-4-56 16,0-3-68-16,-1-1-124 0,-3-4-309 15,-3 0-910-15</inkml:trace>
  <inkml:trace contextRef="#ctx0" brushRef="#br0" timeOffset="137691.58">25406 12957 2351 0,'0'0'125'0,"0"0"13"0,0 0-8 0,0 0-54 0,0 0-50 16,0 0-22-16,0 0 1 0,0 0 14 15,0 0 12-15,0 0-5 0,0 0-9 0,129-1-5 16,-78 7-11-16,5 0-11 0,-1 3-43 0,4-1-96 16,-12-2-192-16,-17-1-989 0</inkml:trace>
  <inkml:trace contextRef="#ctx0" brushRef="#br0" timeOffset="138106.5">26460 13423 2739 0,'0'0'146'0,"0"0"-110"0,0 0-8 15,0 0-2-15,0 0-11 0,0 0 1 0,0 0 0 16,0 0-8-16,0 0-3 0,0 0-4 0,0 0-4 16,0 0-4-16,130-23 3 0,-108 35-3 0,4 3-1 15,-2 3 4-15,2 1-6 0,-2-1 0 16,1 1 2-16,-3 3 0 0,-1-1-4 0,-5 0-1 16,2 2 0-16,-6 0-8 0,0-1 9 0,-3-1-1 15,-1-3 4-15,-3 0 3 0,-1-3 1 16,-3-3 2-16,0-2 2 0,-1-3 4 0,0-2 6 15,-1-2 7-15,-2-2 13 0,-2-1 14 0,2 0 1 16,-5 0-1-16,0-6-2 0,-1-1-8 0,-1 0-3 16,-1-5-1-16,1-3-7 0,1-1-10 15,1-3-1-15,0-3-4 0,3-2-8 0,2-2 3 16,3 2-10-16,0 0-6 0,5 2-1 0,6 3-8 16,2-1 0-16,3 2-1 0,3 3-4 0,3 3-4 15,0 0-20-15,1 4-32 0,3 2-41 16,1 4-52-16,1 1-72 0,-1 2-110 0,-7-1-218 15,-5 0-771-15</inkml:trace>
  <inkml:trace contextRef="#ctx0" brushRef="#br0" timeOffset="138403.69">27392 13443 1504 0,'0'0'433'0,"0"0"-133"0,0 0-74 16,0 0-33-16,0 0-40 0,0 0-31 0,0 0-22 15,0 0-16-15,0 0-23 0,-127 40-18 0,109-29-13 16,2 0-12-16,1 2-7 0,3 1-5 0,3-3-2 15,3 2-3-15,-1 0-2 0,6 1-1 16,0 1-4-16,1 2-1 0,0-3-5 0,5 3-1 16,4-5-4-16,1 0 1 0,4-3 3 0,-1-1-2 15,3 0 1-15,-1-3 3 0,4-1-4 16,-2 0 2-16,3-3 2 0,-1-1-4 0,-3 0 3 16,1-1 4-16,-3-4 5 0,2-1 5 0,-6-1 8 15,-1 0 6-15,-4 0 1 0,1 0 1 0,-3-3-3 16,-2 1-6-16,-1-2-5 0,0 0 0 15,0 1-6-15,-4 0-2 0,0 0-7 0,-2 1-11 16,0 2-11-16,-4 1-16 0,1 1-27 0,-1 0-29 16,0 1-47-16,0-1-85 0,-1 4-139 15,5 0-252-15,1 0-852 0</inkml:trace>
  <inkml:trace contextRef="#ctx0" brushRef="#br0" timeOffset="138691.69">27679 13504 1408 0,'0'0'456'0,"0"0"-224"0,0 0-24 16,0 0-19-16,0 0-31 0,0 0-32 0,0 0-30 15,0 0-31-15,0 0-29 0,0 0-13 16,0 0 0-16,0 0 3 0,0 0 6 0,-60 61-2 16,48-46-12-16,2 0-4 0,0-1-6 0,4-1-2 15,0 0-2-15,2 0-3 0,3-2-1 0,1 2-3 16,0-1-1-16,1 1 1 0,4-1-4 15,5-2-3-15,0 0 6 0,0-2-2 0,1-1 1 16,1-1 4-16,2-1-4 0,-1-2 4 0,-1-2 1 16,3 1 0-16,-2-2-1 0,0 0-1 0,-3-4-4 15,1-1-1-15,2-1-9 0,-3-1-17 16,-2-3-22-16,3 0-31 0,-1 0-32 0,-2-4-52 16,2 1-116-16,-2 3-262 0,-5 3-971 0</inkml:trace>
  <inkml:trace contextRef="#ctx0" brushRef="#br0" timeOffset="139289.51">27771 13777 1213 0,'0'0'235'15,"0"0"-26"-15,0 0-6 0,0 0-21 0,0 0-34 16,0 0-29-16,0 0-26 0,0 0-19 16,0 0-5-16,0 0-11 0,0 0 0 0,0 0-6 15,0 0-14-15,0 0-8 0,60 23-9 0,-45-32-6 16,1 0-4-16,1-7-5 0,0 1-6 0,-2-2-2 15,4-3 4-15,-2-4 0 0,1-2-1 16,2-5 4-16,0-7-2 0,1-2 2 0,1-7 6 16,-2-4 1-16,-3-4 9 0,-3 0 2 0,-3 2 7 15,-4 3 7-15,0 9 7 0,-6 7 8 0,0 9 4 16,-1 9 4-16,0 5-7 0,0 6-5 16,0 4-15-16,-1 1-16 0,1 0-7 0,-1 0-12 15,-3 8-1-15,-1 6 4 0,-1 6-1 0,-4 7 5 16,1 5 4-16,1 1-6 0,-1 2 2 0,1 0-3 15,6 0 2-15,-1-1-1 0,3-2 0 16,0-1 0-16,4-2-2 0,5-1 0 0,-2-4-1 16,3-3-4-16,4-3-2 0,-1 1-1 0,5-4-2 15,1-1-3-15,3-4-1 0,1-1-9 16,5-3-9-16,2-4-4 0,1-2-4 0,-2 0-2 0,2-2 4 16,-3-5-1-16,-3-3-2 0,2-1 4 15,-6-3 0-15,-4 2 4 0,-2-2 9 0,-5 1 8 16,-1 0 8-16,-3-1 6 0,-5 0 2 0,-1 0 1 15,0 3-2-15,-7 0-1 0,-2 2 0 0,-1 1-5 16,-2 1 3-16,-2 2 3 0,-1 3 5 16,2 2 6-16,-3 0 4 0,3 2-3 0,0 4-3 15,1 2 0-15,2 2-3 0,1 1-1 0,2 2-1 16,0 0 2-16,5 3-1 0,0 1 0 16,2 2 5-16,0 2-5 0,0 1 2 0,2-1 1 15,3 1-1-15,2 1 0 0,1-1 2 0,0 0-4 16,-1 1-4-16,1 0 2 0,0-1-1 0,-3-2 0 15,-1-3 2-15,-3-3-2 0,1-2-3 16,-2 0 2-16,0-4-1 0,-6 0-9 0,0-2-16 16,-5 0-27-16,-3-2-38 0,-2 0-60 0,-4-4-84 15,-5-1-197-15,5 1-645 0,6-4 79 0</inkml:trace>
  <inkml:trace contextRef="#ctx0" brushRef="#br0" timeOffset="139433.6">27684 13501 2075 0,'0'0'96'0,"0"0"-16"0,0 0 28 16,0 0 23-16,121-48-9 0,-80 41-20 16,6 1-29-16,6 1-23 0,5 2-17 0,7 0-14 15,2 3-10-15,4 1-10 0,-2 1-32 0,-2 3-80 16,-1 1-156-16,-17-1-468 0,-18-1-849 0</inkml:trace>
  <inkml:trace contextRef="#ctx0" brushRef="#br0" timeOffset="140099.75">29564 13627 2700 0,'0'0'105'0,"0"0"2"0,0 0 5 16,0 0-14-16,0 0-23 0,0 0-14 16,0 0-9-16,0 0-16 0,-132 3-15 0,114 4-10 15,2 0-8-15,3 3-3 0,3 1-1 0,-1-1-1 0,1 2-6 16,2-1 5-16,1 1 0 0,3 1-3 15,0-1 3-15,3 1-6 0,1 1-2 0,0 1-4 16,2-1 5-16,3 2-7 0,3-1 1 16,0-1 1-16,0-1-8 0,0 1-4 0,-1-2-9 15,2-2-2-15,1-1-5 0,1-1 6 0,-2-3 3 16,1-1 4-16,1-1 6 0,-4-3 12 0,-3 0 15 16,2 0 6-16,-3 0 14 0,-1-4-1 15,3-1-6-15,-3 0-1 0,-1-2-2 0,0-1-8 16,0 0-1-16,-1-3-1 0,1 0-8 0,-1-1 3 15,0-2-3-15,2-3-5 0,1 1-3 0,-1-2-3 16,3 1-5-16,0-2-1 0,5 0 0 16,0-2-2-16,1 0 0 0,6 1 2 0,1-2 1 15,4-2 2-15,3 3 0 0,4-2 3 0,1-1 1 16,3 2 3-16,2 1 6 0,-1 3 2 16,-2-1 1-16,-2 2 6 0,0 0 1 0,-5 0 1 15,-2 2 3-15,-6 1 3 0,-1 2 1 0,-7 3 6 16,-2 1 9-16,-3 3 8 0,-3 2 9 0,-1 0 2 15,0 2-10-15,-3-1-16 0,-6 2-16 0,-1 0-15 16,-5 3-3-16,-6 4 5 0,0 4 7 0,-2 3 1 16,1 3 3-16,1 1-3 0,3 2-2 0,5 1-3 15,4 5 1-15,2 4-1 0,7 2 5 16,0 4 3-16,9 4 1 0,1-1 0 0,7 4 1 16,-1 0 0-16,10 4 4 0,-2 2 2 0,5 3 0 15,0 1-3-15,-2 0-5 0,-2-1 0 16,-3-3-1-16,-2-3 0 0,-4-2 7 0,-6-6-5 15,-4-5-1-15,-1-2 1 0,-5-4-6 0,0-5 7 16,-7-3 5-16,-2-2 7 0,-1-5 12 16,-1-4 8-16,-1-3 9 0,-3-4-1 0,-4-1-2 15,0-4-10-15,-6-5-9 0,2-3-4 0,0-1-5 16,3-3 2-16,2-3-3 0,4 1-1 0,-1 0-3 16,8-3-9-16,3-3-10 0,3-1-12 15,1-1-21-15,5-5-14 0,5 1-23 0,7 0-40 16,-1 2-50-16,0 5-103 0,-1 7-202 0,-5 7-932 0</inkml:trace>
  <inkml:trace contextRef="#ctx0" brushRef="#br0" timeOffset="141901.12">28840 14698 2710 0,'0'0'73'15,"0"0"17"-15,0 0 16 0,0 0-7 0,0 0-26 16,0 0-23-16,0 0-22 0,0 0-14 0,0 0-9 16,0 0-2-16,0 0-1 0,0 0-2 0,0 0 1 15,0 0 3-15,2 92-5 0,3-63 7 16,3-2 0-16,-1-1-2 0,5-4 1 0,0-1-3 16,-1-4 0-16,4-1-2 0,1-2 4 0,2 0-6 15,-2-2-2-15,5-2 2 0,2-1-4 16,-1-2 2-16,1-1-6 0,3-1-3 0,-2-4-7 15,4-1-10-15,-3 0 0 0,3-6-1 0,-4-2 1 16,2-2 8-16,-5-1 7 0,0-1 2 0,-5-2 7 16,-2-1 6-16,-2-1 0 0,-3 1 8 0,-2 0 4 15,-4 0 2-15,-1-1-1 0,-2 4 5 16,0 3-5-16,0 2 8 0,-4 2 4 0,-1 2-2 16,0 0 1-16,0 2-7 0,-1 1-2 0,-1 0-8 15,2 0 2-15,-2 1-4 0,2 4-2 16,0 2 3-16,0 0-8 0,1 2 4 0,0 2-6 15,-1-1 3-15,4 0-3 0,0 2 1 0,1-1 3 16,0 1-3-16,4-1-1 0,1 1 0 16,1-2-3-16,0 2 0 0,3-2 4 0,2 0-8 15,1 1-2-15,4-3-6 0,-2-2-4 0,4-1 0 16,0-1 1-16,2-2 5 0,-3-2-1 0,1 0 5 16,1-2 1-16,1-4 7 0,1-1 1 0,-3-3 6 15,-1-2 5-15,-2-1-3 0,4-3 6 0,-5-1-4 16,4-2 1-16,1-1-2 0,0-2 3 15,2 3-2-15,-1-1-3 0,-5 4 6 0,3 2-1 16,-6 2 5-16,4 2 7 0,-5 2 3 16,-3 4 1-16,-3 0-8 0,2 3-3 0,-4 0-8 0,-2 1-4 15,3 0 1-15,-2 0-6 0,0 2 1 16,0 5-1-16,4 1-1 0,-2 4 3 0,4 0 3 16,-1 3 2-16,-1 3 0 0,2 1-1 0,3-1 1 15,-2 1-6-15,1-2 3 0,1-1 1 0,-1 0-2 16,0-1 0-16,1-2-2 0,-2-1 4 15,0-1-5-15,0-2 3 0,-2 1-2 0,-1-3-5 16,1-2 0-16,-3 0-7 0,3-2-5 0,-4 0-3 16,-1-1 2-16,3-2 2 0,-3 0 5 15,-1 0 4-15,2-3 1 0,2-2 1 0,-3-2 3 16,3-2 1-16,-1-1 0 0,-3 0 6 0,1-3-5 16,3 1 0-16,-3-2 0 0,0 0-2 0,4 0 1 15,-3 0-1-15,5 0-1 0,-3 0-4 16,2 2 0-16,3 3-2 0,-1 1 0 0,0 2 3 15,0 3 3-15,-3-1 4 0,3 2-1 0,-1 1 1 16,-1 1 0-16,-2-1 2 0,4 1-1 0,-3 0 4 16,-1 0-2-16,1 1-4 0,-2 2-1 15,3 0-1-15,-3 0 1 0,3 1 2 0,-3-1 3 16,4 2-6-16,-2-2 0 0,0 1-2 0,0 1-3 16,-2 1 3-16,2 0-1 0,-3 1 0 0,3-2 4 15,-2 2 0-15,2-1 2 0,-2 2-1 0,3-1 3 16,-2 1 0-16,4-1 1 0,-2 1-1 15,-2-1 0-15,3 0 4 0,-1 0-1 0,2-2 3 16,0-1-1-16,-2-1-3 0,4 1 2 0,-1-2 3 16,3 0-3-16,-1-1 2 0,0 1-2 0,-1-2-3 15,2 0-2-15,3 0 3 0,-4-2-5 16,3 1-3-16,-2-2 0 0,-2-1-7 0,-1 1 4 16,0-1 1-16,-2-1 1 0,-3 0 1 0,2-2 4 15,-2-2 5-15,2 1-2 0,0-2 6 16,-1-3-7-16,7 1-2 0,-2-5 1 0,1-1-2 15,0-3 2-15,-1-2 3 0,0-5 5 0,4-4 1 16,-2-3 0-16,4-6-1 0,-3 0-3 0,-1-2 0 16,2 1 0-16,-3 4 4 0,-3 4 2 0,-1 8 2 15,-4 8 7-15,-2 5 3 0,2 7 8 16,-3 3 3-16,-1 3-9 0,0 0-11 0,0 0-13 16,0 2-9-16,0 6 5 0,0 5 8 0,0 7 6 15,-5 6 0-15,3 3 2 0,-1 6-5 0,-3 4-4 16,5-1 1-16,-1-1-3 0,2-3 0 0,0-1-2 15,0-2-1-15,1-2-11 0,6-1-19 16,-2 3-24-16,5-3-26 0,0 0-18 0,2-1-12 16,5-3 2-16,1-4 2 0,-2-3 2 0,3-3 15 15,-3-2 5-15,-2-4 0 0,-2-3 16 16,2-1 11-16,-9-2 22 0,1-2 24 0,-6 0 8 16,0-6 2-16,-1-3-5 0,-6-1 4 0,-2-3 2 15,-2-1 7-15,0-1 8 0,-2 2-1 0,0-1 11 16,1 0 10-16,1 2 10 0,3 0 11 15,1 2 12-15,1-1 4 0,3 3-2 0,2 1-8 16,1 1-12-16,0 2-16 0,4-1-9 0,6 0-3 16,0 1-8-16,1 0 2 0,6-1 1 15,1 2-4-15,4-2 1 0,2 1-3 0,3 1-7 16,3 1-3-16,1-1 0 0,1 3 2 0,1-1 1 16,-3 1 2-16,0-1-2 0,-6 0 1 0,-1-2 1 15,-3 1 1-15,-6 0 5 0,-3-1 8 0,-3 0 7 16,-4 1 10-16,1-1 0 0,-4 2 3 0,-1 0-1 15,0 0-6-15,0 1-3 0,0-1-11 16,-2 0-14-16,-2 1-12 0,1-1-6 0,-1 1-2 16,-1 0 0-16,-3 0 6 0,3 1-2 0,-2 2 2 15,-1 2 6-15,3 2-1 0,-1 1 3 0,2 1 0 16,1 3 1-16,-2 3-1 0,4 3 4 16,0 2 2-16,0 2 0 0,1 5 4 0,0 5-2 15,3 4 0-15,2 3-2 0,2 3 2 0,2 1-1 16,3 1 1-16,2-3 1 0,-4 1-2 15,1-3 1-15,-1 0 0 0,-4-5 2 0,1 0 0 16,-4-7 2-16,2-3 5 0,-2-3 2 0,-3-6 7 16,0-1 8-16,0-3 2 0,0-3 4 0,0-2 7 15,-2-3 4-15,-1-2 5 0,-2-1 5 0,1 0 0 16,-3-2-6-16,-2-4-12 0,-1-2-7 16,0-1-13-16,1-2-6 0,-1 1-3 0,0 0-4 15,5-1-1-15,-3 1 4 0,-1-2 0 0,4 1-8 16,-1 0 0-16,2 0-10 0,-1 1-3 0,4 0-2 15,0 1-9-15,1 1-13 0,0-1-14 0,0 1-10 16,0-2-25-16,2 2-31 0,4-3-51 16,-3 2-95-16,4 0-185 0,-4 1-560 0,-1 3-204 0</inkml:trace>
  <inkml:trace contextRef="#ctx0" brushRef="#br0" timeOffset="142067">30403 14622 2844 0,'0'0'-4'16,"0"0"-7"-16,0 0-9 0,0 0-4 0,0 0 13 15,0 0 3-15,0 0-8 16,0 0-10-16,0 0-13 0,0 0-17 0,0 0-62 0,119-4-140 16,-110 16-434-16,-4-4-832 0</inkml:trace>
  <inkml:trace contextRef="#ctx0" brushRef="#br0" timeOffset="144235.35">4121 13541 682 0,'0'0'116'0,"0"0"73"15,0 0 58-15,0 0 51 0,0 0 0 0,0 0-23 16,0 0-28-16,0 0-30 0,0 0-38 0,0 0-22 16,0 0-21-16,-125-108-19 0,114 102-11 0,3 2-14 15,4 1-16-15,0 2-18 0,2 1-17 16,2 0-17-16,0 0-8 0,-1 1-11 0,2 7-5 15,-1 9-4-15,0 13-2 0,0 13 10 0,2 14 2 16,-1 11 3-16,5 8-1 0,4 7 1 16,3 5 0-16,0 6 4 0,2 5 2 0,-2 5-4 15,0-1 0-15,-3-4-3 0,2-7-2 0,-3-9-1 16,2-9 0-16,-3-8-1 0,2-6 0 0,-2-5-1 16,-1-5-3-16,-3-6 0 0,1-7-7 0,-1-7-13 15,2-6-20-15,-3-8-36 0,0-4-39 16,3-8-57-16,2-4-70 0,-1-1-186 0,-2-2-1106 0</inkml:trace>
  <inkml:trace contextRef="#ctx0" brushRef="#br0" timeOffset="144500.11">5322 13725 2674 0,'0'0'102'0,"0"0"-10"0,0 0 0 15,0 0-8-15,0 0-20 0,0 0-7 0,0 0-16 16,0 0-10-16,0 0-4 0,0 0-6 0,-140 153-5 16,112-109-4-16,0 2-4 0,1 3-2 15,-1 3 1-15,-2 4-1 0,-1 2 0 0,1 1 0 16,-1-3-2-16,-1 0 0 0,4-7 0 0,-1-2-2 16,4-2-2-16,1-5 0 0,4-4-4 0,-2-4-3 15,4-5-14-15,0-8-18 0,1-6-19 0,2-6-28 16,3-7-27-16,-1-1-32 0,-2-11-41 0,3-7-69 15,-1-8-117-15,-2-7-178 0,5 5-220 16,4 8 10-16</inkml:trace>
  <inkml:trace contextRef="#ctx0" brushRef="#br0" timeOffset="144682.59">4506 13733 1607 0,'0'0'340'0,"0"0"17"0,0 0-68 16,0 0-71-16,0 0-55 0,0 0-46 0,0 0-38 15,0 0-35-15,0 0-18 0,0 0-5 0,0 0 6 16,0 0 21-16,0 0 15 0,0 0 6 15,85 94-8-15,-52-22-12 0,2 7-10 0,0 8-14 16,2-1-7-16,-6-2-7 0,-2-5-12 0,-6-5 3 16,4-5 1-16,-5-4-4 0,-2-4 6 15,-3-4-17-15,0-5-21 0,0-4-33 0,2-4-54 16,-6-5-87-16,1-10-207 0,-8-12-960 0</inkml:trace>
  <inkml:trace contextRef="#ctx0" brushRef="#br0" timeOffset="145438.27">5718 13376 467 0,'0'0'249'15,"0"0"46"-15,0 0 15 0,0 0-35 0,0 0-24 16,0 0-25-16,0 0-33 0,0 0-29 0,0 0-27 15,0 0-25-15,0 0-28 0,0 0-12 16,0 0-18-16,0 0-18 0,-38-31-6 0,38 31-13 16,0 0-9-16,0 1-6 0,0 1-3 0,0 2-4 15,0 2 0-15,0 4 7 0,6 5 5 0,0 6 6 16,4 7 4-16,5 4 3 0,3 6 4 16,4 4 4-16,3 2 2 0,4 2 0 0,6-3-4 15,-1 1-1-15,5-3-6 0,2 0-2 0,0 0 1 16,1-3-5-16,2-1-1 0,-1-1-2 15,0-1 0-15,0-2-1 0,1 3-3 0,2-2 2 16,-3 3-4-16,1-3-2 0,-1-1 2 0,-3-2 2 16,-5-2-4-16,2-3 5 0,-5-1-2 0,-2-1-3 15,-5-4 4-15,-2 0-4 0,-2-1 0 16,-4 0 0-16,-1-1-3 0,-5 1 1 0,0-1-1 16,-3 3 2-16,-7 0 3 0,-1 1-1 0,-1 3 6 15,-8 3 5-15,-7 1 7 0,-5 4 6 0,-6 1 6 16,-9 3 8-16,-6 2-6 0,-4-2 8 15,-5 2-5-15,-5-1-7 0,0-1 2 0,-2 2-10 16,-2 3-2-16,-1-2-5 0,1-3-3 0,4 0-4 16,5-5-2-16,7-6 2 0,7-2-3 0,6-2-3 15,8-4-1-15,3-3-12 0,7-2-25 0,2-4-28 16,4-2-63-16,6-2-92 0,1-3-158 16,2-2-583-16,3 0-755 0</inkml:trace>
  <inkml:trace contextRef="#ctx0" brushRef="#br0" timeOffset="146050.16">7717 14192 1713 0,'0'0'183'0,"0"0"9"16,0 0-10-16,0 0-38 0,0 0-25 0,0 0-20 16,0 0-21-16,0 0-17 0,0 0-18 0,0 0-4 15,0 0 2-15,0 0 6 0,0 0 2 16,0 0-2-16,93-15-8 0,-61 12-9 0,4-1-8 15,3 0-9-15,-2 0-5 0,8 0-3 0,-2-1 0 16,0-1-1-16,3 2 1 0,-3 0-1 16,-1-1-3-16,-2 2-9 0,0 1-12 0,-2 0-23 15,-2 0-37-15,1 3-55 0,-5-1-108 0,1 0-157 16,-9 0-300-16,-10 2-834 0</inkml:trace>
  <inkml:trace contextRef="#ctx0" brushRef="#br0" timeOffset="146234.96">7738 14508 2072 0,'0'0'227'0,"0"0"-26"15,0 0-20-15,0 0-63 0,0 0-57 16,0 0-21-16,0 0 6 0,0 0 28 0,0 0 14 16,0 0-12-16,0 0-19 0,158-44-19 0,-92 31-17 15,5-1-7-15,2 2-7 0,4 1-5 16,-3 0-13-16,3-1-35 0,-4 4-69 0,0-1-172 15,-21 2-494-15,-16 2-894 0</inkml:trace>
  <inkml:trace contextRef="#ctx0" brushRef="#br0" timeOffset="146999.81">9273 13313 1280 0,'0'0'130'0,"0"0"-3"0,0 0 4 16,0 0-14-16,0 0 12 0,0 0 27 0,0 0 5 16,0 0-14-16,0 0-22 0,0 0-20 0,143 5-9 15,-97 0-13-15,6 3-13 0,5 1-16 16,9 1-11-16,5 1-12 0,8 0-8 0,-1 0-4 16,7-2-3-16,-2-1-5 0,-1 1-3 0,0-3-1 15,-3 0-5-15,-5 0-1 0,-1-4-4 0,-6 1-15 16,-7 0-13-16,-9-1-28 0,-5 1-34 15,-8-1-48-15,-8 0-72 0,-7-1-98 0,-6 0-137 16,-7 0-246-16,-6 0-367 0</inkml:trace>
  <inkml:trace contextRef="#ctx0" brushRef="#br0" timeOffset="147567.12">9493 13487 1159 0,'0'0'969'0,"0"0"-858"0,0 0 11 15,0 0-10-15,0 0-44 0,0 0-45 0,0 0-16 16,0 0 20-16,0 0 25 0,0 0 12 0,0 0-3 16,0 0-11-16,0 0-15 0,0 0-8 15,98 27-9-15,-61-14-5 0,0 2-3 0,-2 1-6 16,4 2 1-16,1 1-2 0,-2 1 0 0,-3 4 2 16,1-1-3-16,-4 1 0 0,-3 0-1 0,-4-1 1 15,-4-2 0-15,-5 0-2 0,-2-2-1 16,-5 1-4-16,-2-1 4 0,-3 2 0 0,-3 1 0 15,-1 3 3-15,0 1-2 0,-5 5 1 0,-4 1 0 16,-6 4 1-16,0 4-2 0,-3 3 1 0,-2 3 0 16,-3 0-4-16,-2 1-6 0,-1 0-5 15,-2-2-4-15,0-2-4 0,-2 0-3 0,0-3-5 0,-3-1-8 16,1-1 2-16,2-3 8 0,-1-6 5 16,1-2 12-16,6-4 0 0,-2-3-8 0,2-5 5 15,3-4 8-15,5-5 10 0,4-4 12 0,4-2 3 16,5-2-5-16,-1-5-8 0,2-1-10 0,1-2-10 15,1-1-7-15,5-1-4 0,1-4-3 16,9 3 0-16,-1-3 0 0,7 2 12 0,6 0 12 16,3 3 12-16,3 0 10 0,4 3 3 0,1 5 2 15,7 0 1-15,-2 3 0 0,1 0 3 16,1 7 2-16,-2 6 4 0,1 2-5 0,-1 2-2 16,0 5-5-16,-1 2-10 0,-1 2-3 0,-1-1 0 15,1-1-2-15,-1 1 3 0,-1-3 1 0,-1-2-1 16,-2-4 0-16,1-2 1 0,-3-4 2 15,-3-1-3-15,1 0 3 0,-5-6-4 0,-5-1 1 16,-3 0 4-16,-7-2 2 0,0 0 6 0,-4 0 4 16,0-4 7-16,-4-1 2 0,0-2 1 0,-2-1-3 15,0-2-13-15,1-2-10 0,0-4-24 0,-1-1-35 16,0-3-50-16,-2-4-96 0,0-2-198 16,0 5-509-16,0 6-626 0</inkml:trace>
  <inkml:trace contextRef="#ctx0" brushRef="#br0" timeOffset="147750.19">10583 13504 2606 0,'0'0'80'0,"0"0"33"15,0 0 32-15,0 0 7 0,0 0-16 0,0 0-19 16,0 0-26-16,0 0-28 0,0 0-26 16,0 0-24-16,0 0-14 0,0 0-9 0,0 0-1 15,-60-69 2-15,53 95 5 0,0 10 3 0,-2 9-1 16,1 8-3-16,0 7-23 0,4 3-35 15,1 5-57-15,4 2-92 0,-1 0-169 0,1-17-471 16,2-17-793-16</inkml:trace>
  <inkml:trace contextRef="#ctx0" brushRef="#br0" timeOffset="148419.36">8813 15683 1656 0,'0'0'270'0,"0"0"-6"0,0 0-56 0,0 0-42 15,0 0-27-15,0 0-21 0,0 0-29 0,0 0-27 16,0 0-23-16,0 0-22 0,0 0-8 0,0 0 0 15,0 0 1-15,0 0-4 0,22-10 5 0,-11 3-1 16,1-1-6-16,5-2 6 0,1 0-2 16,1-3-5-16,2 0 0 0,2-4 0 0,-1 0-2 15,-2 0 4-15,2-1 3 0,-2-1-1 0,-3 2 0 16,-5 0 1-16,1 2-2 0,-3 1 2 0,-2 2-1 16,0 3-2-16,-6 3 1 0,0 3 0 15,0 2 3-15,-2 1-3 0,0 0-5 0,0 0-5 16,0 1-14-16,0 5-7 0,-3 4 4 0,2 7 5 15,0 5 4-15,-1 7 14 0,2 2 3 16,-1 3-5-16,1 2 3 0,0 3-4 0,0 3 0 16,1-1 2-16,1 2 3 0,-1-3-4 0,3 0-1 15,-1-4 2-15,0-4-2 0,-3-3 2 0,0-1 2 16,0-5 2-16,0-2 0 0,-2-2 4 16,-4-5 8-16,4-2 0 0,-4-5 9 0,-1 0 8 15,0-2 6-15,-1-1 2 0,2-1-3 0,-4-2-5 16,-1 0-8-16,-1-1 2 0,-2 0 0 0,2-3-4 15,-3-3-4-15,1-1-5 0,1-1-3 0,0-2-1 16,3-1-1-16,-1 0-4 0,4-1-6 0,0-1-1 16,0 2-5-16,4-2-4 0,0 1-5 15,2-1-18-15,1-2-36 0,2 0-54 0,7-2-112 16,-4 3-333-16,2 4-1140 0</inkml:trace>
  <inkml:trace contextRef="#ctx0" brushRef="#br0" timeOffset="148598.44">9181 15160 3128 0,'0'0'43'0,"0"0"16"0,0 0 15 16,0 0-3-16,0 0-13 0,0 0-21 16,0 0-18-16,0 0-18 0,0 0-21 0,0 0-16 15,0 0-4-15,0 0-2 0,0 0-22 0,0 0-29 16,28-53-85-16,4 62-190 0,-4-2-441 0,-10-2-826 0</inkml:trace>
  <inkml:trace contextRef="#ctx0" brushRef="#br0" timeOffset="148817.16">9654 15359 2965 0,'0'0'96'0,"0"0"-12"15,0 0-25-15,0 0-23 0,0 0-16 0,0 0-6 16,0 0-1-16,0 0-7 0,0 0-2 16,0 0-2-16,126-71-4 0,-86 62 0 0,1-1-1 15,4 2 1-15,2 1-4 0,0 1-16 0,-2 1-24 16,2 0-35-16,-4 2-35 0,-1 2-44 0,-3 2-77 16,-4-1-124-16,-9 0-196 0,-12 2-574 0</inkml:trace>
  <inkml:trace contextRef="#ctx0" brushRef="#br0" timeOffset="148987.42">9690 15656 2448 0,'0'0'151'0,"0"0"-46"16,0 0-17-16,0 0-16 0,0 0-33 0,0 0-1 15,0 0-11-15,0 0-10 0,110-115-9 0,-73 99-7 16,5 1-14-16,0 3-43 0,5 0-95 15,0 2-188-15,-10 3-355 0,-13 2-887 0</inkml:trace>
  <inkml:trace contextRef="#ctx0" brushRef="#br0" timeOffset="149285.23">10670 15355 2720 0,'0'0'100'0,"0"0"-7"16,0 0 5-16,0 0-2 0,0 0-23 15,0 0-12-15,0 0-20 0,-127 76-13 0,114-55-8 16,-1 2-7-16,4-1 2 0,4-1-9 0,4 1-1 16,2-1 0-16,0 0-9 0,4-2 3 15,6-1 0-15,4 1-4 0,3-2 0 0,3 0 1 16,1-4-4-16,2 0 1 0,3-4 4 0,1-2-1 16,0-2 1-16,4-4 3 0,0-1 2 0,2-1-2 15,-2-6 9-15,-3 0-4 0,-4-1 0 0,-4-2 5 16,-5 2 0-16,-7 2 12 0,-2-2 6 15,-5-3 10-15,-1 1-7 0,-7-4-6 0,-3 0-12 16,-7-2-13-16,-4 0-7 0,-8 0-16 0,-5 1-17 16,-4 1-35-16,-2 0-66 0,-4 1-109 15,13 3-222-15,9 3-1138 0</inkml:trace>
  <inkml:trace contextRef="#ctx0" brushRef="#br0" timeOffset="150000.18">9401 12582 2379 0,'0'0'152'0,"0"0"28"15,0 0 2-15,0 0-27 0,0 0-18 0,0 0-20 16,0 0-22-16,0 0-18 0,0 0-26 15,0 0-24-15,0 0-26 0,0 0-23 0,0 0-4 16,0 0 2-16,-66-74 5 0,66 98 16 0,0 8 1 16,6 2 3-16,-2 3-1 0,5 3 0 15,-1-1 1-15,1 0-3 0,-1-4 3 0,3-2-3 16,-5-5-2-16,2-6 0 0,2-6-3 0,-5-5-2 16,-1-5 2-16,-2-2 5 0,0-3 0 0,0-1 11 15,0 0 7-15,-1-6-2 0,-1-6 1 16,1-4-6-16,1-6-9 0,-3-6 3 0,2-6 0 15,-1-1-2-15,0-5 2 0,-3 0-1 0,-4-2 0 16,4-3-1-16,-3-4 1 0,5-1-1 0,-2-1 0 16,3 4-1-16,0 5 0 0,0 7 0 15,0 11-3-15,1 8-1 0,1 6-7 0,-1 6-8 16,0 4-15-16,3 0-8 0,0 5 0 0,3 6 10 16,4 6 17-16,2 7 7 0,7 8 8 0,0 4-1 15,4 6 0-15,2 1 2 0,2 2-1 0,-2-2 0 16,3-3 0-16,-1-3 2 0,-2-7 0 15,0-7 1-15,-2-5 0 0,-3-4-1 0,-5-5-2 16,-2-3 2-16,-4-1 5 0,-3-3 1 0,-2-2 9 16,-3 0 13-16,-2 0 12 0,0-1 7 0,0-5 3 15,0-2-17-15,0-5-11 0,-4-1-6 16,0-3-8-16,-4-3 3 0,1-2-3 0,-4-2-1 16,-1-3-5-16,1 0-1 0,-1-1-1 0,0-1-2 15,0 0 2-15,0 2-2 0,2 1-6 16,4 2-12-16,-2 3-18 0,5 4-23 0,-1 1-38 15,1 2-60-15,3 4-98 0,0 4-187 0,4 3-285 16,-1 1-886-16</inkml:trace>
  <inkml:trace contextRef="#ctx0" brushRef="#br0" timeOffset="150183.54">9910 12555 2523 0,'0'0'156'0,"0"0"12"0,0 0 2 16,0 0-31-16,0 0-11 0,0 0-8 0,0 0-46 15,0 0-29-15,0 0-23 0,0 0-18 16,0 0-3-16,0 0-3 0,125-66 2 0,-95 57-4 16,5 4-1-16,2-2-18 0,7 3-28 0,0 0-37 15,3 2-32-15,1 1-55 0,2-1-106 16,-10 1-204-16,-15 0-821 0</inkml:trace>
  <inkml:trace contextRef="#ctx0" brushRef="#br0" timeOffset="150337.91">10645 12154 2497 0,'0'0'190'0,"0"0"27"16,0 0-23-16,0 0-45 0,0 0-20 16,0 0-33-16,0 0-36 0,0 0-20 0,0 0-22 15,0 0-14-15,0 0-4 0,0 0 0 0,0 0 2 16,0 0-1-16,-64 79 7 0,72-33-6 16,2 5-1-16,3 1-4 0,2-1-15 0,3-1-32 15,1-2-52-15,2 0-97 0,2-2-208 0,-6-11-225 16,-4-12-1052-16</inkml:trace>
  <inkml:trace contextRef="#ctx0" brushRef="#br0" timeOffset="151334.46">11436 13985 1997 0,'0'0'117'0,"0"0"29"16,0 0 23-16,0 0-2 0,0 0-9 0,0 0-19 16,0 0-33-16,0 0-33 0,135-114-22 15,-115 106-20-15,4 2-12 0,-1 3-8 0,-1 3-5 16,-2 0-4-16,0 5-1 0,-1 6 1 0,-1 2-3 16,-2 4 2-16,-1 0-1 0,-1 2 2 0,-4-1-1 15,-1 3 7-15,-5 1-5 0,0-1 0 16,-4 1-1-16,0 0-1 0,-5-1 8 0,-3-2 3 15,-4 0 7-15,-4-2-3 0,-2 0 0 0,-3-2 1 16,-3 1-3-16,1-4 4 0,0-1-3 16,-3 0 0-16,1-4-2 0,2 0-2 0,-1-4-6 15,3 1-9-15,1-3-8 0,4-1-15 0,1 0-21 16,5 0-33-16,1 0-36 0,5-3-37 0,3-3-54 16,1-4-77-16,5-2-86 0,10-5-84 15,4-2-70-15,3-4-18 0,-3 5 15 0,-6 6 491 0</inkml:trace>
  <inkml:trace contextRef="#ctx0" brushRef="#br0" timeOffset="151516.83">11773 13952 0 0,'0'0'370'0,"0"0"102"16,0 0-23-16,0 0-36 0,0 0-53 0,0 0-55 16,0 0-57-16,0 0-55 0,0 0-48 0,96-118-25 15,-99 117-31-15,1 1-21 0,-3 0-12 16,1 0-19-16,-1 0-8 0,-2 3-7 0,-2 1-2 16,0 3-7-16,-1 1 4 0,-1 3-3 0,1 2-3 15,1 1-1-15,0 2-6 0,3 0 1 0,1 2-5 16,4 0 0-16,1 0 0 0,0 3-4 15,5 0 0-15,2 1 1 0,6 0-16 0,2 0-23 16,3 2-35-16,5-2-58 0,2 3-25 0,6-2-61 16,-5-5-247-16,-7-6-1138 0</inkml:trace>
  <inkml:trace contextRef="#ctx0" brushRef="#br0" timeOffset="151936.14">12160 14409 2417 0,'0'0'128'0,"0"0"-8"16,0 0-6-16,0 0-13 0,0 0-29 0,0 0-18 16,0 0-20-16,0 0-15 0,0 0-9 15,0 0-9-15,0 0 0 0,73-127 0 0,-50 111 1 16,0-4 0-16,0 1 1 0,4-2 0 0,-2 1-3 16,0 0 0-16,-3 1 1 0,-1 4-2 0,-4 2 1 15,-5 2 2-15,-2 2-1 0,-4 4 1 0,-3 2 4 16,-2 3-1-16,-1 0-5 0,0 0-8 15,0 1-14-15,-4 6-1 0,1 3 6 0,-5 7 8 16,5 3 13-16,-5 4 3 0,2 5 4 0,1 2 0 16,1 4 0-16,0 1-3 0,7 4 0 0,-3 0-2 15,0 0 0-15,5 0 3 0,-2-1-7 16,4 0 0-16,2 1 3 0,-2 0-4 0,-2 2 1 16,-3-3 0-16,0-1 1 0,-1-5 1 0,-1-5 7 15,-4-7 5-15,0-2 7 0,-3-4 10 16,2-3 6-16,-2-3 8 0,-2-1 5 0,-3-2 5 15,0-3 1-15,-4-2-4 0,1-1-7 0,-3 0-11 16,-1-1-7-16,-1-5-4 0,-1-1-3 16,2-3-4-16,0-1-1 0,4-4-5 0,-1-2-12 15,5 0-2-15,0-3-9 0,6-3-21 0,2 1-28 16,3-4-51-16,1-1-80 0,11-3-124 0,-4 6-329 16,0 6-1056-16</inkml:trace>
  <inkml:trace contextRef="#ctx0" brushRef="#br0" timeOffset="152086.09">12583 13936 3125 0,'0'0'61'0,"0"0"16"0,0 0 10 15,0 0-10-15,-25-120-12 0,23 104-20 16,1 2-19-16,-2 4-10 0,2 3-14 0,1 3-7 16,-3 1-12-16,3 3-25 0,0 0-49 0,0 0-66 15,3 3-69-15,-1 5-171 0,1-1-478 0,-1-1-745 0</inkml:trace>
  <inkml:trace contextRef="#ctx0" brushRef="#br0" timeOffset="152500.19">13167 13776 2255 0,'0'0'215'0,"0"0"20"15,0 0-37-15,0 0-40 0,0 0-38 0,0 0-32 16,0 0-35-16,0 0-29 0,0 0-19 0,0 0-5 16,0 0 5-16,0 0 14 0,0 0 10 0,-20 126 4 15,18-66-6-15,2 3-4 0,-1 3-2 16,2 2-6-16,-2 5 1 0,0 1-4 0,-2 3-2 16,-3-3 1-16,2-5-2 0,-1-6-1 0,4-5-5 15,0-6-4-15,2-5-2 0,-1-6 1 16,1-5-3-16,4-5-12 0,1-7-20 0,3-4-28 15,-1-5-35-15,3-6-45 0,1-4-77 0,4-5-157 16,-2 0-401-16,-5-2-844 0</inkml:trace>
  <inkml:trace contextRef="#ctx0" brushRef="#br0" timeOffset="153054.01">13473 14408 1567 0,'0'0'696'0,"0"0"-570"16,0 0 2-16,0 0 1 0,0 0-3 15,0 0-2-15,0 0-14 0,0 0-37 0,0 0-32 16,0 0-18-16,0 0-6 0,0 0-8 15,0 0-1-15,71-54 0 0,-54 43-8 0,4 0 5 16,0-1 0-16,-2-2-3 0,5-2-2 0,1 0 4 16,-2 0 0-16,-1-1-1 0,2-1 3 0,1 1-5 15,-3 1 0-15,-2 1-2 0,-1 2 5 0,-1 4-3 16,-8 3-4-16,-5 4 5 0,0 1-7 16,-4 1 2-16,-1 0-7 0,0 0-7 0,0 4-5 15,-3 5 0-15,0 3 9 0,1 6 7 0,-3 4 3 16,0 5 3-16,-2 3 1 0,1 2 0 0,-1 2 3 15,4-2-4-15,-3 0-1 0,4 4 1 0,1 1 2 16,1 4-1-16,0 3-2 0,0-1 4 16,4 1-10-16,3-2 7 0,1-5-2 0,-1-3-1 15,0-3 5-15,0-4-3 0,-4-3 5 0,1-5-2 16,-2-2 1-16,-2-5 5 0,1-3 5 16,-1-2 12-16,0-3 17 0,-3-2 16 0,-2-2 8 15,-1 0-2-15,-1 0-8 0,-4-5-18 0,-3-2-7 16,0-1-3-16,0-2-6 0,-2-1 2 0,-1-3-5 15,3 0-4-15,-1-3 0 0,2 4-4 16,3 0-1-16,3 2-7 0,1 0 1 0,-2 2 0 16,6 1-4-16,0 0 3 0,0 1-8 0,2-1-6 15,0 2-8-15,0-1-4 0,5-1-26 16,4 0-33-16,2-2-59 0,1-1-125 0,2 1-319 16,-5 3-1130-16</inkml:trace>
  <inkml:trace contextRef="#ctx0" brushRef="#br0" timeOffset="153228.18">14030 13815 2993 0,'0'0'74'0,"0"0"16"0,0 0 15 0,0 0-7 16,0 0-22-16,0 0-14 0,0 0-18 0,0 0-20 16,0 0-15-16,0 0-14 0,0 0-14 15,0 0-14-15,0 0-2 0,0 0-18 0,-59-92-24 16,65 102-36-16,-2 1-73 0,5 2-127 0,0-1-247 15,-1-4-1060-15</inkml:trace>
  <inkml:trace contextRef="#ctx0" brushRef="#br0" timeOffset="153818.97">14362 13686 2011 0,'0'0'186'16,"0"0"28"-16,0 0-11 0,0 0-39 16,0 0-26-16,0 0-23 0,0 0-29 0,0 0-21 15,0 0-27-15,0 0-20 0,0 0-14 0,0 0-8 16,0 0-3-16,0 0 3 0,-38-6 6 16,38 28 7-16,1 6 3 0,5 6 9 0,4 5 1 15,1 5 3-15,2 2 3 0,7 5-3 0,2-1 2 16,5 1-9-16,0 1-1 0,-1-1-2 0,4 2-4 15,0-2 10-15,0-2 0 0,0-6-4 0,0-6-1 16,0-3-7-16,0-5 0 0,0-1-3 0,1-3 2 16,-1 0-4-16,-4-3 0 0,2-3-1 15,-3-2-1-15,-1-1 0 0,-3-2 0 0,-3 1 0 16,-4-1-2-16,-2-1 2 0,-3 0-2 0,-1 1-1 16,-7 0 0-16,-1 3 2 0,0 3 0 0,-9 3 1 15,-2 3 2-15,-10 3-4 0,-8 2 3 16,-2 0 7-16,-4 3-2 0,-6-1 3 0,-3-1 3 15,-1 0 1-15,-4-1 3 0,-2-4 6 0,2 0-6 16,1-2-1-16,3-3-1 0,2-1-6 16,3-5 0-16,3 0-6 0,6-1 0 0,4-3-4 15,3 0 1-15,3-3-3 0,5-2-18 0,1-3-30 16,4 0-47-16,2-2-73 0,2-1-135 0,3-1-418 16,2 0-1016-16</inkml:trace>
  <inkml:trace contextRef="#ctx0" brushRef="#br0" timeOffset="155066.87">16049 14522 812 0,'0'0'312'15,"0"0"54"-15,0 0-33 0,0 0-36 16,0 0-41-16,0 0-33 0,0 0-37 0,0 0-36 16,0 0-35-16,0 0-38 0,0 0-28 0,0 0-23 15,0 0-11-15,0 0 0 0,-15-32 7 0,14 52 19 16,0 7 13-16,1 9 3 0,-3 7-6 15,3 3-11-15,-1 2-10 0,0 0-10 0,1-4-2 16,0 0-7-16,0 0-8 0,1-4 7 0,-1 0-7 16,0-4 1-16,0-4 2 0,0-4-10 0,1-5-10 15,2-4-18-15,2-4-21 0,-1-2-30 16,3-2-38-16,-3-2-13 0,6-2-20 0,-1-1-50 16,0-2-109-16,-2-4-249 0,-2 0-860 0</inkml:trace>
  <inkml:trace contextRef="#ctx0" brushRef="#br0" timeOffset="155688.63">16017 14884 1465 0,'0'0'265'0,"0"0"10"16,0 0-43-16,0 0-43 0,0 0-40 0,0 0-38 16,0 0-33-16,0 0-31 0,0 0-20 0,0 0-17 15,0 0-10-15,0 0 1 0,0 0 3 0,0 0 6 16,21-1 4-16,-8 7 9 0,7 0-3 15,2 0 0-15,5-1 2 0,3 1-3 0,3 0 4 16,6-2 1-16,3 1 2 0,7-3-4 0,3-1 3 16,9-1 0-16,7 2-1 0,0-1-1 15,8 3-5-15,2 2-8 0,-1 1-1 0,6 1 2 16,3-1-2-16,-1 0 2 0,-3 1 4 0,0-2-4 16,-3 1-3-16,-7-1-1 0,-4-3 1 0,-5 2-1 15,-4-3 2-15,-5 0-1 0,-5-2-3 0,-3 1-2 16,-5-1 4-16,-4-1 0 0,-1-3-3 15,-6 1 4-15,-5-1-4 0,-5-1 4 0,-7 1 5 16,-5-1 6-16,-2-1 4 0,-5-1-2 0,-1 0 1 16,-1-2-14-16,-5-2-4 0,-4-2-8 0,0 1-5 15,-4-2 2-15,-3 0-2 0,-4-2 3 16,-3-1-5-16,-3 0-1 0,-2-2 1 0,-3 1-1 16,-5-1 6-16,3-2 0 0,-2 2 4 0,4 2 4 15,3-1 1-15,4 4 1 0,6 3 0 0,5 2 0 16,5 4-2-16,5 2-4 0,1 2 2 15,3 1-11-15,0 0-7 0,0 0-3 0,2 0-7 16,3 0 9-16,1 0 8 0,6 2 7 0,1 4 5 16,5 0-2-16,2 2 1 0,3 0-1 0,3 2 1 15,1 3 1-15,3 1 2 0,0 2-2 16,0 1 0-16,2 1 2 0,-2 1-7 0,1 0 7 16,0 3-3-16,-1-2-1 0,-4-2 2 0,-2 2-1 15,-3-2-6-15,-1 3 2 0,-1-2 6 0,-4 1-4 16,-1-2 5-16,-3 1-2 0,0-2-3 15,-4-1 0-15,-3-1 4 0,-2-2-1 0,-2-1 1 16,0-1 4-16,-5 0-6 0,-5 2 9 0,-7 0 0 16,-1 1 2-16,-5-1-1 0,-5 2-5 0,-3-2 0 15,-4 1-3-15,-3-1-5 0,-1 1-12 16,2-2-20-16,1 0-43 0,6-3-63 0,3-2-107 16,10-1-230-16,6-3-1080 0</inkml:trace>
  <inkml:trace contextRef="#ctx0" brushRef="#br0" timeOffset="156682.49">19072 14426 211 0,'0'0'371'0,"0"0"-50"0,0 0-3 0,0 0-21 15,0 0-28-15,0 0-27 0,0 0-40 0,0 0-50 16,0 0-50-16,0 0-51 0,0 0-28 0,0 0 2 16,0 0 27-16,-4 11 33 0,6 15 23 15,2 7 2-15,0 7-10 0,3 4-12 0,-1 3-14 16,0 1-13-16,0 1-11 0,3-2-18 0,2 1-5 15,-1 3 7-15,3 1-5 0,-1 0 1 16,2 1-4-16,-1-3-9 0,1-4-5 0,1-4-3 16,1-4-2-16,-1-4-2 0,1-3-1 0,2-4-4 15,-2 0-18-15,1-7-31 0,1-3-36 0,-1-3-62 16,2-4-81-16,0-7-180 0,-4-1-477 16,-5-2-739-16</inkml:trace>
  <inkml:trace contextRef="#ctx0" brushRef="#br0" timeOffset="156902.97">19441 14708 2569 0,'0'0'139'0,"0"0"17"0,0 0 3 0,0 0-32 16,0 0-23-16,0 0-24 0,0 0-22 0,0 0-17 16,0 0-22-16,0 0-5 0,0 0-4 0,0 0 4 15,0 0 6-15,-8 46-1 0,22-21 2 16,3 2-8-16,2-2 1 0,1 2-6 0,2-3-2 15,2 0-2-15,2-2-3 0,-2-3-1 0,2 1-15 16,-1-1-3-16,2-3-15 0,-2 1-32 16,4-2-36-16,-3-4-60 0,0-1-81 0,0-4-129 15,-4-2-255-15,-11-3-976 0</inkml:trace>
  <inkml:trace contextRef="#ctx0" brushRef="#br0" timeOffset="157152.29">20021 14806 2292 0,'0'0'123'0,"0"0"-22"0,0 0-30 0,0 0 6 0,0 0 18 16,0 0 31-16,0 0 7 0,0 0-19 0,0 0-26 15,0 0-26-15,0 0-12 0,-36 133-15 16,27-99-10-16,-3 4-6 0,-5 6-2 0,-5 5 1 16,-3 3 6-16,-5-1-5 0,1-4-8 0,-1-1-1 15,0-5-10-15,1-3 5 0,4-4-2 16,-2-2 6-16,-2-2-10 0,0-3 2 0,0-3 5 15,-3-2-15-15,1-2 7 0,0-4-19 0,2-2-12 16,1-4-15-16,2-3-22 0,1-4-25 0,4-3-49 16,-2 0-62-16,5-6-131 0,4 0-345 15,5 0-910-15</inkml:trace>
  <inkml:trace contextRef="#ctx0" brushRef="#br0" timeOffset="157851.12">20229 14578 1465 0,'0'0'261'0,"0"0"31"16,0 0-27-16,0 0-38 0,0 0-56 0,0 0-25 16,0 0-26-16,0 0-23 0,0 0-26 0,0 0-27 15,0 0-28-15,0 0-13 0,0 0-1 0,0 0-4 16,-49-38 11-16,49 55 7 0,3 5 8 15,3 6 8-15,3 1 8 0,1 3-7 0,6 2-4 16,0 1-6-16,5 0-9 0,4 4 0 0,-2-4-4 16,0-3-2-16,1-1-5 0,-2-2 2 15,-1-4-1-15,0 0 0 0,-2 1 1 0,0 2-4 16,2 0 1-16,1-1-1 0,-1-3 0 0,0 0 2 16,0-3-3-16,-2-1 2 0,-2-2 2 0,-2 0 0 15,0 2-4-15,-4-3 1 0,-1 0-3 16,-3 3 1-16,1 0 4 0,-4 2-2 0,1 3-4 15,-5 1 5-15,0 1 4 0,-2-2-2 0,-7 2 5 16,-5 0 2-16,-5 1 0 0,-5 2 7 0,-3-3 8 16,-5 2 0-16,-4-2 2 0,-4-2 7 0,-2-2-3 15,-4 0-1-15,2-2-10 0,-1-1-8 16,5-1-7-16,4-2-7 0,5-1 7 0,5-1-7 16,6-3-7-16,6-4 0 0,3-1-25 0,5-3-27 15,3-2-38-15,3 1-63 0,0-2-68 16,8-1-137-16,-1 0-508 0,-1 0-783 0</inkml:trace>
  <inkml:trace contextRef="#ctx0" brushRef="#br0" timeOffset="158300.92">21359 15226 1737 0,'0'0'262'0,"0"0"15"0,0 0-44 0,0 0-48 0,0 0-47 15,0 0-39-15,0 0-37 0,0 0-12 0,0 0-16 16,0 0-13-16,0 0-5 0,0 0-13 16,0 0-1-16,-54 4 3 0,63-1 8 0,3-1 8 15,7 0 7-15,3-1 4 0,7-1-3 0,4 0 1 16,6 2-6-16,2-2-6 0,2-2-4 0,4-1-4 15,2 0-4-15,-4 1-4 0,4 0 0 16,-4 0-2-16,-1-1-2 0,-4 1-1 0,-6 2-13 16,-3-1-19-16,-1 1-22 0,-5 0-33 0,-2 0-38 15,-4 0-71-15,-5 2-79 0,-4 4-112 16,-3-2-284-16,-3-1-807 0</inkml:trace>
  <inkml:trace contextRef="#ctx0" brushRef="#br0" timeOffset="158500.21">21314 15490 2145 0,'0'0'263'0,"0"0"-40"0,0 0-79 15,0 0-31-15,0 0-26 0,0 0 10 0,0 0 9 16,0 0-4-16,0 0-4 0,0 0-17 0,115 9-15 16,-65-9-25-16,10 0-7 0,1 1-14 15,1-3-9-15,7-2 6 0,-5 3-12 0,0 0-10 16,1 0 0-16,-5 2-13 0,-4-1-21 0,-2 0-26 15,-3 0-45-15,-6 1-65 0,-4-1-117 16,-11 0-243-16,-11 0-1145 0</inkml:trace>
  <inkml:trace contextRef="#ctx0" brushRef="#br0" timeOffset="159068.14">22883 15088 975 0,'0'0'95'15,"0"0"45"-15,0 0 31 0,0 0 37 0,0 0-4 16,0 0-9-16,0 0-11 0,0 0-19 16,0 0-20-16,0 0-30 0,0 0-25 0,0 0-31 15,0 0-23-15,0 0-11 0,-26-82-6 0,41 80 9 16,10-2 10-16,8 2 8 0,8-1 3 0,11 1 1 15,4 2-9-15,10-1-10 0,4 0-8 0,3 1-6 16,8-1-2-16,0-1-3 0,1 2-2 16,1 0-8-16,-5 0-1 0,-4 0-1 0,-8 0-3 15,-10 0-8-15,-8 2-16 0,-8-1-26 0,-9 2-38 16,-9 3-54-16,-4 0-97 0,-8 1-124 0,-7-2-191 16,1-2-750-16</inkml:trace>
  <inkml:trace contextRef="#ctx0" brushRef="#br0" timeOffset="159619.3">23104 15088 1574 0,'0'0'193'0,"0"0"-9"0,0 0 23 0,0 0-5 16,0 0-54-16,0 0-46 0,0 0-28 0,0 0-20 16,0 0-12-16,0 0-9 0,0 0-4 0,0 0 2 15,0 0-4-15,0 0-5 0,32 20-5 16,-5-6-4-16,-2 2-6 0,3 3-1 0,0 0-3 15,-3 1 1-15,1 1 2 0,-3-1-3 0,2 1-2 16,-4 0 1-16,-4-2 3 0,0 0-5 0,-4 1 7 16,3 5-4-16,-3 1-3 0,0 1 2 15,1-1-3-15,-3-1 3 0,-2-3 0 0,-5-1-1 16,1 0 0-16,-4 1-2 0,-1-1-2 0,0 3-2 16,-1-3 1-16,-6 1 0 0,-2-2-2 0,-1-1-7 15,-1 0-5-15,-3 1-7 0,-1 0-12 16,0 0 8-16,-1-1 3 0,-4 1 0 0,-1-1 6 15,0 0-9-15,-3-3-4 0,-2-1-6 0,3-1 0 16,-2-4 9-16,2 1-1 0,3-4 11 16,0 0 7-16,0-1-3 0,6-1 6 0,2-3-1 15,2 0 5-15,2-2 0 0,2 1 4 0,4-1-9 16,2 0-28-16,0 2-19 0,0-2-8 16,7 2 5-16,2 0 25 0,1 2 24 0,5-1 11 15,2 0 8-15,5 0 8 0,1-1 1 0,3 2 1 16,3-2 1-16,-2 1 0 0,2-1-1 0,0 2 1 15,-2 1 1-15,-3 0-6 0,-2 1 2 16,0 0 3-16,2 0 2 0,-2 0 2 0,-4-2 6 0,-2 1-3 16,1 1 2-16,-3-3 1 0,1-1-2 15,-2 2 1-15,-2-3 3 0,-1 0 3 0,-1 0-4 16,-1-1 1-16,-3 1-1 0,2-1-3 0,-4 0 1 16,4 0 2-16,-4 0-9 0,2-1-2 0,-2 0-1 15,-1-1-5-15,3-1 2 0,-2 0-3 16,0 0-8-16,5-2-10 0,-2-2-17 0,1 0-32 15,7-3-61-15,0-3-101 0,5-3-201 0,-5 2-443 16,-3 4-377-16</inkml:trace>
  <inkml:trace contextRef="#ctx0" brushRef="#br0" timeOffset="159806.88">23848 15137 2735 0,'0'0'49'16,"0"0"30"-16,0 0 17 0,0 0 19 0,0 0-11 15,0 0-7-15,0 0-21 0,0 0-26 0,0 0-21 16,0 0-19-16,0 0-11 0,0 0-3 0,0 0 4 16,-55 7-2-16,52 18 3 0,0 3 2 15,3 3-4-15,0 2-11 0,5 0-24 0,-1 4-34 16,3 3-63-16,-3 0-98 0,3 1-196 0,-5-9-548 16,3-11-577-16</inkml:trace>
  <inkml:trace contextRef="#ctx0" brushRef="#br0" timeOffset="160472.79">22506 16404 2512 0,'0'0'95'0,"0"0"-5"0,0 0-34 0,0 0-9 15,0 0-7-15,0 0 12 0,0 0-3 0,0 0-7 16,0 0 1-16,-8 126-13 0,15-95-3 0,-1 2-4 16,0-1-2-16,2-4-10 0,3-2 2 0,-2-3-5 15,1-3-9-15,0-1 6 0,-1-3-3 16,-1-1 0-16,-3-2-4 0,4-3 3 0,-3-2-9 16,-2-1 8-16,-2-2 4 0,2-4-4 0,-2 2 3 15,-2-2-4-15,0-1 5 0,0 1 1 16,0-1 8-16,0 0 2 0,0 0 1 0,1-1-6 15,-1-4 0-15,1-1-8 0,-1-1-11 0,2-2 6 16,5-2-7-16,-3-2 2 0,6 1 3 0,5-4-1 16,-2-2-7-16,7-1 4 0,-1-3 0 15,2 0-4-15,-1-1 8 0,-1-1-10 0,1 1 0 16,-5 0-2-16,2 2 0 0,-5 2 7 0,1-1-5 16,-3 4 10-16,-1 1-2 0,0 1 3 0,-4 4 5 15,-1 1 0-15,-3 2-1 0,1 2 1 0,-2 2 7 16,3-1-4-16,-3 3 6 0,0 0 1 15,0 1 2-15,0 0 3 0,0 0 3 0,0 0-3 16,0 2-5-16,0 3 3 0,0 2-3 0,0 2 10 16,0 3 0-16,0 2 10 0,0 1-6 0,0 2-3 15,2 1 3-15,0-1-11 0,0 2 0 16,6-2-5-16,-1-2 0 0,-1 1-6 0,4-2 5 16,5-1-4-16,-2-2-7 0,4-2-2 0,-2-1-19 15,5-2-31-15,2-4-45 0,3-1-63 0,1-1-127 16,-1 0-278-16,-11-2-1062 0</inkml:trace>
  <inkml:trace contextRef="#ctx0" brushRef="#br0" timeOffset="160662.42">23388 16453 2179 0,'0'0'173'0,"0"0"-18"15,0 0-25-15,0 0-14 0,0 0-40 0,0 0-17 16,0 0 2-16,0 0-13 0,0 0-12 15,0 0-6-15,122-56-10 0,-91 50-16 0,1 1 3 16,3 0 1-16,-3 2-10 0,1 1 8 0,-1-2-14 16,0 2-23-16,-2 1-25 0,-1 0-35 0,-4 1-43 15,-2 0-78-15,-3 0-140 0,-8 1-302 0,-3-1-865 16</inkml:trace>
  <inkml:trace contextRef="#ctx0" brushRef="#br0" timeOffset="160855.3">23438 16527 2290 0,'0'0'161'0,"0"0"-11"0,0 0-25 16,0 0-18-16,0 0-38 0,0 0-27 0,0 0-14 16,0 0-9-16,0 0-14 0,0 0-2 0,0 0 4 15,121-22-10-15,-88 16-20 0,3 1-37 0,0-1-48 16,3 2-81-16,-1-1-123 0,-2-1-189 15,-7 1-323-15,-9 2-162 0</inkml:trace>
  <inkml:trace contextRef="#ctx0" brushRef="#br0" timeOffset="161170.4">24261 16363 1732 0,'0'0'348'0,"0"0"-62"16,0 0-50-16,0 0-46 0,0 0-47 15,0 0-32-15,0 0-27 0,0 0-30 0,0 0-25 16,0 0-12-16,0 0 5 0,0 0-5 0,0 0 3 15,0 0 3-15,-59 74-6 0,56-59-4 16,-2 0 2-16,4-1-12 0,1 2 1 0,0 0 3 16,6 0-6-16,-1 1 0 0,4 3-3 0,6-3 0 15,-2 0-1-15,0-1 1 0,4-1-4 0,2-1-8 16,-1-3-3-16,3-1-3 0,2-2 3 16,-2-2 4-16,1-3 7 0,2 0 6 0,0-2 0 15,-3-1 8-15,1-3 1 0,-3-2 1 0,-6-2-1 16,0 1 8-16,-7-1-7 0,-2 1 5 15,-1-2 8-15,-3-2-8 0,0-2 1 0,-3-3-7 16,-2-3-2-16,-6 0-11 0,-2-2 5 0,-4-1-8 16,-2-1-25-16,-2-1-13 0,-3-1-43 0,-3 0-58 15,-3-5-95-15,0-2-211 0,7 7-639 0,5 7-223 16</inkml:trace>
  <inkml:trace contextRef="#ctx0" brushRef="#br0" timeOffset="161920.34">22983 14122 2682 0,'0'0'137'0,"0"0"17"15,0 0-3-15,0 0-39 0,0 0-27 0,0 0-25 16,0 0-21-16,0 0-19 0,0 0-22 0,0 0-11 16,0 0 0-16,0 0 4 0,0 0 7 15,-39 1 2-15,42 37 3 0,1 3-2 0,2 1-1 16,0 1-1-16,1-3 2 0,-2-1-1 0,2-4 2 16,2-6 2-16,0-1-5 0,-5-7 1 15,4-4 0-15,-5-4-4 0,4-4 5 0,-6-2 0 16,1-3-2-16,-1-3 5 0,-1-1 7 0,0 0 5 15,0-3 2-15,0-5-1 0,0-3-9 16,0-6-6-16,0-2-1 0,-1-4-2 0,-1-4 2 16,-3-1 2-16,-3-4 1 0,1-2 2 0,-1-3-4 15,0-2 0-15,0-1-3 0,-1-2 1 0,2 3 3 16,-2 4-3-16,5 3 0 0,1 4-2 16,0 8-1-16,3 5-4 0,0 6-3 0,0 4-7 15,0 3-10-15,0 2-9 0,5 0-2 0,-2 4 4 16,5 6 8-16,0 6 14 0,3 5 6 0,2 8 6 15,0 3 0-15,5 3-1 0,1 5 0 16,0 0-2-16,1 1 3 0,0 0 0 0,1-5 0 16,-1-4 3-16,1-4-4 0,2-7 3 0,-4-4 0 15,1-4-1-15,-2-3 1 0,-4-3-2 0,-1-2 1 16,0-2-1-16,-7 0 4 0,2-3 7 0,-2 0 3 16,-4 0 14-16,-2 0 0 0,0-7 1 0,0-3-6 15,0-1-10-15,-2-5-2 0,-4-5-3 16,1-1 3-16,-2-4-2 0,-1-3-4 0,-3-2-1 15,2-3-1-15,-1 1 0 0,-2-1 1 0,1 3-2 16,1-1-3-16,1 6-4 0,0 3-3 16,5 4-10-16,-1 1-6 0,3 6-11 0,1 2-30 15,1 4-48-15,0 3-68 0,3 3-105 0,6 0-149 16,0 4-234-16,0 1-881 0</inkml:trace>
  <inkml:trace contextRef="#ctx0" brushRef="#br0" timeOffset="162118.26">23449 14383 2263 0,'0'0'219'0,"0"0"-42"0,0 0-15 15,0 0-37-15,0 0-32 0,0 0-3 0,0 0-15 16,0 0-30-16,0 0-20 0,0 0-10 0,0 0-5 16,0 0-4-16,133-10-1 0,-104 11-5 0,0-1-1 15,-4 0-16-15,5 0-20 0,5 1-29 16,0 1-54-16,3 1-89 0,-3 0-167 0,-6-3-321 15,-11 1-899-15</inkml:trace>
  <inkml:trace contextRef="#ctx0" brushRef="#br0" timeOffset="162285.3">23980 14140 2065 0,'0'0'277'0,"0"0"-31"0,0 0-7 16,0 0-34-16,0 0-46 0,0 0-30 15,0 0-26-15,0 0-35 0,0 0-28 0,0 0-23 16,0 0-17-16,0 0-2 0,0 0-2 0,0 0 4 15,8-43 4-15,3 71-2 0,5 5 0 0,-2 1 0 16,0 4-6-16,0 2 4 0,0-1-13 16,-3 2-28-16,3-1-44 0,-3-3-81 0,0 0-132 15,-1 1-174-15,-2-10-83 0,-3-10-1055 0</inkml:trace>
  <inkml:trace contextRef="#ctx0" brushRef="#br0" timeOffset="163889.52">24778 15426 276 0,'0'0'292'0,"0"0"41"0,0 0-11 0,0 0-3 16,0 0-23-16,0 0-24 0,0 0-24 0,0 0-42 15,0 0-31-15,0 0-35 0,0 0-34 0,0 0-30 16,0 0-29-16,0 0-25 0,-40-69-14 0,40 75-2 15,0 2-1-15,0 4 11 0,0 3 7 16,0 3 4-16,0 2-2 0,1-2-1 0,3 0-2 16,3 1-10-16,-1-1 1 0,0-1-3 0,2 1-6 15,3-1 6-15,-1-3 2 0,0-3-4 0,1 0-7 16,0-4 0-16,0 0-8 0,3-3 9 16,-3-1-4-16,1-3-3 0,0 0-4 0,3 0-4 15,-1-2 6-15,0-5-1 0,2 0 8 0,-4-2-4 16,4-1 1-16,-4-2-1 0,-3 0 1 15,1-3 2-15,-6-2-3 0,3 1 5 0,-4 0-2 16,0 1 0-16,-1 1 2 0,-2 2 1 0,0 2-5 16,0 2 3-16,0 3 1 0,0 1-4 0,-2 3-3 15,1 1-10-15,-2 0-9 0,2 1-6 16,-2 8 11-16,-2 2 8 0,2 6 1 0,-2 3 12 16,2 1-5-16,2 5 3 0,1 1 5 0,0 0-1 15,2 2-2-15,4 2-3 0,1 2 6 0,3 3-1 16,5 3 2-16,0 3 2 0,5 1-2 0,-2-2-3 15,0-5 2-15,-2-6 0 0,-2-6-4 0,-3-2 1 16,-1-4-1-16,-5-5 1 0,-1-2 0 16,-3-4 2-16,-1-2-1 0,-1 0 4 0,-7-3 6 15,-3 0 2-15,-5-1 1 0,-1-1-4 0,-3 0 4 16,-4-4-6-16,0-3 1 0,1 0 1 16,-1-1-5-16,2 0 2 0,6-1 2 0,1 0-2 15,5 0-5-15,0 1 1 0,7-1-4 0,2 1-3 16,1 0 1-16,0-1-8 0,3-1-7 0,8-2-3 15,2 0-1-15,5 0-16 0,7 0-22 16,2-1-43-16,4 0-67 0,6 0-112 0,-11 3-219 16,-8 3-1095-16</inkml:trace>
  <inkml:trace contextRef="#ctx0" brushRef="#br0" timeOffset="164385.61">25443 15673 1708 0,'0'0'770'0,"0"0"-652"0,0 0-17 0,0 0-12 15,0 0-42-15,0 0-1 0,0 0 8 0,0 0 4 16,0 0 9-16,0 0-13 0,0 0-13 16,-22 117-16-16,22-82-4 0,0-2-7 0,6 0-9 15,-3 3 5-15,1-2-6 0,1-1 2 0,-1-1-2 16,2 1-1-16,0-2 1 0,-1-1-13 0,-1-1 4 16,1-2-4-16,-2-7-6 0,-1-4 8 15,1-5 3-15,-1-3-4 0,-1-3 5 0,0-3 3 16,-1-1 1-16,1-1 12 0,-1 0 14 0,0 0-3 15,2-3-7-15,0-4 0 0,2-5-16 16,2-2 1-16,0-4 3 0,3-3-7 0,3-2-3 16,1-3-2-16,3-1 2 0,1 1-7 0,3-3-4 15,1 0 0-15,1-1-2 0,3 1 3 0,1 0 8 16,-1 3 3-16,-1 1-3 0,-3 2 5 16,-2 2 0-16,-6 6-1 0,-1 2 7 0,-3 7-4 15,-5 1 1-15,0 3 4 0,-4 1 1 0,0 1-3 16,0 0-4-16,0 0-5 0,0 0-7 0,0 0 0 15,-1 3 2-15,-2 4 6 0,0 1 5 0,0 3 4 16,-2 1 9-16,1 1-8 0,-3-1-1 16,1 1 3-16,-2-1-9 0,-1 2 8 0,-2 2-1 15,0-2-3-15,-3 1 2 0,1 0 0 0,2 0 1 16,1-2-3-16,2-1 2 0,3-1-3 0,2-1-6 16,3 0 7-16,0 0-3 0,5-1 1 15,4-1 3-15,3 0 1 0,4-1 3 0,5 0-1 16,4-1 1-16,2-1-4 0,-1 2-7 0,3-2-6 15,0-2-16-15,0 1-31 0,0-2-33 0,-2 0-56 16,2 0-107-16,-8-1-235 0,-7-1-1059 0</inkml:trace>
  <inkml:trace contextRef="#ctx0" brushRef="#br0" timeOffset="164784.57">26634 15361 1078 0,'0'0'332'0,"0"0"-96"0,0 0 7 15,0 0-3-15,0 0-31 0,0 0-20 0,0 0-16 16,0 0-31-16,0 0-29 0,0 0-25 16,0 0-26-16,0 0-25 0,0 0-26 0,0 0-8 15,19-73-5-15,-20 93 9 0,0 7 18 0,-3 13 6 16,-1 8-3-16,2 5-4 0,1 3-5 0,-1 4-8 16,1 0 9-16,2 4 14 0,-3 1-1 0,0 1 4 15,-1-5 0-15,3-3-18 0,1-7-6 16,0-6-2-16,1-5-7 0,5-5 0 0,-1 0-2 15,0-6-3-15,0-3-4 0,1-2 1 0,-3 0 3 16,2-2-11-16,-2-4-14 0,-1-2-29 0,-1-2-39 16,2-3-49-16,-2-2-62 0,0-1-126 15,0-3-272-15,-1-2-1015 0</inkml:trace>
  <inkml:trace contextRef="#ctx0" brushRef="#br0" timeOffset="166199.73">26925 15616 1077 0,'0'0'258'0,"0"0"25"16,0 0-12-16,0 0-28 0,0 0-49 15,0 0-43-15,0 0-54 0,0 0-47 0,0 0-31 16,0 0-11-16,0 0 9 0,0 0 12 0,0 0 9 16,0 0 4-16,9 116-5 0,-6-80-8 0,-2 0-9 15,3 1-3-15,-2-2-7 0,0-2 2 16,-1-2-1-16,0-1-6 0,-1 2 3 0,0 1-2 16,0 1-3-16,-1-1 0 0,0-4 1 0,-1-5 0 15,1-4 0-15,1-7 5 0,0-3-3 0,0-3 1 16,0-2 0-16,0-3 1 0,0-1 7 15,0-1 9-15,0 0 10 0,0 0 4 0,0 0 2 16,0 0-5-16,0-2-6 0,1-3-9 0,1-1-8 16,3-4-7-16,0-1-4 0,1-3 5 0,4-1-3 15,-1-2 0-15,5-3-4 0,-1 1 0 16,3-3 3-16,3-2-5 0,1-1 5 0,0-1-4 16,5-2-10-16,-3 1 7 0,3-1 0 0,0 0 3 15,-1-3 5-15,3 3-4 0,-2 0-2 0,2 4 0 16,-1 2 3-16,-2 5-1 0,-7 6-2 0,-5 4 4 15,-6 3-5-15,-4 3 4 0,-2 1-3 16,0 0-9-16,0 0-7 0,-2 1-3 0,-4 5 3 16,-2 3 0-16,-2 2 13 0,-1 3 2 0,-8 2 2 15,3 2 5-15,0-2-2 0,-3 0-3 16,6 0 2-16,-2-2 3 0,3-2 1 0,1 0-1 16,3-2 0-16,1 0-3 0,0-1-2 0,3 0 7 15,0 0 1-15,3 1-3 0,0 1 1 0,1 1 1 16,0-3-4-16,0 2 4 0,0-1 3 15,0 2-1-15,1-2 1 0,3 1-1 0,1 0-1 16,1 1-6-16,2-2 5 0,0 3 1 0,1-1-3 16,1-3 2-16,1 1-1 0,-2 0-7 0,1-1 0 15,2 0-6-15,1 0-10 0,-1-3-18 0,2 1-18 16,-3-2-32-16,3-2-32 0,-2 0-43 16,1-2-76-16,-2-1-109 0,-1 0-181 0,-5 0-635 0</inkml:trace>
  <inkml:trace contextRef="#ctx0" brushRef="#br0" timeOffset="166950.77">27592 15543 442 0,'0'0'417'0,"0"0"-180"15,0 0 5-15,0 0 3 0,0 0-20 0,0 0-11 16,0 0-22-16,0 0-29 0,0 0-35 16,0 0-25-16,0 0-20 0,0 0-22 0,0 0-6 15,0 0-9-15,-31-67-6 0,30 67-5 0,1 0-8 16,0 0-13-16,0 0-7 0,0 0-2 16,0 4-5-16,0 3 8 0,0 5 8 0,0 2 5 15,3 5 7-15,2 3 10 0,3 1-3 0,3 4-4 16,1-1 2-16,5-1-10 0,0 3 2 0,6-2-1 15,-1 1-3-15,4-1-4 0,0-1-2 0,3-3 3 16,1 2-7-16,1-5 7 0,-1-2-9 0,1 0-1 16,3-3 0-16,-2-2-2 0,4 1 4 15,-4-1-7-15,1-1 3 0,-4-1-3 0,0-2 0 16,-5 1 0-16,-3-2-2 0,-5 0-1 0,-3-1 0 16,-6 0 4-16,3-1-2 0,-8 0-4 15,0 0 2-15,-2 0-1 0,0 2 2 0,-4 3 10 16,-7 3 0-16,1 6-1 0,-7 1 2 0,-2 5-4 15,-5 3 3-15,-2 2 2 0,-2 2 4 0,-1 1-8 16,-1 1-3-16,-1 3 4 0,2-2-5 16,1-1 4-16,4-1 2 0,-4-4-3 0,6-3-7 15,2-4 5-15,5-2-1 0,0-2-10 0,5-3 7 16,1 0-13-16,0 1-23 0,4-2-31 16,-2-2-51-16,5-1-87 0,2-1-187 0,0-3-617 0,0-4-672 15</inkml:trace>
  <inkml:trace contextRef="#ctx0" brushRef="#br0" timeOffset="168885.36">9731 16441 0 0,'0'0'0'0,"0"0"166"16,0 0 53-16,0 0 6 0,0 0-9 0,0 0 16 15,0 0-4-15,0 0-7 0,0 0-17 16,0 0-24-16,0 0-10 0,0 0-17 0,-1-50-17 16,1 47-21-16,0 2-15 0,-1 1-12 0,1 0-21 15,-1 0-16-15,1 0-21 0,-1 0-19 0,1 5-8 16,0 3 2-16,0 4 2 0,1 5 15 15,-1 3 17-15,1 4-5 0,3 0 3 0,3 0-12 16,2-2-9-16,0-3-1 0,1-1 2 0,1-4-1 16,0-1-2-16,0-1 0 0,3-2-6 15,-1-2 4-15,1-2-2 0,-3-2 5 0,4-2 0 16,-2 1-4-16,1-3 3 0,1 0-4 0,-1-1 1 16,3-6-1-16,-1-1 3 0,1-1-5 0,0-2 4 15,-3-1-1-15,1-1-5 0,-3 1 4 16,-5-4-3-16,-1 2 2 0,-1-1-8 0,-2 1 7 15,0-1-8-15,-3 0-4 0,0 1 9 0,0 1-7 16,0 3 1-16,0 2 1 0,-4 2-2 0,0 3-7 16,1 1-1-16,0 2-7 0,-3 0-16 0,3 6 4 15,-4 5 2-15,2 3 3 0,-2 5 9 16,5 3 6-16,1 2-4 0,2 2 4 0,1 1 7 16,7-2-2-16,2 2 3 0,0-2-1 0,5 3 2 15,-2 0-4-15,4 4 6 0,1 0 1 0,5 3 1 16,1 1 0-16,4 0 3 0,-1 1 2 15,-1-3-11-15,-4-5 11 0,-4-4-6 0,-5-5-7 16,-2-3 7-16,-5-4-8 0,-2-3-2 0,-4-1 3 16,-1-3 16-16,-3 1-3 0,-5-2 7 0,-4 0 6 15,-4-3-9-15,-3 3-3 0,-2-3 10 0,-2 0-1 16,-1-2-10-16,1 0 14 0,3-2-14 16,-1-3-2-16,4-2 8 0,2-1 0 0,3-1-8 15,3-2-3-15,2 0 2 0,6-2-19 0,0-2 8 16,1-1-4-16,1-3-9 0,6 1-2 0,5-1-12 15,1 0-28-15,6 1-48 0,2 1-56 16,4-1-102-16,0 4-169 0,-4 2-378 0,-6 4-547 16</inkml:trace>
  <inkml:trace contextRef="#ctx0" brushRef="#br0" timeOffset="169350.29">10573 16654 2132 0,'0'0'147'0,"0"0"2"0,0 0 0 15,0 0-37-15,0 0-39 0,0 0-6 16,0 0-22-16,0 0-6 0,0 0-2 0,0 0-13 16,0 0-9-16,-33 121-2 0,33-94-6 0,0-1-6 15,2 1 2-15,2-1-1 0,2 2-2 16,-2 1 5-16,0 4 5 0,-1-1-7 0,-1-2-1 16,0-5-4-16,2-2 1 0,-2-2-5 0,2-5 8 15,0-1 3-15,-2-4-9 0,-1-6 12 0,2-1-4 16,-3-3 0-16,2-1 12 0,-2 0-2 15,0 0 5-15,1 1-2 0,-2-4 4 0,2-3-14 16,1-2-8-16,0-5 2 0,1-1-9 0,3-3 5 16,2-3 4-16,1 0-5 0,-1-4-15 0,2-2 6 15,4 0-3-15,-1-3-7 0,4 2 12 16,-4-4-5-16,4 4 0 0,-2 0 5 0,-3 2 7 16,-1 4-1-16,-3 3-1 0,-1 3 12 0,-3 4-4 15,-3 4 0-15,1 0 9 0,-2 2-3 0,0 4 2 16,0 0 0-16,-5 1-9 0,4 1-8 0,-5 3-7 15,1 1 4-15,-1 4 4 0,-1 1 12 16,-1 2 12-16,-1 3-2 0,2 0 2 0,1 1-1 16,0 1 5-16,1 1 0 0,1-1 6 0,2 0-3 15,4 0-6-15,-2 1 7 0,1-3-3 0,4-2-2 16,0 0-12-16,2-2 3 0,1 0-17 16,1-1 1-16,2-1 6 0,1 0-13 0,2-1-7 15,2-1-16-15,4-3-11 0,2 0-57 0,2-4-61 16,7 0-159-16,-6-5-329 0,-7 1-945 0</inkml:trace>
  <inkml:trace contextRef="#ctx0" brushRef="#br0" timeOffset="169566.46">11321 16587 2650 0,'0'0'111'0,"0"0"13"0,0 0 5 16,0 0-31-16,0 0-7 0,0 0-22 0,0 0-25 15,0 0-18-15,0 0-15 0,0 0-8 0,0 0-6 16,0 0 8-16,0 0-7 0,0 0-1 16,130-40 2-16,-99 37-12 0,2-2-15 0,2 3-14 15,-3-2-19-15,3-1-33 0,-1 1-16 0,-2 2-26 16,-1 1-53-16,-2 1-93 0,-4 0-148 0,-9 0-266 16,-6 0-575-16</inkml:trace>
  <inkml:trace contextRef="#ctx0" brushRef="#br0" timeOffset="169735.11">11338 16767 1837 0,'0'0'272'0,"0"0"-26"0,0 0-42 15,0 0-41-15,0 0-39 0,0 0-26 0,0 0-24 16,0 0-4-16,0 0-11 0,0 0-2 16,0 0-20-16,0 0-7 0,0 0-12 0,113 1-12 15,-67-7-5-15,7-1-24 0,0 0-42 0,7-3-70 16,5 2-126-16,-17 1-260 0,-15 3-1054 0</inkml:trace>
  <inkml:trace contextRef="#ctx0" brushRef="#br0" timeOffset="170121.61">12931 16038 1957 0,'0'0'200'0,"0"0"24"0,0 0-8 0,0 0-47 16,0 0-17-16,0 0-32 0,0 0-21 0,0 0-32 16,0 0-34-16,0 0-16 0,0 0-7 15,0 0 3-15,0 0 6 0,-44 16 4 0,44 10-5 16,0 4-3-16,6 0-5 0,2 1-4 0,2 1-3 16,1 2-3-16,1-2 4 0,5 0-6 0,-3-1-5 15,4 1-12-15,1 2-4 0,2 2-3 16,0 3-24-16,1 0-3 0,2-5-37 0,-1-5-50 15,-3-7-55-15,-2-5-112 0,-4-4-160 0,-3-4-295 16,-6-3-472-16</inkml:trace>
  <inkml:trace contextRef="#ctx0" brushRef="#br0" timeOffset="170369.45">12508 16709 1997 0,'0'0'210'0,"0"0"-8"0,0 0-42 0,0 0-42 15,0 0-33-15,0 0-2 0,0 0-1 0,0 0 13 16,0 0 5-16,0 0-11 0,0 0-18 0,160-13-16 16,-94 5-6-16,5-1-9 0,5-2-11 15,6 1-4-15,0 0-4 0,2 3-13 16,-2-1 4-16,-3-1-5 0,-4 4-6 0,-2 1 2 0,-4 2-5 16,-4 3 1-16,-4 1-4 0,-4 6 2 0,-5 3-23 15,-6-1-21-15,-5 1-16 0,-4 3-30 16,-6 2-26-16,-6 3-51 0,-7 0-106 0,-5 5-192 15,-8-7-470-15,-1-5-393 0</inkml:trace>
  <inkml:trace contextRef="#ctx0" brushRef="#br0" timeOffset="170884.09">12597 17444 2837 0,'0'0'24'0,"0"0"-43"15,0 0-5-15,0 0 5 0,0 0 11 16,0 0 38-16,0 0 19 0,0 0-10 0,0 0-4 16,0 0-11-16,52 133-6 0,-34-105-8 0,3-2-1 15,0 1-3-15,-1-1-8 0,3 0 6 16,3-4 4-16,-3-2-5 0,1-3-5 0,1-6 13 15,-3-1-12-15,2-6 7 0,0-3 4 0,-2-1-9 16,-2-1-1-16,2-6-3 0,-3-2 16 0,1 0-10 16,-4-4 15-16,-1 0-1 0,1-1-14 15,-2-3 11-15,-4-1-3 0,1 0 0 0,-3-4-12 16,-4-3 3-16,2 1-12 0,-6-1-12 0,0-1 5 16,0-4-13-16,-3 1-9 0,-2-5-2 0,-5 1 2 15,-1-2-11-15,-2-2 12 0,-4 2 6 16,2 0-2-16,-1 3 17 0,-2 5 9 0,1 6 8 15,1 0 3-15,-3 4 7 0,7 3 3 0,-1 4 5 16,6 2 9-16,1 3 6 0,4 1-5 16,2 2-6-16,0 1 1 0,2 0-10 0,7 0 5 15,4-1 15-15,5 1 4 0,8 0 7 0,3-1 11 16,7-1-3-16,7 1-14 0,8-3 6 0,6 1-9 16,6 1-8-16,5-5 0 0,2 0-7 0,3-1-15 15,-2 0-2-15,0 1 12 0,0 0-13 16,-5 2 5-16,-1-1-1 0,-6 1-8 0,-5 0-9 15,-6 4-8-15,-7-1-25 0,-5 3-33 0,-4 0-32 16,-6 1-77-16,-8 4-139 0,-7 0-290 0,-5-1-1001 0</inkml:trace>
  <inkml:trace contextRef="#ctx0" brushRef="#br0" timeOffset="171424.31">13435 17434 2743 0,'0'0'28'0,"0"0"-2"0,0 0-9 15,0 0 20-15,0 0 23 0,0 0-1 0,-36 127-1 0,31-100-13 16,0 2-12-16,3 2-20 0,-3 0-4 16,3 1-2-16,1-6-13 0,1-4 4 0,1-4 27 15,-1-5 1-15,0-4-11 0,0 1 22 0,2-1-44 16,1-2 20-16,-1-1 2 0,0-3-19 15,-1 1 9-15,0-4 8 0,2 0 20 0,0-7-22 16,-1-7-5-16,1-7-33 0,0-3-6 0,1-5 17 16,-2-1 20-16,-2 1-8 0,0 0-5 0,0-3 18 15,-3 3-12-15,-5-3 8 0,0 0 5 16,3 3-5-16,-3 0-5 0,3 2 12 0,1 4-7 16,4 5-7-16,0 4 6 0,0 6-4 0,0 5 2 15,6 1-5-15,-3 1 6 0,6 1-10 0,0 0 1 16,2 0 13-16,3 6-5 0,4 3 2 15,2 4-1-15,5 4 5 0,1 3 4 0,2 4 2 16,-3-2 4-16,3 2-12 0,0 0-5 0,-3-2 9 16,2 2-5-16,-4-2-6 0,-2-5 4 15,0-1-6-15,-2-2-1 0,-1-2 13 0,-4-4 1 16,1-1-7-16,-2-4 4 0,-4-1 11 0,-3-1-3 16,-1-1 20-16,0 0 11 0,-1-1-3 0,-2-4-3 15,-2-7-2-15,0-3-10 0,0-5-17 16,-2-2 7-16,-5-4-10 0,3-2-7 0,-4-2 5 15,0 1 0-15,0-3-9 0,1-3 0 0,-1-3 15 16,-1-6-17-16,2-3 6 0,2-3-4 0,1 1-20 16,4 0-7-16,-2-2-9 0,9 5-19 0,4 3-17 15,0 5-13-15,7 5-40 0,-2 8-58 0,5 1-139 16,-6 10-355-16,-3 7-961 0</inkml:trace>
  <inkml:trace contextRef="#ctx0" brushRef="#br0" timeOffset="172386.02">14986 16183 1349 0,'0'0'121'0,"0"0"40"0,0 0 38 0,0 0 7 15,0 0-20-15,0 0-17 0,0 0-30 0,0 0-29 16,0 0-32-16,0 0-29 0,0 0-22 0,0 0-13 16,0 0 8-16,-32-32 7 0,44 37 13 15,7 0 16-15,3 0 5 0,8 0 1 0,9 1 1 16,3-2-10-16,9-2-10 0,5-1-9 0,4 0-5 16,3-1-15-16,0-1-8 0,5 0 1 15,-4-2-11-15,-2 0 2 0,-1 2 4 0,-6-3-6 16,-1 1-5-16,-2 0-10 0,-5 0-17 0,-2-1-31 15,-4 1-24-15,-5 1-32 0,-5 3-44 16,-8-1-47-16,-5 0-80 0,-8 0-102 0,-8 0-111 16,-2 1-174-16,0 0-92 0</inkml:trace>
  <inkml:trace contextRef="#ctx0" brushRef="#br0" timeOffset="172967.35">15441 16220 1359 0,'0'0'304'0,"0"0"2"16,0 0-61-16,-143-2-53 0,124 1-44 15,8 1-27-15,2 0-32 0,7 0-18 0,1 0-15 16,1 0-20-16,0 0-19 0,0 5-2 0,2 3-6 16,5 3 0-16,-1 3 13 0,7 2 0 15,2 3 2-15,1 0 0 0,1 2-3 0,4 1-10 16,2-2 4-16,-2 1 0 0,0-2-10 0,-1-1 0 16,1-1-1-16,-1 3-3 0,-1-3 0 0,3 1 2 15,0 3 1-15,0 1-5 0,4-1 6 16,-3 1-1-16,-3-6-8 0,-6-2 5 0,2-3 2 15,-6-2-3-15,-5 0 0 0,2-2 0 0,-4 0-5 16,1 0-1-16,-3 0 0 0,-1 1-11 16,1 3-9-16,-7-1 3 0,1 1-10 0,-4 1-3 15,-2-1-7-15,-5 1-11 0,2 1-11 0,-6 4-2 16,-3-1 2-16,-4 3-6 0,3-3 6 16,-3 3-3-16,-2 0 4 0,4-1 1 0,-2 1 6 15,2 0 7-15,-1-3-2 0,4-1 15 0,0-1 7 16,1-3 7-16,3-1 9 0,0-2 7 0,6-1 4 15,0-1 0-15,4-2 13 0,0-2-9 0,6-1 3 16,0-1 2-16,2 0-1 0,0 0-13 0,0 0-3 16,0 1-2-16,4 1 3 0,3 0 18 15,3-1 19-15,3 1 7 0,3 1 0 0,4-3 15 16,2 0-5-16,0 1 5 0,2 0 13 0,4 0-4 16,0 3 0-16,-2-3-7 0,4 2-1 0,1 1-20 15,4-1 4-15,-2 3-2 0,-1-2-12 16,2 2 2-16,-6-1-5 0,1-1-4 0,-2 1-13 15,-4-2 11-15,-3 0-8 0,-1-2 0 0,-6-1 13 16,1 0-8-16,-8 0-2 0,2 0 1 0,-5 0 6 16,1 0 2-16,-1 0 9 0,-3 0 5 15,1 0-7-15,-1 0 1 0,0 0 1 0,0-1-4 16,0-4-9-16,0-2-1 0,0 0-19 0,0-1-14 16,1-1 0-16,0-3-27 0,3-2-24 15,-2-3-26-15,1-2-50 0,2-4-54 0,-1-5-84 16,-1 5-238-16,3 7-915 0</inkml:trace>
  <inkml:trace contextRef="#ctx0" brushRef="#br0" timeOffset="173138.38">15997 16193 1544 0,'0'0'299'0,"0"0"0"0,0 0-20 16,0 0-62-16,0 0-56 0,0 0-18 0,-46-123-16 16,41 118-24-16,-1 4-24 0,1 1-23 0,-1 0-20 15,-1 2-20-15,2 7-8 0,-2 4-1 0,-3 4-6 16,4 7 4-16,-1 1-4 0,1 4-2 15,5 3-2-15,1 0 3 0,0 2-1 0,4 2-14 16,1 1-19-16,5 2-50 0,1 1-72 0,0 1-152 16,-2-11-337-16,-2-10-1002 0</inkml:trace>
  <inkml:trace contextRef="#ctx0" brushRef="#br0" timeOffset="173669.17">14871 17803 2619 0,'0'0'89'0,"0"0"-64"0,0 0-14 15,0 0 11-15,0 0-3 0,0 0-6 0,0 0 9 16,0 0-14-16,0 0-3 0,0 0 1 15,0 0-6-15,0 0-6 0,0 0-2 0,9-115 12 16,4 99-11-16,0 1 11 0,3 0 0 0,-4 1-3 16,0 1 3-16,2 0 1 0,-4 2 6 0,-3 0-14 15,2 1 14-15,-1 2-4 0,-2 3-9 16,-2-1 8-16,-2 2-8 0,2-1-3 0,-2 1 0 16,-1 3 4-16,1 1-14 0,-2 0 1 0,2 0 1 15,2 5-4-15,0 4 7 0,-1 3 10 16,4 7 0-16,-1 1-4 0,1 2 6 0,1 4-2 15,2 4-1-15,1 1 2 0,0 1 6 0,-1-4-17 16,1-4 2-16,-3-3 32 0,0-4-24 0,-1 1 13 16,-1 2 6-16,2 0-15 0,-1-1 9 15,-2 2 3-15,2-1-3 0,-3-2-33 0,1-1 33 16,-4-3-10-16,-1-1 1 0,0-3 26 0,-1 0-4 16,-6-2-6-16,-1 2-6 0,-2-3 38 0,-1 0-45 15,-3 0 17-15,-3-1 12 0,-1 0-30 16,1-2 13-16,-2-1 26 0,-2 0-2 0,1-2-35 0,0 1 30 15,1-2-27-15,0 0-13 0,1 0 15 16,5-4 2-16,-1 1-21 0,4-1-3 0,0-2 22 16,3 2-40-16,2-2-3 0,3 1-11 0,2-4-15 15,2-1-57-15,5-3-38 0,8-3-179 0,-5 3-411 16,-4 3-821-16</inkml:trace>
  <inkml:trace contextRef="#ctx0" brushRef="#br0" timeOffset="173842.32">15052 17381 2577 0,'0'0'103'0,"0"0"25"0,0 0 14 0,0 0-34 15,0 0-19-15,0 0-24 0,0 0-35 16,0 0-13-16,0 0-13 0,0 0-19 0,0 0-19 16,0 0-10-16,0 0-27 0,0 0-33 0,-87-89-37 15,102 96-98-15,0 1-195 0,0 0-420 16,-4-3-473-16</inkml:trace>
  <inkml:trace contextRef="#ctx0" brushRef="#br0" timeOffset="174066.89">15275 17533 2487 0,'0'0'168'0,"0"0"-21"0,0 0-34 0,0 0-35 16,0 0-26-16,0 0-1 0,0 0-10 0,0 0-11 15,0 0-1-15,0 0-9 0,0 0-12 16,0 0-3-16,131-27 7 0,-103 22-13 0,5-2 10 16,0-1-4-16,0 2-6 0,0 0 2 0,4 2-6 15,-5 2-8-15,-1 0-29 0,-1-1-6 16,-5 1-32-16,-2 1-31 0,-3 1-50 0,-6 0-94 16,1 0-133-16,-9 1-265 0,0 0-842 0</inkml:trace>
  <inkml:trace contextRef="#ctx0" brushRef="#br0" timeOffset="174237.46">15482 17645 1861 0,'0'0'236'0,"0"0"-38"0,0 0-13 0,0 0-8 16,0 0-24-16,0 0-45 0,0 0-38 16,0 0-45-16,0 0-14 0,0 0-20 0,0 0 5 15,0 0 10-15,0 0-6 0,0 0 2 0,102-34-6 16,-66 24-28-16,-1-2-49 0,5-1-56 0,0 2-94 15,-1-2-137-15,-8 3-196 0,-10 3-610 0</inkml:trace>
  <inkml:trace contextRef="#ctx0" brushRef="#br0" timeOffset="174550.31">16205 17347 1997 0,'0'0'297'0,"0"0"-99"0,0 0-28 15,0 0-37-15,0 0-15 0,0 0-11 0,0 0-21 16,0 0-21-16,0 0-5 0,-116 82-4 15,99-59-15-15,-1 2 5 0,5 0-21 0,0-3-6 16,4 1-3-16,1-3-6 0,3-1-11 0,1-1-6 16,4-2 15-16,0 1-17 0,4-2 7 0,1 0-2 15,5-1-12-15,2 1 12 0,4-5-2 0,2 0 3 16,-1-4-16-16,7-2 2 0,0-1 0 16,0-2 1-16,3 0 10 0,0-3 2 0,-3-4-1 15,3-1 1-15,-4-3 11 0,-3 0-3 0,-1 0 8 16,-6-2 1-16,-1 3 0 0,-4 0-1 0,-2 0 12 15,-5 0 4-15,-1-1-5 0,-1 0 6 0,-7-3-14 16,-3-1 1-16,-6 0-8 0,-3-1 5 16,0 2-12-16,-2-1-6 0,-4-1-10 0,-1 0-38 15,-2-2-27-15,-1-1-59 0,1-1-79 0,-2-4-190 16,10 6-554-16,4 4-670 0</inkml:trace>
  <inkml:trace contextRef="#ctx0" brushRef="#br0" timeOffset="175583.62">14922 15639 2025 0,'0'0'256'0,"0"0"4"0,0 0-52 16,0 0-35-16,0 0-33 0,0 0-26 16,0 0-26-16,0 0-23 0,0 0-17 0,0 0-16 15,0 0-10-15,0 0-13 0,0 0-8 0,0 0-8 16,-6-75-2-16,5 86 1 0,0 5 5 0,0 6 7 16,1 4-4-16,-1 4 4 0,1 3-5 0,-1 1 0 15,2 2 1-15,-1-2 0 0,0-2 0 16,0 0-3-16,0-2 5 0,0-5-5 0,0-2 3 15,1-5-3-15,1-4-2 0,3-4-4 0,-3-4 6 16,0-2-1-16,-2-2-1 0,0-2 8 0,1 0-3 16,0 0 3-16,1-7 0 0,1-4 0 15,0-5-5-15,-1-2-1 0,3-5 6 0,-3-1-5 16,-1-4 8-16,-1-2-4 0,0-3-2 0,0-2 2 16,-3-3-2-16,-4 0 5 0,-1-1-5 0,-2 0 1 15,-1 1 2-15,-1 4-2 0,1 3 1 16,0 8 1-16,2 4-5 0,1 7 2 0,6 5 0 15,1 4 1-15,1 2-6 0,0 1-5 0,0 0-8 16,0 2-5-16,2 7 7 0,8 5 4 0,0 6 8 16,5 4 4-16,0 4 1 0,4 3 1 15,-1 0-5-15,3 1 3 0,0-1-1 0,1-1-1 16,0-3 5-16,2-1-3 0,-1-3-1 0,0-6 0 16,-3-5 4-16,-2-5-1 0,-4-3 1 15,-1-1 2-15,-1-3-7 0,-7 0 7 0,2 0 5 16,-4-1 5-16,2-5 0 0,-4-4 1 0,1-1-1 15,-1-3-4-15,-1-2 1 0,0-1 0 0,0-1-5 16,-4-1 1-16,-3-2 1 0,-1 0-3 0,-3-3 1 16,1 0-3-16,-1-2 1 0,-2 0-5 15,-1 1 3-15,3 3-5 0,0 1-10 0,2 5-2 16,3 1-9-16,0 4-12 0,1 1-28 0,0 6-45 16,5 1-79-16,0 3-97 0,0 6-134 0,0 1-229 15,2-1-903-15</inkml:trace>
  <inkml:trace contextRef="#ctx0" brushRef="#br0" timeOffset="175783.09">15310 15680 1856 0,'0'0'366'0,"0"0"-159"16,0 0 0-16,0 0-36 0,0 0-45 0,0 0-23 15,0 0-31-15,0 0-26 0,0 0-23 16,0 0-9-16,0 0-2 0,0 0-7 0,0 0 4 15,0 0-7-15,111-21-4 0,-92 20-2 0,1-1-15 16,1 1-29-16,-1 1-35 0,2 0-52 0,-1 1-90 16,-1-1-149-16,-2 0-251 0,-8 0-923 0</inkml:trace>
  <inkml:trace contextRef="#ctx0" brushRef="#br0" timeOffset="175977.99">15749 15445 1917 0,'0'0'468'0,"0"0"-231"16,0 0-2-16,0 0-38 0,0 0-61 0,0 0-38 16,0 0-35-16,0 0-27 0,0 0-9 0,0 0-6 15,0 0 7-15,0 0 0 0,0 0 3 16,10 71-3-16,0-41-13 0,0 0-2 0,1-2-4 16,-1-5-4-16,0 2 0 0,4-3-2 0,-3-2-9 15,0 1-4-15,-1-2-12 0,-1 0-27 16,0 0-38-16,-2-3-60 0,1-2-99 0,-2-2-242 15,-3-5-1156-15</inkml:trace>
  <inkml:trace contextRef="#ctx0" brushRef="#br0" timeOffset="177405.7">16610 16604 640 0,'0'0'200'0,"0"0"19"0,0 0 29 16,0 0-6-16,0 0 0 0,-114-18-10 16,100 14-42-16,4 1-24 0,5-1-13 0,2 2-19 0,1-1-15 15,2 0-24-15,0 1-20 0,3-3-22 16,1-1-11-16,6-1 3 0,6-2-7 0,1 1 2 15,7 0-6-15,1 1-4 0,4 3-7 0,2 1-3 16,-1 2-3-16,2 1-10 0,-2 2 1 16,0 4-2-16,0 3-1 0,-4 3 1 0,-2-1-1 15,-2 3-5-15,-2 0-3 0,-3 1 2 0,-4 0-4 16,-4-2 3-16,-3-2 3 0,-3 0 0 0,-3-2 2 16,0 0 7-16,-5 0 1 0,-2-1-3 15,-6 1 6-15,-1 0-4 0,-3 0-1 0,-2 0-2 16,-4-1-1-16,0 0 0 0,-1 0-7 0,-1-1 3 15,1 0-13-15,0 0-13 0,0 0-10 16,4 2-15-16,0-1-18 0,1-4-22 0,7-1-33 16,1-1-46-16,2-1-85 0,7-1-161 0,2 0-214 15,0 0-202-15,0 0 109 0</inkml:trace>
  <inkml:trace contextRef="#ctx0" brushRef="#br0" timeOffset="177635.37">17035 16513 1470 0,'0'0'275'0,"0"0"-14"0,0 0-41 0,0 0-42 0,0 0-30 16,0 0-20-16,0 0-17 0,0 0-18 15,0 0-16-15,0 0-20 0,0 0-12 0,0 0-4 16,0 0-7-16,-121 26 0 0,111-6-5 0,0 1-3 16,1 0-8-16,5 1-2 0,-1 0-5 15,4-1-13-15,1 0 2 0,1-1 0 0,7 2-2 16,2 0-6-16,2 2-11 0,3 0-40 0,0-2-53 15,4 1-82-15,0-1-179 0,1 0-95 0,2 3 14 16,-5-4-338-16,-6-7 3 0</inkml:trace>
  <inkml:trace contextRef="#ctx0" brushRef="#br0" timeOffset="178033.8">17310 16991 1922 0,'0'0'153'0,"0"0"-12"15,0 0-11-15,0 0-12 0,0 0-35 0,0 0-32 16,0 0-17-16,0 0-22 0,0 0-5 16,0 0-10-16,0 0-2 0,0 0 6 0,0 0-3 15,0 0 0-15,76-112 7 0,-60 99-1 0,3 1-3 16,-3-1 4-16,1-1-7 0,-4 3 4 0,0 0 0 16,-3 2 3-16,-3 0-2 0,0 3-4 0,-4 0 7 15,1 1-8-15,-3 5 1 0,-1 0 2 16,0 0-7-16,0 2-6 0,0 3 3 0,0 4 0 15,0 3 4-15,-1 2 11 0,0 3 2 0,-2 4 6 16,3 1 3-16,0 2 7 0,0 3-3 16,3 1 2-16,-3 2 2 0,2 2-7 0,0-1 3 15,-1-3-7-15,2 0 3 0,0-2-10 0,-2-1 8 16,0-2 4-16,-1 0-10 0,0-4 18 0,1-2 15 16,-1-2 2-16,-4-3 8 0,-1-2 8 15,-3-1-28-15,1-1-2 0,-1 0 6 0,-2-2-14 16,0 1 1-16,-1-1-7 0,0-3 1 0,-3 2-10 15,1-3 7-15,0 1 3 0,2-2-12 16,1-2 2-16,0 1-15 0,2 0-21 0,0-6-42 0,5-2-52 16,-1-5-79-16,1-3-134 0,3 2-267 15,-1 4-976-15</inkml:trace>
  <inkml:trace contextRef="#ctx0" brushRef="#br0" timeOffset="178183.53">17504 16598 2821 0,'0'0'73'0,"0"0"18"0,0 0 1 16,0 0-15-16,-13-122-16 0,13 108-15 0,0 5-25 16,2 2-22-16,0 5-12 0,3 2-15 15,0 0-25-15,5 4-37 0,0 7-70 0,3 5-150 16,-2-4-315-16,-4-1-984 0</inkml:trace>
  <inkml:trace contextRef="#ctx0" brushRef="#br0" timeOffset="178834.87">17969 16830 2281 0,'0'0'224'0,"0"0"-11"0,0 0-44 15,0 0-24-15,0 0-26 0,0 0-31 16,0 0-24-16,0 0-26 0,0 0-26 0,0 0-8 15,0 0-1-15,0 0 7 0,0 0-4 0,0 0 7 16,-66 46-3-16,61-24-8 0,1-1 4 0,1 0-4 16,2 0-4-16,1-2 6 0,0 2 5 15,0-3-6-15,1 0-1 0,5-1-4 0,-3-1-1 16,4-1-5-16,0-1 4 0,0-3-7 0,2-1-16 16,-2 0 0-16,1-3-7 0,-1 0-4 0,2-2-8 15,1-1 14-15,0-2-2 0,0-2 5 0,2 0 18 16,-2 0-8-16,0 1 4 0,3-1 8 15,-3-1 9-15,0 0-4 0,1-1 11 0,-1 1-3 16,-1-1-13-16,-1 2 9 0,-1 0-3 0,-4 0-1 16,3 0-3-16,-2 0 5 0,-1 4-12 0,1 1 1 15,0 1 15-15,1 3-2 0,-2 2 2 16,-1 2 0-16,4-1 0 0,-3 2-8 0,4 1 9 16,0-2 5-16,0-1-7 0,3 0 1 0,3-3 6 15,1 0-5-15,-1-3-4 0,1-1 11 0,1-3-6 16,-1 0 0-16,0-2 10 0,-2 1-5 15,-1-2 4-15,0-5-1 0,-1 2 7 0,-1-3-5 16,0 0 9-16,-2-1 8 0,0-3-2 0,-4-1 3 16,2-3 3-16,-3-1-5 0,3-2-13 0,-4-3 8 15,-1-1-15-15,1 0-7 0,-1-1 4 16,0-1-5-16,0 1-8 0,0 0-1 0,0 2-6 16,0 4-32-16,0 2-14 0,0 2-30 0,-1 3-48 15,1 3-72-15,0 2-185 0,0 3-429 0,0 2-784 16</inkml:trace>
  <inkml:trace contextRef="#ctx0" brushRef="#br0" timeOffset="179368.96">18513 17345 2039 0,'0'0'810'0,"0"0"-708"0,0 0-3 16,0 0-27-16,0 0-23 0,0 0-2 15,0 0-16-15,0 0-9 0,0 0-18 0,0 0 0 16,0 0-7-16,0 0 7 0,0 0 3 0,0 0-8 16,-6 72-1-16,6-59 6 0,-1 1-5 0,-1-2-4 15,1 4 8-15,0-1-11 0,-1 2-9 16,0-2 0-16,-3-1 4 0,3-3-5 0,-2-3 7 16,2-1 5-16,-2-1-10 0,4-3 8 0,-2-2 2 15,1-1 3-15,0 0 4 0,1 0 3 16,0 0 8-16,-1-2-15 0,1-4 1 0,0-6-5 15,0-3-2-15,0-3 5 0,-1-1 10 0,1-1-9 16,0-1-2-16,0 2 16 0,1-3-14 0,-1 1 10 16,0-1 5-16,1 1-7 0,0 3 0 0,2 2 3 15,-2 5-6-15,3 3-11 0,-2 3 5 0,1 3 0 16,2 2-1-16,-1 0 2 0,3 2 4 0,2 6-8 16,2 2 4-16,1 1 9 0,2 4-4 15,2 2 0-15,-1 2-1 0,2 0 4 0,0 2-2 16,0-3 4-16,2 3 4 0,-2 0-7 0,2 2-2 15,-3-3 7-15,3 0-4 0,-1-2-8 16,-1-5 13-16,-1-1-3 0,-1-3 4 0,-2-1 19 16,-3-3-6-16,-2-4-6 0,-2-1 5 0,1 0 8 15,-3 0 5-15,0 0 16 0,0-4-3 16,-3 0-18-16,3-4-9 0,-2-2-4 0,1 0-2 16,-2-2-13-16,0-4 15 0,-1-2-17 0,0-1-8 15,0-5 5-15,0 1-21 0,0 0-14 0,0 0-15 16,0-1-17-16,0-1-31 0,0-1-36 0,6-3-92 15,-3 0-192-15,1 7-380 0,-2 7-816 0</inkml:trace>
  <inkml:trace contextRef="#ctx0" brushRef="#br0" timeOffset="179858.58">18350 16609 2106 0,'0'0'177'0,"0"0"8"0,0 0-24 15,0 0-14-15,0 0-16 0,0 0-11 0,0 0-20 16,0 0-30-16,0 0-29 0,0 0-20 16,0 0-5-16,0 0-9 0,0 0 6 0,0 0-5 15,45-75-8-15,-31 68 2 0,2-1-2 0,0 1 5 16,0-3-5-16,2 2 6 0,-2-1-6 15,1-1-4-15,-2-2 8 0,4 1-4 0,-3-1 1 16,-3 1 1-16,1 0 3 0,0 1-4 0,-4 1 3 16,-1 1 1-16,-3 1-7 0,-2 3 3 0,-2 2-1 15,-2 1-4-15,0 1-8 0,0 0-1 0,0 0-18 16,0 3 1-16,0 4 9 0,-1 4 2 0,0 4 13 16,1 2 0-16,0 4 8 0,1 2-7 15,-1 2 6-15,2 2 0 0,3-2-3 0,1 1 4 16,3-2-7-16,0 1 2 0,0-4-1 0,1 0 4 15,0 0 4-15,-2-2-2 0,1 1-2 0,1-1 1 16,-4-3-7-16,-2 0 4 0,-1-4 7 16,-2-2-3-16,-1-3 7 0,0-4 4 0,0 1 4 15,-4-3 4-15,-1 0 12 0,-1-1-2 0,-5 0-12 16,-1 0 5-16,0 0-13 0,-3-4-1 0,2 1-1 16,-1-2-2-16,0 1-5 0,-1-1-2 15,1-1 7-15,0 2-12 0,2-2 4 0,1 0-15 16,0 0-27-16,2 1-41 0,2 0-67 0,3-1-121 15,-1 4-318-15,3-1-1055 0</inkml:trace>
  <inkml:trace contextRef="#ctx0" brushRef="#br0" timeOffset="180016.81">18579 16269 2819 0,'0'0'50'0,"0"0"11"0,0 0-13 16,0 0-9-16,-16-117-26 0,16 106-6 0,4 2-11 15,0 2-9-15,3 4-23 0,3 0-58 0,1 2-78 16,3 1-99-16,-2 0-374 0,-3 0-909 0</inkml:trace>
  <inkml:trace contextRef="#ctx0" brushRef="#br0" timeOffset="180518.45">18979 16373 2729 0,'0'0'120'16,"0"0"-14"-16,0 0-31 0,0 0-25 16,0 0-31-16,0 0-16 0,0 0 8 0,0 0-1 15,0 0 5-15,0 0 3 0,0 0-3 0,-18 132-8 16,18-98-6-16,2 3 4 0,-2-1-6 16,0 0-2-16,0 0 7 0,0 0-2 0,0-1-2 15,0-7 4-15,1-1-2 0,1-7-6 0,1-3 3 16,-1-3 2-16,1-3-7 0,-1-3 2 0,1-4 3 15,-2 0-3-15,0-4 7 0,-1 0 9 0,2 0-2 16,-1 0-1-16,2-5 1 0,-1-2 0 16,3-1-9-16,0-5 3 0,5-1 0 0,-1-3-8 15,3-1 4-15,-2-1 4 0,3-2-10 0,0-2-1 16,2 0 2-16,0 0-11 0,1 0 5 0,1-2 3 16,1 2-2-16,-2-2 4 0,1 0 0 0,-1 1 8 15,0 3-6-15,-4 3 6 0,0 4 0 16,-3 2-3-16,-3 5 3 0,-2 3-1 0,-2 2 5 15,-2 1-6-15,0 1 5 0,0 0-3 0,-2 0-12 16,-2 2 2-16,-2 4-2 0,-4 5 0 16,-3 4 9-16,-4 1 5 0,0 2-3 0,-2 1 4 15,2 0 0-15,-2-3 1 0,4 0 0 0,0-4 8 16,5 0-2-16,3 0-3 0,2-4 5 0,5 3-5 16,0-1 7-16,0 1 4 0,7-1 9 15,5 1 2-15,2 1 4 0,5-2 8 0,5 2-13 16,4 1-2-16,2-2-8 0,1 0-8 0,3 0-6 15,-2-1 2-15,1 2-3 0,-3-1-16 0,-2-1-9 16,-3 2-38-16,0 1-42 0,-6 2-69 0,-3 3-123 16,-5-4-342-16,-4-2-1026 0</inkml:trace>
  <inkml:trace contextRef="#ctx0" brushRef="#br0" timeOffset="-184812.28">1263 11398 0 0,'0'0'0'0,"0"0"0"16,0 0 0-16,0 0 94 0,0 0 118 0,0 0 30 15,0 0-12-15,0 0-12 0,0 0 14 16,0 0 26-16,0 0-2 0,0 0-10 0,-32-3-31 15,23-2-40-15,-2 2-32 0,-2-2-28 0,-1 0-14 16,3 1-5-16,1 2-16 0,-1 1-19 0,1 0-18 16,1 1-23-16,-2 0-16 0,3 4-4 15,3 5-4-15,-2 3-1 0,0 4 5 0,1 6-1 16,0 4 2-16,3 6 3 0,3 2 2 0,0 3-4 16,0 1 2-16,9 1-2 0,2-1-2 0,1-2 4 15,6-2 4-15,1-1-1 0,8 1 2 16,10-1 6-16,5-1-17 0,6-5 8 0,-4-11-3 15,2-7-1-15,-4-5 10 0,1-4 4 0,-1-5 3 16,6-8 3-16,-5-4 6 0,4-6-4 0,-6-3 2 16,-6-4-1-16,-1-4 2 0,-9-2 0 15,-4-3-4-15,-4-6 1 0,-6-6-8 0,-7-6-2 16,-5-4-1-16,0-7-6 0,-14-7 0 0,-4-6-1 16,-8-2-3-16,-7 1-5 0,-4 8 7 15,-6 8-6-15,-3 12-1 0,-4 12-2 0,-1 14-4 16,0 9-4-16,3 9 0 0,8 7 5 0,3 2 3 15,7 2 1-15,0 8 0 0,-1 2-2 16,1 4-8-16,0 4 5 0,2 1-3 0,6 5-2 0,3 1 3 16,5 4 0-16,10 1-3 0,5 4 0 15,1 3 13-15,11 4-3 0,8 3 11 0,7 7 7 16,15 14-20-16,10 13 2 0,10 7-1 0,0-1-1 16,-6-12 9-16,-11-12 2 0,-5-6-2 0,-2-1-4 15,-5-2-1-15,-1-2 3 0,-2-3 1 16,0-1 0-16,-3 0 3 0,-3-2-3 0,-3-2 0 15,-3-3 1-15,-5-3 2 0,-2-4-4 0,-3-4 3 16,-2-3 1-16,-2-4-6 0,-4-2 6 0,0-4-3 16,-6 0 0-16,-1-1-2 0,-2 0-8 15,1-2-14-15,-3-2-35 0,1-2-49 0,2-5-76 16,3-1-142-16,-1-2-359 0,5 0-953 0</inkml:trace>
  <inkml:trace contextRef="#ctx0" brushRef="#br0" timeOffset="-184571.74">2088 11280 2428 0,'0'0'68'0,"0"0"9"16,0 0 21-16,0 0-8 0,0 0-3 0,0 0-14 15,0 0-29-15,0 0-18 0,85-115-10 0,-58 100-6 16,11 0-3-16,1-1 4 0,5 2-3 15,5 1-3-15,1 0-1 0,3 3 0 0,2 0-2 16,3 0 2-16,3 2 2 0,-1 0-3 0,1 3-3 16,-1-1-1-16,-1 3-12 0,-4-1-23 15,-3 1-28-15,-5 1-51 0,-6 0-71 0,-6 4-96 16,-6-2-165-16,-10 0-316 0,-9 1-401 0</inkml:trace>
  <inkml:trace contextRef="#ctx0" brushRef="#br0" timeOffset="-184377.66">2482 11098 2116 0,'0'0'172'0,"0"0"16"16,0 0-14-16,0 0-73 0,0 0-43 15,-119 64-14-15,109-34 5 0,4 4 13 0,0 8 3 0,0 4-9 16,3 3-13-16,3 2-15 0,0 2-10 16,4-1-4-16,3 1-3 0,3 1-2 0,7-1-3 15,2-1 2-15,0-4-12 0,4-5-21 0,0-4-32 16,-1-5-57-16,2-7-63 0,-3-6-103 0,-2-6-152 15,-6-6-413-15,-4-4-443 0</inkml:trace>
  <inkml:trace contextRef="#ctx0" brushRef="#br0" timeOffset="-184196.91">2349 11485 2307 0,'0'0'141'0,"0"0"19"16,0 0 11-16,0 0-20 0,0 0-31 15,0 0-36-15,0 0-38 0,0 0-26 0,0 0-18 16,0 0-9-16,0 0 3 0,0 0 1 0,0 0 1 16,138-48 5-16,-87 43-1 0,6 1 0 15,4-2 0-15,7 0-24 0,6 1-50 0,-2 1-82 16,4-3-140-16,-20 2-259 0,-17 0-1061 0</inkml:trace>
  <inkml:trace contextRef="#ctx0" brushRef="#br0" timeOffset="-183942.16">3449 11130 1994 0,'0'0'146'0,"0"0"-62"16,0 0-13-16,0 0-15 0,0 0-5 0,0 0 16 15,0 0 5-15,0 0 2 0,0 0-9 0,0 0-5 16,0 0-6-16,0 0-10 0,124-1-5 0,-84-2-11 15,2-1-8-15,6 0-7 0,3-1-5 16,4 2-2-16,2-2 1 0,2 1-3 0,0 0 0 16,-2-1-4-16,2 0-12 0,-5-1-17 0,0 0-29 15,-8 2-35-15,-3 0-40 0,-8 1-49 16,-5 1-60-16,-7 1-90 0,-8 1-175 0,-8 0-539 0</inkml:trace>
  <inkml:trace contextRef="#ctx0" brushRef="#br0" timeOffset="-183745.96">3893 11047 1626 0,'0'0'262'0,"0"0"16"16,0 0-57-16,0 0-43 0,-121 22-35 0,109-11-36 15,2 3-31-15,1 4-15 0,3 6-4 0,-2 7 1 16,3 6 4-16,0 7-5 0,1 4-7 16,1 5-8-16,2 2-11 0,1 4-5 0,1 2-8 15,5 1-7-15,3 0-5 0,5 1-2 0,0-6-1 16,1-2-2-16,4-6 0 0,-1-3-14 0,0-7-17 15,-2-3-25-15,-1-4-46 0,-5-3-62 16,0-7-99-16,-6-5-208 0,-2-8-1033 0</inkml:trace>
  <inkml:trace contextRef="#ctx0" brushRef="#br0" timeOffset="-183496.66">3143 11753 3206 0,'0'0'71'0,"0"0"14"0,0 0-4 0,0 0 3 16,0 0-7-16,0 0-9 0,0 0-16 15,0 0-20-15,0 0-16 0,0 0-14 0,0 0-6 16,0 0-12-16,0 0-21 0,0 0-28 0,-11-92-38 15,19 99-76-15,2 3-122 0,-2-2-319 0,-1-1-1108 16</inkml:trace>
  <inkml:trace contextRef="#ctx0" brushRef="#br0" timeOffset="-183311.64">2126 11918 3106 0,'0'0'50'0,"0"0"21"0,0 0 10 16,0 0-6-16,0 0-14 0,0 0-14 0,0 0-15 15,0 0-18-15,0 0-23 0,0 0-18 0,0 0-11 16,0 0-34-16,0 0-54 0,0 0-100 16,-29-67-264-16,38 73-1206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5T04:32:34.394"/>
    </inkml:context>
    <inkml:brush xml:id="br0">
      <inkml:brushProperty name="width" value="0.05292" units="cm"/>
      <inkml:brushProperty name="height" value="0.05292" units="cm"/>
      <inkml:brushProperty name="color" value="#FF0000"/>
    </inkml:brush>
  </inkml:definitions>
  <inkml:trace contextRef="#ctx0" brushRef="#br0">5808 4509 1186 0,'0'0'153'0,"0"0"5"0,0 0 2 0,0 0-28 0,0 0-22 15,0 0-14-15,0 0-24 0,0 0-19 0,0 0-25 16,0 0-8-16,0 0-3 0,0 0 5 15,-18 20 0-15,17-6 4 0,1 0 4 0,0 3-5 0,0 1 7 16,1 6 0-16,-1-1-2 0,0 5-2 16,0 2 7-16,0 4 7 0,0 1 6 0,2 4 11 15,-2 5-6-15,0 0-8 0,1 3-9 0,-1 0 0 16,0 4-10-16,2 1 1 0,-2-1-2 16,0-1-10-16,1 1 0 0,-1-4-3 0,0 0-2 15,0-2-4-15,1-2 3 0,-1-2-4 0,1-3-2 16,0-3 2-16,2-2 0 0,-3-5 0 0,1-4 0 15,-1-4 1-15,3-1-3 0,-3-4 1 16,1-4 2-16,-1-3-2 0,1-1 1 0,-1-2 0 16,0-3-1-16,1-1-10 0,-1-1-9 0,0 0-23 15,1 0-31-15,0 0-28 0,1-2-38 0,2-4-81 16,0-2-129-16,2 1-301 0,-4 3-783 0</inkml:trace>
  <inkml:trace contextRef="#ctx0" brushRef="#br0" timeOffset="1520.68">5773 4205 996 0,'0'0'145'0,"0"0"-11"0,0 0 16 16,0 0-12-16,0 0-14 0,0 0 15 0,0 0-12 16,0 0-23-16,0 0-31 0,0 0-27 15,0 0-16-15,0 0-6 0,0 0 5 0,0 0-3 16,85-62 2-16,-72 60 0 0,3 1-5 0,-1 0-2 15,3 1-1-15,2 0-4 0,2 0 2 0,4 0-1 16,0 0-4-16,3 2 4 0,2 0-5 16,3 1 2-16,0-1-1 0,1 0-2 0,4 1 5 15,4-2-2-15,2 0 4 0,2-1 2 16,6 0 1-16,1 0-1 0,4 0 1 0,3 0-2 16,2-2-2-16,4 1 4 0,4 1 2 0,0 0-3 15,4 0-2-15,-1 0-3 0,5 2-8 0,-1 0 0 16,2 1-1-16,5 0-3 0,-1-2 3 0,5 2-2 15,3-2 2-15,-1 0 0 0,3 1 2 0,2 1-1 16,1-2-4-16,4 1 1 0,0-1 0 0,1 0 0 16,2 0 1-16,2 0 1 0,-1-1 1 15,-1 0-1-15,5 0 3 0,-1 0-1 0,4 0 0 16,-3 0 0-16,1-2 1 0,4 0-1 0,-5 0 1 16,7-1-1-16,-2 1 1 0,-1 0-1 15,3-1 3-15,0 1-1 0,-1 0 2 0,4-1 1 16,1 1-5-16,0 0 4 0,0-1-4 0,0 1 0 15,2 1-2-15,-3 0 0 0,-1-2 0 0,-2 2-2 16,1-1 5-16,1-1-3 0,-1 0 3 16,2 2-2-16,-2-1-1 0,1 1-1 0,0-2-1 15,2 2 1-15,-3-1-3 0,1 1 0 0,-3 1 3 16,0-2-2-16,0 1-1 0,-4 0 3 16,0 0-3-16,-3 0-1 0,-3 0 2 0,0 0-2 15,-1 1 1-15,-3-1 1 0,-3 1 3 0,-1 0-5 16,-2 0 3-16,-2 0-2 0,-4 0-5 0,-2 0 4 15,-2 0-3-15,-2 0 5 0,-6 0-2 0,1 1 2 16,-7 0 2-16,-6 1-4 0,1-1 4 16,-10 0-3-16,0 0 0 0,-9 2-2 0,0-2 2 15,-5 0-3-15,-3 0 2 0,-7 0 1 0,-3 2-3 16,-7-2 2-16,-4 0-3 0,-6 0 3 0,-1 0-1 16,-5-1 2-16,-4 2-1 0,-2-2 3 0,0 0 3 15,0 0 0-15,0 1 3 0,0-1-7 16,0 1 0-16,-1-1-6 0,0 1-3 0,-3 0 6 15,2 0-2-15,1 2 1 0,-3 0 6 0,-2 1-3 16,3 0-5-16,-2 1 1 0,2 1-5 16,-3 2 1-16,2 1 2 0,-4 2 1 0,6 3-4 15,-6 1 4-15,4 3 3 0,-3 3-3 0,-1 2 8 16,3 2-5-16,-3 3 0 0,1 1-2 0,2 1-2 16,-3 2 3-16,0 4-2 0,3 0 5 15,-2 0-1-15,-1 3 0 0,4 1 1 0,-2 0-1 16,3 2 0-16,3-1-4 0,0 0 5 0,0-1-3 15,0 0-1-15,1-2 4 0,5 2-1 16,-3-2-1-16,6 0 2 0,-3 1 0 0,0-2-3 0,1-3 2 16,-2 3 1-16,3-3 0 0,0-1 0 15,-4-1 0-15,3 0 1 0,-4-3-5 0,4-1 4 16,-5-3-2-16,0 2 0 0,2-4 1 0,-2-2 0 16,-2-1-1-16,0-2-1 0,0-3 5 0,0-1-3 15,-2-2 3-15,-3-3-1 0,2 0 1 0,-4-1 0 16,3-1 3-16,-4 0 1 0,-1-2-1 15,-1-1 4-15,-1 0 2 0,-3-2 0 0,-3 0-4 16,-3 1 1-16,0-2-4 0,-4-1-2 0,-4 1 6 16,-3-1-7-16,-6 0-1 0,-4 0-1 15,-2 0-3-15,-8 1 2 0,0-1 5 0,-9 1-2 16,-3 1-1-16,-7 0-1 0,-2 1-2 0,-7 1 0 16,-4-1-1-16,-7 1 4 0,-2 2-3 15,-5 0-1-15,-5 0-2 0,-5 1 2 0,-6 1 2 16,-5 0 0-16,-2 0 11 0,-3 0-13 0,-2 1 2 15,-7 0 2-15,-1 2-7 0,-4-2 5 0,-2 2 2 16,-2-1-1-16,-3 1-4 0,-3 1 3 0,-1-1-3 16,-1 1 0-16,-3-1 6 0,-1 1-3 0,1-2-4 15,-3 2 3-15,0-2 1 0,-1 0-2 16,-2-2 3-16,-1 2-3 0,-3-3 1 0,2 1-9 16,-3 0 3-16,4 0 1 0,-2-1-3 0,1-1 10 15,3 0-3-15,-2 0 0 0,3 0 0 0,-1-2 2 16,5 0-1-16,5-2-2 0,-2 1 7 15,4-3-5-15,1-2 2 0,3 2-2 0,1 0-2 16,1-1 1-16,3-1 0 0,1 0 5 0,3-3-4 16,-2 0 0-16,5 1 1 0,0-1-2 15,3-1 2-15,-2 2 3 0,6-2-4 0,0 2-1 16,2 0 2-16,6-1-3 0,3 3 4 0,4 0 1 16,8 0-1-16,5-1-3 0,7 1 1 0,8 0 1 15,10-2-2-15,8-2 5 0,6 3-1 16,10-3 3-16,8 1-5 0,4 0 7 0,8-1 1 15,7 0 3-15,5 1 10 0,7-1 1 0,1 0-1 16,4 1-4-16,1 0-2 0,0-1-11 0,1 1-3 16,5 1-4-16,-2 0-7 0,4 1-1 15,-2 0-3-15,1 1-2 0,2 1-4 0,1 1 3 16,-1 0-18-16,1 3-31 0,-2 2-44 0,1 1-70 16,-1 2-90-16,-1-2-199 0,-2-2-879 0</inkml:trace>
  <inkml:trace contextRef="#ctx0" brushRef="#br0" timeOffset="2051.68">7141 4285 978 0,'0'0'328'0,"0"0"-134"15,0 0 20-15,0 0-17 0,0 0-14 0,0 0 2 16,0 0-21-16,0 0-21 0,0 0-26 16,0 0-33-16,0 0-23 0,0 0-19 0,0 0-27 15,0 0-28-15,-6-70-9 0,6 82-4 0,0 7 12 16,2 10 14-16,2 10 10 0,3 8-1 15,0 8 4-15,2 4 2 0,-2 4-1 0,1 6 10 16,2 2 2-16,-3 0 3 0,-1-1-1 0,2-2-4 16,-2-3-5-16,1-3-1 0,0-3-2 0,0-5-2 15,-2-2-2-15,2-1-4 0,-4-4 0 16,4-1-1-16,-4-1 0 0,2-1-2 0,-2-5 2 16,-2-3 0-16,0-3-1 0,0-2-9 0,-1-1-11 15,0-2-21-15,-1 1-43 0,-2-3-53 16,-2-1-93-16,1 1-171 0,-2-8-450 0,2-5-586 0</inkml:trace>
  <inkml:trace contextRef="#ctx0" brushRef="#br0" timeOffset="2517">8440 4194 1428 0,'0'0'164'15,"0"0"-24"-15,0 0-74 0,0 0-5 0,0 0 27 16,0 0 25-16,0 0 15 0,0 0-20 16,0 0-16-16,1 152-17 0,3-107 0 0,-1 7 17 15,-2 4 6-15,-1 4 5 0,2 2-16 0,-2-1-18 16,1-3-16-16,3 1-10 0,-3-4-7 0,-1 1-2 15,1 4-4-15,-1-1-5 0,1 0-1 0,1 1-5 16,3-3-2-16,-2-2-2 0,1-1-2 16,4-4-5-16,2-4-2 0,-1-6 0 0,0-4-3 15,2-3 1-15,0-5 2 0,-1-3-3 0,0-2-3 16,-1-4-12-16,0-2-28 0,1-2-47 16,-1-4-65-16,1-3-103 0,-5-2-198 0,3-3-943 0</inkml:trace>
  <inkml:trace contextRef="#ctx0" brushRef="#br0" timeOffset="2936.82">9923 4221 1321 0,'0'0'117'0,"0"0"15"0,0 0-10 0,0 0-14 16,0 0-4-16,0 0-1 0,0 0-6 15,0 0-14-15,0 0-9 0,0 0-15 0,0 0-10 16,0 0 2-16,0 0-1 0,-20 155 8 0,21-110 15 15,-1 5 1-15,0 3 1 0,0 6-9 0,2 0-6 16,-2-1-8-16,0 2-2 0,1-1 2 16,1 1-6-16,-2 0-4 0,2-3 0 0,0 0-7 15,1-2-10-15,2-4 3 0,0-5-13 0,3-2-3 16,-1-4-3-16,-1-4-3 0,0 0 1 16,5-2 1-16,-5-5 6 0,-1-4-6 0,2-3-3 15,-2-5-1-15,0-1-9 0,-1-3-7 0,1-3-20 16,-3-1-38-16,0-2-58 0,1-1-82 0,1-1-157 15,-2-2-429-15,-1-2-796 0</inkml:trace>
  <inkml:trace contextRef="#ctx0" brushRef="#br0" timeOffset="3121.93">10451 5079 2504 0,'0'0'261'0,"0"0"-161"0,0 0-47 0,0 0-32 15,0 0-11-15,0 0-16 0,0 0-12 0,0 0-28 16,0 0-73-16,0 0-174 0,0 0-468 0,0 0-819 16</inkml:trace>
  <inkml:trace contextRef="#ctx0" brushRef="#br0" timeOffset="3303.58">11158 4945 3034 0,'0'0'91'0,"0"0"-11"15,0 0-46-15,0 0-19 0,0 0-11 16,0 0-14-16,0 0-28 0,0 0-53 0,0 0-78 15,0 0-175-15,0 0-467 0,0 0-803 0</inkml:trace>
  <inkml:trace contextRef="#ctx0" brushRef="#br0" timeOffset="3466">11735 4959 2692 0,'0'0'153'0,"0"0"-58"0,0 0-68 16,0 0-33-16,0 0-14 0,0 0-14 16,0 0-22-16,0 0-62 0,0 0-144 0,0 0-307 0,129-58-1004 15</inkml:trace>
  <inkml:trace contextRef="#ctx0" brushRef="#br0" timeOffset="3904.45">12835 4179 2079 0,'0'0'111'0,"0"0"-23"0,0 0-60 16,0 0 11-16,0 0 29 0,0 0 14 15,0 0 11-15,-11 124 0 0,11-83-5 0,0 3-5 0,1 3-3 16,-1 1-5-16,0 3-6 0,0 0-9 15,4 2-14-15,-4 1-4 0,0-1-12 0,0 0-9 16,1-1-3-16,-2 0-5 0,-3 0-7 16,3 0 5-16,-1-4-4 0,4-1-3 0,-2-3 3 15,0-3-3-15,1-2 0 0,5-1-2 0,-1-2 3 16,0-3-4-16,0 1 0 0,-1-5-1 0,1-3-12 16,0-3-24-16,-2-3-43 0,1-3-63 0,0-3-109 15,0-3-233-15,-2-5-1086 0</inkml:trace>
  <inkml:trace contextRef="#ctx0" brushRef="#br0" timeOffset="4467.15">13742 4141 1419 0,'0'0'240'16,"0"0"35"-16,0 0-50 0,0 0-34 0,0 0-35 16,0 0-50-16,0 0-46 0,0 0-29 0,0 0-17 15,0 0 0-15,0 0 11 0,0 0 11 16,-28 118 10-16,27-75 12 0,1 8 12 0,0 2 1 16,0 4-4-16,0 1-9 0,1 1-13 0,3-3-11 15,2 0-4-15,-3-2-3 0,3-4-10 0,-2 1-1 16,3-4-3-16,-2 1-6 0,2-3 2 15,2-2 0-15,-1-2-2 0,2-3-4 0,1-2-3 16,0-3-17-16,1-1-38 0,-1-1-73 0,2-5-137 16,-5-7-392-16,-1-6-1018 0</inkml:trace>
  <inkml:trace contextRef="#ctx0" brushRef="#br0" timeOffset="5600.44">6393 6280 1778 0,'0'0'188'0,"0"0"-8"15,0 0-26-15,0 0-10 0,0 0-9 16,0 0-10-16,0 0-29 0,0 0-22 0,0 0-20 16,0 0-14-16,0 0-1 0,0 0-3 0,0 0-6 15,-42-96-5-15,37 94-4 0,-3 1-7 0,1 1-5 16,-1 0-6-16,-2 0-1 0,-2 5-6 16,-2 4-1-16,3 1 5 0,-1 2-2 0,0 2 2 15,0-1-1-15,1 2-1 0,2-1-1 0,3 0 0 16,-1-2 3-16,3 0-1 0,2-1 0 0,-1-1 2 15,1-2-3-15,2-2-1 0,0-1 2 16,0-2-4-16,0 1 1 0,2-2 4 0,-1-1-2 16,2-1-1-16,-1 0 1 0,-1 0 3 0,4 0 1 15,-1-1 4-15,1-2 1 0,1-2-4 16,2 0 0-16,2-1 0 0,-1-2 0 0,-2 1-3 16,2 1 1-16,0 0-4 0,-1 2-4 0,0 0-5 15,-2 3-6-15,0 0-8 0,-3 1-7 0,2 1-3 16,-3 5-3-16,0 2 3 0,1 5 3 0,1 3-7 15,-2 3-1-15,-1 5-6 0,3-1 1 16,-3 4 8-16,-1 0 4 0,2 4-5 0,-2-2-15 16,0 3-15-16,1-3-10 0,-1 2 7 0,-3-3 10 15,2-2 19-15,-3-3 11 0,3-3 6 0,1-2 11 16,0-3 6-16,-1-5 5 0,1-2 3 0,0-2 8 16,0-4 2-16,0-1 15 0,0-1 20 15,1 0 24-15,0 0 17 0,3 0 8 16,1-3-5-16,0-3-18 0,1-1-8 0,3 0-15 0,1-2-10 15,0-1-7-15,1-2-9 0,2-2-7 16,3 0-2-16,-2-2 1 0,3 0-9 0,2-2-4 16,3 1-19-16,-1-2-48 0,4 2-94 0,1 1-176 15,-6 3-502-15,-9 5-605 0</inkml:trace>
  <inkml:trace contextRef="#ctx0" brushRef="#br0" timeOffset="5801.21">6808 6525 1817 0,'0'0'162'0,"0"0"18"16,0 0 5-16,0 0-12 0,0 0-15 15,0 0-31-15,0 0-36 0,0 0-33 0,0 0-23 16,17 123-11-16,-13-111-6 0,-1 0-1 0,-1 0-6 16,1-2 4-16,3 0-7 0,-4 0-17 15,4-2-28-15,-2 0-61 0,0-2-86 0,1-2-157 16,-3 0-386-16,1-3-833 0</inkml:trace>
  <inkml:trace contextRef="#ctx0" brushRef="#br0" timeOffset="6653.49">7709 6299 1165 0,'0'0'325'16,"0"0"-63"-16,0 0-66 0,0 0-17 0,0 0-5 15,0 0-14-15,0 0-30 0,0 0-32 0,0 0-30 16,0 0-20-16,0 0-15 0,0 0-12 0,0 0-5 16,0 0-6-16,-34-81-2 0,26 81 1 15,0 0-2-15,-2 0 2 0,3 1-2 0,-5 5-2 16,1 1 2-16,1-1 1 0,3 2-1 0,-2 0-1 16,0 2-1-16,1-2 0 0,5-1 1 0,-2 0-4 15,3-1 0-15,0 0-3 0,0-1 1 16,2-1-1-16,-4 0 1 0,4-1-2 0,0 0 0 15,0 0 4-15,4-1-2 0,-2 1 4 0,0-2-6 16,-1 1 2-16,4-1 0 0,-1-1-1 16,0 0 1-16,1 2-3 0,2-2-2 0,-2 0 0 15,3 0-1-15,-1-2-1 0,-2 0 2 0,3-1 0 16,-3-2 1-16,2-1 0 0,1 0 1 0,-1 1-7 16,-2-2 2-16,3 1 0 0,-4 1 1 0,2-1 6 15,-3 2-3-15,2 1-3 0,-2 0-3 16,-1 2-2-16,-2 0-3 0,1 1 0 0,0 0-3 15,0 0-2-15,2 4 3 0,-2 1 8 0,0 4 6 16,1-1 8-16,-2 5 1 0,1 2 4 0,3 3 1 16,-3 1-2-16,-1 3-1 0,1 2-1 15,-1 1-1-15,0 2 2 0,0-1 1 0,0 0-1 16,0-1 0-16,0-1-3 0,1-1 0 0,-1 0-4 16,2-1-10-16,-1-1-22 0,3-1-49 15,1 0-86-15,-2-3-143 0,2-4-326 0,-3-5-887 0</inkml:trace>
  <inkml:trace contextRef="#ctx0" brushRef="#br0" timeOffset="7015.92">7901 6570 1772 0,'0'0'207'0,"0"0"-44"0,0 0-24 0,0 0-8 16,0 0-12-16,0 0-25 0,0 0-31 0,0 0-29 15,0 0-20-15,0 0-4 0,0 0-6 0,0 0 3 16,0 0-2-16,92-79-2 0,-82 77-2 0,-1 1-3 16,1 1-3-16,1 0-2 0,-1 1 0 15,-1 4 1-15,0 0 0 0,-4 0-2 0,3 2 2 0,-3 0-1 16,-1 0 2-16,-2 2 3 0,-1-1-2 16,0 3 0-16,2-1 3 0,-3 2 0 0,-5-1 0 15,0 3 4-15,-2-1 1 0,-2-1-1 0,0 2 3 16,-3 0 1-16,2 0 0 0,-2 0 1 15,1-3 1-15,-3 0-1 0,3 0 0 0,4-3 2 16,0-2-2-16,0-2 0 0,5 0-1 0,2-2-2 16,0-1-6-16,0 0 1 0,3 1 2 15,4-1 3-15,3 0 8 0,4-1 3 0,4 0 0 16,9-1-5-16,2-4-3 0,5 1-14 0,5-2-27 16,5-1-52-16,5 0-105 0,2 0-184 0,-12 2-417 15,-14 0-595-15</inkml:trace>
  <inkml:trace contextRef="#ctx0" brushRef="#br0" timeOffset="7205.53">8948 6504 2725 0,'0'0'128'0,"0"0"-6"16,0 0-19-16,0 0-14 0,0 0-22 0,0 0-28 15,0 0-27-15,0 0-27 0,0 0-34 16,0 0-35-16,0 0-46 0,0 0-92 0,0 0-223 16,0 0-1122-16</inkml:trace>
  <inkml:trace contextRef="#ctx0" brushRef="#br0" timeOffset="7370.2">9558 6592 2179 0,'0'0'446'0,"0"0"-400"0,0 0-64 15,0 0-33-15,0 0-10 0,0 0-24 16,0 0-53-16,0 0-109 0,0 0-260 0,0 0-953 0</inkml:trace>
  <inkml:trace contextRef="#ctx0" brushRef="#br0" timeOffset="7535.62">11357 6663 0 0,'0'0'296'0,"0"0"-434"16,132 1-20-16,-102-1 158 0</inkml:trace>
  <inkml:trace contextRef="#ctx0" brushRef="#br0" timeOffset="8325.09">13766 5927 913 0,'0'0'247'0,"0"0"42"0,0 0-33 16,0 0-16-16,0 0-23 0,0 0-37 16,0 0-36-16,0 0-33 0,0 0-27 0,0 0-23 15,0 0-10-15,-123 5-9 0,109 5-9 0,0-2-5 16,3 2-6-16,0-2-7 0,2 0-3 0,3-1-4 16,0-1-2-16,4 0 0 0,-1-2-1 15,-1 1-5-15,4-1 0 0,-1-1 2 0,1 0-2 16,0-1 4-16,0 0-2 0,0 0-2 0,2-1 2 15,2 0 1-15,0 0 5 0,-1 0 0 16,3 0 2-16,-2 1 0 0,3-2 0 0,2 0 1 16,0 0-1-16,-2 0 0 0,3 0-2 0,-1 0 0 15,1-3-2-15,-1 2 0 0,0 0-3 0,0 1-5 16,-4 0-2-16,0 0-4 0,-2 0-1 16,3 2-3-16,-4 4-3 0,1 1 0 0,0 3 3 15,0 4 4-15,-2 4 2 0,-1 3 4 0,0 4 0 16,-1 2 1-16,-3-1 2 0,-2-1-2 0,-3 0 1 15,0 1-2-15,-1 2-2 0,-1-1 3 16,1-3-4-16,0-1 1 0,0-4 1 0,4-1-3 16,1-4 4-16,0-2 1 0,1 0 1 0,2-3 0 15,0-2 0-15,0-2 3 0,2-2-1 16,0-1 3-16,0-2-2 0,0 2-2 0,0-2-2 0,4 0 0 16,1 0 5-16,2 0 0 0,3 0 0 15,5-4-1-15,1-1-7 0,4 0-14 0,4-2-23 16,2 0-31-16,-1-3-41 0,1 1-48 0,3 0-70 15,-3-2-94-15,0 0-146 0,-5 3-242 0,-9 3-132 0</inkml:trace>
  <inkml:trace contextRef="#ctx0" brushRef="#br0" timeOffset="8719.33">14038 6232 721 0,'0'0'372'0,"0"0"-41"15,0 0-79-15,0 0-23 0,0 0-37 0,0 0-40 16,0 0-52-16,0 0-52 0,0 0-33 0,0 0-13 15,0 0-1-15,0 0 5 0,0 0 3 16,0 27-3-16,2-19 3 0,-2 3-3 0,2-2 1 16,3 0 4-16,-3 1-2 0,0 0 2 0,3-1 0 15,-1-1-1-15,-2 1-2 0,3-1 2 0,-2 0-2 16,0-1-2-16,3 1 1 0,-3-1-1 0,2-2-2 16,-1-1 1-16,-2 0 3 0,1-2 0 15,0 0 9-15,-1-2 12 0,-2 0 14 0,0 0 14 16,1 0 8-16,0 0 1 0,1-1-13 0,2-3-11 15,-2-2-14-15,4-1-10 0,-1-1-6 0,1-4-2 16,-1 2-4-16,3-1-4 0,0-2 2 0,1 0-3 16,-3 0-1-16,2 0 4 0,1 0-4 15,2 1-2-15,-2 1-1 0,0 0-1 0,2 3-5 16,-1 1-1-16,-1 1 1 0,1 1-1 0,-2 4 3 16,1 0 3-16,-1 1 1 0,1 0 1 15,-2 2-1-15,-2 5 2 0,2 1 1 0,-3 2 1 16,3 2 4-16,-2 2-3 0,1 1 1 0,1 1 1 15,-2 0-3-15,2 1 1 0,0 0-1 16,-3-2-3-16,3 0-13 0,-1 1-23 0,1 0-39 16,2-2-63-16,0 1-92 0,3 1-150 0,-3-6-387 15,-3-1-565-15</inkml:trace>
  <inkml:trace contextRef="#ctx0" brushRef="#br0" timeOffset="12437.33">3796 8771 857 0,'0'0'218'0,"0"0"56"0,0 0 14 0,0 0-23 16,0 0-20-16,0 0-35 0,0 0-39 0,0 0-34 15,0 0-30-15,0 0-22 0,0 0-12 0,0 0-18 16,-9-92-18-16,8 92-10 0,1 0-21 16,0 0-16-16,0 0-13 0,0 4-8 0,0 6 7 15,0 4 15-15,4 10 16 0,2 6 4 0,0 10 2 16,3 6-3-16,-1 8-2 0,2 5 0 15,3 5 3-15,-2 4 4 0,2 2-1 0,-2 0 2 16,-1 4 0-16,1-1-4 0,-5 0 0 0,2 0 5 16,-4-4-5-16,2-3 0 0,-2-5 3 0,1-4-9 15,2-3 3-15,-6-4-4 0,1-4 2 0,0-4-4 16,0-2 8-16,-2-3 0 0,0-1-6 16,0-2 7-16,1-5-4 0,-2-3 1 0,0-4 3 15,0-3 0-15,-1-4-5 0,1-1-2 0,1-3-9 16,0-2-23-16,0 1-29 0,0-2-44 0,0-2-59 15,0-2-89-15,0-1-158 0,0-2-437 16,0-1-603-16</inkml:trace>
  <inkml:trace contextRef="#ctx0" brushRef="#br0" timeOffset="12966.84">4328 8948 664 0,'0'0'219'0,"0"0"15"0,0 0 28 16,0 0-9-16,0 0-18 0,0 0-18 0,0 0-31 15,0 0-34-15,0 0-40 0,0 0-30 16,0 0-22-16,0 0-23 0,0 0-15 0,-21-62-16 16,20 63-9-16,-1 5-7 0,-1 5 7 0,-1 8 4 15,0 6 4-15,-1 8 6 0,2 9-2 0,1 3-1 16,0 4 3-16,4 1 2 0,-2-1-2 0,0 0 0 16,3-3 0-16,4-1-3 0,2-4-3 15,1 0 6-15,2-5-9 0,5-2 5 0,-2-2 3 16,4-5 1-16,2-2 5 0,-2-6 3 0,2-2 4 15,0-3-1-15,1-3 8 0,1-6 1 16,0-1 7-16,0-3 5 0,-2-1-1 0,1-3 2 16,3-7-8-16,-1-1 0 0,-2-3-4 0,3-2-6 15,-1-3-3-15,-1 0-3 0,0-2-4 0,0-2-2 16,-4 0 6-16,-1-2-9 0,-1-2 2 0,-2 0 4 16,0-4-8-16,-1 2 1 0,-2-4-2 15,0 1-5-15,-1 0-1 0,-3-1 2 0,-2 1 2 16,1-1-4-16,-5 3 0 0,1 1-1 0,-3 4-5 15,0 3-2-15,0 5-6 0,-1 3-16 16,-3 3-19-16,0 3-22 0,-1 1-31 0,0 2-45 16,0 3-74-16,-2 2-143 0,2 0-280 0,1 0-944 0</inkml:trace>
  <inkml:trace contextRef="#ctx0" brushRef="#br0" timeOffset="13283.22">4662 9010 1893 0,'0'0'149'16,"0"0"-24"-16,0 0-49 0,0 0-32 0,0 0-9 16,0 0 24-16,0 0 20 0,0 0 3 0,-6 135 2 15,9-92-11-15,-1 1-8 0,1 3 7 16,-3 4-1-16,1 0-8 0,-1 0-11 0,0 0-15 15,2-2-6-15,-2-3-6 0,0-4-1 16,2-1-3-16,-2-5-8 0,0-1 0 0,1-3-3 16,1-2-3-16,1-1 0 0,-1-4 0 0,1-2-4 15,-2-3-2-15,0-2 7 0,2-2-3 0,-2-2 0 16,0 0 0-16,1-3-12 0,-1 1-22 0,-1-1-24 16,0 0-44-16,0-2-61 0,0 0-91 15,0-1-187-15,0-2-421 0,0-3-501 0</inkml:trace>
  <inkml:trace contextRef="#ctx0" brushRef="#br0" timeOffset="13837.23">5176 8834 1825 0,'0'0'234'16,"0"0"-106"-16,0 0 17 0,0 0 9 15,0 0-17-15,0 0-5 0,0 0-18 0,0 0-31 16,0 0-28-16,0 0-27 0,0 0-21 0,0 0-17 16,0 0-9-16,0 0 3 0,-29-62-1 15,29 71 8-15,1 4 7 0,4 5 2 0,0 4 0 16,4 4 6-16,0 0 1 0,-1 2-4 0,3-1 4 15,1 2-1-15,0 0-1 0,3 1 3 0,0 1-1 16,4 0-1-16,1-1 2 0,1 0 5 0,2 0 1 16,5-3-1-16,-1 1-1 0,3-1 0 15,0 0-2-15,2 2 5 0,0-3 2 0,0 1-6 16,-1-2-4-16,1 0 2 0,-1-2-8 0,-2-1 4 16,-1 0 6-16,-5-1-13 0,1 1 6 0,-3-1 0 15,0 4-6-15,-5-2 3 0,2 2 0 0,-7 0 0 16,0 3-2-16,-2-3 4 0,-7 2 3 15,-1 0 0-15,1 2 3 0,-7 1 6 0,-5 0 7 16,-5 0-2-16,-2-1 10 0,-9-2 1 0,1 0 1 16,-8-1 7-16,-3-1 1 0,-5 1-9 15,0-1-3-15,0-2-1 0,-1-2-7 0,4-2 8 16,3-1 1-16,5-4-7 0,3-3-5 0,3-3 0 16,6 0-2-16,1-2-7 0,6-3 11 0,2 1-12 15,5-2-3-15,0-1 5 0,1-1-10 16,2 1 2-16,1-1-1 0,0 0 2 0,0 0 1 15,0 0-4-15,0 0-6 0,0 0-21 0,0 0-33 16,0 0-36-16,2 0-41 0,2 0-56 0,5 0-67 16,2 0-187-16,-1-1-745 0,-2 0-106 0</inkml:trace>
  <inkml:trace contextRef="#ctx0" brushRef="#br0" timeOffset="14205.49">6688 9478 2302 0,'0'0'143'0,"0"0"11"16,0 0-19-16,0 0-24 0,0 0-1 15,0 0-10-15,0 0-14 0,0 0-16 0,0 0-25 16,0 0-23-16,0 0-10 0,0 0-4 0,0 0-5 16,0 0 2-16,-5-44-1 0,13 42-2 0,5 1-1 15,3-2 5-15,4 1 0 0,3 0-7 16,0-2 11-16,6 1-9 0,0-2-2 0,-1 1 4 16,-3 0-4-16,2 0-1 0,0 0 7 0,1 0 0 15,5 0-5-15,2-1 1 0,-3 1-2 0,2-1-3 16,-1 2-2-16,-2-1-1 0,-5 1-14 0,2 0-8 15,1 1-14-15,-3 1-19 0,-1 0-28 16,-2 1-34-16,1 0-48 0,-8 0-78 0,1 1-105 16,-8 1-231-16,-5 1-902 0</inkml:trace>
  <inkml:trace contextRef="#ctx0" brushRef="#br0" timeOffset="14450.3">6714 9693 1943 0,'0'0'286'0,"0"0"-48"0,0 0-41 0,0 0-23 0,0 0-20 16,0 0-28-16,0 0-29 0,0 0-24 16,0 0-14-16,0 0-13 0,0 0-12 0,145-5-8 15,-109 3-5-15,4-1-8 0,2 1 1 0,-1 1-4 16,5-1-7-16,0-1-1 0,3 2-7 0,1-2-14 15,2 0-25-15,-2 2-40 0,-1-3-52 16,1 2-77-16,-5-2-166 0,-10 1-550 0,-12 2-696 0</inkml:trace>
  <inkml:trace contextRef="#ctx0" brushRef="#br0" timeOffset="18566.87">8631 8514 175 0,'0'0'134'0,"0"0"19"0,0 0 24 0,0 0 16 16,0 0 4-16,0 0 6 0,0 0-10 0,0 0-26 15,0 0-33-15,0 0-25 0,0 0-18 0,0 0-12 16,0 0-5-16,0 0-2 0,-21-48-4 0,21 48-8 16,0 0-9-16,0 0-18 0,0 0-11 15,0 0-6-15,0 0-2 0,0 0-3 0,0 0-2 16,0 0-1-16,0 0-4 0,0 0 1 0,1 0 7 16,3 0 4-16,3 0 14 0,3 1 13 0,7 0 8 15,-1-1 2-15,10 0 4 0,3 0-3 16,5 0 2-16,9 0 5 0,6-2-4 0,4-3-8 15,6 1-7-15,8-1-8 0,0 0-10 0,2 1 0 16,3 0-3-16,-1 0-4 0,-1 0 0 16,-2 1-3-16,-5 0-4 0,-7 1-4 0,-2 0 1 15,-4 2-6-15,-6-1 1 0,-2-1 2 0,-6 2-2 16,-6 0-1-16,-5 0-1 0,-4 0 2 0,-1 0-4 16,-1 0 2-16,-7 0-1 0,0 2-3 15,-3 0-4-15,0 0-7 0,-3 0-18 0,-2 2-23 16,1-1-20-16,-3 1-26 0,-1 2-24 0,-1 0-21 15,0-1-22-15,-1 4-59 0,-7-2-99 0,4-1-186 16,-1-1-813-16</inkml:trace>
  <inkml:trace contextRef="#ctx0" brushRef="#br0" timeOffset="19403.59">8696 8521 911 0,'0'0'180'15,"0"0"31"-15,0 0 9 0,0 0-27 0,0 0-26 16,0 0-33-16,0 0-36 0,0 0-35 0,0 0-26 16,0 0-22-16,0 0-2 0,0 0 4 15,0 0 3-15,18-11 1 0,-10 11 1 0,-1 3 6 16,1 2-1-16,2-1 10 0,3 3 5 0,1 0-5 15,2 2 4-15,1 3-2 0,3-1-4 0,1 2 3 16,3 1-2-16,1 1-7 0,3 0 0 16,2 2-5-16,1 0 1 0,0 2-5 0,0-1-3 0,-1 0-1 15,-1 0-1-15,-3-1-2 0,1 0 0 16,-2-2-2-16,-1 1-9 0,-1-1 4 0,-3 0-2 16,0 0-5-16,-1-2 7 0,-3-1-4 15,0 0-2-15,-4-1 3 0,3 1-1 0,-5 0-4 0,0-1 6 16,-1 0 1-16,-2 2-5 0,1 0 0 15,-1 2-2-15,-4 1 1 0,4 2-4 0,-4 4 8 16,-1-1-3-16,-1 1 2 0,-1 2 5 0,0-1-1 16,0 0 0-16,-2 1-1 0,-5-1 4 0,3 1-3 15,-4 2 2-15,2-1 2 0,-5 1-4 16,0 1 1-16,-2 2 1 0,0-3-1 0,-4 2-3 16,2-1 2-16,-2 0-3 0,0 1 0 0,1-2 0 15,-2 1 5-15,-1-4-1 0,5 0-3 16,-3-4 1-16,5-2-4 0,-1-2 4 0,-2-2 2 15,4-1 4-15,0-4-3 0,2 2 3 0,2-4 1 16,2-2-5-16,-2 0 5 0,4-2-5 0,0-1 1 16,-1-1 5-16,4 1-3 0,-1-1 1 0,1 0 0 15,0 0 1-15,0 0-4 0,0 0-3 16,0 0-2-16,1 0-12 0,2 0-1 0,-2 0-3 16,1-1-9-16,0-1-2 0,6 1-1 0,0-2 1 15,2 1 8-15,5 1 5 0,4 1 3 16,3 0 1-16,7 0 2 0,1 6 2 0,2 3 3 15,5 0-2-15,1 5 2 0,0 1 2 0,1 5-4 16,2 1 4-16,3 2 0 0,-1 1-6 0,0-4 6 16,-1-1 0-16,-1-3-1 0,0-3 2 0,-3-3 1 15,-5 0-3-15,-2-2 1 0,-2-2 6 16,-6-1-5-16,2-2 1 0,-3-1-2 0,-3 0-2 16,-5-2 4-16,2 0 5 0,-6 0 7 0,-3 0 0 15,-1 0 2-15,-1-3 6 0,-1 0 2 0,-2-1 3 16,-1 0 0-16,1-1-7 0,-1-2-7 15,-1 0 2-15,0-2-2 0,0 0-4 0,0-3 0 16,0 1-4-16,-1-3-5 0,1 0 4 0,-3 0-4 16,2-1-2-16,-1 0 1 0,-3 1 2 0,1-1-1 15,1-1-1-15,-2 2-3 0,1 1-5 16,-2 0-5-16,2 2-7 0,-2-2-11 0,1 1-16 0,-1 0-20 16,-1 0-20-16,1 0-30 0,-3-2-41 15,0 0-60-15,0 0-111 0,3 3-214 0,2 3-891 16</inkml:trace>
  <inkml:trace contextRef="#ctx0" brushRef="#br0" timeOffset="19735">9860 8476 755 0,'0'0'522'0,"0"0"-329"0,0 0 36 15,0 0 6-15,0 0-23 0,0 0-8 0,0 0-29 16,0 0-45-16,0 0-45 0,0 0-48 16,0 0-33-16,0 0-6 0,0 0 2 0,0 0 13 15,-38 6 19-15,35 30 9 0,-4 6 8 0,3 5-8 16,-2 3-4-16,3-3-10 0,-1-1-5 0,3-2-4 15,-2-4-7-15,3-3-1 0,0-5-6 16,0-3 4-16,0-3-2 0,0-3-4 0,0-2 4 16,3-2-4-16,0-2-2 0,0 0-10 0,1-1-35 15,3 2-62-15,-1-3-128 0,-1-2-267 16,0-6-1105-16</inkml:trace>
  <inkml:trace contextRef="#ctx0" brushRef="#br0" timeOffset="24255.84">11073 8645 0 0,'0'0'636'15,"0"0"-385"-15,0 0-16 0,0 0-46 0,0 0-21 16,0 0-9-16,0 0-34 0,0 0-41 0,0 0-43 16,0 0-29-16,0 0-12 0,0 0 6 15,0 0 13-15,0 0 12 0,-6 14 8 0,6 0 7 16,-2 1-3-16,2 3 0 0,0 2 1 0,-1 1 2 16,0-2 4-16,-1 2-5 0,1 0 4 0,-2 0-10 15,1 3-2-15,-2-2-2 0,0 3-10 0,-3-2 1 16,1 1-2-16,-1 1 0 0,-2-2-4 15,-1 1 0-15,-1-1-4 0,-2 2-3 0,0-1 3 16,-1-1-2-16,-2 0-5 0,2 1 3 0,-3-2 4 16,1-1-1-16,-1-3 9 0,2-3 2 15,2-2-4-15,0-3 0 0,0-1-2 0,0-1-4 16,0-1 2-16,-1-1 3 0,1-3-1 0,-1 1 0 16,4-3 0-16,-2-1-2 0,-1 0-4 0,0 0 1 15,0-2 2-15,2-4-1 0,1 0-1 0,-1-1 0 16,3 0-3-16,0 0-4 0,2-2 2 15,-1 1-3-15,3 0-5 0,0-1 3 0,1-1-4 16,3 2-4-16,0-2 0 0,0 1-4 16,3-1-6-16,3-2 2 0,0 2 5 0,6-3 1 15,-1 1 6-15,3-1 3 0,0 1 0 0,2 2 2 16,-2 1 3-16,2 2 2 0,-3 2-2 0,-1 2-5 16,2 2-1-16,0 1-6 0,-2 1 1 0,1 4 1 15,1 3-3-15,2 3 3 0,-1 3 3 16,3 3 1-16,1 1 0 0,-3 0 0 0,2 0-1 0,0 1-3 15,0 0 5-15,-1 2-1 0,-1 0-3 16,0-1 3-16,0 3-1 0,-2-1 2 0,0-1-2 16,-2 0 2-16,1-3-3 0,-5 2-2 0,2-3 1 15,1 0-1-15,-2-1-15 0,-2 0-21 16,0 0-32-16,-1-1-61 0,-2 2-87 0,0-1-179 16,-2-3-443-16,-1-5-588 0</inkml:trace>
  <inkml:trace contextRef="#ctx0" brushRef="#br0" timeOffset="24750.17">11088 9855 1842 0,'0'0'179'0,"0"0"-75"0,0 0-57 0,0 0 16 16,0 0 12-16,0 0 19 0,0 0 6 0,0 0-22 16,0 0-9-16,0 0-8 0,0 0-14 0,0 0-17 15,0 0-1-15,0 0-2 0,41-2-4 0,-31-2 3 16,-1-1-3-16,2 1-11 0,1-1 0 16,-1-2-3-16,1 1-1 0,1-2-1 0,0 1-2 15,-1-3 5-15,-1 1-7 0,-1-2 6 0,1-2-4 16,-1 2-5-16,-1-2 1 0,2-1-3 15,-1 2-1-15,-1-3-5 0,0-1 1 0,-2 1-4 16,-1 1-2-16,2-1 2 0,-3 1-3 0,1 1 0 16,-3 2 0-16,-2 0 8 0,1 3 1 15,-2 1 5-15,0 3 4 0,0 0-8 0,0 3 2 16,0 0 4-16,0 1-2 0,0 0-3 0,0 0-9 16,0 0-15-16,0 0-14 0,0 0 5 0,0 3 10 15,0 3 12-15,0 3 15 0,2 1 10 0,-2 1-1 16,0 0 3-16,3 2 0 0,0-1-2 15,2-1 0-15,0 1 4 0,2-1 2 0,1 0-4 16,-1 0 1-16,2 0-4 0,1-1-3 0,0-1 0 16,0-1 3-16,0-1-6 0,-1-1 0 0,-1-2-1 15,1 1-15-15,-3 0-23 0,2-2-35 0,-3 1-58 16,0-1-91-16,-3 0-135 0,3-1-273 16,-4-2-833-16</inkml:trace>
  <inkml:trace contextRef="#ctx0" brushRef="#br0" timeOffset="25132.87">11444 9271 1327 0,'0'0'304'0,"0"0"-30"16,0 0-63-16,0 0-35 0,0 0-14 16,0 0-20-16,0 0-32 0,0 0-37 0,0 0-34 15,0 0-16-15,0 0-9 0,0 0-3 0,0 0 2 16,9-15 2-16,-9 15-7 0,-3 0-1 16,2 1 4-16,-1 1-1 0,-1 0 10 0,-2 1 4 15,2-2 2-15,-1 1 0 0,0-1 6 0,2-1 1 16,-1 0-5-16,1 0 9 0,1 0-4 0,0 0 0 15,1 0-2-15,-1-3-2 0,1-1-9 16,0 0-8-16,0-1 0 0,0-1-9 0,0 0-5 16,0 1-4-16,2-2-5 0,-1 2-9 0,3 1 3 15,-1 1-5-15,3 1-27 0,-1 1-35 0,3 1-61 16,0 0-105-16,-2 4-216 0,-1-2-1113 0</inkml:trace>
  <inkml:trace contextRef="#ctx0" brushRef="#br0" timeOffset="38583.35">12221 8571 0 0,'0'0'48'0,"0"0"193"0,0 0-31 16,0 0-31-16,0 0-22 0,0 0-7 0,0 0-24 16,0 0-26-16,0 0-23 0,0 0-19 0,0 0-2 15,0 0-1-15,0-33-1 0,0 32 7 16,0 0-7-16,0 0-2 0,0-1-2 0,0 1-1 16,0 0-5-16,0 0 3 0,0 0 0 0,0 0-4 15,0-1 1-15,0 1 0 0,0 0 2 0,0 1 2 16,0 0 8-16,0 0-2 0,0 0-2 15,0 0 3-15,0 0-8 0,-1 0-6 0,1 0-5 16,0 0-12-16,-2 0-11 0,2 0-6 0,0 0-11 16,0 0-13-16,0 0-3 0,0 1 5 0,0 3 8 15,0 3 12-15,-1 2 12 0,2 4-1 16,-1 4 0-16,0 3 5 0,0 2 3 0,0 4 3 16,0 3 3-16,3 5 5 0,-2 2-2 0,4 2 6 15,-1 3 0-15,-2 3-8 0,3 4 5 0,0 2 10 16,2 5 10-16,-4 2 0 0,2 1-5 15,-1-1-14-15,2-4-10 0,-2-2 1 0,2-2 0 16,-2-3-6-16,-2 0 1 0,1-1 1 0,-1-3-6 16,1-2 4-16,-3-3-3 0,2-4-6 15,0-3 0-15,-1 0 4 0,0-4 1 0,2-1-3 16,-3-1 4-16,1-3-4 0,-1-1 1 0,2-3 0 16,-2-2-3-16,3-1-6 0,-3-3 0 15,1-1 2-15,-1-3-3 0,1-2-1 0,-1 0 2 0,0-3-4 16,0 1 0-16,0-1 5 0,2-1-6 15,-2-1-1-15,0 1 4 0,0-1-6 0,0 1-8 16,0-1-26-16,0 1-45 0,-2 0-76 0,0 2-117 16,-3-2-289-16,4 0-1118 0</inkml:trace>
  <inkml:trace contextRef="#ctx0" brushRef="#br0" timeOffset="40616.87">12779 8768 0 0,'0'0'261'0,"0"0"47"0,0 0-57 0,0 0-15 15,0 0 0-15,0 0-9 0,0 0-20 0,0 0-44 16,0 0-35-16,0 0-20 0,0 0-19 0,0 0-3 16,0 0-13-16,-5-37-16 0,3 37-15 15,2 0-22-15,0 0-28 0,0 0-29 0,0 2-4 16,0 3 4-16,0 2 20 0,0 2 23 0,0 5 6 15,0 4 1-15,0 2 0 0,2 1-2 16,0 2-2-16,1 2 1 0,0 0-3 0,1 0-1 0,0 0-2 16,3 0 2-16,-3-3-3 0,1 2 0 15,-1-4 3-15,1 3-4 0,0-3 3 16,-1-3-2-16,1 0 1 0,-2-2-3 0,0-2 3 0,-1-3 2 16,1 1-7-16,-3-3 3 0,2-1-2 0,-1-1-1 15,1-1-1-15,-2-1 2 0,0-2-4 16,0 0 0-16,0 1 6 0,0-2 0 0,0 0 4 15,0-1 5-15,0 1 9 0,-2-1 2 0,0 0 4 16,1 0-1-16,-2 0-7 0,1-2 1 0,-2-2 1 16,2 0-2-16,-5-1-2 0,5-1-3 15,0 1-5-15,-1-1-3 0,-1-1 0 0,3 0-3 16,1 0-4-16,0 0-2 0,0-1 1 0,0 1-4 16,0-1 2-16,1 1 0 0,3-1-4 15,1 1 0-15,0 1 7 0,1 0 2 0,2 1 0 16,-1 2 6-16,2-1-7 0,2 3-3 0,-1 0 4 15,0 1-5-15,1 0-2 0,0 2-2 0,2 3 1 16,-2 3 0-16,-1 0 1 0,1 2 5 0,0-1-3 16,-1 2 1-16,0-2 4 0,-1 0-2 15,-3-1 0-15,-1-1-1 0,0 2 0 0,0-3-4 16,-5 1 0-16,1-1-1 0,-1 0-6 0,0-2 6 16,-1 2 5-16,-5-2 6 0,0 2 6 0,-3-1 4 15,0 0 0-15,-2 0-1 0,0 0 4 0,-3-2 1 16,0 1-2-16,2-2 0 0,-2-1-2 15,0 0-2-15,1 1-4 0,3-2 2 0,0 0-5 16,-1 0-6-16,1 0 4 0,2 0-10 0,1 0-7 16,2 0-3-16,0-3-12 0,1 2-12 15,3-2-15-15,-1 1-31 0,0 0-63 0,2 0-113 16,0 1-204-16,0-2-482 0,0 2 327 0</inkml:trace>
  <inkml:trace contextRef="#ctx0" brushRef="#br0" timeOffset="40908.7">13190 9119 838 0,'0'0'732'0,"0"0"-589"15,0 0-59-15,0 0 1 0,0 0 36 16,0 0 9-16,0 0-24 0,0 0-16 0,0 0-21 16,0 0-22-16,16 131-10 0,-14-113 0 0,4 0-6 15,-4 1-4-15,0-2-1 0,2-1-8 16,-1-1-7-16,0 0-3 0,-1-1 0 0,3-2-4 16,-3-1 4-16,-1-1-8 0,3-1-28 0,-1-2-31 15,-2 0-61-15,0-2-93 0,1 2-154 16,0-4-405-16,-1 1-329 0</inkml:trace>
  <inkml:trace contextRef="#ctx0" brushRef="#br0" timeOffset="41500.38">13506 8851 1033 0,'0'0'318'0,"0"0"-28"0,0 0-64 0,0 0-62 0,0 0-59 15,0 0-51-15,0 0-37 0,0 0-12 0,0 0 6 16,0 0 11-16,0 0 1 0,0 0-3 16,0 0-7-16,15 110-4 0,-13-89 1 0,2 1-1 15,0 0-3-15,-1 0 3 0,3 0-2 0,-3-1-4 16,3-1 4-16,-2 0-3 0,2-1-1 15,-3-4 1-15,2 1-2 0,0-4-2 0,-3 1-6 16,1-3-2-16,0-2-6 0,-1-1-2 0,-2-1 7 16,1-1 3-16,0-3 1 0,-1 0 4 0,0-1 3 15,1 1 3-15,-1-2 10 0,0 0 11 0,0 0 10 16,0 0 8-16,0 0 3 0,0-2-11 16,0-1-15-16,0-2-5 0,0-1-9 0,-1-1-2 15,1-1 3-15,0 0-5 0,0-2-3 0,0 1-2 16,0-1-1-16,3-1-1 0,0 1 1 0,0 0 0 15,4 0-3-15,-3 2-2 0,3 0 0 0,-4 1 1 16,5-1 3-16,-1 2 7 0,0 0 2 16,1 3 2-16,0 1 3 0,2 1-2 0,-3 1-5 15,0 0 0-15,2 5 1 0,1 0-7 0,-1 2 2 16,1 1-2-16,0 1 0 0,0 1 2 16,0-1 2-16,0 0 1 0,-2 1-5 0,-3 1 1 15,2-2-3-15,-4 0 1 0,0 0 0 0,1 0 0 16,-4-1-5-16,0-1-4 0,0 1 9 0,0-1 2 15,-7-1 8-15,3 0 7 0,-4 0 1 16,-1-1-1-16,-2 0 2 0,1-2-2 0,-1 2-7 16,-2-2 3-16,-1 1-2 0,1-1-2 0,3 1 0 15,-1-2-5-15,0 0-20 0,1 2-30 16,1-2-41-16,-2 2-74 0,3-2-126 0,2-1-401 16,2 0-622-16</inkml:trace>
  <inkml:trace contextRef="#ctx0" brushRef="#br0" timeOffset="41971.34">13962 9124 1336 0,'0'0'327'0,"0"0"-78"0,0 0-75 0,0 0-28 16,0 0-15-16,0 0-29 0,0 0-35 0,0 0-26 15,0 0-22-15,0 0-11 0,0 0-4 16,0 0 0-16,0 0-6 0,0 0 1 0,103-33 0 16,-97 38-1-16,3 2-3 0,-4 0-4 0,2 1 3 15,0 2-5-15,-3-1 7 0,1 0-1 0,-3 1-5 16,0 1 3-16,-1-1 0 0,-1-1 1 16,0 2 4-16,0-1 1 0,-3 0-5 0,-2 2-1 15,1-2 3-15,-4 2-2 0,2-2 6 0,-2 0 0 16,-1 1-2-16,-1-1-2 0,0 1 6 0,0-1-2 15,0-1 3-15,-1-1 4 0,1 0 0 16,0 0 0-16,-2-1 0 0,2 0 3 0,-2-1-2 16,2-1 5-16,0-1 0 0,0 0 0 0,1-2-2 15,1 0 2-15,3 0 9 0,1-1 6 16,3-1 10-16,1 2 7 0,0-2 6 0,0 0 3 16,0 0 9-16,0 0-2 0,0 0-1 0,1 0 4 15,2 0-8-15,-2-2-1 0,4 0-9 0,0-1-11 16,2 0-8-16,4-3-2 0,4-1-2 0,-1 0-9 15,3-1-1-15,2 1-7 0,-1 1-5 0,5-1 2 16,0 2-3-16,2 0-17 0,3 0-36 16,2 2-54-16,1 1-87 0,2 0-127 0,-9 1-276 15,-9 1-1031-15</inkml:trace>
  <inkml:trace contextRef="#ctx0" brushRef="#br0" timeOffset="42133.94">14598 9216 2259 0,'0'0'533'0,"0"0"-295"16,0 0-56-16,0 0-37 0,0 0-25 16,0 0-32-16,0 0-29 0,0 0-14 0,0 0-24 15,0 0-14-15,0 0-7 0,0 0-10 0,0 0-15 16,0 0-30-16,-21-86-48 0,30 86-83 0,0 0-139 16,0 2-424-16,-4 1-958 0</inkml:trace>
  <inkml:trace contextRef="#ctx0" brushRef="#br0" timeOffset="42328.43">14995 9144 2944 0,'0'0'234'0,"0"0"-52"0,0 0-59 0,0 0-30 15,0 0-32-15,0 0-30 0,0 0-14 0,0 0-10 16,0 0-11-16,0 0 3 0,0 0-8 0,0 0-13 15,0 0-23-15,0 0-31 0,26-59-39 16,-22 63-65-16,3 1-72 0,-4 2-115 0,0-2-266 16,1-2-973-16</inkml:trace>
  <inkml:trace contextRef="#ctx0" brushRef="#br0" timeOffset="42467.34">15086 9126 63 0,'0'0'-57'0,"0"0"51"15,0 0 6-15</inkml:trace>
  <inkml:trace contextRef="#ctx0" brushRef="#br0" timeOffset="43083.41">15419 8736 2910 0,'0'0'196'0,"0"0"-22"0,0 0-45 15,0 0-37-15,0 0-24 0,0 0-23 16,0 0-20-16,0 0-19 0,0 0-13 0,0 0-18 15,0 0-2-15,0 0 6 0,0 0 4 0,-22-5 11 16,22 23 4-16,0 5 6 0,3 2 1 0,-1 0-5 16,4 2 4-16,-3 0-12 0,3 0-11 0,-3-1-9 15,-1 2-9-15,3 0-9 0,-3 1-7 16,1-2-4-16,-1 0-17 0,2-2-7 0,-3-2 0 16,1-3 1-16,-2-3 9 0,0-2 19 0,1-2 11 15,-1-3 12-15,0-2 16 0,0-1 7 16,0-2 2-16,0-1 9 0,-1-2 3 0,1-2 5 15,-1 0 14-15,0 0 12 0,0 0 3 0,-3 0 0 16,2-3-6-16,0-1-4 0,-1 0-6 0,-1-2 5 16,3-1-2-16,0 0-6 0,0-1 5 15,1-1-7-15,0 0-5 0,0 0 1 0,0 0-5 16,0-1-8-16,2 1-2 0,3 1 2 0,-1 0-4 16,2 1 1-16,-1 0 0 0,4 2-1 15,-1-1-2-15,0 1 4 0,-1 2 1 0,4 0-4 16,-2 2 1-16,1 1-2 0,2 0-2 0,0 0-1 15,0 2 4-15,-1 3-7 0,0 3 2 0,1 0 5 16,-2 1-4-16,0 2 4 0,1-2-3 0,-2 0 0 16,0 0-2-16,0 2 0 0,-4-2 0 0,1 0-9 15,-4-1 3-15,-2 0 1 0,0-1 1 16,0-1 1-16,-3 0 3 0,-4 0 0 0,-4-1 1 16,0 1 8-16,-1-2 3 0,-4 1-3 0,2 1 3 15,-4-3 1-15,4 2-8 0,-3-2 8 0,-2 0-4 16,5 0-2-16,-3 0 2 0,0-2-1 15,3 1-6-15,0-1-20 0,0 0-19 0,4-1-31 16,4 0-36-16,0 0-52 0,3 0-107 0,2 0-268 16,1 0-965-16</inkml:trace>
  <inkml:trace contextRef="#ctx0" brushRef="#br0" timeOffset="43567.74">15697 9024 1178 0,'0'0'377'16,"0"0"-20"-16,0 0-95 0,0 0-52 0,0 0-39 16,0 0-53-16,0 0-55 0,0 0-35 0,0 0-24 15,0 0-12-15,0 0-1 0,0 0 5 0,0 0 9 16,0 0-1-16,49 41 3 0,-46-23-1 16,4-1-6-16,-4 0 3 0,3-2 2 0,-3-1 0 15,3-2-1-15,-2 0 0 0,5 0-4 0,-2-3 2 16,-3 1 0-16,4-1 0 0,-4-2-3 0,4-1 0 15,-1-1 3-15,-4-2-5 0,3 1 4 16,-3-2 0-16,-2-1 2 0,0-1 5 0,-1 0 9 16,1 0 12-16,-1 0 13 0,0 0 16 0,0 0 0 15,0-2-7-15,0-3-12 0,0 0-16 16,-1-2-8-16,0 1-1 0,1-2-2 0,-1 0-1 16,1-1-2-16,0-2-6 0,0 1 2 0,-1-2-2 15,1 1 1-15,2-2 0 0,4-1-6 16,-1 0 1-16,2 1-2 0,-2 0 0 0,2 1-2 0,2 2 1 15,-1 2-7-15,-2 2-5 0,2 2 5 16,2 0-2-16,-3 2 8 0,-2 1 5 0,2 1 0 16,-4 0-3-16,5 1 2 0,-1 5 0 15,-2 0-1-15,3 5 3 0,0 0 0 0,-2 3-1 16,1 1-2-16,1 0 2 0,-5 1-3 0,2 1 3 16,-1-3 1-16,-2 0-2 0,3 0 1 0,-2-1 2 15,-1 0-2-15,2-2-1 0,-1-1-5 0,-1 2-19 16,0-2-12-16,2 0-21 0,0-2-22 0,-3 2-42 15,0-3-58-15,3 1-81 0,-3-3-166 16,0 1-405-16,0-3-260 0</inkml:trace>
  <inkml:trace contextRef="#ctx0" brushRef="#br0" timeOffset="44167.28">16175 8539 1032 0,'0'0'798'16,"0"0"-604"-16,0 0 15 0,0 0-44 0,0 0-22 15,0 0-15-15,0 0-35 0,0 0-39 0,0 0-37 16,0 0-21-16,0 0-3 0,0 0 9 0,0 0 11 15,0 0 4-15,-25 14-1 0,26 3 1 0,4 1 0 16,2 0 0-16,3 2 3 0,0 0 1 16,2-1 0-16,3-1 0 0,0 0 3 0,3 1-3 15,3-1 1-15,0 0-2 0,2-2-3 0,4 0-3 16,0-1 2-16,0 0-2 0,3-1-3 16,-1-2 2-16,1 1-5 0,1-2-2 0,-2-1 1 15,1-1 0-15,-1-1-3 0,1-1 0 0,-2-1 2 16,-1 0-3-16,1-2 3 0,-6 3 1 0,2-3-3 15,-1 1-4-15,-4-1 3 0,2 0-2 16,-5 0-4-16,0 0 4 0,-3 1-2 0,-3 0-2 16,-2-1 6-16,-4 2-6 0,3 1-5 0,-5-1-1 15,-1 3-2-15,-1 0 0 0,0 4 2 0,-1 1 6 16,-6 2-1-16,0 5 3 0,-4 4 7 16,-5 3-2-16,-2 5 1 0,-3 2 1 0,-1 2 1 15,-1 4 1-15,-4 2 4 0,-3 4 7 0,0 2-2 16,-1 0 1-16,0 0 6 0,2 1-7 15,3-2 0-15,-1-6 0 0,6-1-2 0,2-4-1 16,-1-2 5-16,7-6-2 0,-3-1-8 0,5-3 5 16,0-6-1-16,4-3 1 0,0-3-1 0,0-4-2 15,5-2-2-15,-2-4-2 0,1 1 5 0,3-3 1 16,0-1-6-16,0 0 1 0,0 0 1 16,0 0-5-16,0 0 1 0,0 0-11 0,0 0-26 15,3-2-36-15,-1-1-67 0,0 0-129 0,0 0-353 16,-2 0-1093-16</inkml:trace>
  <inkml:trace contextRef="#ctx0" brushRef="#br0" timeOffset="47604.5">8847 11062 0 0,'0'0'0'0,"0"0"92"15,0 0 157-15,0 0 1 0,0 0-12 0,0 0-11 16,0 0-14-16,0 0-27 0,0 0-19 16,0 0-26-16,0 0-12 0,0 0-7 0,0 0-8 15,-39-15-9-15,39 15-18 0,0 0-18 0,0 0-26 16,0 0-20-16,0 0-9 0,0 0-14 0,0 0 1 16,0 0-4-16,0 2-4 0,3 0 0 15,-1 2 8-15,0 1 3 0,2 0 3 0,3-1 7 16,-1 0-4-16,-1-1 2 0,3 1 4 0,0-2-1 15,1 2 2-15,-3-2 1 0,3-2 3 16,1 0-4-16,0 0 3 0,-1 0-3 0,2-2-1 16,-1-3 0-16,0 0 0 0,1 0 0 0,-1-2-3 15,0 0-1-15,1-1 2 0,-2 0-3 0,0 0 0 16,0-1 5-16,-2-1-5 0,-1 0 2 0,0-1 5 16,-2 0-8-16,-3 0 3 0,4-1-4 15,-4-1-3-15,1 0-1 0,-2 1 4 0,0-1-1 16,0 1-4-16,0 0 1 0,0-2-3 0,-1 3 0 15,1 1 2-15,-2-1 3 0,1 3-5 0,-3 2-4 16,3 1 5-16,1 3-3 0,-1 0-3 0,0 2-3 16,0 0-11-16,1 0-22 0,0 0-18 15,0 0-10-15,0 4 6 0,0 5 22 0,0 0 26 16,1 5 14-16,-1 1 4 0,0 2 0 0,1 3-3 16,1-2 2-16,3 1 3 0,0 1-1 15,1 0-1-15,-2 1-1 0,4 0-1 0,-1 0-2 16,-1-2 2-16,3 0 1 0,-2-3 0 15,1-1-2-15,-1-1 1 0,1-4 0 0,1-2-5 0,-1-1 2 16,-2 0-10-16,2-3-10 0,-2-1-14 16,-1-1-17-16,3-2-23 0,0 0-30 0,-3 0-39 15,3-1-74-15,-1-5-134 0,-3 3-296 0,3 0-372 0</inkml:trace>
  <inkml:trace contextRef="#ctx0" brushRef="#br0" timeOffset="47835.56">9011 10524 841 0,'0'0'466'0,"0"0"-221"16,0 0 31-16,0 0-31 0,0 0-39 0,0 0-42 15,0 0-40-15,0 0-23 0,-116-60-27 16,115 58-26-16,0 0-14 0,1 0-17 0,0 1-20 15,0 1-18-15,0 0-28 0,2 0-14 0,0 0 1 16,6 0-5-16,0 3-27 0,4 1-57 0,1 1-96 16,1 0-194-16,-7-1-1004 0</inkml:trace>
  <inkml:trace contextRef="#ctx0" brushRef="#br0" timeOffset="48103.38">9472 10725 2066 0,'0'0'174'0,"0"0"-18"0,0 0-42 16,0 0-20-16,0 0-6 0,0 0-18 15,0 0-16-15,0 0-24 0,0 0-19 0,0 0-7 0,0 0-2 16,0 0 1-16,0 0-5 0,105-57 1 15,-91 52-3-15,2 0 0 0,-5 3-1 0,5-1 0 16,-4 0-16-16,1 2-17 0,-3 0-23 0,1 1-39 16,0 0-29-16,1 0-45 0,-2 3-64 15,0 2-87-15,-4 0-253 0,-2-3-603 0</inkml:trace>
  <inkml:trace contextRef="#ctx0" brushRef="#br0" timeOffset="48343.57">9386 10920 792 0,'0'0'332'0,"0"0"-35"16,0 0-12-16,0 0-24 0,0 0-37 16,0 0-48-16,0 0-59 0,0 0-37 0,0 0-16 15,0 0-11-15,0 0 0 0,0 0-2 0,0 0-12 16,0 0-9-16,37-9-4 0,-20 4-10 15,0 0-5-15,3 1-3 0,2-1-4 0,1 0 2 16,-1 2-5-16,1 1-9 0,-2-1-20 0,5 2-38 16,-2 0-70-16,3 1-62 0,-2 0-91 0,-6 0-170 15,-4 0-553-15</inkml:trace>
  <inkml:trace contextRef="#ctx0" brushRef="#br0" timeOffset="48594.22">10054 10683 1188 0,'0'0'535'0,"0"0"-233"16,0 0-118-16,0 0-81 0,0 0-37 0,0 0 1 16,0 0 1-16,0 0 6 0,0 0-2 15,0 0-16-15,0 0-5 0,0 0-10 0,0 0-10 16,43 131-11-16,-36-113-7 0,-2 2-2 15,1 0-4-15,3 1 0 0,-3-1 2 0,0-1-2 16,2-1-7-16,-2-2-7 0,1-1-20 0,-1-2-37 16,-2-1-50-16,1 1-85 0,-3-2-165 0,0-1-497 15,-1-5-415-15</inkml:trace>
  <inkml:trace contextRef="#ctx0" brushRef="#br0" timeOffset="50149.31">8807 7547 2029 0,'0'0'135'16,"0"0"13"-16,0 0-10 0,0 0-5 15,0 0 5-15,0 0-13 0,0 0-23 0,0 0-25 16,0 0-33-16,0 0-19 0,0 0-11 0,0 0-7 15,0 0-9-15,0 0-2 0,56-101-3 16,-47 101-8-16,2 3 4 0,3 5 0 0,-2 3 2 16,5 2 1-16,0 1 3 0,-1 4 1 0,3 1-3 15,-1 1 8-15,-3 2-5 0,2 0 1 0,0 0 1 16,-4 2-7-16,0-2-8 0,1-1-10 16,-3 0-5-16,1-3-6 0,-4 0 3 0,-4-3 3 15,3-1 4-15,-4-3 5 0,0-1 8 0,1-2 2 16,-2-2 4-16,-2-2 5 0,1-2 3 0,-1-1 6 15,0 0 7-15,0-1 18 0,0 0 3 0,0 0 6 16,-2-1-3-16,-1-4-14 0,-2 1-5 0,3-3-4 16,-4-1-3-16,4-1-5 0,-2-1 2 15,-1-2-5-15,3-1 0 0,0-1 3 0,-3 1-3 16,3-3 0-16,2-2-1 0,0-2 1 0,0-1-5 16,0-2 2-16,7-1 0 0,-2-2-3 15,3 1 3-15,2 0 0 0,3 2-2 0,0 5-1 16,0 3 6-16,-1 3 2 0,-2 2 3 0,2 4 5 15,0 0-2-15,2 1-4 0,-1 3-2 0,-1 1 2 16,5 1-5-16,-1 1-1 0,0 6 0 16,2 2 0-16,0 4-1 0,1 4 2 0,-1 3 3 15,4 1-7-15,1 5 6 0,-1 0-1 0,-3 4-2 16,1-1-2-16,-3 1 2 0,1 1-10 16,-1 0-25-16,-3 0-40 0,3 3-74 0,-4-2-111 15,-3-8-262-15,-1-7-1044 0</inkml:trace>
  <inkml:trace contextRef="#ctx0" brushRef="#br0" timeOffset="58135.58">21297 8293 1312 0,'0'0'225'16,"0"0"-21"-16,0 0-56 0,0 0-14 0,0 0-7 16,0 0-9-16,0 0-12 0,0 0-32 0,0 0-30 15,0 0-26-15,0 0-5 0,0 0-11 16,19-22-2-16,-12 25 8 0,1 0-2 0,2 2 5 15,3 1 2-15,0-1 1 0,-1 1-5 0,4 2 1 16,-3-1 3-16,5 1-4 0,-4 1 2 0,5 0-2 16,0 1-2-16,1 0-2 0,1-1 2 15,-1 0-1-15,0 1 1 0,1-3 3 0,-3-2-2 16,2 1-4-16,-2-2 1 0,-2 1 1 0,1-2-1 16,-4 1 3-16,1-2-1 0,0-1-3 15,-3 2-1-15,0-2 3 0,-3 0-4 0,-1-1 3 16,-2 1 0-16,-3-1-2 0,1 1 1 0,0 0 0 15,-3-1 0-15,0 0-3 0,0 2 3 0,0-2-1 16,0 0-9-16,0 0-2 0,0 2-10 0,0 0-5 16,-3 3-4-16,0 2 6 0,1 3 9 0,-5 4 2 15,3 3 10-15,-4 4 1 0,-3 3-1 0,1 2 2 16,0 1 0-16,-3 3-2 0,0 2-1 16,-2 2 5-16,4 0-4 0,-6 2 1 0,5 0 4 15,-4-1-6-15,1 2 1 0,0-1 3 0,0-2-2 16,-1 1 0-16,1-2 0 0,-3 0 0 15,5-4 1-15,-1-1 3 0,-1-1 1 0,4-3-4 16,-2-5 1-16,1-3 0 0,1-2 5 0,1-3 2 16,2-4 1-16,1-1 4 0,0-1-4 0,3-3 4 15,0 0 1-15,1-1-3 0,2-1 8 16,0 0 5-16,1 0 5 0,0 0 1 0,0 0 1 16,0 0-8-16,0-1-12 0,2-1-5 0,1-2-16 15,1 2-13-15,2-1-6 0,1-1-7 16,4 1 4-16,7 0 9 0,1 0 4 0,4 2 3 15,6 1 3-15,2 0 7 0,4 3 3 0,0 1 4 16,6 2 4-16,-2 2-5 0,0 0-2 0,3 1 2 16,-1 0 0-16,0 3 0 0,0-2 3 15,0-1 2-15,-1 1-2 0,1-2 0 0,-2 0 1 16,-5-2-3-16,0-1 0 0,-4-1 4 0,-3-1 0 16,-1 0-1-16,-6-3 2 0,-4 0-2 0,1 0 1 15,-5 0 5-15,-1 0 4 0,-2-1 5 16,-1-2 9-16,-5 0 11 0,-1 0 5 0,2 0-1 15,-4-1 2-15,0 0-10 0,0-2-8 0,0-2-3 16,-1 0-10-16,-4-2-13 0,2 2-3 0,-5-3-4 16,0 1-7-16,2-2-2 0,-2 0-13 0,-2 1-19 15,-1-1-23-15,0-2-20 0,-6-1-34 16,5-2-49-16,-5-3-60 0,4-3-125 0,2 6-284 16,3 4-834-16</inkml:trace>
  <inkml:trace contextRef="#ctx0" brushRef="#br0" timeOffset="58367.58">22430 8056 1260 0,'0'0'566'0,"0"0"-409"0,0 0 14 0,0 0-23 15,0 0-39-15,0 0-21 0,0 0-27 0,0 0-26 16,0 0-12-16,0 0-16 0,0 0-9 0,-122 26 2 15,111-9-3-15,0 1 0 0,3 1-4 0,1 0 0 16,4 2 4-16,-2 0-2 0,3 4-10 16,2-1-26-16,-1 1-39 0,0 3-53 0,-1 1-63 15,-2-1-102-15,1-7-288 0,2-6-660 0</inkml:trace>
  <inkml:trace contextRef="#ctx0" brushRef="#br0" timeOffset="59051.19">21311 8307 519 0,'0'0'174'0,"0"0"23"0,0 0 26 15,0 0-27-15,0 0-21 0,0 0-7 0,0 0-22 16,0 0-15-16,0 0-14 0,0 0-14 16,0 0-19-16,0 0-17 0,0 0-23 0,-96-43-20 15,101 41-9-15,2-3 4 0,9-1 4 0,3-3 0 16,7-2 3-16,10-3-9 0,6-1-9 0,4 0-1 16,3-1-3-16,1 1-4 0,3 1 3 15,-4 4-3-15,-1 3-7 0,-5 5-4 0,-2 2-22 16,-2 0-43-16,-1 2-68 0,-3 6-92 15,-2 1-129-15,-8-2-301 0,-12-1-309 0</inkml:trace>
  <inkml:trace contextRef="#ctx0" brushRef="#br0" timeOffset="59733.98">23231 8230 1377 0,'0'0'164'0,"0"0"27"16,0 0 30-16,0 0-21 0,0 0-73 15,0 0-51-15,0 0-50 0,0 0-14 0,0 0 17 16,0 0 19-16,0 0 11 0,-61 159 3 0,61-111-1 16,0 3-6-16,0-2-1 0,3-1 3 0,2 1-12 15,2-2-4-15,-4 0-7 0,3 1-9 16,-4-2-1-16,3-1-4 0,-2-4-7 0,1-5-5 15,2-1-1-15,-3-5-4 0,4-1 1 16,-5-3 1-16,4-1 1 0,-1-3-3 0,0-3-8 0,-1-2-21 16,2-4-39-16,-1-3-46 0,2-2-66 15,2-1-89-15,-4-3-178 0,1-2-859 0</inkml:trace>
  <inkml:trace contextRef="#ctx0" brushRef="#br0" timeOffset="60186.89">23973 8470 2058 0,'0'0'329'0,"0"0"-294"0,0 0-19 15,0 0-11-15,0 0 6 0,0 0 21 0,0 0 10 0,0 0-1 16,0 0-3-16,0 0-11 0,0 0-9 15,0 0-4-15,-15 136 1 0,7-111-1 0,1-3-6 16,-3 3 3-16,-4 0-2 0,1 3-1 0,-4-1-1 16,1 1-1-16,-4 0-8 0,-5 1-9 0,2-3-7 15,0-2-6-15,-1-4-3 0,3-4 5 16,0-2 5-16,1-2 2 0,5-3 7 0,-3-3 4 16,5-2 2-16,-2-2 4 0,4-2 10 0,2 0 3 15,3-4 3-15,-3-4 7 0,1 0-6 0,5-2-2 16,-4-2 2-16,5-1-4 0,0-1-5 15,-2-3-2-15,4 0-1 0,0 1-7 0,4 0 3 16,0 0-2-16,4 1-6 0,1 0 7 0,1 2 7 16,1-1 8-16,1 4 7 0,4 0 8 15,-3 1 3-15,0 1 2 0,2 2 0 0,-2 1-5 16,-2 3-11-16,-1 2-8 0,1 0-8 0,0 1-9 16,0 5 3-16,5 3-1 0,-3 2-2 15,3 1 3-15,-2 3 4 0,4 1-2 0,-4 3-2 16,5 2 1-16,-5 2-11 0,3 2-21 0,-1 3-38 15,-2 2-68-15,2 0-103 0,-5-7-194 0,-6-6-1057 0</inkml:trace>
  <inkml:trace contextRef="#ctx0" brushRef="#br0" timeOffset="60553.15">24154 9366 1683 0,'0'0'162'0,"0"0"-16"16,0 0-36-16,0 0-17 0,0 0-3 0,0 0 0 16,0 0-17-16,0 0-14 0,0 0-25 0,0 0-13 15,0 0-6-15,124-97-3 0,-111 88 3 16,-1-1 1-16,0-2 1 0,2 0-8 0,-2-1 2 16,1-1-5-16,-3 0-2 0,1-1 3 0,-1 0 6 15,0-1-6-15,-2 1-1 0,0 0 2 16,-4 2-8-16,2 1 6 0,-4 3 2 0,0 2-4 15,-2 2-2-15,0 3 5 0,0 1-1 0,0 1-2 16,0 0-2-16,0 0-10 0,0 0-5 0,0 1-6 16,0 3 7-16,0 3 7 0,0 3 17 15,0 2 16-15,0 5 8 0,2 1 4 0,3 0 1 16,-1 0-6-16,4 2-9 0,0-1 5 0,1-1-8 16,0-1-3-16,3 0 1 0,-1-3-9 0,1 2-2 15,0-3-1-15,-1-1 1 0,2-2-7 0,1-2-8 16,-2-2-20-16,-1-2-40 0,3-3-58 15,-1-1-108-15,-3 0-250 0,-4 0-1105 0</inkml:trace>
  <inkml:trace contextRef="#ctx0" brushRef="#br0" timeOffset="60723.43">24644 8757 2300 0,'0'0'219'0,"0"0"-59"0,0 0-8 0,0 0-16 15,0 0-32-15,0 0-21 0,0 0-17 0,0 0-26 16,0 0-23-16,0 0-19 0,0 0-32 0,0 0-32 16,0 0-35-16,0 0-38 0,-68-75-65 15,71 90-90-15,3-4-233 0,-3-2-1029 0</inkml:trace>
  <inkml:trace contextRef="#ctx0" brushRef="#br0" timeOffset="60950.87">24922 8550 2349 0,'0'0'65'0,"0"0"-16"0,0 0-2 0,0 0 35 16,0 0 31-16,0 0 15 0,11 117-12 16,-9-86-23-16,3 4-23 0,-2-1-22 0,1 2-20 15,2 2-7-15,0-1-7 0,0 2-3 0,2-1-4 16,-1 1 0-16,-2 2-15 0,5-4-30 15,-2 0-25-15,1-6-39 0,1-4-54 0,1-4-67 16,0-6-154-16,-3-5-486 0,-2-5-555 0</inkml:trace>
  <inkml:trace contextRef="#ctx0" brushRef="#br0" timeOffset="61385.69">25209 8104 2317 0,'0'0'81'0,"0"0"45"0,0 0 14 16,0 0-4-16,0 0-21 0,0 0-21 16,0 0-21-16,-21-118-27 0,30 109-20 0,8-2-11 15,0-1-8-15,8 3-3 0,3-2-1 0,1 2-4 16,4 2 1-16,-1 0 3 0,1 2-2 0,0 3 1 15,1 1-4-15,-1 1 0 0,-3 0-3 16,-2 5-3-16,-3 6-1 0,-3 1-6 0,-6 2-8 16,-3 2 0-16,-3 5-2 0,-2 3 0 0,-4 1 5 15,-3 5 8-15,-1 3-2 0,-5 4 3 16,-5 3 5-16,-7 0-10 0,-1 0 5 0,-4 1 3 16,-1-3-1-16,0-1 7 0,-2-5 1 0,0-5 1 15,2-3 0-15,1-4 3 0,1-2 3 0,1-5-4 16,4-2 0-16,-1-2 0 0,7-2 1 0,2-2-1 15,3-1 2-15,3-1 1 0,2-1-7 16,0-1 5-16,2 0 2 0,4 0 0 0,1 1 14 16,5 0-1-16,5 0 1 0,2-1-4 0,5 1-7 15,3 0-6-15,4 0-8 0,0-1-13 16,0 1-24-16,5 1-36 0,-3-1-42 0,0 2-54 0,5 0-88 16,-5 1-152-16,-6-2-391 0,-11-1-329 0</inkml:trace>
  <inkml:trace contextRef="#ctx0" brushRef="#br0" timeOffset="61715.11">25951 9004 1962 0,'0'0'180'0,"0"0"-34"16,0 0-6-16,0 0-16 0,0 0-3 0,0 0-11 16,0 0-38-16,0 0-24 0,0 0-18 15,0 0-16-15,0 0-2 0,136-44-3 0,-111 39-5 16,3 0-2-16,-1 2 2 0,2-1-1 0,1 3-4 15,0-1-6-15,-4 1-17 0,2 1-21 0,-1 1-28 16,-3-1-29-16,-2 1-43 0,-1 2-56 16,-1 2-90-16,-3 1-111 0,-4-1-275 0,-6-2-336 0</inkml:trace>
  <inkml:trace contextRef="#ctx0" brushRef="#br0" timeOffset="61933.84">25934 9254 1178 0,'0'0'320'0,"0"0"-57"15,0 0-66-15,0 0-6 0,0 0-25 0,0 0-25 16,0 0-17-16,0 0-38 0,0 0-27 0,0 0-20 16,125-41-9-16,-93 34-8 0,4-1-13 15,0 1 2-15,3 0-10 0,2 1-5 0,2 0-7 16,2 1-25-16,-2 0-53 0,2 0-59 0,-1 1-99 15,3-2-161-15,-13 3-378 0,-11 1-322 0</inkml:trace>
  <inkml:trace contextRef="#ctx0" brushRef="#br0" timeOffset="62153.36">27228 8672 2134 0,'0'0'152'0,"0"0"34"0,0 0 2 15,0 0-24-15,0 0-25 0,0 0-29 0,0 0-34 16,0 0-34-16,0 0-27 0,0 0-18 16,0 0 2-16,0 0-1 0,0 0 1 0,-13 32 6 15,13 2 1-15,2 2 1 0,2 4-2 0,2 4 4 16,-2 2-8-16,1 4-1 0,1 3-4 16,-1 1-20-16,-1 0-30 0,1 0-38 0,0-2-44 15,-1-4-53-15,-1 1-60 0,1-4-123 0,-4-12-432 16,0-11-504-16</inkml:trace>
  <inkml:trace contextRef="#ctx0" brushRef="#br0" timeOffset="62833.38">21436 10412 1570 0,'0'0'100'0,"0"0"-25"0,0 0-35 0,0 0 17 16,0 0 33-16,0 0 22 0,0 0-8 0,0 0-19 16,0 0-29-16,0 0-23 0,0 0-4 15,0 0 1-15,0 0 0 0,48 62 5 0,-39-60-1 16,2 1-2-16,3-3 0 0,-2 0-3 0,3 0-7 16,0 0-2-16,0-4-3 0,-1 0-5 15,-3-2-2-15,0 1-4 0,-1-2-9 0,0 1-4 16,-1-2-1-16,-3 1-1 0,0-3-1 0,0 0 1 15,-3 0 3-15,-1-2-1 0,2 2 6 0,-2-2 3 16,-2 1-4-16,0 1-1 0,0-1 3 0,0 1-2 16,-4 2-2-16,1 2 6 0,2 0-2 15,-1 3 2-15,1 0 10 0,-1 3 0 0,2 0-4 16,0 0-10-16,0 0-7 0,0 1-6 0,0 5 7 16,0 0 13-16,2 1 7 0,1 3 7 0,1 1 5 15,3 1 2-15,2 0-4 0,-1 1 0 0,4 1-5 16,-1 1-5-16,3-2 0 0,2 1 3 15,-1-2-7-15,1-1-1 0,3-1-14 0,-1-4-32 16,-3 0-40-16,3 0-67 0,0-4-111 0,-7-1-214 16,-4 0-1035-16</inkml:trace>
  <inkml:trace contextRef="#ctx0" brushRef="#br0" timeOffset="63015.85">21524 10004 2170 0,'0'0'132'0,"0"0"29"0,0 0 8 16,0 0-26-16,0 0-29 0,0 0-23 15,0 0-24-15,0 0-27 0,0 0-27 0,0 0-26 16,0 0-21-16,0 0-9 0,0 0 2 0,0 0-28 16,-44-92-39-16,73 92-76 0,6 4-119 0,-9 1-188 15,-7-2-851-15</inkml:trace>
  <inkml:trace contextRef="#ctx0" brushRef="#br0" timeOffset="63235.28">21995 10058 2286 0,'0'0'192'0,"0"0"-11"0,0 0-28 0,0 0-21 15,0 0-19-15,0 0-27 0,0 0-28 16,0 0-21-16,0 0-24 0,0 0-9 0,0 0-3 15,0 0-1-15,132-76-4 0,-106 70 3 0,2 1-3 16,3 3-23-16,3 0-22 0,1 0-36 0,-2 2-36 16,-2 0-39-16,-1 0-46 0,-3 5-76 0,-3 2-129 15,-6-1-323-15,-8-3-438 0</inkml:trace>
  <inkml:trace contextRef="#ctx0" brushRef="#br0" timeOffset="63410.21">22146 10222 1459 0,'0'0'309'0,"0"0"-52"0,0 0-37 15,0 0-46-15,0 0-51 0,0 0-36 0,0 0-34 16,0 0-28-16,0 0-16 0,0 0-4 16,0 0-7-16,0 0 0 0,0 0-1 0,0 0-34 15,126-9-51-15,-95 9-73 0,4 0-121 0,-3 1-183 16,-8-1-342-16,-6 0-67 0</inkml:trace>
  <inkml:trace contextRef="#ctx0" brushRef="#br0" timeOffset="63639.4">22789 9996 1798 0,'0'0'275'0,"0"0"-18"0,0 0-31 15,0 0-31-15,0 0-42 0,0 0-37 0,0 0-39 16,0 0-41-16,0 0-37 0,0 0-12 0,0 0-2 15,0 0 6-15,0 0 12 0,0 0 8 16,21 54-7-16,-14-26 0 0,2 4 5 0,2 0-5 16,0 0 2-16,0 2 0 0,1 0-9 0,4-1-28 15,-1-1-26-15,1 0-34 0,-1-5-43 0,2 1-28 16,1-3-61-16,-3-3-122 0,0-6-402 16,-9-5-602-16</inkml:trace>
  <inkml:trace contextRef="#ctx0" brushRef="#br0" timeOffset="64317">21232 7264 2086 0,'0'0'97'0,"0"0"34"16,0 0 8-16,0 0-14 0,0 0-7 16,0 0-12-16,0 0-15 0,0 0-21 0,0 0-20 15,0 0-20-15,0 0-14 0,0 0-9 0,0 0-4 16,0 0-7-16,85-113-2 0,-68 114 2 0,-4 6-5 15,6 2 2-15,-3 4 1 0,1 2 2 16,1 1-2-16,2 5 2 0,-1 0 0 0,-2 2-8 0,0 1 3 16,0 2 0-16,0 1-2 0,-3 0 4 15,-2 0-2-15,-2 0-7 0,-2-4-1 16,-4 0-7-16,2-4-1 0,-4-2 2 0,-2-4 4 16,0-3 10-16,0-3-1 0,0-2 5 0,0-2 2 15,0-1-1-15,0-2 10 0,0 0 9 0,0 0 13 16,0 0 5-16,0-1 4 0,0-2-9 0,0-1-10 15,0-2-6-15,1-4-8 0,1 0-2 0,3-3-3 16,-1-1 0-16,3 0-3 0,2-3 0 16,1 0 1-16,1-1 0 0,2-1-3 0,4 1 0 15,-2 2-2-15,2 3-9 0,-1 2 9 0,-1 4 0 16,0 1 4-16,-2 4 4 0,-1 2-1 16,-3 0-5-16,0 4-5 0,-1 6 3 0,0 2-3 15,1 5 1-15,0 4 8 0,1 2 0 0,0 2 3 16,1 3 2-16,1 1-1 0,2 1-5 0,0 2-25 15,-3 4-69-15,4-2-71 0,-1 2-134 16,-4-9-389-16,-3-11-821 0</inkml:trace>
  <inkml:trace contextRef="#ctx0" brushRef="#br0" timeOffset="64553.23">21673 8140 2731 0,'0'0'109'0,"0"0"-45"0,0 0-33 0,0 0-2 16,0 0 1-16,0 0 8 0,0 0 8 15,0 0-16-15,0 0-12 0,150-52-8 0,-109 46-7 16,1 2-7-16,5-1-23 0,-4 2-31 0,-1 0-58 15,-2 2-77-15,-10 1-184 0,-12 0-798 0</inkml:trace>
  <inkml:trace contextRef="#ctx0" brushRef="#br0" timeOffset="78034">24255 11343 2062 0,'0'0'94'16,"0"0"22"-16,0 0 25 0,0 0 6 0,0 0-34 0,0 0-14 15,0 0-20-15,0 0-22 0,0 0-12 16,0 0-14-16,0 0-18 0,0 0-18 0,0-78-21 16,-1 81-17-16,-1 0-13 0,2 4 8 0,-2 5 11 15,0 9 15-15,-3 5 19 0,2 8 7 16,-3 6 6-16,1 3-2 0,-4 1 0 0,0 1-3 16,-1-2-1-16,-3 2 1 0,-2 1 0 0,0 0-2 15,-4 2 0-15,-3 0 1 0,-4 0-6 16,1 0 7-16,-5-3 1 0,1-3-2 0,-1-2 1 15,0-2 1-15,-1-3 0 0,-1-6-1 0,-5-1 9 16,3-4-6-16,-4-3 2 0,-1-3 0 0,-1-4 0 16,4-3 0-16,-2-3 2 0,-1-5 2 15,6-2 2-15,-4-1 3 0,6-2 4 0,6-6 2 16,-2-4-6-16,5 0 3 0,2-4-1 0,6-3-7 16,1-2 1-16,7-3-11 0,4 0-9 0,-1-2-5 15,7-1-5-15,7 1-1 0,3 1 0 0,4 4 7 16,1 0 9-16,4 4 2 0,3 2 8 0,0 1 1 15,2 4-4-15,1 1 6 0,-5 4-2 16,3 2-5-16,-3 3 2 0,1 1-2 0,-1 6-1 16,-3 4 0-16,6 5 2 0,-2 1-3 0,3 4-3 15,1 5 1-15,-4 2-2 0,3 2 1 0,-3 3 2 16,2-1-1-16,-3 1-3 0,1-1 2 16,-2-1 1-16,0-1-3 0,0 3-6 0,-2-3-20 15,-2 1-33-15,1 2-50 0,-4-1-76 0,1 0-123 16,-7-7-315-16,-2-8-944 0</inkml:trace>
  <inkml:trace contextRef="#ctx0" brushRef="#br0" timeOffset="78416.69">24189 12857 1960 0,'0'0'542'0,"0"0"-406"0,0 0-1 0,0 0-5 15,0 0-17-15,0 0-16 0,0 0-21 16,0 0-31-16,0 0-15 0,0 0-19 0,0 0-7 16,0 0-1-16,0 0-5 0,0 0 6 0,72-74-2 15,-59 63-2-15,3-2 4 0,-3 1-2 0,4-3-1 16,-4 1 1-16,-2-1 0 0,1-1-2 16,-2 0 0-16,-1-3 0 0,1 1-6 0,-2-2 2 15,-1-1-3-15,-2 0-4 0,4 0 6 0,-2 1-5 16,-2 2 3-16,1 1 1 0,-2 3 1 0,1 3 4 15,-4 4 2-15,-2 2 0 0,1 4-2 16,0 1-7-16,0 0-12 0,0 0-10 0,0 2-6 16,1 5 6-16,-2 4 13 0,1 4 15 0,0 5 8 15,0 2 3-15,3 3-2 0,5 1-1 16,1 1-3-16,3 0 3 0,1-2-1 0,3-1-3 16,-1-2 2-16,4-1-2 0,-2-3-2 0,1 0-6 15,-1-5-10-15,1-3-25 0,1-3-46 0,-5-2-66 16,3-5-119-16,-6 0-270 0,-4 0-1049 0</inkml:trace>
  <inkml:trace contextRef="#ctx0" brushRef="#br0" timeOffset="78579.96">24547 12058 2527 0,'0'0'61'16,"0"0"17"-16,0 0 2 0,0 0-16 0,0 0-26 15,0 0-14-15,0 0-13 0,0 0-15 16,0 0-48-16,0 0-109 0,0 0-165 0,0 0-329 16,0 0-905-16</inkml:trace>
  <inkml:trace contextRef="#ctx0" brushRef="#br0" timeOffset="79034.45">25948 11913 2197 0,'0'0'97'0,"0"0"18"0,0 0 1 0,0 0-3 15,0 0-17-15,0 0-10 0,0 0-13 0,0 0-13 16,0 0-14-16,-75-126-14 0,64 115-7 0,-1 1-4 15,-2-1-4-15,-2 2 0 0,-1 1-4 0,-7 0-3 16,1 1-1-16,-4 2-3 0,0 1 1 16,-10 3-3-16,2 1-1 0,-8 6-1 0,-1 5-2 15,-3 4 4-15,-2 5 0 0,1 2-1 0,-3 5 2 16,2 4 2-16,5 2 0 0,3 3-1 16,3 5-1-16,9-1-1 0,4 4-2 0,4-1 2 15,5 1-1-15,5-4 1 0,5-1 0 0,6-1 5 16,1-2 2-16,5-3 5 0,5 2 6 0,4-4 1 15,4-2 7-15,3 0-1 0,6-4-1 16,3-2-6-16,4-1-4 0,4-3-7 0,-1-3-3 16,2 1 4-16,4-4-6 0,-2-3-1 0,1-2-1 15,1-1 1-15,-1-4-4 0,-1-1-5 0,-3-2-14 16,1 0-20-16,-3 0-18 0,-3 2-13 16,0-6-21-16,-7 1-26 0,-3-1-30 0,-3-1-46 15,-4 0-60-15,-4-1-169 0,-3 1-456 0,-5 1-331 0</inkml:trace>
  <inkml:trace contextRef="#ctx0" brushRef="#br0" timeOffset="79218.14">24997 12357 2166 0,'0'0'172'15,"0"0"-29"-15,0 0-46 0,0 0-22 0,0 0 6 16,0 0 25-16,0 0 1 0,0 0-14 0,153-24-28 15,-90 20-25-15,3-2-10 0,7-1-13 0,4 2-7 16,-2-1-6-16,2 2-6 0,-3-1-28 0,-1 1-41 16,0-2-72-16,1 0-129 0,-20 1-257 15,-16 1-1096-15</inkml:trace>
  <inkml:trace contextRef="#ctx0" brushRef="#br0" timeOffset="80051.43">27635 11918 2299 0,'0'0'65'0,"0"0"-5"15,0 0 9-15,0 0 16 0,0 0 1 0,0 0-8 16,0 0-19-16,0 0-30 0,0 0-13 16,0 0-14-16,0 0-9 0,0 0-3 0,0 0-5 15,0 0-7-15,-49-20-4 0,50 20 5 0,3 0 1 16,1 0 1-16,0 0 4 0,0 0-9 0,2 0-3 16,-1 0-3-16,2 0-4 0,-2 0 1 15,-2 0 0-15,2 0 3 0,-3 0 0 0,-1 0-2 16,-2 0 9-16,0 0 6 0,0 0 5 0,0 1 13 15,0-1-3-15,0 0-3 0,0 0-4 0,-1 0-6 16,-2 1-5-16,-2-1 2 0,1 1 6 0,-2 1 0 16,0-1 8-16,-1 0 2 0,-1 0 0 15,2 0 3-15,1 0 1 0,0 1 1 0,0 0-2 16,1-1-1-16,-2 1-3 0,4 2 0 0,-2-2 2 16,1 0 3-16,1 2 0 0,2-2-2 0,0-1 3 15,0 2-2-15,0-1 2 0,0-1 3 16,0 0 1-16,0-1 3 0,0 2 5 0,0-1 4 15,2 0 4-15,2 0 4 0,0-1 0 0,2 0-1 16,-1 0-4-16,1 0-1 0,-1 0-4 0,3-1-1 16,0-3 1-16,0 1-2 0,-1-2 0 15,1 2-2-15,-1-3 3 0,-3 0-3 0,1-1 2 16,0 0 0-16,-4 0-5 0,2-3 1 0,-3 2-1 16,0-2-4-16,0 0-1 0,-2 0-1 15,-1-2-6-15,-4 0 2 0,0 1 2 0,-3-3 1 0,-5 0 3 16,0 0 2-16,-2-2 5 0,-7 2 0 15,-2 2 7-15,-4-1 1 0,-1 1-2 0,-4 4 3 16,-1 2 0-16,-2 3 0 0,-4 2-3 0,0 1-3 16,-3 3-4-16,-1 5 7 0,-1 5 2 15,2 3 3-15,-2 4-1 0,2 2-3 0,0 3-1 16,4 5 0-16,2 2 0 0,4 5-1 0,3 3-1 16,2 3-3-16,4 1 3 0,5 4 1 0,6-1-1 15,4 0 2-15,4-2-5 0,7-2 0 0,3-2-1 16,9-2 1-16,5-1 0 0,7-3 3 15,4-3 2-15,3-4-7 0,4-5 1 0,2-2 0 16,4-4-5-16,0-4 7 0,3-1-4 0,3-2-2 16,1-1-5-16,-1-5-5 0,4 0 3 15,-5-2-2-15,4-2 4 0,-4 0 0 0,-1 0-4 16,-4-2 0-16,-3-4-7 0,0-1-4 0,-6 0-10 16,-2-2-9-16,-2 1-13 0,-5-1-17 0,-2-1-12 15,-3 1-18-15,0 0-12 0,-5 0-6 16,-2 0-22-16,-2 0-41 0,-3-1-82 0,-3 0-147 15,-2 3-394-15,-1 1-293 0</inkml:trace>
  <inkml:trace contextRef="#ctx0" brushRef="#br0" timeOffset="80482.76">26983 11869 1056 0,'0'0'231'0,"0"0"-27"15,0 0 16-15,0 0-1 0,0 0-33 16,0 0-27-16,0 0-38 0,0 0-48 0,0 0-34 15,0 0-24-15,0 0-4 0,0 0 7 0,0 0 15 16,0 0 18-16,-15 67 14 0,20-35 8 0,-1 2 3 16,0 3 0-16,-1 2-3 0,1-1-2 0,1 0-2 15,0-1-11-15,0-2-7 0,-1-1-9 16,1-3-12-16,0-3-4 0,1 1-8 0,3-2-5 16,-3-4-1-16,1 0-3 0,0-1-2 0,0-5-4 15,0 0-1-15,0-3-4 0,-1-2 2 0,0-2 4 16,-1-2-3-16,0 0 2 0,-1-4 1 0,-2 1-1 15,1-2 1-15,-1 0 0 0,1-2-5 16,-2 1-7-16,0-1-10 0,-1 1-15 0,0-2-30 16,0 0-37-16,0 0-49 0,0 0-82 0,0 1-131 15,0 0-509-15,-2 0-718 0</inkml:trace>
  <inkml:trace contextRef="#ctx0" brushRef="#br0" timeOffset="194480.83">26606 13636 1531 0,'0'0'183'0,"0"0"37"0,0 0 15 0,0 0-42 16,0 0-28-16,0 0-36 0,0 0-23 0,0 0-20 15,0 0-22-15,0 0-11 0,0 0-14 0,0 0-10 16,-33-62-6-16,33 62-8 0,-1 0-8 0,0 0-10 16,1 0-7-16,0 1-11 0,0 4-3 15,0 3 5-15,0 2 3 0,0 7 12 0,0 3 4 16,0 6 4-16,4 1 3 0,1 4-3 0,0-2 0 16,0 1-2-16,4 0-1 0,-2-2 2 15,-1-2-2-15,3-1 0 0,-1 0-2 0,0-3 1 16,-2-2 0-16,0-1 3 0,1 1 0 0,-3-2-3 15,0-4 1-15,0 1-2 0,0-2 1 0,-2-1 2 16,1-2 0-16,-2-2 0 0,-1 0 0 16,1 0 1-16,-1-2-1 0,0-2-1 0,0 1 0 15,0-1-1-15,0-2 0 0,2 0 2 0,-1-1-1 16,-1 1 0-16,1-1 0 0,-1-1 5 16,1 0 0-16,2 0 6 0,-2 0-2 0,0 0-1 15,0 0 0-15,1 0 0 0,-1 0 5 0,0 0-1 16,0-1 1-16,1-1-2 0,-1 1-1 0,1 0 1 15,0 0-1-15,-1-1-2 0,1 0-1 0,1-1 2 16,-1 1-5-16,1-2-1 0,3 1-1 16,-2-2-2-16,1 2 1 0,0-2 5 0,0 0-6 15,0 1-1-15,3 0-1 0,0-1-4 0,-1 1 3 16,6 0 1-16,-3 0 0 0,0 1 3 0,-1-1-2 16,2 2 1-16,-3 0-2 0,1-1-1 0,1 2 2 15,-1 1-1-15,1 0 0 0,3 0 0 16,-3 2 0-16,2 2-1 0,1 2 1 0,-1 0 1 15,0 2-1-15,-1 0-2 0,1 3 1 0,-1 0-4 16,0 2 5-16,-1 1 1 0,-2 1-1 16,-1 0 0-16,-4 1-1 0,0 0 2 0,-3 0 0 15,0 2 12-15,-1 0-7 0,-6-1-3 0,0 2 5 16,-5-3-8-16,-1 0 7 0,-4-1 2 0,-1 0-1 16,-2-2-1-16,-1-1 2 0,0-3 1 15,-1-1-2-15,-6-1 6 0,5-3-2 0,-1-3 0 16,1-2 0-16,2 1-1 0,5 0-5 0,0-4-3 15,5 0-1-15,0-1-2 0,2-1-1 16,3 0-5-16,0 1-6 0,3 0-15 0,-1 0-9 0,3 1-21 16,0 1-35-16,1 0-48 0,0 2-75 0,0 1-85 15,2 0-125-15,4 0-259 16,-3 0-644-16</inkml:trace>
  <inkml:trace contextRef="#ctx0" brushRef="#br0" timeOffset="194869.23">26885 14630 1207 0,'0'0'193'0,"0"0"4"16,0 0-6-16,0 0-11 0,0 0-31 0,0 0-28 16,0 0-16-16,0 0-29 0,0 0-17 15,0 0-14-15,0 0-10 0,132 42-7 0,-109-42-6 16,2-3-3-16,-1-3-5 0,0 0-2 0,2-1-1 15,0-2-2-15,-1-1 2 0,-3-1 2 0,-1 0 1 16,-3-1 2-16,-4 0 6 0,-2-1 1 16,-3 2 3-16,-2-2 1 0,0-1-5 0,-3 2-4 15,-1-1-4-15,-1 2-3 0,-2 2 1 0,0 1 1 16,0 2 0-16,0 2 0 0,0 2-1 0,-1 1-2 16,0-1-1-16,-1 2 0 0,2 0-3 0,-1 0-3 15,1 0-8-15,0 0-2 0,0 4 1 0,0 1 2 16,0 4 6-16,0 3 6 0,3 2-1 15,2 0 6-15,-1 1-1 0,2 1-2 16,1 1-2-16,2-1-3 0,-2 1 1 0,3 0-6 0,1-1 2 16,2 0-2-16,1-2-2 0,1-2-6 0,1-1-16 15,1-3-29-15,2-2-37 0,-2-2-58 16,2-2-89-16,0-2-159 0,-4 0-444 0,-7-1-403 0</inkml:trace>
  <inkml:trace contextRef="#ctx0" brushRef="#br0" timeOffset="195024.67">27544 14270 1745 0,'0'0'218'0,"0"0"21"0,0 0-40 0,0 0-47 15,-84-119-36-15,69 102-29 0,6 3-30 16,3 2-20-16,0 3-17 0,5 2-16 0,0 1-10 16,1 2-33-16,0-2-48 0,0 3-77 0,7 1-120 15,-2 0-196-15,0 1-581 0</inkml:trace>
  <inkml:trace contextRef="#ctx0" brushRef="#br0" timeOffset="195433.7">28170 13959 1225 0,'0'0'187'0,"0"0"32"15,0 0 18-15,0 0-14 0,0 0-37 16,0 0-32-16,0 0-34 0,0 0-29 0,0 0-25 16,0 0-14-16,0 0-8 0,0 0-5 15,0 0-5-15,0 0-8 0,-27-73-3 0,15 69-2 16,0-1-6-16,-2 0-3 0,1 4-8 0,-4 1-2 16,0 0-3-16,-3 0 2 0,1 6 1 0,-1 3-2 15,3 2 1-15,-2 1 0 0,2 2 0 0,2 1 2 16,1 2 0-16,4 3 2 0,1-2-3 15,3 2 4-15,2-1 1 0,1 1 0 0,3 0 2 16,0 0 1-16,0 0-2 0,6-1-1 0,-1 0 2 16,3-1-5-16,3 0 5 0,2-2 0 0,1 1-3 15,3-1 2-15,0-1-3 0,2 1-2 0,5-1 0 16,0-2 1-16,-1 0-2 0,3 0-4 16,-1-3-8-16,2-1-16 0,-3-4-17 0,0 0-22 15,2-3-20-15,-2 1-23 0,-1-3-35 0,0 0-43 16,-5 0-59-16,0-3-87 0,-3-1-157 15,-4 0-283-15,-2 1 164 0</inkml:trace>
  <inkml:trace contextRef="#ctx0" brushRef="#br0" timeOffset="195627.93">27942 14227 972 0,'0'0'280'0,"0"0"-73"0,0 0-27 0,0 0-27 15,0 0-27-15,0 0-26 0,0 0-7 16,0 0 5-16,0 0-7 0,0 0-9 0,0 0-10 16,0 0-16-16,0 0-12 0,0 0-6 0,121-23-9 15,-90 18-10-15,9 1-8 0,0 0-6 0,3 0-16 16,5-1-46-16,-1 0-84 0,0 2-132 16,-9 1-230-16,-15-1-913 0</inkml:trace>
  <inkml:trace contextRef="#ctx0" brushRef="#br0" timeOffset="196551.88">29250 13654 889 0,'0'0'133'15,"0"0"44"-15,0 0 17 0,0 0-26 0,0 0-18 16,0 0-26-16,0 0-24 0,0 0-17 15,0 0-14-15,-119-99-16 0,108 95-13 0,0 1-9 16,1 1-9-16,2 0-9 0,-1 2-9 0,5 0-12 16,-2 2-14-16,4 1-4 0,-1 3 3 0,-2-1 7 15,3 4 9-15,-4 1 11 0,2 4 1 0,0 0 0 16,-2 0 3-16,1 4-3 0,0 0 1 16,-4 2 1-16,2 1 3 0,-3 5-1 0,3-2 0 0,-2 0-1 15,0 0-6-15,4 2 5 0,1-4 0 16,2 2 2-16,1-1 3 0,1-2-3 0,0 1 1 15,0-2 2-15,1-2 1 0,1 0 1 0,1-3-1 16,0-2-1-16,-2 1 3 0,-1-2 4 16,0-2-1-16,0 1 7 0,-3-3-1 0,-2 1 1 15,-2-1 2-15,1 0-3 0,-2 0-6 0,-2-1 1 16,-1-1-2-16,1-2-4 0,-2 1 5 16,-1-2-3-16,3 0 0 0,-3-1 0 0,3 0 1 15,-1-2-4-15,0 0 1 0,1 0-2 0,0 0-3 16,1 0 1-16,5 0 0 0,-2 0-2 0,4 0-3 15,2-1-2-15,0 1-5 0,0 0-7 16,0 0-7-16,0 0-12 0,0-1-7 0,2 1-3 16,3 0 8-16,-1 0 9 0,5 0 11 0,1 0 8 15,0 2 1-15,5 0 1 0,-1 2-1 0,2-1 2 16,0 2-2-16,3 2 2 0,-3 0 1 16,1 1-3-16,1 1-1 0,-5 2 1 0,4 1 4 15,-7 3 1-15,-4 1 3 0,0 1 2 0,-5 4-3 16,0 0 3-16,-1 4-2 0,-1-1 1 0,-2 0-1 15,-5 1 3-15,2-3-2 0,-1 3 4 0,-1-4 2 16,-1-1 4-16,1 0 2 0,4-2 1 0,-3-1 2 16,5 0-3-16,-1-2 1 0,0-1-2 15,0-3-2-15,2 0-2 0,1-1-2 0,0-1-7 16,0-1-1-16,0 0 0 0,0-1-3 0,2 2 0 16,3-2-2-16,-1 0-4 0,4-1-14 15,-1 1-18-15,2-3-25 0,1 1-57 0,4-2-43 16,-2 0-41-16,4-2-70 0,1-1-122 0,0 0-305 15,-8 1-135-15</inkml:trace>
  <inkml:trace contextRef="#ctx0" brushRef="#br0" timeOffset="196919.2">29459 14253 1607 0,'0'0'162'0,"0"0"36"15,0 0 1-15,0 0-9 0,0 0-36 0,0 0-44 16,0 0-27-16,0 0-25 0,0 0-25 0,0 0-18 16,0 0-8-16,0 0-7 0,0 0-4 15,0 0 1-15,-112 26-3 0,112-19 1 0,0 2 0 16,5-2-2-16,-2 3-3 0,4-1-2 0,0 0-1 16,0 2-1-16,2-2-3 0,0 0-8 0,2 0-13 15,0-1-5-15,1-1-2 0,2-1 3 16,-1-1 6-16,0-2 8 0,2 0 2 0,-1-2 5 15,-2 1 8-15,4-2 3 0,-4 0 6 0,-2-3 1 16,2-3 8-16,-2-1 4 0,0-1 4 16,0-3 4-16,-3-1-4 0,-4-1 4 0,2 0-3 15,-3 2 2-15,-1-2-4 0,-1 2-1 0,0 0-1 16,0 1-6-16,-1 2 5 0,-5 1-4 0,3 0-10 16,-3 2-4-16,2 2-11 0,-5 1-11 0,0 0-6 15,2 2-6-15,-1 0-9 0,-2 0-23 16,-2 0-49-16,2 3-92 0,-1 1-163 0,4 0-302 15,1-2-188-15</inkml:trace>
  <inkml:trace contextRef="#ctx0" brushRef="#br0" timeOffset="197163.27">29838 14505 1143 0,'0'0'531'0,"0"0"-408"0,0 0 40 0,0 0 7 16,0 0-4-16,0 0-18 0,0 0-33 15,0 0-33-15,0 0-28 0,-96 119-18 0,86-109-12 16,2 1-10-16,1-1-2 0,0 0-3 0,-2-2-1 16,5 2-1-16,-3-2-1 0,3-1-4 15,-2-1-16-15,3 0-30 0,-4 0-51 0,4 0-72 16,-3 1-127-16,4-4-234 0,1 1-953 0</inkml:trace>
  <inkml:trace contextRef="#ctx0" brushRef="#br0" timeOffset="197405">30063 14191 2008 0,'0'0'133'0,"0"0"-1"16,0 0-19-16,0 0-15 0,0 0-8 0,0 0-8 16,0 0 1-16,0 0-10 0,0 0-13 15,0 0-13-15,0 0-12 0,1 142-11 0,1-117-11 16,0-1-4-16,4 1-5 0,-3-2-2 0,3 3-7 16,-2-1-27-16,4 1-47 0,-1-3-72 0,0 2-99 15,1-4-96-15,3-3-130 0,-1-7-291 16,-2-2-133-16</inkml:trace>
  <inkml:trace contextRef="#ctx0" brushRef="#br0" timeOffset="198035.69">30493 13991 998 0,'0'0'297'0,"0"0"-146"0,0 0 34 0,0 0 1 15,0 0-19-15,0 0-20 0,0 0-31 16,0 0-29-16,57-120-26 0,-44 113-21 0,4 0-8 16,-2 2-7-16,6 3-2 0,3 1-1 0,-1 1-7 15,-1 0-2-15,0 1-5 0,0 6-2 16,1 2-3-16,-3 4-3 0,-3 2 2 0,1 2-2 16,-5 4 1-16,2 4 3 0,-4 0-9 0,-6 4 1 15,1 0 1-15,-5 0-6 0,-1 0 10 16,0-1 1-16,-1-2 1 0,-6-3 11 0,2-3-7 15,-5 0 5-15,0-1 1 0,0-2 1 0,-1 0 4 16,2-2 3-16,0 0 0 0,0-1-5 0,1 0 1 16,4-3-9-16,1 1-1 0,-1 0 0 15,3-3-5-15,1 1 0 0,0-2 0 0,1 0-2 16,4-1 4-16,-1-1 1 0,3-1 0 0,2 0 0 16,-3-1-4-16,4 1-2 0,0 1-1 0,1-3 1 15,2 1-8-15,-6-2-7 0,2 0-4 16,-1 1-9-16,-5-3 1 0,2 1 2 0,-4-1 4 0,-1 1 4 15,0-1 6-15,0 0-2 0,-1 1-18 16,-4 0-6-16,1 2-6 0,-3 0 9 0,-4 1 18 16,1 2 13-16,-1-2 3 0,-2 1 1 0,-2 1-2 15,3 1 1-15,-1 0-3 0,-3 0 3 0,4 1 0 16,1 2-3-16,-1 0 6 0,1 0-3 16,1 3 0-16,0 0 1 0,0 2 1 0,2 0 5 15,-1 3-2-15,5-1 5 0,-2 2 0 0,2 2 0 16,-1 0 7-16,2 2 0 0,0-1 3 15,-2 1 1-15,4 0 6 0,-1-1 2 0,0-2 2 16,-1-2 1-16,2-2-6 0,0-2-3 0,0 0-2 16,-1-3-2-16,-3 1 1 0,1-2-3 15,-3-2 6-15,2 0-1 0,-2 0 0 0,-3-1 3 16,0 0-8-16,0-1-2 0,0 0-3 0,-1-1-1 16,-2 0-5-16,2 1-7 0,-3 0-15 0,3 0-34 15,0 1-45-15,1 1-65 0,1 3-97 16,-1-1-167-16,4-1-367 0,1-3-287 0</inkml:trace>
  <inkml:trace contextRef="#ctx0" brushRef="#br0" timeOffset="199367.2">6844 13134 1533 0,'0'0'173'0,"0"0"34"16,0 0 20-16,0 0-22 0,0 0-34 15,0 0-29-15,0 0-36 0,0 0-33 0,0 0-29 16,0 0-16-16,0 0-4 0,0 0 2 0,19-16 11 16,-3 14 0-16,7 0 2 0,2 0-8 0,5 1-8 15,4-1-8-15,2 0-4 0,3-2 4 16,3 2-3-16,-1-1-2 0,-1-1-2 0,2 2-5 15,-2-1-5-15,0 0 1 0,4 1 1 0,1-2-2 16,-1 1 2-16,-1-1-2 0,3 2-5 0,-5 0-10 16,-2 2-11-16,-5 0-23 0,-1 0-23 15,-5 0-27-15,-1 0-41 0,-4 1-58 0,-6 2-98 16,-3 2-141-16,-5-1-293 0,-7-1-372 0</inkml:trace>
  <inkml:trace contextRef="#ctx0" brushRef="#br0" timeOffset="199568.78">6998 13522 1841 0,'0'0'180'0,"0"0"7"0,0 0-38 0,0 0-39 16,0 0-31-16,0 0-24 0,0 0-6 0,0 0 3 16,0 0 14-16,0 0 6 0,0 0-3 0,0 0-12 15,0 0-10-15,142 40-13 0,-95-50-11 0,4 0-5 16,1-2-7-16,5 0-5 0,1-1-3 15,9 1-13-15,-2 1-41 0,4 0-77 0,0-2-157 16,-16 5-422-16,-21 1-910 0</inkml:trace>
  <inkml:trace contextRef="#ctx0" brushRef="#br0" timeOffset="200035.4">9027 12749 1641 0,'0'0'31'15,"0"0"-12"-15,0 0 13 0,0 0 14 16,0 0 36-16,0 0 22 0,0 0-1 0,0 0-7 15,131 2-10-15,-89 3-9 0,6-1-7 0,4 4-4 16,4-1-9-16,3 0-11 0,6 0-5 0,2-1-10 16,3 0-4-16,3-3-7 0,-2 1-4 0,-1-1-4 15,2 0-5-15,-7-2 1 0,-4 2 1 16,-5-1-3-16,-5-1 1 0,-4-1-3 0,-11 1-5 16,-1-1-9-16,-7 1-19 0,-5 1-25 15,-8 0-33-15,-2 0-49 0,-6 3-69 0,-4-2-87 0,-3 2-109 16,0-1-279-16,-3-2-169 0</inkml:trace>
  <inkml:trace contextRef="#ctx0" brushRef="#br0" timeOffset="200635.97">9365 12924 1345 0,'0'0'149'0,"0"0"46"0,0 0 32 15,0 0-29-15,0 0-16 0,0 0-51 0,0 0-47 16,0 0-43-16,0 0-38 0,0 0-12 15,0 0 0-15,0 0 9 0,0 0 10 0,-83 24 3 16,100-14 0-16,-1 4 0 0,6 1 4 0,3 3-7 16,-1 5-2-16,3-1-1 0,0 5-5 0,0 0 3 15,2 1 1-15,1 2-2 0,-1 2 2 0,0 2-2 16,-1 4 0-16,-1 1 0 0,2 2 1 16,-4 2 0-16,0 1 1 0,-4-3-3 0,-3 1-1 15,-5-1 0-15,-2-3-2 0,-3-3 1 16,-6 0-1-16,-1-4-1 0,-1-1-1 0,2-2 0 0,-7 0 2 15,-3-2 2-15,-3-1-2 0,-1 0 2 16,-3 0 2-16,0-3 0 0,-4 0 1 16,1 1 1-16,-1-2-1 0,-1 0 0 0,-2 0 0 0,0-1 0 15,0-1-1-15,0 0 3 0,-4-5-2 0,3 2-1 16,-2-2-2-16,0-1-2 0,5-2-1 16,-2-2-1-16,2-2 1 0,1-1 2 0,0-2 1 15,5-3-2-15,-2-1 1 0,5 0-6 0,2 0-1 16,5-4-2-16,0 0-8 0,2 0-11 0,1 0-14 15,2-1-7-15,7 0-3 0,3-1 10 16,4 1 13-16,1 1 7 0,5-1 12 0,6 1 5 16,1 2 10-16,3 1 9 0,3 0 6 0,5 1 5 15,0 1 0-15,3 2 0 0,0 4-7 16,1 2-4-16,4 3-4 0,-3 2-3 0,1 1 5 16,-1-1 5-16,-2 3-1 0,3-1 4 0,-2 1-6 15,-3-1-6-15,-2-2 0 0,-4-1-6 0,-6-2 0 16,-2-1-6-16,-6-2 3 0,0-1-1 0,-6-3 1 15,-1-1 7-15,-5 0-5 0,-2-2 1 16,-2-1 3-16,-1 0 3 0,-3 0 17 0,1 0 15 16,-1 0 5-16,0-1-6 0,0-4-17 0,-1-2-20 15,-2-1-14-15,-1-1-20 0,2-1-27 0,-2-3-47 16,1-3-87-16,3-3-152 0,0 1-270 16,0 6-702-16</inkml:trace>
  <inkml:trace contextRef="#ctx0" brushRef="#br0" timeOffset="200832.85">10313 12926 1530 0,'0'0'215'0,"0"0"9"0,0 0 34 16,0 0-27-16,0 0-39 0,0 0-32 16,0 0-39-16,0 0-37 0,0 0-38 0,0 0-28 15,0 0-14-15,0 0-2 0,0 0 0 0,0 0 2 16,-91 44 0-16,88-16-2 0,2 6-1 0,1 4 1 15,0 1-5-15,0 3 1 0,1 1-10 16,7 3-28-16,0 3-50 0,1 0-82 0,-2 4-156 16,0-11-387-16,-3-15-858 0</inkml:trace>
  <inkml:trace contextRef="#ctx0" brushRef="#br0" timeOffset="201355.35">8960 15713 2576 0,'0'0'51'0,"0"0"-9"0,0 0 7 0,0 0-4 15,0 0 8-15,0 0-8 0,0 0-13 0,0 0-16 16,0 0-15-16,0 0 1 0,0 0 0 0,0 0 1 16,0 0 2-16,51-16 1 0,-35 11-5 15,-2-2-1-15,2-1 4 0,-4-1-4 0,5-3-2 16,-3 0-1-16,2-3-9 0,-3-1-6 0,-1-2-3 15,-1-1-1-15,0-2-4 0,1-1 0 0,-4-1 2 16,1 0 0-16,0-1 2 0,-3 0 7 16,-3 0 4-16,-1-2 5 0,-2 1 4 0,0-1 3 15,-1 1-5-15,-3 1 5 0,-1 4 4 0,-1 2-6 16,0 7 10-16,1 3 3 0,1 4 0 0,2 2 7 16,-2 2-4-16,2 0-5 0,0 3-5 15,2 6 7-15,0 5 7 0,0 4 11 0,0 2 9 16,4 5-1-16,3 0-6 0,3 3-4 0,2-1-6 15,3 0-7-15,-1-1 0 0,2-2-3 0,0-2-3 16,1-1-2-16,3-3 1 0,-1-3-5 16,-3-3-4-16,1-4-2 0,0-4-23 0,-2-3-32 15,3-1-59-15,0-3-138 0,-6-3-407 0,-2 2-939 0</inkml:trace>
  <inkml:trace contextRef="#ctx0" brushRef="#br0" timeOffset="201533.73">8987 14927 2322 0,'0'0'401'0,"0"0"-332"0,0 0 16 0,0 0 8 16,0 0-21-16,0 0-19 0,0 0-22 0,0 0-26 16,0 0-25-16,0 0-9 0,0 0-3 0,0 0-1 15,0 0-26-15,-7-54-64 0,40 54-127 16,-6 0-249-16,-8 0-1048 0</inkml:trace>
  <inkml:trace contextRef="#ctx0" brushRef="#br0" timeOffset="201767.03">9604 15107 2446 0,'0'0'47'0,"0"0"-5"0,0 0 2 0,0 0 12 0,0 0 23 16,0 0-1-16,0 0-15 0,0 0-15 0,0 0-22 16,130-47-9-16,-97 38-8 0,-1 2-4 15,0-1 3-15,5 0-7 0,-2 2 1 0,3 0-8 16,-2 2-13-16,1 1-25 0,-3 1-42 0,0 1-50 16,-4 1-77-16,-5 0-149 0,-6 0-333 15,-8 0-715-15</inkml:trace>
  <inkml:trace contextRef="#ctx0" brushRef="#br0" timeOffset="202001.51">9720 15322 1359 0,'0'0'582'16,"0"0"-459"-16,0 0 2 0,0 0-18 15,0 0-42-15,0 0-24 0,0 0-2 0,0 0 13 16,0 0 9-16,0 0 3 0,0 0-12 0,0 0-10 15,0 0-10-15,84-25-9 0,-54 17-5 16,1-1-5-16,3 0-2 0,1 0-7 0,4 2-1 16,0-3-6-16,-1 3-4 0,2-1-18 0,2 1-27 15,-1 2-41-15,2-1-59 0,-2-1-70 0,-1-1-95 16,-3 1-93-16,0-2-170 0,-8 2-137 16,-11 1 479-16</inkml:trace>
  <inkml:trace contextRef="#ctx0" brushRef="#br0" timeOffset="202184.91">10693 14987 287 0,'0'0'479'0,"0"0"-288"0,0 0 4 16,0 0 47-16,0 0 21 0,0 0-21 15,0 0-43-15,0 0-40 0,-9 128-47 0,9-101-33 16,1 0-25-16,-1 4-12 0,0 1-11 0,4 1-10 16,0 3-4-16,1-1-9 0,3 2 1 15,0-1-12-15,1 0-27 0,0-4-35 0,2-2-63 16,-1-3-73-16,2-4-109 0,-4-9-169 0,-4-5-559 0</inkml:trace>
  <inkml:trace contextRef="#ctx0" brushRef="#br0" timeOffset="202887.13">9400 12150 1652 0,'0'0'80'16,"0"0"7"-16,0 0 35 0,0 0 14 0,0 0-1 15,0 0-9-15,0 0-18 0,0 0-11 16,0 0-18-16,-27-127-19 0,27 115-15 0,2-1-17 15,6 1-7-15,-1 0-5 0,1 2-6 16,2 0-1-16,3 0 0 0,-1 3-2 0,2 0-1 0,3 3-6 16,1 1-5-16,-1 3-5 0,2 0 1 15,4 4 0-15,0 5-1 0,-1 3 3 0,1 2 1 16,4 3 1-16,-3 2 3 0,3 2 0 0,-5 1-3 16,0 2 0-16,-2-2-1 0,-4 1 1 0,-2-1 0 15,-4-3 1-15,0 0 2 0,-1-3-2 16,-2-4 6-16,-3-2-1 0,-3-4 0 0,2-3 3 15,-3-1-1-15,2-2 2 0,-2 2 2 0,0-2 4 16,0 0 2-16,0 0 4 0,0-2-1 0,0-2-6 16,0-3-9-16,-5-3-5 0,2-1 0 15,-1-4-2-15,0-1 6 0,0-1-1 0,-1-4-2 16,4-2 1-16,-2-2 1 0,2-3 0 0,1 0-2 16,0 1 5-16,0 1-6 0,2 5-2 0,1 2-1 15,6 5-6-15,-1 3-2 0,1 2 2 16,1 2 5-16,1 2 2 0,1 2 7 0,0 2-2 15,3 1 0-15,0 1 1 0,3 6 2 0,2 2 2 16,-1 4-2-16,4 5 5 0,-1 3-4 16,5 4-2-16,-3 5 0 0,2 2-2 0,-2 2-1 15,3 1 2-15,-3 1 4 0,3 1-7 0,-3-1-23 16,5-1-40-16,-2 0-70 0,0-2-112 0,1-1-191 16,-7-8-473-16,-8-8-6 0</inkml:trace>
  <inkml:trace contextRef="#ctx0" brushRef="#br0" timeOffset="204001.8">11763 12879 578 0,'0'0'168'0,"0"0"51"0,0 0 29 16,0 0-29-16,0 0 4 0,0 0-8 0,0 0-15 15,0 0-25-15,0 0-40 0,0 0-44 0,0 0-39 16,0 0-40-16,0 0-31 0,0 0-11 16,0-54 3-16,0 68 16 0,0 4 19 0,0 5 7 15,0 4 0-15,0 1-2 0,0 2-2 0,-3 1 0 16,-3-1 1-16,0 1 0 0,-3 1 5 0,-2-2-2 16,-2 1-1-16,0-4 1 0,-1-1-1 15,-2-4 3-15,-2-1 1 0,1-2 0 0,-4-4 2 16,-2 2-2-16,1-3-1 0,-3-3-1 0,-2-1-4 15,-2-1-2-15,2 0-4 0,-1-4-1 16,2-2-1-16,3-3 0 0,1 0-3 0,4-3 3 16,1-4 4-16,4-2-1 0,3 0 2 0,1-1-3 15,4-2-4-15,1 1-4 0,2-2-5 0,2 0-5 16,6-1-4-16,3-2-1 0,3 1 0 16,4 1 6-16,3 0 9 0,5 0 5 0,0 0 7 15,1 2 3-15,3 1 3 0,-1 4 0 0,1 1-2 16,-3 3-3-16,-3 2-7 0,0 1-2 0,-3 3-4 15,1 5 0-15,1 4 0 0,-1 1 3 16,1 5-2-16,2 3 2 0,-3-1 0 0,3 5-2 16,-2-2 1-16,0 3 1 0,1 1-1 15,-2 0-11-15,1 3-20 0,0 2-30 0,3 4-60 0,1 4-132 16,-7-8-223-16,-5-8-1003 0</inkml:trace>
  <inkml:trace contextRef="#ctx0" brushRef="#br0" timeOffset="204337.61">12129 13982 1997 0,'0'0'65'0,"0"0"2"0,0 0 8 0,0 0 13 15,0 0 10-15,0 0-3 0,0 0-17 0,50-117-27 16,-40 99-16-16,-2 1-16 0,2-3-6 0,3 0-1 15,-5 1-4-15,1-1 2 0,1 1-2 16,-1 1 0-16,-3 0 0 0,2 3-3 0,-2 2-1 16,-3 1 4-16,0 4-6 0,-1 3 2 0,0 2 2 15,-1 2-2-15,-1 1-2 0,0 0-10 0,0 0-11 16,1 2-4-16,3 5 9 0,-2 2 15 0,5 4 12 16,0 3 9-16,0 2-4 0,2 3-5 0,2 3 0 15,1 0 9-15,0 1 5 0,3 1 0 16,0-2 0-16,1-2-16 0,1-2-6 0,0-5-3 15,0-1 0-15,2-4-9 0,-3-5-13 16,-1-1-37-16,2-3-68 0,-3-1-122 0,-4 0-279 16,-1 0-1029-16</inkml:trace>
  <inkml:trace contextRef="#ctx0" brushRef="#br0" timeOffset="204490.07">12496 13344 2424 0,'0'0'105'0,"0"0"29"0,0 0 3 16,0 0-30-16,0 0-23 0,0 0-30 16,0 0-21-16,0 0-20 0,0 0-24 0,0 0-32 15,0 0-21-15,0 0-40 0,0 0-68 0,0 0-164 16,-74-69-490-16,85 71-709 0</inkml:trace>
  <inkml:trace contextRef="#ctx0" brushRef="#br0" timeOffset="204951.13">13681 12680 1326 0,'0'0'231'0,"0"0"33"0,0 0 25 16,0 0-51-16,0 0-57 0,0 0-54 0,0 0-60 16,0 0-45-16,0 0-14 0,0 0-2 15,0 0 18-15,0 0 19 0,0 0 6 0,7 127 1 16,4-76-7-16,2 2-7 0,0 4-5 0,1-2 2 16,0-1-3-16,-3 0-9 0,-1 1-2 0,0-1-8 15,-1-1-4-15,-2-1-1 0,0-3-6 16,3-1 3-16,-1-4 1 0,1-5-1 0,1-3-3 15,-2-3-18-15,0-5-25 0,2-1-40 0,-2-5-64 16,1-3-113-16,-3-6-241 0,-1-5-1072 0</inkml:trace>
  <inkml:trace contextRef="#ctx0" brushRef="#br0" timeOffset="205500.51">14530 13002 1361 0,'0'0'846'0,"0"0"-821"15,0 0 9-15,0 0-15 0,0 0-2 16,0 0 14-16,0 0 14 0,0 0 11 0,0 0-8 16,0 0-10-16,0 0-15 0,0 0-6 0,19 121-6 15,-11-93-4-15,-3 0-5 0,1 0-1 16,0-1 4-16,-1 3 0 0,3-1 0 0,-4 1 3 15,3-1-7-15,-1 0-5 0,-2-3-9 0,-1-1-6 16,3-3-1-16,-4-2 1 0,-1-1 11 0,0-5 3 16,-1-2 5-16,0-3 0 0,0-2 0 15,0-2 0-15,0-3 2 0,0-1 4 0,0 0 2 16,0-1 6-16,0 0 0 0,-2 0 2 0,2-2-2 16,-2-3-2-16,0 0-2 0,-2-2-1 15,2-2 1-15,1 0-3 0,1-1-2 0,0 0 0 16,0-2-5-16,7 2 2 0,-2-2-2 0,4 2-3 15,2 0 1-15,5-1 1 0,-2 3 1 0,6-1 3 16,0 2 2-16,-1 2 2 0,2 2-1 0,-1 2-1 16,-1 1 1-16,0 1-2 0,0 6-2 15,-2 1-2-15,2 1-2 0,-1 2 0 0,-4 1 2 16,2 1 0-16,-3 2 0 0,-2 0 0 0,-1 1-1 16,-1 0 1-16,-1 1-1 0,-4 1 0 15,2-1 0-15,-5-1-1 0,-1-1 1 0,0-1 2 0,-7-2 3 16,-2 1 3-16,-3-1 6 0,-1-1 0 15,-6 1 4-15,-3-2-2 0,-5 1-4 0,1-1 1 16,-4 0-3-16,0-2 0 0,-1-1-1 0,-3 0-1 16,2 0-7-16,1-2-2 0,0 0-14 0,0-2-30 15,1 0-45-15,0-2-81 0,3-1-95 16,1-4-166-16,6-1-491 0,8 0 77 0</inkml:trace>
  <inkml:trace contextRef="#ctx0" brushRef="#br0" timeOffset="205868.94">14263 12691 1497 0,'0'0'339'0,"0"0"-159"16,0 0 29-16,0 0-19 0,0 0-33 0,0 0-26 16,0 0-39-16,0 0-28 0,0 0-33 0,0 0-23 15,0 0-8-15,0 0 2 0,0 0 5 0,0 0 12 16,13-7 7-16,7 12 2 0,8 1-2 15,2 0-7-15,5 1-5 0,2-1-7 0,5 1 3 16,1 0 2-16,1-1-2 0,-1-1 0 0,-2-1-3 16,1-1-2-16,-2-1-2 0,0 1 1 0,-2-1-16 15,-4-1-17-15,2 0-31 0,-4 0-54 16,-5 1-62-16,-1 0-122 0,-8-1-307 0,-6 2-937 0</inkml:trace>
  <inkml:trace contextRef="#ctx0" brushRef="#br0" timeOffset="206484.35">15553 12789 1578 0,'0'0'191'0,"0"0"41"16,0 0-43-16,0 0-22 0,0 0-16 0,0 0-36 15,0 0-25-15,0 0-28 0,0 0-28 0,0 0-21 16,0 0-10-16,0 0-5 0,0 0-3 15,-43-20 4-15,43 25 0 0,1 3 4 0,1 1 3 0,5 3 0 16,-2 1 1-16,5 3 0 0,5-1 2 16,-2 1 0-16,5-1 1 0,2 0 1 0,1 1-2 15,3-1-1-15,4-2 2 0,1 3 0 0,1-4-2 16,1 1 0-16,0 0-1 0,1 0-2 16,-1-1 0-16,0 0 4 0,0-2-5 0,0-1 3 15,-1 0 2-15,-1-1-2 0,-2 1-1 0,-4 0-2 16,-1-1 0-16,0 0-6 0,-3-1 4 0,-2 0 0 15,-5 3-2-15,0-2 2 0,-3 1-1 16,0 3-1-16,-5-1 0 0,1 4 3 0,-4 2 0 16,-1 4 2-16,-2 3 3 0,-8 4 2 0,-4 4 1 15,-3 3 2-15,-7 6 1 0,-3 2 4 16,-7 0-2-16,-1 2 2 0,-4-1-2 0,-1 0-2 16,-1-4 6-16,-2-3-1 0,2-4 3 0,1-3 1 15,1-3-1-15,5-4-1 0,-1-4-1 0,5-4-1 16,4-2-1-16,0-3 1 0,6-1 0 15,5-2-3-15,-1-1-7 0,5-3-2 0,3 1-3 16,4-3-4-16,2 0 0 0,2-1-6 0,0 0-21 16,0 0-25-16,0 0-43 0,4 0-65 15,6 1-100-15,0-1-307 0,-3 2-1076 0</inkml:trace>
  <inkml:trace contextRef="#ctx0" brushRef="#br0" timeOffset="208317.43">18854 14802 1862 0,'0'0'100'0,"0"0"-8"0,0 0 15 0,0 0 13 16,0 0-21-16,0 0-7 0,0 0-23 15,0 0-38-15,0 0-27 0,0 0-15 0,0 0 4 16,0 0 14-16,0 0 6 0,0 0 0 0,20 117-4 16,-11-70-3-16,1 3 1 0,0 4 0 0,-4 1-1 15,1-1 3-15,-1-1-5 0,1-3 1 16,-1-2 2-16,-2-5 1 0,2 0-1 0,-3-3-2 16,1-5 3-16,-2-4-9 0,-2-3 4 0,1-7-3 15,1-2-2-15,-2-4 5 0,0-6 1 16,0-3 2-16,0-2-1 0,0-3 6 0,0-1 8 15,0 0 9-15,0 0 4 0,-2 0-3 0,1-3-11 16,-1-3-6-16,-1-1-1 0,2-1-6 0,-3-2 8 16,-1-2-10-16,2 1 1 0,1-3-3 15,-2 0-4-15,2-2 7 0,2 0-4 0,0 0 5 16,0 0-3-16,0-3-1 0,5 3-3 0,2 1-1 16,3 0-1-16,4 1-2 0,2 2 5 0,3 2-1 15,3 0 4-15,2 4-1 0,1 1 4 16,2 1-3-16,-2 4 2 0,0 0 0 0,-3 4-8 15,-1 4 3-15,1 2-3 0,-6 3 3 0,0-1 0 16,-2 1-1-16,-1 0-3 0,-1 1-1 0,-2-1 4 16,-2 0 0-16,-3 0 3 0,0 1-3 0,-4-1 1 15,-1 1-4-15,0-1 4 0,-6 0 0 16,-1-2 2-16,-6 1 2 0,-2 0 1 0,-3 1 5 16,-5-2-5-16,0 2 4 0,-5-1-5 0,-1-1-1 15,-2 1 0-15,-1-3-2 0,0 1-2 0,-1-2-10 16,3 0-4-16,4-2-29 0,0-2-21 15,4-1-32-15,2-4-65 0,0 1-101 0,8-3-227 16,3 0-960-16</inkml:trace>
  <inkml:trace contextRef="#ctx0" brushRef="#br0" timeOffset="208584.95">18159 14610 2244 0,'0'0'60'0,"0"0"-14"0,0 0-4 0,0 0 3 16,0 0-7-16,0 0 26 0,0 0 20 16,0 0 3-16,0 0-1 0,0 0-20 0,148-23-14 15,-92 22-9-15,5-2-12 0,4-2-9 0,5 3-7 16,-1-3-5-16,-4 0-4 0,-2 1-7 15,-5 1 0-15,-6 0-14 0,-2 2-26 0,-5 0-36 16,-2 1-82-16,-5 1-136 0,-9-1-325 0,-9 1-943 0</inkml:trace>
  <inkml:trace contextRef="#ctx0" brushRef="#br0" timeOffset="209039.37">20360 15061 1389 0,'0'0'120'0,"0"0"21"16,0 0 33-16,0 0 5 0,0 0 1 0,0 0-10 15,0 0-33-15,0 0-27 0,0 0-34 16,0 0-21-16,0 0-6 0,0 0-5 0,-33-123-3 16,25 115-2-16,-3 0-2 0,-1 1-10 0,0 0-5 15,-2 0-5-15,0 3-5 0,-2-1 1 0,-1 2-1 16,-1-1-2-16,-1 4-5 0,-3-1-3 16,-2 2 0-16,0 7-4 0,-5 4 1 0,3 2 4 15,1 1-4-15,0 4 4 0,1 3-1 0,4 3 0 16,3 4-1-16,1 2 0 0,5 0 1 0,1 3-2 15,0-2 2-15,5-1 2 0,1 0-3 16,4 0 1-16,0-1 3 0,0 0-3 0,9 1 0 16,1-3 4-16,2-2-5 0,6-2 1 0,2-2 4 15,2 0-4-15,7-5-1 0,0 0 5 0,4-4 0 16,0 0-3-16,2-4 8 0,-1-3-7 0,2-1-10 16,0-3-10-16,0-1-22 0,-1-1-28 15,0 0-39-15,-2 0-43 0,-2-1-83 16,-3-3-147-16,-7 2-325 0,-8 0-745 0</inkml:trace>
  <inkml:trace contextRef="#ctx0" brushRef="#br0" timeOffset="209233.4">19961 15330 2099 0,'0'0'133'16,"0"0"-25"-16,0 0 6 0,0 0-18 0,0 0-35 15,0 0-24-15,0 0-8 0,0 0 1 16,0 0-4-16,0 0 0 0,0 0-8 0,0 0-7 16,0 0-3-16,155-44-6 0,-102 37-9 0,7 0-29 15,1-2-59-15,4 0-110 0,-16 4-260 0,-14 0-1072 16</inkml:trace>
  <inkml:trace contextRef="#ctx0" brushRef="#br0" timeOffset="210017.1">21888 14816 1486 0,'0'0'160'0,"0"0"24"0,0 0 20 15,0 0-27-15,0 0-32 0,0 0-12 0,0 0-27 16,0 0-19-16,0 0-20 0,-126-124-16 0,107 114-9 16,0 0-7-16,4 2-3 0,-5 1-6 0,2 1-4 15,-2 2-7-15,1 1-3 0,2 0-3 16,-1 2-7-16,1 1-3 0,-1 0-6 0,4 3 3 15,-2 2-3-15,3 4-1 0,1 0 1 0,1 3-5 16,2 1 1-16,0 0 1 0,6 2 1 16,-2 3 2-16,5 0 0 0,0 0 6 15,1 3-1-15,6 2 1 0,3 3 3 0,0 0-3 0,1 4 2 16,2-1 0-16,2 1 0 0,-2 0-2 16,1 2 1-16,-1-1-1 0,-2 1 0 0,-1 0 2 15,1 2 0-15,-4-4-3 0,-1 0 2 0,2-1 1 16,-6 2-2-16,2-4 7 0,-4 1-5 0,0-3 0 15,-5 1 2-15,-1-3-1 0,-4 2 4 16,-3-3-2-16,1-3 2 0,-3 2-3 0,-2-3 1 16,-2-2 3-16,-1-1-4 0,0-2 4 0,-1 0-3 15,1-3 4-15,0-1-3 0,0-1 6 0,4-2-1 16,0-1-7-16,1-3 5 0,1 0-1 16,4-2-1-16,2 0 0 0,3 0-2 0,-1 0-8 15,3-2 4-15,1 0-1 0,0-2-4 0,2 1-6 16,0-1-10-16,0 1-7 0,2-1-8 0,1 1 5 15,3 1 0-15,0-1 5 0,2 2 5 0,1 1 3 16,1 0 9-16,-1 0-4 0,1 2 6 16,1 2 0-16,1 2-1 0,-1 2 4 0,4 1 1 15,0 4-2-15,3-1 5 0,-5 3 9 0,4 0-1 16,-4 3 9-16,0 1-3 0,1 3-3 0,-5 0 2 16,0 1 5-16,-3 1 4 0,1 0 0 0,-4-1 2 15,-1 0-5-15,3-2 1 0,-3-2 2 16,-1-1 2-16,0-1-2 0,0-1-3 0,0 1-1 15,1-4-7-15,0 0 2 0,-1 0-6 0,1-2-2 16,-1-2-2-16,3 0-2 0,0 0 3 16,-1-2-6-16,4 2 1 0,-1-4-4 0,0 1-9 15,4-1-18-15,2-2-20 0,3-1-30 0,-1-2-41 16,5 0-39-16,2 0-69 0,0-7-105 0,1-2-143 16,-4 1-264-16,-7 2-79 0</inkml:trace>
  <inkml:trace contextRef="#ctx0" brushRef="#br0" timeOffset="210387.86">22085 15597 906 0,'0'0'274'0,"0"0"24"0,0 0-26 15,0 0-27-15,0 0-33 0,0 0-22 16,0 0-33-16,0 0-35 0,0 0-21 0,-77-119-19 16,66 117-19-16,1 1-10 0,0 1-8 0,0 0-10 15,1 0-3-15,0 0-9 0,4 2-10 0,-3 1-10 16,6 1 3-16,-2 0-6 0,1 2-3 15,2 1 3-15,1 0-8 0,0 1 1 0,0 1 3 16,1 2 2-16,5-1-2 0,-2-1 2 0,5 0 2 16,0-1-5-16,1 0 5 0,1-1-6 15,-1 0-11-15,1 0-1 0,1-1-9 0,2 0 2 16,-1 0-5-16,0-2 4 0,0-1 5 0,1 0 2 16,-3-3 11-16,1 0 0 0,-2-2-2 15,0-1 1-15,2-3 1 0,0 1-2 0,0-3-5 0,-1-2 3 16,-3 1 0-16,-1-1 6 0,0-2 10 15,-4 1 0-15,-1-2 0 0,-2 0 1 0,0 2-1 16,-1-1 0-16,-3 2-4 0,-4 0 0 0,2 2-4 16,-2 1 0-16,-2 0 1 0,0 2-7 15,0 0-5-15,-3 3-4 0,1 1-2 0,1 1-6 16,-1 0-1-16,2 2-11 0,0 4-46 0,0 2-56 16,1 0-84-16,2 3-151 0,3-4-274 0,2-1-538 15</inkml:trace>
  <inkml:trace contextRef="#ctx0" brushRef="#br0" timeOffset="210612.55">22463 15928 1519 0,'0'0'268'0,"0"0"-197"16,0 0 57-16,0 0 37 0,0 0 10 0,0 0-14 15,0 0-32-15,0 0-38 0,0 0-34 0,0 0-22 16,0 0-12-16,-68 127-4 0,58-114-4 16,-3-1 1-16,2 1-7 0,-1-1-10 0,-4 1-13 15,4-1-32-15,-2-1-51 0,-1-1-83 0,2 0-130 16,3-3-268-16,2-3-933 0</inkml:trace>
  <inkml:trace contextRef="#ctx0" brushRef="#br0" timeOffset="210852.46">22688 15456 2511 0,'0'0'88'0,"0"0"-1"0,0 0-17 0,0 0-5 15,0 0-1-15,0 0 2 0,0 0 4 0,0 0-12 16,0 0-5-16,0 0-11 0,19 124-9 15,-18-90-7-15,1-2-8 0,4 0-5 0,-3-1-7 16,3 0-1-16,-1 1 0 0,3 0-10 0,3-2-23 16,-1-2-30-16,0-3-49 0,2-6-60 0,3-4-87 15,-1-5-191-15,-4-4-521 0,-1-2-284 0</inkml:trace>
  <inkml:trace contextRef="#ctx0" brushRef="#br0" timeOffset="211517.5">22891 15128 2104 0,'0'0'84'0,"0"0"-58"0,0 0 12 0,0 0 19 16,0 0 14-16,0 0 22 0,0 0-4 0,0 0-16 15,124-87-11-15,-90 81-13 0,1 1-11 0,3 3-6 16,3 0-8-16,0 1-8 0,1 2-2 15,0-1-1-15,0 3-4 0,-2 3 0 0,-2 3-3 16,-5 2-4-16,-3 1-3 0,-4 2 1 0,-5 0-2 16,-7-1-1-16,-3 4 0 0,-2-4-2 0,-3 1-1 15,-6 0 6-15,0 1 3 0,-4 1 3 16,-1 2 5-16,-6-1 6 0,-1 1 8 0,-4 0 3 16,-1-2 4-16,1 4-1 0,-3-2-3 0,0-3-1 15,-1 2-5-15,5-2-7 0,-1 0-6 0,4-2 1 16,1 1-5-16,2-1 2 0,2-1-3 0,4 0-5 15,2-1-2-15,0 1 5 0,1 1 0 0,0 0-2 16,4 0 2-16,2 1-4 0,-1 0-1 16,5-1 1-16,-1-2 1 0,0-2-4 0,1 0-3 15,-1 1 0-15,0-2-12 0,-2 0 2 0,1-2-4 16,-3 0-4-16,-2-1 2 0,-1 1 2 16,-1-3-2-16,-1 1-2 0,0-1 2 0,0 1 1 15,0-1 6-15,-1 2 8 0,-2-1 3 0,-3 1 0 16,3 0 1-16,-5-1 3 0,5 2 0 0,-4-1 4 15,4 1-6-15,-4 0-1 0,4 2-3 16,-2 0-2-16,2 3 4 0,2 1 0 0,-1 2 1 16,0 1 2-16,-2 4 2 0,3 0-5 0,-2 4 6 15,-2 1-6-15,2-1 3 0,-1 0 4 16,-2 0-2-16,3 0 3 0,-3-1-4 0,4 1 2 16,-2-2-3-16,-1 1 6 0,3-3 0 0,0 0-4 15,-2-3 4-15,1-1-4 0,3-1 1 0,-1-2 0 16,0-1 2-16,1-1-1 0,0-2 6 15,0-1 7-15,0-2-1 0,0-1 4 0,2 1-3 16,-1-2-3-16,5 2-3 0,-4-2 5 0,0 0-7 16,-1-1-3-16,0 0 0 0,-1 0-3 0,0-2 4 15,0 0-4-15,0 0-3 0,0 0-20 0,-3 0-15 16,-6 0-36-16,0 0-43 0,-2 0-49 16,-1 0-69-16,0 0-95 0,2 0-238 0,2 0-803 0</inkml:trace>
  <inkml:trace contextRef="#ctx0" brushRef="#br0" timeOffset="212283.92">23170 14154 1812 0,'0'0'84'0,"0"0"34"0,0 0 19 0,0 0 2 16,0 0 2-16,0 0-3 0,0 0-13 16,0 0-24-16,0 0-26 0,0 0-31 0,0 0-16 15,124-116-14-15,-112 116-13 0,-1 3 0 0,0 8-9 16,4 4-1-16,-3 5 2 0,2 8 3 0,-3 3 6 16,6 5 1-16,-5 5 1 0,-1 1-3 15,1 0 0-15,2 2-1 0,-1-4 1 0,0-1 0 16,2 0 1-16,-2-6 3 0,-2-2 0 0,0-3-4 15,-1-6 2-15,-1-5-1 0,-2-5-2 16,-2-2 7-16,0-5-4 0,-3-1 1 0,0-2 3 0,-2-2 2 16,0 0 7-16,0 0 6 0,1-1 5 15,-1-5-6-15,1-3-4 0,-1-3-10 16,0-3-8-16,0 0 2 0,-1-5-4 0,1-1 5 0,0-3 0 16,-1 0 1-16,1-4 0 0,0-2-4 15,0-2 2-15,6-5 1 0,-1 0-2 0,4 3 0 16,1 1 0-16,0 6-5 0,1 7 0 0,0 5-2 15,-2 6 1-15,1 4 2 0,0 2 2 16,-2 3 1-16,3 0-2 0,-1 4 0 0,1 7 5 16,1 2 0-16,4 5-1 0,-2 6 4 0,2 5-5 15,-1 8 0-15,2 2 1 0,-2 5-1 0,1 0 2 16,-3-1-2-16,3 2 0 0,-2-1-11 16,-1 0-16-16,2-3-25 0,-3 1-42 0,3 0-52 15,0-2-92-15,2 3-185 0,-5-11-403 0,-3-11-444 0</inkml:trace>
  <inkml:trace contextRef="#ctx0" brushRef="#br0" timeOffset="213187.73">22958 15266 220 0,'0'0'212'0,"0"0"46"16,0 0-9-16,0 0-27 0,0 0-15 0,0 0-11 15,0 0-18-15,0 0-26 0,0 0-21 0,0 0-27 16,0 0-21-16,0 0-12 0,0 0-17 0,90-118-2 16,-74 113-6-16,4-2-3 0,0 3-3 15,1-1-6-15,1 1-2 0,1 2-10 0,-1 0-5 16,0 2-6-16,-1 0-5 0,1 0-3 0,-2 4-1 16,-1 3-2-16,-2 0-8 0,-4 3-2 0,-1 1-1 15,-2 3-1-15,-2 2 7 0,0 3 1 16,-5 2-1-16,-1 2 2 0,-2 1 3 0,0 2 1 15,-1 0 4-15,-6-1-3 0,1 1 0 0,-1-1 0 16,-1-2 3-16,2 0 5 0,-3 0 1 0,1 0 11 16,-1 0 6-16,0 2-1 0,2-4-1 15,-1 1-7-15,1-1-7 0,-1-3-3 0,3 1 4 16,-2-3-3-16,5 0 0 0,-1-2-1 16,3 1-2-16,0-2-4 0,0 0 4 0,5 1 0 15,4 0-2-15,2 0 3 0,4-1-2 0,2-2 6 0,2 0-2 16,3 0 5-16,4 0-3 0,-3-4-7 15,3 0 3-15,-2-3-5 0,-2 0 2 0,3-1 1 16,-4 0 2-16,-6 0-6 0,0-2 3 0,-5 0-2 16,-5 1-6-16,1-1 8 0,-5 0-2 15,-1 0 4-15,0 0-1 0,-5 0-3 0,0 2-8 16,-5 1 1-16,-7 1 6 0,-2 2-1 0,-2 2 5 16,-1 0-3-16,1 0-2 0,1 4-1 0,0 0 1 15,7 1-2-15,-3 2-3 0,5 2 0 16,0 1-3-16,3 1 3 0,3 2 0 0,-2 2 3 15,4 2-1-15,-4 2 2 0,4 0 2 0,-3 3-2 16,2-1-4-16,-3 1-1 0,2 0 4 0,-5-1-3 16,1-1 7-16,0-3-1 0,-2-1 0 15,-1-1 5-15,-2-5 8 0,1 0 11 0,-4-3 2 16,2-1 13-16,-2-3-2 0,-1 0-2 0,0-3 2 16,0-1-4-16,-2-3-5 0,1-1 4 0,-1-1-3 15,0-2-9-15,1 0-3 0,3-1-12 16,1 0 0-16,3 0-5 0,3 0 0 0,1 0-14 15,6-1-43-15,0 0-81 0,2-1-179 0,0 2-426 16,0 0-936-16</inkml:trace>
  <inkml:trace contextRef="#ctx0" brushRef="#br0" timeOffset="-174783.37">17422 6246 2124 0,'0'0'137'0,"0"0"-18"16,0 0-23-16,0 0 0 0,0 0 14 0,0 0 7 15,0 0-18-15,0 0-25 0,0 0-26 0,0 0-16 16,0 0-6-16,0 0-2 0,15-71-9 16,-15 71-12-16,0 0-10 0,-1 3-13 0,-2 2-4 15,0 4 4-15,-5 8 4 0,-3 3 11 0,-4 8 7 16,-3 6 3-16,-7 2 0 0,1 3 0 0,-5 6-1 15,-3 0-1-15,-4 3 2 0,-1 4 1 16,-6 1 2-16,-3 5-3 0,-3-2 3 0,-2 3-3 16,1-1 1-16,0-1-1 0,3-2-1 0,0-3-2 15,1-4 0-15,3 0 1 0,2-2-1 0,1-3 0 16,5 0 4-16,-1-5-6 0,5-2 2 16,5-3-1-16,0-1-2 0,5-2 1 0,0-3 1 15,2-3 1-15,1-1-2 0,4-3-1 0,1 1-1 16,-3-2-6-16,6-2-10 0,-1-2-14 0,0-1-29 15,2 0-29-15,0-1-37 0,-1 0-43 16,3-1-58-16,1 0-86 0,-2 0-134 0,5-5-252 16,-2-3-227-16</inkml:trace>
  <inkml:trace contextRef="#ctx0" brushRef="#br0" timeOffset="-174496.33">16262 7333 361 0,'0'0'806'0,"0"0"-533"0,0 0-33 16,0 0-120-16,0 0-75 0,0 0-31 16,0 0-6-16,0 0 13 0,0 0 13 0,0 0 0 15,-41 142-10-15,31-106-3 0,0 2-4 0,0-3-4 16,-2-1 0-16,2 1-1 0,0-3 0 0,2-4-3 16,0-3-2-16,5-3 0 0,1-4-2 15,2-3 6-15,0-3 7 0,1-2 2 0,4 1 11 16,3-4 9-16,3-2 20 0,-1-1 25 0,6-2 19 15,-1-2 11-15,6 0 0 0,7-5-7 0,3-3-9 16,3-5-10-16,8-2-11 0,2-3-13 16,0 0-21-16,3-3-16 0,-3 0-11 0,5 1-12 15,-6-2-8-15,4 0-20 0,-4 0-41 0,-2 1-76 16,1 1-127-16,-12 5-303 0,-10 4-1056 0</inkml:trace>
  <inkml:trace contextRef="#ctx0" brushRef="#br0" timeOffset="-173345.37">17848 5395 49 0,'0'0'264'0,"0"0"10"0,0 0-39 16,0 0-17-16,0 0-8 0,0 0-24 0,0 0-31 16,0 0-11-16,0 0-8 0,0 0-11 0,0 0-5 15,0 0-8-15,-2 1 9 0,7-1 2 0,4-3-2 16,3 0-7-16,4-3-27 0,-1 0-17 15,5 0-15-15,1-2-9 0,0 0-9 0,4 0-5 16,0-2-5-16,3 1-6 0,1-1-3 0,1 1-8 16,2-1-4-16,-1 1-6 0,0 0-1 0,2 1-1 15,-2 0 0-15,-1 0 1 0,-1 2-12 16,-3-1-16-16,-2 3-26 0,-3 0-33 0,-2 3-44 16,-3 1-66-16,-2 0-97 0,-4 0-184 0,-2 2-429 15,-4 1-5-15</inkml:trace>
  <inkml:trace contextRef="#ctx0" brushRef="#br0" timeOffset="-173138.24">17857 5632 1160 0,'0'0'269'0,"0"0"-27"0,0 0-55 15,0 0-33-15,0 0-22 0,0 0-24 0,0 0-20 16,0 0-4-16,0 0 7 0,0 0 11 15,0 0 6-15,0 0 2 0,0 0-14 0,57 18-20 0,-23-30-20 16,3-2-15-16,6-1-17 0,2-1-8 16,2 1-6-16,1 0-10 0,-3 2-5 0,0 3-25 15,-3 1-49-15,2 1-73 0,-4-1-160 0,-10 5-339 16,-11 1-941-16</inkml:trace>
  <inkml:trace contextRef="#ctx0" brushRef="#br0" timeOffset="-172529.52">19293 4626 866 0,'0'0'321'15,"0"0"53"-15,0 0-53 0,0 0-54 0,0 0-42 16,0 0-72-16,0 0-59 0,0 0-60 16,0 0-34-16,0 0-2 0,0 0 22 0,0 0 26 15,0 0 18-15,0 0 6 0,-3 138-7 0,3-96-9 16,1 4-7-16,4-2-1 0,0 2-14 16,-1-2-3-16,2 0-6 0,-1-3-4 0,0-2-4 15,0 0-3-15,1-3-4 0,-2-1-7 0,0-4 5 16,1-3-4-16,0-1 2 0,-1-1 0 0,-1-2-1 15,0-3 0-15,-1 0 0 0,1-2-7 16,-1-3-18-16,1-3-30 0,-1-1-49 0,1-3-62 16,1-1-102-16,1-1-190 0,-3-3-572 0,2-1-111 0</inkml:trace>
  <inkml:trace contextRef="#ctx0" brushRef="#br0" timeOffset="-172027.24">19658 4757 1711 0,'0'0'244'15,"0"0"-48"-15,0 0-58 0,0 0-83 0,0 0-40 16,0 0 1-16,0 0 6 0,0 0 14 0,0 0 2 16,0 0-3-16,0 0-2 0,13 136-9 15,-9-104-5-15,1-1-3 0,1 0 2 0,-2 2-4 16,2-3 5-16,-2 1-3 0,-2-1-13 0,-1 0-10 15,1-4-16-15,-1-2-13 0,-1-2-10 0,0-5-3 16,0-2 2-16,1-4 4 0,-1-3 9 0,0-2 8 16,0-1 6-16,0-2 4 0,-2 0 7 15,0-2 8-15,0-1 7 0,-1 0 7 0,-1-3 1 16,-1-1-2-16,1-2-1 0,-1 0-2 0,2-4-1 16,0 0 5-16,0-1-6 0,2-3 3 0,0-1-3 15,1-3-4-15,0 1-1 0,0-1-4 16,1 2 0-16,3 2-5 0,1-2 7 0,0 5-4 15,2 2 7-15,3 0 5 0,-1 1 6 0,1 2 5 16,1 0 1-16,1 1-1 0,2 3-5 0,-1 1-3 16,-2 1-3-16,4 0 0 0,0 1-4 15,-2 5-1-15,2 1 0 0,-1 1-4 0,0 2 1 16,-3 1-2-16,0 1-3 0,-2 1 4 0,-2-1 3 16,1-1-1-16,-5 0 5 0,1-1-4 15,-3 0 2-15,-1-2 5 0,0 1 3 0,-6 1 8 16,-1 0-2-16,-1-1 2 0,0 0-7 0,-6-1-1 15,3 2-3-15,-3-1-2 0,0 0 0 0,0 1-7 16,0 2-14-16,-1-1-39 0,0 2-74 0,4 0-140 16,2-4-290-16,1-2-941 0</inkml:trace>
  <inkml:trace contextRef="#ctx0" brushRef="#br0" timeOffset="-171821.77">20085 5143 2126 0,'0'0'108'16,"0"0"-31"-16,0 0-52 0,0 0 25 15,0 0 25-15,0 0 23 0,0 0-2 0,0 0-22 16,0 0-18-16,0 0-19 0,0 0-8 0,4 131-6 16,-1-113-5-16,1 0-4 0,-3 0-3 0,1 0 1 15,1 1-4-15,1 0-9 0,-2-1-17 16,2-3-30-16,0-3-49 0,1 0-75 0,1-3-129 15,-4-3-254-15,1-3-965 0</inkml:trace>
  <inkml:trace contextRef="#ctx0" brushRef="#br0" timeOffset="-171429.67">20301 4874 1996 0,'0'0'166'0,"0"0"9"0,0 0-54 0,0 0-35 16,0 0-29-16,0 0-18 0,0 0-13 0,0 0-1 16,0 0 0-16,0 0 2 0,0 0 5 0,0 0 2 15,0 0-4-15,0 0-3 0,50 95-2 16,-35-83-5-16,5 3 2 0,0-2-2 0,0-2-1 16,5-1-2-16,-3-1-1 0,1 0-2 0,2-2-4 15,-2 0 0-15,-1 0-1 0,2-2-1 16,-4 0-2-16,0 1-1 0,-4-1-2 0,2 0-6 15,-5 1 6-15,1 0-5 0,-3 0-1 0,2-1 1 16,-6 2-3-16,-2 0-2 0,0 0-1 0,-1 2 0 16,-4 0-1-16,0 2 0 0,0 3 4 15,-4 1 0-15,-3-1 5 0,-5 3 5 0,-3 1 0 16,-2 2 0-16,-6 2 6 0,-2 1 0 0,-4 1 4 16,-1 1 2-16,-2 3 2 0,-1-3-4 0,1-2-2 15,-1 0-4-15,2-1-2 0,1-3 1 0,3 0-1 16,1-2 2-16,2-1-8 0,4-1-11 15,3-1-27-15,3-2-52 0,3-2-75 0,4-1-139 16,3-2-270-16,1-3-1013 0</inkml:trace>
  <inkml:trace contextRef="#ctx0" brushRef="#br0" timeOffset="-171153.65">21719 5064 2450 0,'0'0'179'0,"0"0"5"15,0 0-48-15,0 0-39 0,0 0-23 0,0 0-21 16,0 0-33-16,0 0-11 0,0 0-8 16,0 0-10-16,0 0 10 0,0 0 1 0,0 0 1 15,0 0 1-15,-48 77 0 0,39-58-3 0,1 2 2 16,0 0 0-16,-5 1 2 0,1 5-1 15,0-3 0-15,-5 3 0 0,2-2-13 0,-3 2-13 16,-2-2-32-16,1 0-44 0,0-1-58 0,2-3-88 16,-1-4-158-16,5-4-411 0,3-5-621 0</inkml:trace>
  <inkml:trace contextRef="#ctx0" brushRef="#br0" timeOffset="-170928.85">21277 5160 1862 0,'0'0'245'0,"0"0"-2"0,0 0-79 16,0 0-60-16,0 0-30 0,0 0-19 0,0 0-13 15,0 0-5-15,0 0-8 0,0 0-5 16,0 0-6-16,121 32-1 0,-91-19-5 0,1-2-2 16,6 2 5-16,3 0-5 0,1-3 3 0,0 1-5 15,0-4-9-15,-1 0-21 0,-4 0-22 16,2-1-27-16,-5-3-37 0,0 1-33 0,-1-3-52 15,-4 0-60-15,-2-1-81 0,-4 0-148 0,-5 0-159 16,-6-1-51-16</inkml:trace>
  <inkml:trace contextRef="#ctx0" brushRef="#br0" timeOffset="-170594.99">21899 5027 229 0,'0'0'358'16,"0"0"-86"-16,-127-84 6 0,68 61-4 0,0 4 6 15,-4 6-18-15,1 4-25 0,-2 7-23 0,1 2-44 16,5 5-25-16,2 9-22 0,7 4-28 0,1 4-20 15,6 8-19-15,3 3-13 0,5 2-6 16,5 5-2-16,5 0-5 0,6 1 0 0,4 3-4 16,4-1-3-16,8 1 1 0,2-1-6 0,3 2-1 15,11-5-3-15,3 0 0 0,9-3 1 0,2-5 0 16,6-2-2-16,3-4-4 0,4-4-3 16,3-4-2-16,3-5-1 0,-1-5-3 0,4-3-6 15,1-4-4-15,0-1-7 0,3-3-2 0,3-4 0 16,-5-2 5-16,5-4 4 0,-3-1 1 15,-2-6-6-15,-1-1-4 0,-2-3 1 0,-9-2 5 16,-4-5 7-16,-7-3 7 0,-2-1 1 0,-7-6-1 16,-8-2 3-16,-2-1 0 0,-8-3 4 0,-2-4-2 15,-12-2-1-15,-6 1-3 0,-7 2-5 16,-12 2-3-16,-5 6-7 0,-2 6-1 0,-9 6-8 16,-1 8-14-16,1 8-50 0,-2 8-103 0,1 6-201 15,18 0-784-15,9 2-195 0</inkml:trace>
  <inkml:trace contextRef="#ctx0" brushRef="#br0" timeOffset="-169991.44">22961 4611 1730 0,'0'0'250'0,"0"0"25"16,0 0-30-16,0 0-102 0,0 0-71 0,0 0-52 15,0 0-14-15,0 0 19 0,0 0 21 0,0 0 19 16,-29 125 7-16,29-74-6 0,6 1-11 0,-2 2-8 15,5 1-3-15,0-2-11 0,-1 0-6 0,-1 0-8 16,1 0-6-16,2 0-2 0,0-3-1 0,-2 0 0 16,1-6-3-16,1-4-1 0,-1-6-2 15,-3-5-2-15,5-4-10 0,-3-5-14 0,0-2-33 16,-1-5-44-16,0-1-61 0,1-4-96 0,2-5-147 16,-2-1-425-16,-3 0-644 0</inkml:trace>
  <inkml:trace contextRef="#ctx0" brushRef="#br0" timeOffset="-169493.01">23378 4689 1933 0,'0'0'239'0,"0"0"-30"0,0 0-77 16,0 0-81-16,0 0-34 0,0 0 5 15,0 0 13-15,0 0 13 0,0 0 2 0,0 0-5 16,30 135-11-16,-21-100-9 0,1-1-1 0,-2 0-3 15,-2 1-6-15,2-2 0 0,1 2-1 0,-2-4-2 16,-2-2-1-16,1 1-3 0,-4-5-9 0,0-1-12 16,-2-1-3-16,0-5-11 0,0-1-2 15,0-3-4-15,-2-3-1 0,-1-2 0 0,-2-2 4 16,3-1 12-16,0-3 4 0,-2-1 12 0,2 0 7 16,0-2 2-16,-3 0 3 0,1-2-1 0,1-3-3 15,-3-2-4-15,1 0 3 0,0-1-2 16,1-1-2-16,-3-3 4 0,6-1-3 0,-1 0 3 15,0-1-2-15,2 0 2 0,0 1-7 0,0 2-1 16,2 2 1-16,1 1-6 0,4 1 1 0,-1 0-1 16,3 0 1-16,3 0-6 0,3 0 9 15,-1 1-1-15,4 3-1 0,-1 0 9 0,-1 2-6 16,3 1-1-16,-1 0-1 0,1 1-1 0,-5 4-1 16,3 1 4-16,-5 2 2 0,4 0 0 15,-5 0 0-15,0 0 0 0,-1 1 0 0,-5-1 0 16,2 0 2-16,-4 1 0 0,2-2 2 0,-4-2-2 15,-1 2 13-15,0-2 8 0,-6 0 11 0,1-1 18 16,-4 1-8-16,-3 0-4 0,-5 0-9 0,-1 1-14 16,3-1-4-16,-5 1-3 0,2 0-2 15,-1 0-9-15,-2 1 3 0,3 0-9 0,2 0-23 16,-1 3-33-16,2-1-57 0,0-1-98 0,4 1-152 16,4-3-408-16,5-1-590 0</inkml:trace>
  <inkml:trace contextRef="#ctx0" brushRef="#br0" timeOffset="-169093.84">23906 5164 1057 0,'0'0'514'0,"0"0"-352"0,0 0 4 16,0 0 1-16,0 0-16 0,0 0-12 0,0 0-36 15,0 0-38-15,121-74-27 0,-108 70-20 16,3 4-11-16,-3 0-3 0,-1 0-3 0,2 4-4 15,-1 2-1-15,-3 1 1 0,-1 1 0 0,0 2-1 16,-4 0 3-16,1 1-3 0,-3 0 0 0,-2 0 3 16,-1 2 2-16,0 0 1 0,0 0 3 0,-4-1 4 15,-3 0 0-15,-2-1 4 0,-3 2 0 16,-1-1 0-16,-5 1-1 0,-1 0 3 0,-2 1 2 16,-1 0-2-16,-2 0 3 0,1 1 0 0,0-2-1 15,0 0 4-15,2-3 7 0,3-2 3 0,0-2 6 16,5-2 0-16,3-1-5 0,1-1-3 15,2-1-3-15,6-1-5 0,1 1-2 0,0-1-1 16,0 0-3-16,0 0-5 0,5 0-2 0,0 0 1 16,5 0 1-16,1 0 5 0,6-1 2 0,2 0-3 15,4-2-1-15,4-1-1 0,0 1-3 16,3-2-2-16,3 0-2 0,1 2-2 0,-1-1-6 16,-2 3-7-16,5-2-29 0,-3 1-48 0,-1 0-66 15,0-1-119-15,-6 1-208 0,-11 0-1078 0</inkml:trace>
  <inkml:trace contextRef="#ctx0" brushRef="#br0" timeOffset="-168694.5">24385 4809 2009 0,'0'0'189'0,"0"0"19"0,0 0-13 15,0 0-36-15,0 0-34 0,0 0-36 16,0 0-35-16,0 0-38 0,0 0-22 0,0 0-4 16,0 0 0-16,0 0 9 0,0 0 3 0,0 0 2 15,70 41 0-15,-47-24 2 0,4 2 1 0,2 0-2 16,1 0 2-16,0-1-1 0,1 0-1 16,-1-1 1-16,0-1-1 0,1 1-2 0,-1-3 3 15,-3 0 0-15,0-2-2 0,-4 1 1 0,-1 0-5 16,-5-1 2-16,-1-1-3 0,-6-1-1 15,-2 1-1-15,-1 0-6 0,-4 1 1 0,-1 2 0 16,-2 0 2-16,0 0 2 0,-5 3 3 0,-5-1-2 16,0 3 3-16,-5 1 3 0,-3-1 0 15,-4 3 3-15,-5 2-2 0,-4 0 3 0,-2 2-1 16,-4-2 5-16,-1 3 0 0,-6-4 1 0,2 1-1 16,-6-2-1-16,4-1 1 0,-1 0-3 0,1-3 2 15,5 0-2-15,5-2-5 0,5-3-7 0,6-3-17 16,4-1-40-16,7-1-54 0,4 0-100 0,6-2-192 15,2-3-513-15,0 0-516 0</inkml:trace>
  <inkml:trace contextRef="#ctx0" brushRef="#br0" timeOffset="-168413.3">26111 4991 2618 0,'0'0'130'0,"0"0"3"0,0 0-10 0,0 0-29 15,0 0-25-15,0 0-22 0,0 0-26 16,0 0-22-16,0 0-6 0,0 0 3 0,0 0 0 16,0 0 6-16,0 0 0 0,0 0 3 0,-38 62-1 15,24-40 4-15,0-1 1 0,-1 0-5 0,-1 1 1 16,1-2-2-16,-1-2 2 0,-1 2-2 15,0 0 2-15,-1 0 0 0,-2 1-10 0,-2-1-11 16,1 1-25-16,-2 0-40 0,0-2-59 0,0 0-99 16,4-4-210-16,8-7-923 0</inkml:trace>
  <inkml:trace contextRef="#ctx0" brushRef="#br0" timeOffset="-168213.45">25604 5207 2380 0,'0'0'158'0,"0"0"-23"16,0 0-18-16,0 0-7 0,0 0-14 0,0 0-25 15,0 0-27-15,0 0-14 0,142 1-12 0,-111 6-9 16,5-1-1-16,0 1-5 0,1 0 2 16,2 0 0-16,-2 1-10 0,3-1-21 0,-1-1-40 15,-1 0-56-15,-5 0-75 0,-1 1-133 0,-7-4-235 16,-12 0-993-16</inkml:trace>
  <inkml:trace contextRef="#ctx0" brushRef="#br0" timeOffset="-167846.22">25839 4959 658 0,'0'0'893'0,"0"0"-610"0,-165-20 10 15,107 20-52-15,7 0-33 0,5 9-36 0,5 3-38 16,4 4-31-16,6 3-30 0,5 3-23 0,2 1-15 15,10 5-2-15,1-1-7 0,3 2-1 0,6 3 6 16,3 0-10-16,1 0-2 0,5 1-3 16,8 0-9-16,3 2 4 0,3-2 2 0,8-1-1 15,4-2 4-15,2-4-2 0,7-2-2 0,0-4-5 16,4-4-10-16,2-4-8 0,1-1-11 16,-1-4-8-16,3-4 3 0,-4-2-2 0,3-1 5 15,-4 0 5-15,4-2 8 0,-2-5-1 0,2-1 0 16,-3-5 0-16,-1-1-6 0,-5-3 9 0,-4-2 9 15,-4-2 2-15,-4-4 2 0,-5-1 3 16,-6-1-3-16,-3-6 1 0,-5 2 5 0,-3-3-3 16,-4-1 1-16,-1 0-5 0,-6 0 0 0,-9 1-8 15,-5 2 0-15,-6 3-3 0,-6 1-5 0,-5 5-1 16,-6 2-6-16,-5 4-17 0,-2 3-44 16,0 5-47-16,-1 2-73 0,7 5-97 0,5 2-150 15,18 0-452-15,7 0-162 0</inkml:trace>
  <inkml:trace contextRef="#ctx0" brushRef="#br0" timeOffset="-167595.61">26822 4666 2528 0,'0'0'73'0,"0"0"-58"0,0 0-8 15,0 0 8-15,0 0 40 0,0 0 29 0,0 0 11 16,-36 130-7-16,27-83-28 0,0 3-11 16,2 2-8-16,0 1-4 0,2 1-2 0,-1-4-6 15,3 2-9-15,1-1-8 0,-1-3 1 0,3 1-5 16,2-5-1-16,-2-4-7 0,0-1-10 16,5-7-21-16,1-1-27 0,0-6-42 0,0-2-67 15,0-3-136-15,1-5-347 0,-5-6-953 0</inkml:trace>
  <inkml:trace contextRef="#ctx0" brushRef="#br0" timeOffset="-166977.12">26999 4782 2345 0,'0'0'113'0,"0"0"-3"0,0 0-25 15,0 0-48-15,0 0-22 0,0 0-5 0,0 0-2 16,0 0-2-16,0 0 3 0,0 0-4 16,0 0 1-16,53 120 3 0,-41-86-1 0,1 4 3 15,0 1-5-15,-2 0-8 0,2 0-14 0,1 1-13 16,-3-2-15-16,2-1-19 0,-1-4-12 0,-4-2-14 16,1-2-4-16,-3-1 0 0,-2-5 1 15,0-3 6-15,-3-4 4 0,-1 0 12 0,0-5 10 16,0-1 7-16,-2-4 7 0,-2 1 6 0,0-1 7 15,-1 0 9-15,0-1 9 0,-1-1 5 0,1-1 7 16,0 1 3-16,-1-2 0 0,-2 0 3 0,2 0-2 16,0-2 7-16,1 0 6 0,1 0 10 0,0 0 9 15,2-3 14-15,-2-1 20 0,3-1 9 16,0 0 12-16,-1 0-3 0,2-2-2 0,0 1-5 16,0-1-8-16,0-1-1 0,0 0-9 0,0-1-5 15,3-4-3-15,-1 0-7 0,2 0 0 16,1-2-4-16,0-2-10 0,3 1-1 0,-2 0-5 15,2 0-6-15,1 1-1 0,0 2-2 0,2-1-1 16,-1 1-6-16,1 1 6 0,3 3-10 0,-2 0-3 16,3 1 1-16,-1 1-8 0,1 1 5 15,-1 1 2-15,1 1 2 0,0 2 1 0,2 1 2 16,-3-1 2-16,0 2 0 0,-1 0-3 0,-2 0-3 16,2 6-3-16,-3 2-2 0,-3 2-2 15,1 0 3-15,0 0-2 0,-1 3 1 0,-1 0 2 16,-2 1 0-16,-1-2 0 0,0 1 1 0,-3-2-5 15,0 0 2-15,0-3 4 0,0-1-2 0,-4 0 5 16,-2-1 3-16,-3 0 8 0,-3 0 5 0,-3 0 1 16,-3-2-1-16,-2 1-6 0,-2-2-2 15,-4 1-1-15,-2-1-4 0,0 1-2 0,-3-1-2 16,-3 1-2-16,2 0-7 0,-1 0-17 0,3 1-43 16,2 2-71-16,3 0-109 0,10 0-195 0,5-3-1088 15</inkml:trace>
  <inkml:trace contextRef="#ctx0" brushRef="#br0" timeOffset="-166493.22">27515 5291 1956 0,'0'0'210'15,"0"0"-32"-15,0 0-34 0,0 0-25 16,0 0-17-16,0 0-14 0,0 0-26 0,139-87-26 15,-116 81-16-15,-2 1-12 0,4 2-3 0,-3 2-1 16,1 0-4-16,-5 1-2 0,0 0 1 0,-4 0-3 16,-3 2-2-16,-4 0 0 0,-2 2-6 15,-3-2-4-15,1 2 0 0,-3 0-1 0,0 1-2 16,0 1 3-16,-1 2 4 0,-5 1 1 0,-3 0 5 16,-3 1 3-16,-2 0 0 0,-1 0-9 0,-4 0-3 15,2 0-6-15,2 0-5 0,-3 0 6 0,6-2 3 16,-3 1 1-16,6-1 1 0,0 2 2 15,2-1-4-15,3 0 2 0,2-2 0 0,0-1 2 16,2 3 2-16,0-2 2 0,2 0 4 0,2 0-2 16,-1 0 2-16,5 1 0 0,-3 0 0 0,1-1 5 15,4 2-1-15,0 1 1 0,-1-1-1 16,2 1 2-16,0-1-2 0,0 1 0 0,2 0 3 16,2 0-2-16,-4 1 0 0,0 0 0 0,-1-1 1 15,-1-1-2-15,-1-1 3 0,-3-2-2 16,0 0 2-16,-2-2 5 0,-2 0 2 0,-1-2 7 15,0-1 5-15,0-1 17 0,-2 1 12 0,-4-1 12 16,0 0 4-16,-5 2-5 0,-1-2-12 0,-6 0-9 16,1 0-5-16,-7 0-11 0,0-2-6 15,0 1-4-15,-4 0-8 0,2 1-2 0,0 0-1 16,-4 0-14-16,1 0-41 0,2 1-70 0,-3 4-157 16,9-2-435-16,6 0-891 0</inkml:trace>
  <inkml:trace contextRef="#ctx0" brushRef="#br0" timeOffset="-165840.27">27812 4686 2270 0,'0'0'129'0,"0"0"12"0,0 0-26 16,0 0-26-16,0 0-31 0,0 0-30 0,0 0-20 15,0 0-9-15,0 0-1 0,0 0 4 16,0 0 16-16,0 0-4 0,0 0 3 0,47 82-1 16,-29-61-4-16,7 3 2 0,3-1 4 0,4 2-1 15,1 0-2-15,5-2 0 0,-2 0-6 16,2 1-2-16,0-3 3 0,-2-2-3 0,-1 0-1 16,0-2-1-16,-1-1 1 0,-2-1-4 0,-1 1-1 15,-3 0 1-15,0-1-4 0,-2-1-1 0,-3 1 2 16,3 0-2-16,-7 0-1 0,-1 1-1 15,-4 1-3-15,-1-2-3 0,-4 4 0 0,-2-3 1 0,-4 2-1 16,-3 0 1-16,-1 3 4 0,-8-2 0 16,-2-1 4-16,-8 3 2 0,-2-4 4 0,-4 1 3 15,-5-2 1-15,-4 0 3 0,-2 0-2 16,-2-2-1-16,-4 0-2 0,-3 0-1 0,1-2-3 16,3 3-1-16,-1-2-23 0,4 1-41 0,4-2-74 15,1 1-143-15,11-3-251 0,7-3-978 0</inkml:trace>
  <inkml:trace contextRef="#ctx0" brushRef="#br0" timeOffset="-165353.9">29284 4975 1133 0,'0'0'350'0,"0"0"17"16,0 0-82-16,0 0-74 0,0 0-68 0,0 0-64 15,0 0-50-15,0 0-19 0,0 0 2 16,0 0 6-16,0 0 11 0,0 0 8 0,0 0-2 16,0 0 1-16,0 92-6 0,1-73-7 0,2 2-4 15,0 0-3-15,-1-1-6 0,1 0 3 0,3 0 0 16,-2-1-3-16,2-1-4 0,-2 0-18 16,4-1-29-16,-4 0-42 0,3-1-67 0,-1 2-128 15,-3-7-229-15,-1-3-1034 0</inkml:trace>
  <inkml:trace contextRef="#ctx0" brushRef="#br0" timeOffset="-164212.29">29253 5053 931 0,'0'0'256'0,"0"0"-29"0,0 0-103 0,0 0-40 16,0 0-10-16,0 0 7 0,0 0 1 0,0 0-1 16,0 0-15-16,0 0-14 0,0 0-9 0,0 0-9 15,0 0-6-15,0 0-1 0,-69 93-8 16,67-86-5-16,2 0-2 0,0-1-2 0,0-1-1 15,0 0 1-15,5 0 1 0,0 0-9 0,2-1-14 16,0-1-18-16,2 1-32 0,0-3-22 0,1-1-16 16,3 0-10-16,-2 0 4 0,0-3 10 15,0-3 15-15,-3-1 18 0,0-1 11 0,0-2 9 16,0 1 0-16,-4-1-3 0,2-3 7 0,-4 2 9 16,0-2 15-16,-2 0 17 0,0 1 10 0,0 2 14 15,-5 0 14-15,-2 4 14 0,-1 4 4 0,-2 2 5 16,0 0 5-16,-2 2 4 0,-1 5 17 15,-4 4 3-15,3-1-2 0,-2 3-5 0,3 2-11 16,1 0-14-16,-3 2-12 0,7 0-9 0,2-1-10 16,0 1-3-16,4-2-3 0,2-1-3 15,0 0-4-15,0 0 2 0,4 0-1 0,2-2 3 16,3 0 0-16,3-3 3 0,-1 1 1 0,4-5-4 16,-1 1 1-16,0-2-6 0,3 0-1 15,0-2-4-15,-2-1-1 0,3-1 0 0,-1 0-2 16,-2 0 4-16,0-2-2 0,-2-4 4 0,-2 1 5 15,-1-3 2-15,0-3 2 0,0 2 1 0,-3-4-5 16,-4-1-5-16,-1 2-2 0,-2-3-6 0,0-1-1 16,-2-1 1-16,-7-3-2 0,0 0-1 15,-3 3-4-15,0-1-6 0,-5 4-4 0,3 1-1 16,-6 4-2-16,0 3-3 0,-1 4-3 0,-3 2-1 16,0 0-1-16,4 6-17 0,-1 3-35 0,0 2-75 15,8 4-109-15,3-2-174 0,3-5-799 0</inkml:trace>
  <inkml:trace contextRef="#ctx0" brushRef="#br0" timeOffset="-163792.95">29084 5713 2525 0,'0'0'137'0,"0"0"-9"16,0 0-26-16,0 0-32 0,0 0-29 15,0 0-24-15,0 0-26 0,0 0-27 0,0 0-21 16,0 0-50-16,0 0-96 0,0 0-200 0,0 0-508 16,0 0-383-16</inkml:trace>
  <inkml:trace contextRef="#ctx0" brushRef="#br0" timeOffset="-163632.44">29456 5685 2361 0,'0'0'271'0,"0"0"-96"16,0 0-23-16,0 0-26 0,0 0-35 16,0 0-37-16,0 0-29 0,0 0-27 15,0 0-18-15,0 0-9 0,0 0-32 0,0 0-67 0,0 0-127 16,122-62-281-16,-111 66-1110 0</inkml:trace>
  <inkml:trace contextRef="#ctx0" brushRef="#br0" timeOffset="-163452.73">29885 5652 1639 0,'0'0'709'0,"0"0"-445"16,0 0-55-16,0 0-37 0,0 0-45 0,0 0-33 16,0 0-39-16,0 0-32 0,0 0-20 0,0 0-9 15,0 0-12-15,0 0-8 0,0 0-21 0,59-66-59 16,-52 71-87-16,-3 2-185 0,1-2-549 15,-3-2-667-15</inkml:trace>
  <inkml:trace contextRef="#ctx0" brushRef="#br0" timeOffset="-163076.05">30800 5467 502 0,'0'0'528'0,"0"0"-297"0,0 0 13 16,0 0 1-16,0 0-7 0,0 0-14 15,0 0-43-15,0 0-51 0,0 0-31 0,0 0-26 16,0 0-24-16,0 0-21 0,0 0-30 0,0 0-13 0,29-36-4 16,-33 46 4-16,-3 2 15 0,-4 5 0 15,0 1 6-15,-2 3-2 0,-3-1-1 0,3 2 1 16,-4 1 3-16,-2-2-1 0,4 1 0 16,-3 2 3-16,-1-1-5 0,-1 0-9 0,0 0-26 15,5-1-36-15,-4-2-47 0,2-1-54 0,3-2-55 16,2-2-72-16,-3-2-123 0,5-5-249 15,6-3-115-15</inkml:trace>
  <inkml:trace contextRef="#ctx0" brushRef="#br0" timeOffset="-162886.87">30432 5609 589 0,'0'0'437'0,"0"0"-112"16,0 0-71-16,0 0-9 0,0 0-35 15,0 0-39-15,124 5-38 0,-91 4-33 0,1 0-34 16,4 5-21-16,-2-1-19 0,3-1-10 0,-3 2-1 16,-1 0-5-16,-4 0-5 0,-1-1-13 0,-2 1-32 15,-5-1-62-15,3 1-108 0,-9-2-171 0,0-3-381 16,-9-3-382-16</inkml:trace>
  <inkml:trace contextRef="#ctx0" brushRef="#br0" timeOffset="-162394.13">30595 5392 1538 0,'0'0'113'0,"0"0"34"0,0 0 12 15,0 0-2-15,0 0-19 0,0 0-29 0,-131 11-24 16,115 4-19-16,-2 2-10 0,-1 2-7 16,6 2 0-16,1 0-6 0,-1 2-4 0,7-1-2 15,-1 0-10-15,4 2-1 0,-1-1-5 0,4 0-3 16,0 3 1-16,0-3 0 0,8 2-6 0,0-1-2 15,2-2 0-15,3-1 1 0,3-1-2 0,0-1 3 16,4-3-6-16,0-3-5 0,6 0-3 16,-3-2-11-16,5-3-1 0,-5-1-3 0,5-3 1 15,0 0 4-15,-3-4 1 0,4 0 5 0,-1 0 1 16,-2-6 4-16,3-2 1 0,-2-1 4 0,-3-3 0 16,1-1 2-16,-4-3-2 0,-2-1-2 15,-3 0-1-15,-5-3-2 0,0-1-4 0,-3-1-1 16,-6 1 4-16,-2-5-6 0,0 1 3 0,-4-3-7 15,-6 3-7-15,-7 0-6 0,-3 1-10 0,-3 5-10 16,-7 4-22-16,-10 4-28 0,0 4-44 0,-10 3-76 16,-2 4-109-16,9 0-236 0,14 0-830 0</inkml:trace>
  <inkml:trace contextRef="#ctx0" brushRef="#br0" timeOffset="-162174.97">28970 5860 1839 0,'0'0'238'0,"0"0"-225"16,0 0 10-16,0 0 31 0,0 0 20 0,0 0 3 15,0 0-10-15,0 0-22 0,0 0-18 16,0 0-9-16,0 0-1 0,0 0-2 0,-102 131-3 15,89-116-12-15,-4 0-30 0,3 0-57 0,-4 1-97 16,-1 0-139-16,7-6-323 0,3-2-603 0</inkml:trace>
  <inkml:trace contextRef="#ctx0" brushRef="#br0" timeOffset="-161975.35">28531 5856 2441 0,'0'0'150'0,"0"0"-18"16,0 0-56-16,0 0-42 0,0 0-6 0,0 0-9 16,0 0-1-16,0 0 0 0,0 0-9 0,0 0-5 15,142 48 2-15,-111-31-3 0,4 0-3 16,0-1 0-16,-2 0-16 0,4-2-32 0,-4 1-47 16,-1-3-72-16,1-1-99 0,-1-1-134 0,-9-3-275 15,-10-2-596-15</inkml:trace>
  <inkml:trace contextRef="#ctx0" brushRef="#br0" timeOffset="-161646.1">28804 5870 1379 0,'0'0'245'0,"0"0"-15"0,0 0 19 15,-156 19-19-15,121-6-65 0,2 3-31 0,3 4-34 16,2-1-31-16,5 3-15 0,5 2-20 0,2 1-14 15,4 0-9-15,7 0 2 0,0 2-7 0,5-2 1 16,2 1 2-16,5-3-1 0,6 1 4 16,3-3 2-16,4-2 1 0,4-3-4 0,2-2 0 15,4-3-4-15,1-3-4 0,1-2-3 0,5-2-1 16,1-3-5-16,-1-1-1 0,3 0 4 0,-1-3-4 16,0-2 4-16,-5-1 2 0,3-2 1 15,-4-3 1-15,-3 0 0 0,-1-1 0 0,-6-1-9 16,-3-1 5-16,0-2-3 0,-8-2-1 0,-1 2 6 15,-3-4-4-15,-6-1 0 0,0-3-3 0,-2-3 3 16,-4 1-12-16,-5-4-8 0,-3 1-18 0,-5 0-32 16,-5 4-40-16,-1 1-57 0,-6 3-111 15,9 8-224-15,4 4-999 0</inkml:trace>
  <inkml:trace contextRef="#ctx0" brushRef="#br0" timeOffset="-161145.06">31355 5127 1379 0,'0'0'156'0,"0"0"58"16,0 0 41-16,0 0-7 0,0 0-14 15,0 0-38-15,0 0-57 0,0 0-53 0,0 0-65 16,0 0-37-16,0 0-3 0,0 0 14 0,0 0 22 16,30 37 20-16,-33 14 8 0,-2 7-6 0,4 3-2 15,-1 1-5-15,1-1-5 0,1-4-4 16,0-1-3-16,3-5-5 0,0-2-4 0,3-1 1 15,-3-3-3-15,3-2 2 0,-1-3-2 0,2-2-9 16,-1-5-6-16,-1-1-13 0,2-4-24 0,-1-3-30 16,2-5-51-16,-1-3-74 0,-2-3-137 15,1-4-256-15,-4-6-979 0</inkml:trace>
  <inkml:trace contextRef="#ctx0" brushRef="#br0" timeOffset="-160662.39">31695 5338 1791 0,'0'0'110'0,"0"0"-10"0,0 0-33 16,0 0-46-16,0 0-13 0,0 0 9 0,0 0 17 16,0 0-5-16,0 0 1 0,-13 123-4 0,13-92-3 15,0 1 2-15,1 1-6 0,6-2-1 16,0 1-1-16,-2-2 1 0,5 1 0 0,-3-3 2 15,-2-1-9-15,2-3-7 0,0-4-13 0,-3-3-10 16,-3 1-9-16,0-3-13 0,-1-3-7 0,0-1-5 16,-1-1 2-16,-3-1 8 0,-3-2 9 15,2-2 7-15,-2 0 8 0,-1-3 9 0,4-1 7 16,-3-1 6-16,4 0 9 0,-2-1 5 0,4-2 4 16,-1-3 0-16,0-1-2 0,2-1-7 0,0-2-2 15,1 1-8-15,3 0-3 0,4-1-3 0,1-1-2 16,1 0 4-16,1-1 1 0,2 3 4 0,1 0-2 15,-1 1 2-15,-2 2 3 0,0 2 3 16,1 0-1-16,-2 2 0 0,0 1 2 0,1 1 0 16,-2 0 4-16,0 0 0 0,0 0-2 0,-2 1-3 15,-2 2 0-15,1 3-3 0,-3 0-3 16,2 2 3-16,-2 0-2 0,-1 1 2 0,-2 1 3 16,1 0 2-16,-1-1 1 0,0 1 3 0,-2-2 4 15,-6 1 1-15,3-1 4 0,-3 3 2 16,-5-3-1-16,1 0-4 0,-1 0-1 0,-4 0-5 15,0 0-2-15,-2 1 0 0,-2-1-6 0,-4 2-16 16,3-2-36-16,0-1-57 0,0 2-93 0,4-4-157 16,4 0-392-16,7-2-324 0</inkml:trace>
  <inkml:trace contextRef="#ctx0" brushRef="#br0" timeOffset="-160196.05">31964 5716 1485 0,'0'0'193'0,"0"0"18"0,0 0-14 15,0 0-35-15,0 0-50 0,0 0-45 0,0 0-45 16,0 0-22-16,0 0-5 0,0 0-4 16,0 0 6-16,0 0 1 0,0 0-2 0,0 0 2 15,71 56 2-15,-64-39-1 0,0 0 2 0,2-2 3 16,-2 0 0-16,0 1 0 0,-1 0 0 15,2-2-3-15,-1-1-7 0,-2-2-3 0,0 0-9 16,0-3-5-16,-4-2-5 0,2-1 1 0,-3-2 1 16,0 0 3-16,0-2 7 0,0 0 6 0,0-1 7 15,0 0 11-15,0 0 3 0,0-2-2 16,0-3-1-16,-2-1-3 0,1 0-2 0,-1-2-1 16,0-1 2-16,1 0 1 0,0 0-4 0,1-2 4 15,0 0-1-15,1-2-8 0,4-1 7 16,2 1-2-16,-3 1-3 0,4 0 2 0,-2 3 0 0,0 2-4 15,1 1 4-15,0 3 11 0,-2 1-2 16,3 1 10-16,-4 1 3 0,2 0-5 16,-3 0-1-16,4 0-2 0,-2 1-7 0,2 3-1 15,-1 3 1-15,-1 1-1 0,3 2-1 0,-1 0-4 0,0 1 3 16,1 0-3-16,-2 3 0 0,-2 0 5 16,3-1-4-16,0 1 2 0,-1 0 0 0,1 0 1 15,0 0-3-15,4-2-11 0,-1 1-19 0,4-1-39 16,0 0-57-16,6 0-100 0,-4-4-162 15,-4-3-350-15,-4-1-170 0</inkml:trace>
  <inkml:trace contextRef="#ctx0" brushRef="#br0" timeOffset="-159779.73">32583 5724 1031 0,'0'0'186'0,"0"0"11"15,0 0 39-15,0 0 3 0,0 0-5 16,0 0-40-16,0 0-58 0,0 0-59 0,0 0-34 16,0 0-25-16,0 0-10 0,0 0 12 0,0 0-7 15,0 0 4-15,32-25 0 0,-18 32-8 0,6 1 0 16,1-1-3-16,3 4-2 0,0-1-8 0,2 2 3 16,2 1-2-16,-1-1-1 0,4 1 5 15,-1-1-1-15,1 0-4 0,-2 1 1 16,0-3 2-16,-3-1-1 0,0-1 2 0,-6 0-1 0,-1-2 0 15,-6-1-5-15,0 1 1 0,-5-3-5 0,-2 1-10 16,-4-2-3-16,1 1-5 0,-3 1 1 16,0 1 5-16,-3 1 13 0,-3 2 2 0,-1 1 6 15,-3 3 8-15,-4 3-6 0,-3 0 6 0,-3 2 1 16,-7 4 1-16,-3 2 0 0,-4 0 4 16,-5 3 1-16,-2 0-4 0,-6 0 5 0,3 3 1 15,-4-3 1-15,5 0 1 0,-9 5 1 0,-5 0-5 16,4 2-2-16,2-3-15 0,12-6-2 15,11-4-2-15,6-4 1 0,1-2 11 0,5-2-1 16,-1 1-3-16,4-2-17 0,-1-2-40 0,3 0-74 16,0-1-151-16,4-2-375 0,2-2-858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4:33:52.045"/>
    </inkml:context>
    <inkml:brush xml:id="br0">
      <inkml:brushProperty name="width" value="0.05292" units="cm"/>
      <inkml:brushProperty name="height" value="0.05292" units="cm"/>
      <inkml:brushProperty name="color" value="#FF0000"/>
    </inkml:brush>
  </inkml:definitions>
  <inkml:trace contextRef="#ctx0" brushRef="#br0">25612 5982 64 0,'0'0'460'0,"0"0"-212"0,0 0-15 0,0 0-2 16,0 0-14-16,0 0-1 0,0 0-22 0,0 0-34 16,0 0-39-16,0 0-21 0,0 0-13 15,0 0-7-15,19-57 2 0,-18 54-6 0,0 1 3 16,0-2-9-16,-1 3-5 0,2 0-8 0,-2 0-8 15,1 1-10-15,-1 0-4 0,0 0-3 0,0 0-7 16,0 0 1-16,0 0-11 0,0 0-7 0,-1 2-3 16,-1 0-5-16,-1 4 6 0,-4 2 0 15,0 2 6-15,-4 1-2 0,-1 0-1 0,2 2 2 16,-3-1-5-16,-2 0 0 0,0 2 0 0,-3 0 0 16,-3 0-2-16,1 1 3 0,0 0 0 15,-1 3-3-15,-2-2 3 0,1 1-1 0,-3 1-2 16,0-1 0-16,-2 0-2 0,-1-1-2 0,1-2 2 15,-2-1 1-15,-1-2 0 0,3 2 1 0,-1-3-3 16,1 2-2-16,0-1-1 0,2-1 0 16,-1-2-1-16,3 2-5 0,-1-2 0 0,0-1-5 15,3 1 1-15,2 0-7 0,1 0-14 0,4-1-20 16,2-2-33-16,3 0-33 0,1 0-42 16,2-2-97-16,0 2-209 0,3-3-362 0,0-1-307 0</inkml:trace>
  <inkml:trace contextRef="#ctx0" brushRef="#br0" timeOffset="350.84">24916 6184 1432 0,'0'0'209'0,"0"0"-27"0,0 0-12 16,0 0-5-16,0 0-30 0,0 0-14 0,0 0-34 15,0 0-30-15,0 0-22 0,0 0-14 0,0 0-2 16,0 0-3-16,0 0-1 0,0 0 0 0,-128 63 0 16,110-45-3-16,5 1 1 0,-4-1-1 15,5-2-5-15,1-1 3 0,-1-1 1 0,4-2 0 16,1-1 4-16,5-3 0 0,0 1-3 0,2-2 1 16,0 0 2-16,0-1-1 0,3 0 6 15,3 2 6-15,4-1 2 0,1 1 3 0,3-1 4 16,3 0-1-16,3-1-4 0,2 0-1 0,1-2-6 15,4 1-7-15,-4-2-4 0,4 1-2 0,0-1-5 16,0 0 0-16,1-1-2 0,-1 0-6 0,0-1-10 16,-2 1-24-16,-1 0-39 0,-1 0-60 15,0 0-83-15,-3 2-165 0,-3-1-307 0,-8 0-849 0</inkml:trace>
  <inkml:trace contextRef="#ctx0" brushRef="#br0" timeOffset="5069.31">29192 6118 841 0,'0'0'172'0,"0"0"-66"0,0 0 24 15,0 0 11-15,0 0-14 0,0 0 3 0,0 0-2 16,0 0-15-16,-124 7-3 0,102 7-14 0,-3 1-15 16,1 5-5-16,-4 2-9 0,-3 4-3 0,1 2 1 15,-2 4 1-15,-7 4-6 0,2 4 1 16,-6 5 2-16,0 6-4 0,-2 4-3 0,0 4-10 15,3 4-8-15,1 6-8 0,0 6-1 0,1 6 1 16,2 5 2-16,5 4-1 0,3 3-2 0,4 6-3 16,3 1 1-16,9 5 2 0,3 2-2 0,8 2 1 15,3 0-6-15,7 0 1 0,7-4-3 16,6 1-1-16,4-4-5 0,0-3-7 0,4-6 1 16,2-3-5-16,0-9 1 0,0-3 3 0,-3-7-4 15,0-6 1-15,0-4 3 0,-5-3-2 0,0-5-5 16,2-3 3-16,-3-3-4 0,1-2-3 15,1-5 5-15,-2-2-10 0,0-7-18 0,3-2-19 16,1-8-29-16,-2-3-35 0,6-6-45 0,0-5-74 16,-8-4-237-16,-5-2-1096 0</inkml:trace>
  <inkml:trace contextRef="#ctx0" brushRef="#br0" timeOffset="5509.01">31284 6224 1722 0,'0'0'19'0,"0"0"51"0,0 0 16 15,0 0 16-15,0 0 3 0,0 0 13 16,0 0 1-16,0 0-9 0,0 0-16 0,124-46-26 16,-87 51-15-16,1 8-15 0,6 10-8 0,4 7-3 15,4 13-11-15,3 14-5 0,6 12-3 0,0 12-5 16,-1 13 4-16,-9 8 0 0,-2 10 1 15,-15 4 1-15,-6 1-1 0,-12 2 2 0,-10-5-1 16,-6-5 2-16,-6-3 1 0,-9-9 1 0,-4-5-2 16,4-8 1-16,-3-8-2 0,2-8-2 0,2-7 2 15,4-8 2-15,1-7-3 0,-1-4-2 0,2-7-4 16,2-1-2-16,-1-7 2 0,-3-1-2 16,3-2-18-16,-3-3-41 0,-1-3-70 0,-3 0-146 15,3-4-288-15,2-5-1025 0</inkml:trace>
  <inkml:trace contextRef="#ctx0" brushRef="#br0" timeOffset="6543.45">29435 7189 984 0,'0'0'260'0,"0"0"38"15,0 0-15-15,0 0-36 0,0 0-49 0,0 0-26 16,0 0-21-16,0 0-31 0,0 0-24 16,0 0-16-16,0 0-24 0,0 0-12 0,0 0-14 15,0 0-16-15,-21-48-13 0,20 48-13 0,1 2-12 16,-1 5 0-16,-1 4 9 0,-1 7 10 0,2 5 10 15,0 2 3-15,0 2 0 0,0 1-3 16,1-1 0-16,0 2 1 0,0-3-3 0,0-1 1 16,3 2 0-16,-1-3 0 0,4-2-4 0,0 1 2 15,0-4-3-15,4 0 0 0,-2-4 2 16,0 0-1-16,1-3 3 0,1-1-2 0,0-3 0 0,2-1-1 16,-4-3-1-16,0-2 3 0,1-1-5 15,2-1 4-15,1-1 3 0,1-6-4 0,-1-1 0 16,-1 0-1-16,0-3-5 0,-2 2 0 0,-2-1 1 15,-2-2-2-15,2 4-1 0,-4 0 5 16,-1 2 1-16,2 2 0 0,-3 0 3 0,-1 3-3 0,0 1-8 16,0 0-6-16,0 0-6 0,0 0-5 15,0 0-2-15,0 1 3 0,0 3 7 0,0 0 6 16,3 2 15-16,3 2 4 0,-1 1-1 0,5 3 1 16,-1-3 0-16,1 0-1 0,2 0 3 15,1 0 2-15,4-2 0 0,1 0 4 0,1 0-2 16,1-3-3-16,1 0 1 0,-1 0 0 0,0-3 2 15,0-1 4-15,-2 0 2 0,-2-4-4 16,2-2-1-16,-4-1 3 0,1-2 3 0,-4-3 9 16,-1-1 5-16,-4-1 3 0,1-3-2 0,-3-1-2 15,-1-4-3-15,-2-2-7 0,-1-2-4 0,0-2-7 16,0-1-3-16,-4-2-1 0,0 2-2 16,1 0-3-16,-3 0-1 0,2 4-3 0,-3 1 0 15,3 1 2-15,-2 4 0 0,2 3-6 0,-1 4-6 16,3 4-9-16,0 3-25 0,-4 4-40 0,5 1-51 15,1 6-51-15,-1 9-65 0,1 7-99 0,0-4-200 16,0-3-954-16</inkml:trace>
  <inkml:trace contextRef="#ctx0" brushRef="#br0" timeOffset="7189.93">30223 7826 1120 0,'0'0'931'0,"0"0"-791"0,0 0-3 16,0 0-7-16,0 0-15 0,0 0-8 0,0 0-15 16,0 0-18-16,0 0-22 0,0 0-17 15,0 0-5-15,0 0-4 0,0 0-2 0,0 0 3 16,-15-62-2-16,15 62-6 0,0 0-3 0,0 0-8 0,0 0-8 15,0 0-4-15,0 0-9 0,-1 0-10 16,1 3-1-16,0 4 2 0,-1 3 7 0,0 5 10 16,0 3 4-16,-3 1 3 0,3 3 0 15,0 0 0-15,-1 1-2 0,2 1 1 0,0-1-1 16,0 1 2-16,0 2-3 0,0-5 2 16,0-1 2-16,2-4-3 0,-1-2-1 0,4-6-2 0,-2-2 0 15,-2-3-2-15,3-1 6 0,-1-2 1 16,-1 0-1-16,-1 0 10 0,4-2 5 0,0-4 2 15,1-3 3-15,-1-3-1 0,2-1-9 0,-3-2 0 16,5 0 1-16,-7-2-3 0,2-2 2 0,-2-2 1 16,-2 1-6-16,0-2 0 0,0-1 0 15,0 2-5-15,0 3 0 0,0 1 2 0,1 4-3 16,0 4-1-16,-1 2 3 0,0 2-4 0,1 3-4 16,0 2-1-16,2 0-5 0,-1 0-8 15,0 0 3-15,4 2 1 0,2 5 5 0,5 4 7 0,1 2 5 16,6 2 2-16,1 1-2 0,-1 3 1 15,7 0-2-15,-2 0 0 0,3-1 0 0,1-2 2 16,-4 0-2-16,3-3 1 0,-6-2 1 0,-1-3-3 16,0-2 2-16,-3 1 2 0,-5-2-6 15,0-2 6-15,-2-2 0 0,-4 1 3 0,0-2 2 16,-5 0 8-16,2 0 6 0,-3-3 10 0,0-3 10 16,-1-1-6-16,0-2-9 0,0-2-7 0,0-2-9 15,0-1-4-15,-1-2 0 0,-3-2-3 16,2-1-7-16,-1 0-2 0,1-2-7 0,-3-1-11 15,2 3-5-15,1-1-12 0,-4 2-11 0,5 1-7 16,-2-1-18-16,-2 2-42 0,3-1-63 0,-2 0-103 16,-1 1-197-16,1 3-363 0,-1 6-294 0</inkml:trace>
  <inkml:trace contextRef="#ctx0" brushRef="#br0" timeOffset="7794.46">30377 6956 1395 0,'0'0'162'0,"0"0"19"0,0 0-6 0,0 0-30 15,0 0-20-15,0 0-25 0,0 0-40 0,0 0-24 16,0 0-13-16,0 0-10 0,0 0 0 0,0 0 2 16,0 0-6-16,0 0 0 0,106-54 1 0,-87 44-5 15,3-1 3-15,3-1 1 0,-3 1-2 16,-2-2 3-16,1 0-1 0,-2 1 3 0,-3-1-1 16,2-1-1-16,-2 3 2 0,-3-1-7 0,-3 2 5 15,-2 0 2-15,-3 2-2 0,3 0 3 16,-6-1-2-16,-1 5-4 0,-1 1-1 0,0 2-4 15,0 1-15-15,0 0-9 0,0 0-17 0,-1 3-5 16,-1 2 5-16,-5 7 10 0,4 1 14 0,-1 5 4 16,-1 2 4-16,2 2-1 0,-2 2-1 0,4-1 5 15,1 2 2-15,0-2 0 0,0-1 4 16,4 1 0-16,-1-1-2 0,-1-2 2 0,0 1 2 16,1-2-2-16,-3-4 2 0,0 2-1 0,0-1-1 15,0-3-3-15,-5 0 8 0,0-1 0 16,-3-2 0-16,-2 1 8 0,0-2-4 0,-7 0 1 15,4-2 3-15,-6-1 0 0,1-3 3 0,-2-1 3 16,4-2 2-16,-2 0-2 0,-1 0 6 0,1-2-1 16,4-3-1-16,1 0-1 0,-2 0 0 0,4-1-2 15,3 2-1-15,4-2 2 0,-2 3-4 0,3-2-2 16,3 3-1-16,-1-2-2 0,1 2-6 16,0 0-1-16,0-1-8 0,0 0-11 0,1-2-2 15,7 1-8-15,1-2-3 0,3-1-11 0,3-1-34 16,2 0-70-16,4-1-135 0,-2 3-239 15,-8 1-974-15</inkml:trace>
  <inkml:trace contextRef="#ctx0" brushRef="#br0" timeOffset="7934.94">30677 6419 1200 0,'0'0'571'15,"0"0"-363"-15,0 0 27 0,0 0-47 16,0 0-51-16,-33-126-33 0,31 117-37 0,1 0-27 15,1 5-24-15,0 0-15 0,0 3-30 0,0 1-23 16,1 0-13-16,3 2-56 0,5 7-90 0,3 1-184 16,-2 0-373-16,-2-3-358 0</inkml:trace>
  <inkml:trace contextRef="#ctx0" brushRef="#br0" timeOffset="8518.11">30985 6538 2129 0,'0'0'9'0,"0"0"-1"0,0 0 1 0,0 0 21 15,0 0 16-15,0 0 8 0,0 0-1 16,0 0-6-16,-25 134-11 0,21-102-12 0,-2 6-4 16,1-4-7-16,0 3 0 0,0-3-2 0,-1 1-3 15,3-3-4-15,1-1 3 0,-2-2-3 16,3-1-2-16,1-2 3 0,-1-1-3 0,0-1 1 15,0-5 1-15,0-5-1 0,1-3-2 0,0-4 5 16,0-1-2-16,0-4 1 0,0 0 4 0,0-2 13 16,0 0 19-16,0 0 20 0,0 0 6 0,0-7-11 15,0 0-17-15,0-3-22 0,0-1-8 0,0-2-1 16,0-2-1-16,0-2 0 0,2-1-5 16,0 0 0-16,4-1-2 0,3-5-6 0,2 3 3 15,1-3-5-15,2-1-2 0,5-1 4 0,2 0-4 16,0-2 2-16,4 4 2 0,0 1 1 0,1 1 0 15,-2 4 5-15,-2 4 0 0,-4 2-4 16,0 3 3-16,-5 2 3 0,-2 0-1 0,-3 4 8 16,-4 1-5-16,2 0-4 0,-5 2-2 0,-1 0-9 15,0 0-2-15,0 0-5 0,0 2 1 0,-1 1 3 16,-1 3 4-16,-3 1 9 0,1 3 2 16,-5-1 3-16,-2 3 1 0,-4 0 1 0,0 2 1 15,-3 2-3-15,-2-1 3 0,-1 0-3 0,1-1 0 16,0 0 0-16,0 1-2 0,8-4-1 15,1-1-2-15,3-2 0 0,4 1-3 0,0-2 0 16,4 1 4-16,0 0 1 0,7 3 6 0,2-1 6 16,2 2 2-16,1 0 3 0,7-1 4 15,1 4-3-15,1-1-3 0,7 0-2 0,0 2-7 0,0 1-2 16,1 0 0-16,2 0-3 0,-2-1-1 16,0 2 2-16,-1-2-1 0,-4 0-6 0,4-1-15 15,-5 2-25-15,-2-3-38 0,1 1-64 0,-4-1-130 16,-8-3-238-16,0-4-1020 0</inkml:trace>
  <inkml:trace contextRef="#ctx0" brushRef="#br0" timeOffset="15878.51">1739 8841 1511 0,'0'0'150'16,"0"0"20"-16,0 0 19 0,0 0-13 16,0 0-28-16,0 0-16 0,0 0-24 0,0 0-26 15,0 0-16-15,0 0-17 0,0 0-16 0,0 0-7 16,-19-58-6-16,23 53-8 0,3-1 0 0,1 0-1 15,1 0-5-15,2 0 1 0,3 1-1 16,0-1 0-16,3 3 1 0,2-1 0 0,2 2 0 16,1 1-2-16,3 1 6 0,0 0 0 0,4 0-1 15,2 3 4-15,-1 3-1 0,1 1-1 0,3 0 2 16,0 2-7-16,-4 1-2 0,0 1 0 0,-3 0 3 16,-2 1 3-16,-4 0-2 0,-5 2 3 15,0-1-3-15,-5-1-3 0,-2 0 6 0,1-1-2 16,-6 2-1-16,-1 0 10 0,-2 0 1 0,-1-1 5 15,-8 3 8-15,-3-1-2 0,-1 0-4 0,-4 1-2 16,-1-3 4-16,-4 2-8 0,-3-1 2 16,0-1-3-16,-5 0-13 0,1-2 5 0,-2-1-2 15,0-1-2-15,6-2 1 0,-2-3-7 0,6 0-5 16,2-1-5-16,2-1 3 0,3-1-8 0,1 2-22 16,4-2-29-16,2 0-57 0,6 0-95 15,0 0-139-15,0-3-192 0,7 0-396 0,-3 1-202 0</inkml:trace>
  <inkml:trace contextRef="#ctx0" brushRef="#br0" timeOffset="16159.1">2528 8645 1525 0,'0'0'286'0,"0"0"-9"0,0 0-53 16,0 0-44-16,0 0-33 0,0 0-33 0,0 0-32 15,0 0-17-15,-125 50-18 0,101-28-11 0,-4 3-1 16,3 1-5-16,0 2-3 0,4-2 0 16,2 1-6-16,9-1-12 0,5 0-4 0,1-1 1 15,4 0-5-15,6 0 2 0,4-2 2 0,3-1-7 16,2-2 2-16,1-1 1 0,3-1 1 16,0-3-2-16,2 0 1 0,-1-1-1 0,1-3-9 0,0-1 9 15,-2-2-9-15,1-3-23 0,-2-1-31 16,-1-1-63-16,1-2-86 0,0-1-141 0,-6 0-297 15,-2-2-905-15</inkml:trace>
  <inkml:trace contextRef="#ctx0" brushRef="#br0" timeOffset="16735.69">2528 7913 1888 0,'0'0'227'0,"0"0"36"0,0 0 1 0,0 0-62 16,0 0-49-16,0 0-38 0,0 0-38 16,0 0-37-16,0 0-32 0,0 0-24 0,0 0-5 0,0 0 7 15,0 0 5-15,-20 4 13 0,37 32-1 16,3 6 0-16,0 1 3 0,1-2-4 0,2 0 0 16,-5-4-2-16,4-2 0 0,-5-5-1 0,-3-7 5 15,-4-6-2-15,-2-5-2 0,-2-4 4 16,-3-4 0-16,-2-1 0 0,-1-3 7 0,0 0 10 15,0 0 6-15,0 0 12 0,0-3-5 0,-2-2-13 16,-6-6-8-16,0-3-9 0,-2-3-5 0,-2-4-1 16,-1-4 4-16,1-6-7 0,-4-4-2 15,4-5 4-15,-2-5-5 0,-1-4-1 0,3-2 3 16,1 1 1-16,3 3-1 0,2 8 3 0,3 7 0 16,2 8-6-16,1 6 4 0,0 7-3 15,1 4-6-15,2 4-11 0,2 3-6 0,2 0-6 16,5 6 2-16,1 6 18 0,7 6 6 0,3 9 12 15,3 5 5-15,3 9 3 0,2 4-7 0,-1 2 0 16,1-1 0-16,-1-2-9 0,-1-3 13 0,-4-5-3 16,0-6 2-16,-3-4 3 0,-5-6-6 15,-3-5 2-15,-4-4-3 0,-4-4 3 0,-1-2-2 16,-3-2 3-16,-2-3 8 0,1 0 8 16,-1 0 16-16,0 0 19 0,0-2-1 0,0-8-10 15,-2-2-11-15,-3-6-23 0,0-2-2 0,-3-7-4 0,-1-3-1 16,0-2-4-16,2-5-2 0,-3-3 6 15,2-3-6-15,0-6 4 0,-2-1 1 0,-2 0-6 16,2 1 1-16,1 8 1 0,-1 6-2 0,6 9-3 16,0 9 3-16,1 7-5 0,1 7-14 15,1 3-23-15,1 1-36 0,0 9-2 0,0 9 8 16,0 10 7-16,4 7-21 0,5 7-64 0,2 8-117 16,-2-12-266-16,-4-10-1052 0</inkml:trace>
  <inkml:trace contextRef="#ctx0" brushRef="#br0" timeOffset="16989.11">3009 8739 2784 0,'0'0'127'0,"0"0"15"16,0 0-13-16,0 0-8 0,0 0-29 0,0 0-30 15,0 0-35-15,0 0-16 0,0 0-8 0,0 0-5 16,0 0 4-16,0 0 0 0,0 0-1 0,0 0 1 16,105-33 0-16,-75 28-5 0,1 1-1 0,3 2 2 15,0-3-7-15,2 1-14 0,1 0-21 16,-2 1-38-16,1 2-42 0,-4-1-44 0,-2 2-67 16,-2 0-113-16,-8 0-218 0,-9 0-1007 0</inkml:trace>
  <inkml:trace contextRef="#ctx0" brushRef="#br0" timeOffset="17223.7">3041 8944 1649 0,'0'0'307'0,"0"0"-89"16,0 0-22-16,0 0-10 0,0 0-32 15,0 0-30-15,0 0-42 0,0 0-44 0,0 0-20 16,0 0-12-16,0 0 1 0,0 0 10 0,0 0 7 15,0 0 1-15,51-8 3 0,-19 4-4 0,6-2-11 16,-1-1-3-16,4-2-2 0,2-1-6 0,0-1 1 16,-1 1 2-16,5-1-10 0,-4 0-17 15,2 1-27-15,-1-1-49 0,1 0-69 0,-1-1-126 16,-9 6-231-16,-13-1-1063 0</inkml:trace>
  <inkml:trace contextRef="#ctx0" brushRef="#br0" timeOffset="17465.76">4100 8316 2549 0,'0'0'128'0,"0"0"9"0,0 0-14 16,0 0-26-16,0 0-27 0,0 0-24 0,0 0-17 15,0 0-5-15,0 0-2 0,-13 137 4 16,14-95-2-16,3 3-5 0,1 4 4 0,0 1-8 15,0 4-5-15,1-2 1 0,2-1-4 0,0 0-7 16,2-3 7-16,3-4-4 0,-1-2-5 0,2-4 2 16,-2-1-8-16,0-2-30 0,0-2-36 15,-3-2-65-15,-2-2-148 0,-3-7-462 0,0-10-923 0</inkml:trace>
  <inkml:trace contextRef="#ctx0" brushRef="#br0" timeOffset="21613.71">7087 8322 1510 0,'0'0'79'0,"0"0"-1"0,0 0 3 16,0 0 7-16,0 0-4 0,0 0 17 0,0 0 2 16,0 0-14-16,0 0-15 0,-121-90-21 15,106 86-15-15,0 0-7 0,1 2-11 0,-4 2-10 16,0 0-8-16,-2 0 2 0,-1 3-2 0,0 2-1 16,-1 2 0-16,-4-1 1 0,2 4 1 0,-1 0 1 15,0 2 1-15,-4 2-6 0,-1 0 3 16,0 5 0-16,-3 1-1 0,-2 0 3 0,-1 4-2 0,-2 1 2 15,2 1 1-15,-3 1 6 0,-1-1 0 16,0 1-2-16,2-1 4 0,5 2-6 0,-2-1-2 16,2 1 3-16,1 0-3 0,1 3-1 15,0-1 2-15,-1 3-1 0,3-1 1 0,-2 0 3 0,3 3 1 16,3-2-3-16,-1 2-1 0,3 0 2 16,2 0-3-16,1 1 3 0,1 0-1 0,4 3-1 15,0-2-4-15,3 2 5 0,3 2-2 16,-2-1-2-16,2 0 4 0,4 0-6 0,2 5 0 0,1-1 2 15,1 1 1-15,2 2-5 0,-1-1 5 16,5 2-1-16,2 0-3 0,2-1 2 0,4 4-2 16,0-3-2-16,0 1-2 0,3 1 4 0,0-1 2 15,2-2-2-15,1-1 4 0,-1 0-3 16,4 0-3-16,0-1 5 0,0 1-1 0,-1-1-2 16,6-1 1-16,-2-1-1 0,4-1 2 0,2-2 11 15,-2-2 8-15,1-2 8 0,1-2-29 0,0 1-201 16,7 1-10-16,-3 0-8 0,3-1-7 0,3-1 229 15,-2-4 2-15,0 0 4 0,-3-2 0 16,3-1 0-16,1-1 2 0,-2-1-2 0,-3-2 2 16,3-3-3-16,-4 0 1 0,2-2 4 0,-2-4-2 15,3 0 11-15,-2-2 0 0,3-2 0 0,-3-2 5 16,-1-2-5-16,0-4 2 0,2 0 0 16,-2-2 1-16,3 0-3 0,-4-2-7 0,5-3-1 15,-4 0-10-15,-2-2 2 0,5 0 5 0,-3-1 0 16,-2 0 6-16,3 0-7 0,-2-1-4 0,-2-2-4 15,-1 0-2-15,1-2 4 0,0 0-1 16,-2 1 3-16,0-2 5 0,-4 1-5 0,0 2 0 16,-10 0-6-16,2-2 0 0,2-3 0 0,4-7 254 15,-23 23-9-15,71-55-40 0,-38 28-5 0,-3 1-250 16,-5 2 6-16,-2-5 40 0,-2 0 2 16,0-4 4-16,-1 0 1 0,2-3 1 0,-2 2-4 15,0-3-5-15,0-1-3 0,-3-2 0 0,1-4 5 16,-4-3 2-16,-1-1 0 0,1-5-3 15,-3 0 1-15,-2 1-1 0,-3-1 4 0,1 0-1 16,1 0-5-16,-4 0-2 0,-2 0-2 0,4 1-2 16,-4 2 4-16,-2-1 0 0,2 1 1 0,-2 1 5 15,-1-1-1-15,1 2 3 0,-1 3-1 0,-1 4 2 16,-5 0-2-16,3 3 1 0,-4 2 5 16,4 0-4-16,-3-2 3 0,-1 2-3 0,-1-1 0 15,0 1-1-15,-1-3 0 0,0 3 4 0,-2-2-4 16,1-2 7-16,-4 3-3 0,0-1-4 0,2 2 6 15,0 3-6-15,-2 1-2 0,2 4 1 0,1 1 0 16,-4 1-3-16,5 3 5 0,-2 2-1 16,2 0-3-16,-3 2 5 0,2 1-2 0,1 0 1 15,-6-1-2-15,3 3 8 0,-5-2-8 0,1 0 6 16,-2-2 0-16,-1 1-9 0,1-1 7 16,-3-2 0-16,1-1-1 0,-4-1 4 0,3-1 3 15,-6-2-2-15,-1-2 3 0,-2-1 2 0,-3-1-3 16,-4-1 0-16,-1-1 1 0,-2 1-1 0,-4-2-7 15,1 3 2-15,-4 1-1 0,-3 4-4 16,-2 3-2-16,-3 3-3 0,-3 5-9 0,-8 7-7 16,-6 7 2-16,-4 6-5 0,-6 13-2 0,-8 13 5 15,-1 13-18-15,-4 13-36 0,3 12-61 0,-2 14-128 16,23-17-195-16,28-19-1056 0</inkml:trace>
  <inkml:trace contextRef="#ctx0" brushRef="#br0" timeOffset="22294.46">6555 7979 660 0,'0'0'249'0,"-148"59"-270"0,50-10 7 0,-9 15 9 16,-11 15 3-16,-9 13-1 0,-10 15-1 0,-5 14-1 15,-3 16 5-15,-5 15-35 0,39-33-169 0,37-35-412 0</inkml:trace>
  <inkml:trace contextRef="#ctx0" brushRef="#br0" timeOffset="-151027.61">13929 11465 2038 0,'0'0'52'0,"0"0"23"0,0 0 28 16,0 0 19-16,0 0 23 0,0 0-1 0,0 0-29 15,0 0-38-15,0 0-45 0,0 0-43 16,0 0-18-16,0 0 4 0,-10-4 7 0,9 32 18 16,-1 8 8-16,-1 7-2 0,3 2 0 0,0 1-3 15,2 1 1-15,-1-2-2 0,2 1 0 0,3-3 3 16,-2-3-4-16,5-4 1 0,-2-4 0 0,-3-5-1 16,2-5 0-16,-3-7 2 0,-1-5-1 15,1-3 3-15,-1-3 9 0,-2-3 10 0,1-1 23 16,-1 0 14-16,0-6-2 0,0-4-11 0,-4-7-25 15,-1-5-17-15,-3-7-7 0,-2-2-1 16,-2-2 4-16,0-5 0 0,-6-2 2 0,1-4 1 16,-1-2-3-16,1-4 2 0,-1-1-1 0,5-2-2 15,0 4 2-15,6 4-1 0,-1 5 1 0,6 4-2 16,1 7 3-16,1 6-4 0,0 6-2 16,3 4-2-16,5 5-3 0,1 2-2 0,3 4-1 15,2 2 1-15,6 4-2 0,7 8 3 0,1 8 5 16,6 4 0-16,1 7 4 0,3 6-1 0,5 7-2 15,4 3 1-15,-2 3 2 0,1 2 1 0,-3-2-2 16,2-3 3-16,-9-6-4 0,2-5 1 16,-6-7 3-16,-2-5-3 0,-2-3 0 0,-6-6 0 15,-3-4 0-15,-3-4 1 0,-4-2 5 0,-3-4 4 16,-4-1 7-16,0 0 16 0,-2-5 7 0,-1-3 2 16,-2-2 0-16,0-4-14 0,0-3-2 0,0-1-7 15,-2-3-2-15,-6-4-1 0,0-2-6 16,2-3 1-16,-6-2-5 0,-1-1-1 0,1-3-1 15,-1-3 1-15,-4 0-6 0,5-1 1 0,-2 2 0 16,4 4-3-16,3 3 4 0,-1 7-5 16,5 5-4-16,2 5-8 0,-1 5-31 0,2 3-46 15,0 6-55-15,5 0-45 0,6 5-45 0,6 6-66 16,-3-1-134-16,-3-2-700 0</inkml:trace>
  <inkml:trace contextRef="#ctx0" brushRef="#br0" timeOffset="-150827.75">14831 11557 1996 0,'0'0'157'0,"0"0"31"0,0 0 1 15,0 0-17-15,0 0-35 0,0 0-35 16,0 0-30-16,0 0-36 0,0 0-19 0,0 0-12 16,0 0-3-16,0 0 2 0,0 0 0 0,0 0 1 15,92-6 0-15,-51 3 1 0,5 2-5 16,2-1 0-16,3 1-9 0,1 0-18 0,-2 2-27 15,0-1-44-15,-2 0-63 0,-6 0-94 0,-1 0-142 16,-11 2-314-16,-13 0-685 0</inkml:trace>
  <inkml:trace contextRef="#ctx0" brushRef="#br0" timeOffset="-150617.71">14906 11853 1604 0,'0'0'691'0,"0"0"-651"0,0 0 9 16,0 0 27-16,0 0 37 0,0 0 18 0,0 0-12 16,0 0-40-16,147-54-34 0,-104 44-14 15,8 1-11-15,3-3-1 0,3 2-1 0,4-2-8 16,0 1-7-16,3-1-3 0,3 2-15 0,-4 0-27 16,-2-2-49-16,-3 1-71 0,-6 0-74 0,-3-1-114 15,-15 3-238-15,-13 3-901 0</inkml:trace>
  <inkml:trace contextRef="#ctx0" brushRef="#br0" timeOffset="-150237.7">15982 11341 980 0,'0'0'603'16,"0"0"-484"-16,0 0 18 0,0 0 0 0,0 0 11 16,0 0 11-16,0 0-12 0,0 0-26 0,0 0-41 15,0 0-26-15,92-123-12 0,-64 115-5 16,2 0-7-16,0 2-4 0,1 2-11 0,0 1-7 15,1 3 2-15,3 0-6 0,-3 1-3 0,0 6-2 16,-2 1-3-16,-6 2-2 0,-4 5-3 0,-1 2 0 16,-8 3-4-16,-1 1-4 0,-4 5 3 15,-4 0-2-15,-2 4 3 0,-7-2 4 0,-5 0 2 0,-1 0 2 16,-7 0 4-16,-2-1 2 0,-5 1 0 16,-3 0 4-16,-1 0-1 0,-2 0-2 0,-3-2 6 15,3-1-4-15,1-1 1 0,3-5 3 0,2-2-1 16,6-4 5-16,6-4 10 0,4-2 6 15,5-3 3-15,3-2 0 0,3-2-4 0,0 0 0 16,3 0 5-16,6 1 12 0,5-4 10 0,5-4-2 16,10-3-2-16,5 0-11 0,9-2-14 0,3-2-2 15,9 0-9-15,1 0-5 0,5 0 0 16,2 2-3-16,4 0-4 0,-3 3 0 0,2 0-6 16,-4 0-21-16,-2 4-39 0,-6 3-64 0,-7 2-101 15,-6 0-138-15,-15 3-313 0,-9 1-912 0</inkml:trace>
  <inkml:trace contextRef="#ctx0" brushRef="#br0" timeOffset="-149721.47">16031 12561 1987 0,'0'0'35'16,"0"0"-17"-16,0 0 3 0,0 0 17 0,0 0 24 15,0 0 6-15,0 0-16 0,0 0-27 16,0 0-21-16,0 0-1 0,0 0 17 0,0 0 12 15,0 0 6-15,0 0-4 0,-30 107-3 0,12-77-2 16,-3 1-7-16,-1 2 3 0,-7 2-2 0,-1 0 1 16,-2-2-3-16,-1-1-4 0,-6 1-6 0,1 0-3 15,-2-1 1-15,-2-1-1 0,-1 1 1 16,1 0-3-16,-1-1-1 0,-1-1-1 0,2-1-2 16,2-1-5-16,3-2-12 0,1 0-18 0,4-3-45 15,2-3-67-15,3-3-106 0,11-7-206 0,6-3-1004 0</inkml:trace>
  <inkml:trace contextRef="#ctx0" brushRef="#br0" timeOffset="-149405.51">15256 12797 1786 0,'0'0'52'0,"0"0"25"16,0 0 20-16,0 0-1 0,-118 26-12 15,96-5-19-15,-1 4-17 0,-2 3-9 0,4 4-11 16,1 2-9-16,3-1-5 0,1 3-3 0,2-2 1 16,-1 3-1-16,4-1-2 0,0 0 3 0,2-2-5 15,0 1 0-15,4-2 0 0,1 1-1 0,3-6 0 16,1 0 2-16,5-5 4 0,5-2 9 16,1-3 16-16,5-3 21 0,7-1 17 0,2-1 7 15,11-4-2-15,5-1-8 0,4-3-13 0,6-2-6 16,8-1-8-16,1-2-6 0,3 0 1 0,0-3-7 15,3-2-6-15,-3-2-7 0,-3 0-8 16,-6 2-3-16,-3-1-2 0,-3 2-1 0,-6 1-6 16,-5 0-24-16,-4 3-46 0,-5 0-96 0,-5 2-183 15,-6 1-541-15,-7 1-761 0</inkml:trace>
  <inkml:trace contextRef="#ctx0" brushRef="#br0" timeOffset="-146147.5">22643 17747 2170 0,'0'0'-70'0,"0"0"-11"0,0 0 1 0,0 0 19 16,0 0 37-16,0 0 21 0,143-46 6 16,-101 42 13-16,6 2-2 0,6 1 11 0,5-1 6 15,7 4 0-15,11-2-5 0,6 0 4 0,10 0-7 16,7 1-7-16,11 0 7 0,5-2-8 0,11 2 2 16,3-1 2-16,4-1 5 0,2 1-5 15,1-1-3-15,-1-2 5 0,3 2-15 0,-4-2 7 16,-2-1 2-16,-4 0-4 0,-7-2 5 15,-6-2 1-15,-6 1 1 0,-8 0-10 0,-3-1 6 0,-15 1-7 16,-3 0-11-16,-10 0 11 0,-7 2-7 16,-6 1 0-16,-7 1 1 0,-9-1-4 0,-7 2-21 15,-9 0-15-15,-10-2-26 0,-8 2-37 0,-7 0-30 16,-2 2-82-16,-14 0-127 0,3-2-213 16,1 2-321-16</inkml:trace>
  <inkml:trace contextRef="#ctx0" brushRef="#br0" timeOffset="-145827.43">23689 17990 2168 0,'0'0'-2'0,"0"0"-67"0,0 0 2 16,0 0-4-16,0 0-15 0,0 0 76 0,0 0 41 15,0 0 5-15,0 0 5 0,0 0 31 0,147-6-29 16,-89 2 20-16,6 1 8 0,13-4-40 16,7 1 0-16,10-2-9 0,12 1 2 0,6-1-12 15,10 3 26-15,4-2-13 0,7 1-39 0,4 0 31 16,-3 1-17-16,0 2-6 0,-6 0 28 0,-5-1-5 16,-9 2-23-16,-8-1 4 0,-8 0 21 15,-9 2-29-15,-11 0 30 0,-4-1 5 0,-12 2-32 0,-6-3-15 16,0 1-6-16,-8 1-37 0,-8-2-92 15,-12 0-57-15,-16 1-134 0,-8 0-227 0,-3 1-494 16</inkml:trace>
  <inkml:trace contextRef="#ctx0" brushRef="#br0" timeOffset="-144688.56">10014 17716 879 0,'0'0'-30'0,"0"0"-15"16,0 0 20-16,0 0 23 0,0 0 9 15,0 0 1-15,116 2 16 0,-86-2 11 16,3 0 2-16,2 0 17 0,2-1 11 0,5-3 6 16,1-1-1-16,4-1 1 0,0-1-15 0,4-2-12 15,-3-1 3-15,3-1-14 0,0 1-5 0,-3-2-4 16,1 0-2-16,-3 2-8 0,0-1 9 0,-5-1 2 16,-2 1-9-16,-1-1 8 0,-4 0-6 0,-4 3-4 15,-2-2 2-15,-3 1 2 0,-3 3-14 16,-2 0-10-16,-6 1-5 0,-1 1-28 0,-6 2-20 15,-2 1-35-15,-4 1-32 0,-1 1-63 0,-5 0-81 16,-5 2-88-16,0 2-120 0,4 0 463 0</inkml:trace>
  <inkml:trace contextRef="#ctx0" brushRef="#br0" timeOffset="-144346.56">9982 18109 18 0,'0'0'350'0,"0"0"-367"0,0 0 25 0,0 0-6 16,0 0-21-16,0 0 57 0,0 0 8 0,0 0 30 15,0 0 26-15,0 0 15 0,0 0 7 16,0 0 3-16,0 0 7 0,63 1-28 0,-37-4 0 15,2-2-27-15,6 1-32 0,2-3 5 16,6 0-15-16,1-2 8 0,2 2-12 0,4-2 5 0,-2 1-22 16,2-1-20-16,0 1 36 0,0 0-30 15,1 1 10-15,-1 0 8 0,-5 0-7 0,3-1-3 16,-2-2 16-16,-1 3 8 0,-3-2-36 0,-1 0 24 16,-1 0-9-16,-3 1-18 0,-1-1 9 15,-7 0-14-15,2 1-42 0,-3 1-26 0,-4 4-30 16,-4-1-107-16,-3 1-107 0,-4 1-217 0,-6 2 21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1T07:16:19.766"/>
    </inkml:context>
    <inkml:brush xml:id="br0">
      <inkml:brushProperty name="width" value="0.05292" units="cm"/>
      <inkml:brushProperty name="height" value="0.05292" units="cm"/>
      <inkml:brushProperty name="color" value="#FF0000"/>
    </inkml:brush>
  </inkml:definitions>
  <inkml:trace contextRef="#ctx0" brushRef="#br0">5596 4127 2333 0,'0'0'424'0,"0"0"-348"0,0 0 17 16,0 0 18-16,0 0-12 0,0 0-19 0,0 0-30 16,0 0-26-16,0 0-17 0,0 0-7 0,0 0 6 15,0 0-5-15,-118 66 7 0,115 0 3 0,3 11-3 16,0 11 1-16,2 6 2 0,4 2-4 15,2 0 1-15,1-3-1 0,0-3-1 0,4-7 0 16,0-5 0-16,1-2 2 0,3-3-5 0,0-5 2 16,0-2-3-16,0-5 0 0,1-6-4 0,-1-8-18 15,-1-5-25-15,3-6-35 0,0-8-52 16,3-9-66-16,2-6-120 0,-7-6-444 0,-2-5-850 0</inkml:trace>
  <inkml:trace contextRef="#ctx0" brushRef="#br0" timeOffset="453.42">6087 5054 2528 0,'0'0'184'0,"0"0"6"15,0 0-34-15,0 0-25 0,0 0-23 0,0 0-24 16,0 0-23-16,0 0-21 0,0 0-18 16,0 0-10-16,0 0-4 0,0 0-8 0,0 0 0 15,5-50 0-15,11 40-1 0,7-3 0 0,1 0 1 16,6-2 0-16,2-2-2 0,5 1 3 15,-3-3-2-15,5-1-1 0,1 0 4 0,0-2-5 16,-4-1-4-16,-2 0-5 0,-4 2-1 0,-5 2-3 16,-2 4 4-16,-9 2 4 0,-3 6 1 0,-4 2-2 15,-6 4-4-15,-1 1-11 0,0 0-15 16,-1 7 1-16,-5 5 6 0,3 5 12 0,-6 7 12 16,0 6 8-16,0 4-6 0,5 3 5 0,-4 3 2 15,7 2-1-15,0 3 7 0,2 3-5 0,0 2 1 16,5 0-1-16,0 0 0 0,2 2 3 0,-3 0-4 15,0 0 1-15,-2-1 1 0,2-2-1 0,-5 0 4 16,1-6 3-16,-9-3 0 0,-1-5 1 16,-2-1 4-16,-1-5 0 0,-5-4 2 0,0-3 5 15,1-6 2-15,-3-3 0 0,3-5 7 0,-1-4 0 16,-2-4-3-16,2 0-1 0,1-5-3 0,-1-7-5 16,-2-2-4-16,5-4-4 0,-2-2-4 15,4-1-8-15,2-1-3 0,4 0-5 0,1-2-5 16,5 2-5-16,0 0-10 0,0-1-25 0,9-1-27 15,4-3-37-15,6-2-52 0,4-2-89 16,-2 8-240-16,-4 6-1150 0</inkml:trace>
  <inkml:trace contextRef="#ctx0" brushRef="#br0" timeOffset="609.28">6643 4406 2944 0,'0'0'108'0,"0"0"17"16,0 0-2-16,0 0-18 0,-115-100-16 15,96 87-22-15,6 3-18 0,3 1-21 0,2 3-14 16,5 2-16-16,-1 3-18 0,4 1-23 0,0 0-34 16,2 0-32-16,4 4-39 0,6 6-55 15,5 3-93-15,-4-2-255 0,-3-3-1085 0</inkml:trace>
  <inkml:trace contextRef="#ctx0" brushRef="#br0" timeOffset="999.26">7115 4107 3032 0,'0'0'74'0,"0"0"9"0,0 0 1 0,0 0-19 16,0 0-26-16,0 0-18 0,0 0-16 16,0 0-15-16,0 0-2 0,0 0 0 0,0 0 5 15,0 0 8-15,0 0 2 0,40 77 2 0,-15-46-3 16,6 1 0-16,5-1 0 0,0 0 4 0,4 1-5 15,1-2 6-15,3 2-4 0,1-3-1 0,3 1 3 16,-3-1-2-16,4-2 2 0,-5-1-2 0,3 0 1 16,-5 0-3-16,-1-1-1 0,0 0 4 15,-5 2-1-15,-3-1 0 0,-2 2-1 0,-6 0 2 16,-1 2-8-16,-4-1 3 0,-6 3 3 0,-5 0-5 16,-7 3 3-16,-2 0 3 0,-1 3-2 0,-12 0-5 15,-5 2 10-15,-4 2-2 0,-7 0 6 16,-5 2 12-16,-4-1-1 0,-6-1 2 0,-2 1-1 15,-3-2-1-15,4 0-5 0,-4-6-1 0,7-2-2 16,1-5-4-16,1-2-3 0,8-3-3 16,3-2 0-16,5-2-9 0,6 0-9 0,2-5-27 15,5 0-37-15,3-2-57 0,4-3-77 0,2-2-157 16,0-2-627-16,2-2-667 0</inkml:trace>
  <inkml:trace contextRef="#ctx0" brushRef="#br0" timeOffset="1606.32">8599 4570 1803 0,'0'0'98'0,"0"0"12"0,0 0 11 0,0 0 36 16,0 0 27-16,0 0-6 0,-8 135-37 0,6-97-26 15,-3 1-29-15,3-1-27 0,0 1-10 16,2 0-16-16,-1 2-9 0,0-1-4 0,1 2-7 15,1 0-4-15,-1 2-3 0,0 2-4 0,0-2 3 16,3-3-2-16,4-5-8 0,-2-6-13 0,3-6-20 16,2-4-38-16,0-4-44 0,0-3-49 15,3-4-94-15,-3-4-176 0,-2-3-673 0</inkml:trace>
  <inkml:trace contextRef="#ctx0" brushRef="#br0" timeOffset="2167.03">8594 4911 1654 0,'0'0'203'0,"0"0"-1"15,0 0-42-15,0 0-46 0,0 0-41 16,0 0-28-16,0 0-5 0,0 0-5 0,0 0 6 16,0 0 12-16,0 0-4 0,0 0 2 0,149 14-8 15,-97-14-8-15,9 1-11 0,8-2-6 0,12-4-3 16,13-1-4-16,14-1 0 0,11-1-5 15,10-2-2-15,13 2-2 0,3 0-3 0,3-1 4 16,-1 1-4-16,-5-1 0 0,-4 0 2 0,-6-1-4 16,-5 1 1-16,-5 0 3 0,-7-1-7 15,-8 1 3-15,-8-1 3 0,-9 1-1 0,-11 1 3 16,-13 0 1-16,-10 0 2 0,-13 1 1 0,-13 0 7 16,-15 1 26-16,-7 1 18 0,-8-4-1 0,-8-1-9 15,-7-3-32-15,-9 0-24 0,-5-4-1 0,-10 0 1 16,-8 0 7-16,-6 0 4 0,-5-1 2 15,-7 2-2-15,-1-2 3 0,-1 3 3 0,-1-1-4 16,6 2 6-16,2 1-4 0,11 2 0 0,10 3 4 16,11 2 2-16,12 1 1 0,6 4-14 0,8 0-17 15,2 1-28-15,4 0 0 0,7 1 12 16,6 4 21-16,6 2 22 0,8 2 4 0,8 1-1 16,7 3-7-16,4 2-3 0,4 1-1 0,2 0-2 15,0 4-1-15,-1-2 6 0,-2 1-3 0,-2 0-1 16,-7 1 1-16,-3-2-3 0,-7-1-2 15,-5 2 2-15,-6-3-1 0,-4 0-2 0,-3 0 2 16,-5 0 1-16,-3-1-1 0,-4 1 0 0,-2-1-1 16,-2 3 3-16,-2 0-1 0,-8 3 7 0,-4 1 2 15,-7 0-1-15,-5 5 2 0,-6 2 0 16,-5 2 1-16,-6 1-2 0,-3 2 2 0,-2 0-10 16,1 1-27-16,1 0-32 0,2 1-56 0,8-1-78 15,5-1-123-15,10-7-276 0,10-10-953 0</inkml:trace>
  <inkml:trace contextRef="#ctx0" brushRef="#br0" timeOffset="2536.04">13571 4266 1546 0,'0'0'253'0,"0"0"-54"0,0 0 49 0,0 0-3 16,0 0-48-16,0 0-66 0,0 0-67 15,0 0-41-15,0 0-22 0,0 0-1 0,0 0 8 16,0 0 5-16,0 0 8 0,0 0-5 0,4 141-3 16,-4-90 0-16,5 0-2 0,-1 0-2 0,5 0 0 15,1-2 0-15,0 1-5 0,2-2 4 0,5 0-4 16,-1 0-3-16,1-3-3 0,2-4-20 0,1-4-29 16,0-5-44-16,1-3-67 0,-1-4-92 15,2-4-154-15,-4-6-597 0,-8-7-42 0</inkml:trace>
  <inkml:trace contextRef="#ctx0" brushRef="#br0" timeOffset="2783.89">13328 5209 2566 0,'0'0'113'0,"0"0"-26"0,0 0-39 15,0 0-21-15,0 0 6 0,0 0 16 0,0 0 22 16,0 0 16-16,0 0-10 0,174-25-12 0,-98 16-13 15,14 0-12-15,12-2-7 0,14 1-10 16,7 0-6-16,9 0-8 0,8 2 1 0,2 2-5 16,2 1-3-16,-3 1 0 0,-8 1 1 0,-10 2-3 15,-9-2 1-15,-13 2 4 0,-11 0-9 16,-12-1-5-16,-13 0-11 0,-7-1-19 0,-12 0-17 16,-7 1-24-16,-8-1-28 0,-5 2-40 0,-12 1-63 15,-4 0-118-15,-5 0-246 0,-4 0-977 0</inkml:trace>
  <inkml:trace contextRef="#ctx0" brushRef="#br0" timeOffset="4149.49">13713 6113 1572 0,'0'0'910'0,"0"0"-713"16,0 0-54-16,0 0-60 0,0 0-33 0,0 0-23 16,0 0-9-16,0 0-5 0,0 0-4 0,0 0-1 15,0 0-2-15,0 0-3 0,0 0 0 16,0 0 7-16,-19 22 1 0,19-16 4 0,0-2 4 16,0-2-1-16,0 1 0 0,0-2 2 0,0-1 0 15,0 1-8-15,0-1 2 0,0 0-6 16,0 0-1-16,0 1-2 0,0-1 1 0,0 0-2 15,0 0-1-15,0 0 5 0,0 0-4 0,0 0 3 16,0 0 1-16,0 0 2 0,1 0 1 0,-1 0 4 16,0 0 4-16,1 0 1 0,-1 0 4 15,0-1 1-15,1-1-4 0,-1-1-5 0,0-1-1 16,0 0-4-16,0 0-4 0,0 0 2 0,0 1-3 16,0 0-2-16,0 1 0 0,0 1 4 15,0 0-5-15,0 1 0 0,0 0 0 0,0 0-9 16,0 0 4-16,0 0-3 0,0 0-2 0,0 0-2 15,0 0-2-15,0 2-10 0,2 4 3 0,3 4 4 16,3 4 7-16,5 8 9 0,1 5 2 16,4 6 4-16,1 6-3 0,5 4 6 0,-1 3 2 0,1 4 2 15,-2 1-1-15,1 0-5 0,1-2-3 16,-3-5-10-16,-1-4 6 0,-1-3-1 0,-4-8-3 16,1-5 6-16,-4-7-3 0,-1-4-1 0,-1-4 1 15,-2-3 3-15,-2-4-3 0,1-2 7 0,1 0 6 16,1-4 0-16,0-8 4 0,4-3-1 15,-2-5-4-15,2-6-5 0,1-4-3 0,-6-2-5 16,-1-6-3-16,-2-1-7 0,-3-4-1 0,-2-6-4 16,0-4-2-16,-1-5 8 0,-6-4-1 15,1-4 6-15,-1 0 0 0,-2 0 1 0,0 4 2 16,-2 8 1-16,1 7 7 0,1 10-5 0,-2 8 7 16,6 8-2-16,0 5-3 0,3 5 2 0,1 2 1 15,1 3-1-15,0 2-2 0,0 2 1 16,1 0-4-16,4-1-3 0,9 0 3 0,7-1 3 15,10 0-4-15,13-1 6 0,13 0-1 0,14 2-6 16,9 0 7-16,10-2-2 0,7 0-2 16,7-2-2-16,4 0 4 0,-4 0-5 0,-2 0-2 15,-3 0 11-15,-7 0-8 0,-7 0-4 0,-4 0-9 16,-7 0-20-16,-8 2-31 0,-6 0-33 0,-9 3-44 16,-10 0-68-16,-9 2-177 0,-10 0-783 0,-9 3-304 15</inkml:trace>
  <inkml:trace contextRef="#ctx0" brushRef="#br0" timeOffset="4649.57">14950 6153 3126 0,'0'0'4'0,"0"0"-4"0,0 0-3 16,0 0 24-16,0 0 13 0,0 0 7 0,-27 117-4 15,19-84-6-15,5 0-8 0,-3 2-8 0,3 0-3 16,1-2-4-16,0-5-2 0,-1-2 0 0,2-4-3 16,1-5 3-16,0-2 1 0,0-5-2 15,0-3 2-15,0-2-1 0,0-3 4 0,0-1 5 16,0-1 7-16,0 0 6 0,0 0-6 0,0-5-4 16,-1-5-6-16,-2-7-9 0,-6-3-8 0,-1-7-1 15,-3-4-5-15,-4-4 0 0,-1-5 6 0,3-1-1 16,-3-5 1-16,5-1 3 0,-3 0-2 15,6 4 2-15,6 1 4 0,3 10-6 0,1 9-1 16,0 7-3-16,3 5-2 0,0 7 0 0,4 3-8 16,2 1-4-16,3 5-1 0,6 10 5 0,4 7 10 15,7 9 9-15,3 7 5 0,5 6-2 16,-1 2 1-16,1 4-2 0,-3-2-4 0,3-1 3 16,-2 0-2-16,2-4 2 0,1-4 7 0,-3-7-5 15,3-6-1-15,-5-5-1 0,0-5-5 0,0-2 5 16,-5-5 1-16,0-4 4 0,-2-3-1 15,-9-2 6-15,1 0 10 0,-8-7 7 0,0-3 7 16,-4-3-1-16,-3-4-5 0,-2-3-8 0,-1-5-2 16,0-2-4-16,-2-4-6 0,-6-5-4 15,-1-2-7-15,3-4-1 0,-2-1-1 0,0-1-9 16,-1-3-15-16,4-4-11 0,-1-2-31 0,6-5-39 16,0 2-75-16,1 0-212 0,6 16-794 0,-3 14-421 0</inkml:trace>
  <inkml:trace contextRef="#ctx0" brushRef="#br0" timeOffset="5517.54">16886 3765 1731 0,'0'0'146'16,"0"0"13"-16,0 0-18 0,0 0-39 16,0 0-32-16,0 0-22 0,0 0 3 0,0 0 7 15,0 0 18-15,0 0 23 0,0 0 5 0,124 23-15 16,-76-14-4-16,10 0-18 0,5 1-13 0,6-3-6 15,2 1-14-15,3-4-12 0,2-1-9 16,-1 0-3-16,1-2-5 0,-1 0 0 0,-3-1 3 16,-2-1-3-16,-3 1-3 0,-6 0-6 0,-5 1-9 15,-6 0-19-15,-8 0-27 0,-9-1-32 16,-7 1-43-16,-9 1-52 0,-8 0-68 0,-6 0-91 16,-3 2-214-16,0-2-908 0</inkml:trace>
  <inkml:trace contextRef="#ctx0" brushRef="#br0" timeOffset="6049.84">17210 3868 2118 0,'0'0'133'0,"0"0"-19"0,0 0 7 0,0 0-22 16,0 0-28-16,0 0-33 0,0 0-24 0,0 0-2 16,0 0 3-16,0 0 3 0,0 0 17 15,0 0 1-15,0 0-7 0,-20 70-3 0,37-51-4 16,-1 2-7-16,4 2-5 0,5 2-1 0,-2 3-3 15,6 0-4-15,-1 2 5 0,3 1-2 16,-2 3 0-16,-1 0-2 0,0 3-1 0,2 0-4 16,-1 0 3-16,-3 0 2 0,-2-1 0 0,-4-2-6 15,-1 0 1-15,-7 0-3 0,-2 0-6 0,-7 2 4 16,-1-1 0-16,-2-1 0 0,-6 2 0 16,-7-4 4-16,-1 0-2 0,-1-1 1 0,-5 1 7 15,-3-4-3-15,-1 4 3 0,-3-5 3 0,0 1 3 16,-3-3 0-16,-1 0 4 0,-3-3-1 0,0-1-8 15,-2-3 2-15,2-1 1 0,3-4 3 16,6-4 2-16,-1-3 7 0,7-1-4 0,4-3 0 16,2-2 7-16,3 0-1 0,6 0-1 0,3 0-5 15,1 0-13-15,0 0-27 0,0-1-28 0,4 1-21 16,3 0 2-16,4 0 19 0,7 0 30 0,4 1 24 16,9 3 8-16,5 0 2 0,5 0 2 0,4 1 4 15,3 1-2-15,1 1 7 0,2 1 1 16,3 1-3-16,-2-1 3 0,4 2-7 0,-1-2 1 15,-1 1-1-15,-6-1-6 0,-3-1 0 0,-8-3 2 16,-8 1-2-16,-7-3-1 0,-6 1 3 16,-5-2-2-16,-1 0 3 0,-7-1 2 0,0 1 5 15,-2-1 1-15,1 0 7 0,-2 0 6 0,0 0-2 16,0 0 1-16,0 0-3 0,0 0-1 0,0 0-4 16,0-3-9-16,-2-3-14 0,0-2-27 15,0-5-28-15,1-4-47 0,0-3-76 0,1-5-156 16,0 4-368-16,0 6-936 0</inkml:trace>
  <inkml:trace contextRef="#ctx0" brushRef="#br0" timeOffset="6218.36">18009 4009 2501 0,'0'0'131'0,"0"0"32"0,0 0 16 0,0 0-13 16,0 0-23-16,0 0-43 0,0 0-30 0,0 0-30 15,0 0-33-15,0 0-7 0,0 0-14 16,0 0-4-16,0 0 5 0,0 0 3 0,-17-5 7 15,24 40 4-15,2 10-4 0,1 6-27 0,2 9-51 16,1 5-95-16,-4-17-176 0,-2-12-1238 0</inkml:trace>
  <inkml:trace contextRef="#ctx0" brushRef="#br0" timeOffset="6752.92">16796 5791 3455 0,'0'0'26'0,"0"0"13"0,0 0-6 0,0 0-10 0,0 0-1 15,0 0-7-15,0 0-4 0,0 0-2 0,0 0-11 16,0 0-16-16,0 0-10 0,0 0 2 15,0 0 4-15,0 0 18 0,-14 17 4 0,35 23 4 16,1 6 0-16,3-2-1 0,-3 1-1 0,-3-3-2 16,2 0 0-16,-6-3-1 0,0-3 0 15,-2-5-2-15,-3-6-1 0,-2-4 0 0,-4-6-2 16,2-4 5-16,-2-4-3 0,-3-2 0 0,-1-2 3 16,2-2 0-16,-2-1 2 0,0 0 2 0,0 0 3 15,0 0-3-15,0 0 2 0,0 0-1 16,0-3-2-16,0-3-7 0,0-3-7 0,0-5-8 15,0-2-9-15,0-7-2 0,3-2-4 0,1-4-5 16,5-3 2-16,2-5 0 0,4 1 0 16,1 0 6-16,1-2 6 0,0 3 8 0,-1 2 10 15,1 1 7-15,-4 3 3 0,-1 2 1 0,-3 5 1 16,-1 3 1-16,-5 5 5 0,1 3 5 0,-3 3 5 16,-1 5 6-16,0 2-1 0,0 1 1 0,0 0-8 15,-3 0-5-15,1 0-4 0,2 0-9 16,0 2 1-16,-1 1 2 0,1 4 3 0,0 1 3 15,0 4 6-15,0 2 0 0,0-1-1 0,0 5 1 16,0-1-3-16,5 1 0 0,-1 3-3 0,3-2-2 16,-1-1-1-16,3 0-3 0,2 0 0 0,4-2-1 15,-1 0-4-15,6-3-11 0,4-1-28 16,4-2-62-16,2-2-92 0,-4-5-193 0,-11-1-1202 0</inkml:trace>
  <inkml:trace contextRef="#ctx0" brushRef="#br0" timeOffset="6954.81">17725 5748 3134 0,'0'0'107'0,"0"0"2"16,0 0-24-16,0 0-7 0,0 0-21 0,0 0-13 16,0 0-12-16,0 0-15 0,0 0-9 0,0 0-3 15,0 0-3-15,151-91-2 0,-106 79 0 0,1-1-2 16,2 1-2-16,1 2-10 0,1 1-15 15,1 0-33-15,-4 1-34 0,-1 1-39 0,-7 2-57 16,-2 3-84-16,-11 0-222 0,-8 2-1152 0</inkml:trace>
  <inkml:trace contextRef="#ctx0" brushRef="#br0" timeOffset="7135">17775 5814 2692 0,'0'0'202'0,"0"0"-45"0,0 0-62 16,0 0-28-16,0 0-27 0,0 0-12 0,0 0-4 16,0 0-1-16,0 0-12 0,136-61-4 15,-89 49-6-15,4-1-8 0,4 2-26 0,1 1-53 16,-1 1-90-16,-1-1-172 0,-14 4-461 0,-12 2-829 0</inkml:trace>
  <inkml:trace contextRef="#ctx0" brushRef="#br0" timeOffset="7431.86">18887 5557 2354 0,'0'0'550'0,"0"0"-447"0,0 0-39 0,0 0-17 16,0 0 0-16,0 0 2 0,0 0 1 0,0 0-16 16,-120 96 0-16,109-75-9 0,3 1-11 0,3 2-4 15,1-1-4-15,4 3-4 0,0-2-4 0,4 1 3 16,5 0-5-16,2 1-3 0,4-3-5 0,3-2-8 15,3-3-12-15,3-3-2 0,1-2-5 16,2-6 2-16,2-4 12 0,2-3 5 0,-1-1 11 16,-2-7 5-16,1-3 9 0,-4 0 5 0,-3-4-1 15,-6 0 11-15,-2-1 10 0,-7-1 8 16,-3-2 11-16,-4-2 0 0,-1-4-13 0,-8 1-5 16,-7-2-15-16,-5-2-17 0,-5-1-11 0,-7 1-11 15,-6 1-4-15,-5-2-6 0,-4 3-7 16,-5-1-30-16,-3 0-40 0,-1-5-87 0,15 10-213 15,13 5-1081-15</inkml:trace>
  <inkml:trace contextRef="#ctx0" brushRef="#br0" timeOffset="8299.37">17820 2930 3089 0,'0'0'67'0,"0"0"20"0,0 0 1 15,0 0-1-15,0 0-11 0,0 0-15 0,0 0-18 16,0 0-17-16,0 0-22 0,0 0-17 16,0 0-7-16,0 0-5 0,0 0 12 0,0 0 8 15,5 20 6-15,8 18-2 0,0 4 3 0,2 0-2 16,-1 3 1-16,0-2 10 0,0 2-10 0,-1-4 2 15,0-3-3-15,1-6-2 0,-3-6 2 16,-1-4 2-16,0-5-2 0,-5-5-11 0,0-4 4 16,-3-3-4-16,-1-4 5 0,-1-1 6 0,0 0 10 15,0 0-7-15,0-7 2 0,-3-5 2 0,-4-3-12 16,-3-9 8-16,-4-1-4 0,-2-3 5 16,-2-4-3-16,-3-1 0 0,-1-4 1 0,-1-4-10 15,-2-1 10-15,1-3 0 0,4 0 3 0,-1 1-2 16,4 1 1-16,7 6-5 0,4 3-1 0,5 10 2 15,1 7-5-15,0 4-1 0,3 7-5 0,2 2-4 16,3 3-7-16,4 1 1 0,4 4-1 16,5 4 8-16,6 7 6 0,1 6 4 0,6 6 2 15,-1 5-7-15,0 1 12 0,3 1-4 0,-1 0 3 16,-1-2 5-16,-1-1-7 0,-2-4 1 0,-1-2 0 16,-2-2 1-16,-4-4-5 0,-1-3 2 15,-2-2 1-15,0-5-4 0,-2-2 4 0,-3-4 2 16,-2-1-3-16,-6-2 8 0,0 0 11 0,-6 0 5 15,2-4 9-15,-4-4-1 0,0-6-5 16,0-3-5-16,-2-5-1 0,-4-3-4 0,-4-4-6 16,-2-1 1-16,-2-1-6 0,1-3 3 0,-2 1-5 15,2 0 0-15,-2-2-3 0,2 3-2 0,0 0 7 16,3 2-8-16,1 3 2 0,4 4 1 16,-3 5-9-16,5 4-11 0,-2 5-3 0,3 4-20 15,1 3-37-15,1 2-44 0,0 0-65 0,2 8-43 16,7 8-51-16,2 6-76 0,-1-2-320 0,-3-5-851 15</inkml:trace>
  <inkml:trace contextRef="#ctx0" brushRef="#br0" timeOffset="8469.1">18502 3174 2963 0,'0'0'135'0,"0"0"4"15,0 0-43-15,0 0-17 0,0 0-4 16,0 0-17-16,0 0-16 0,0 0-19 0,0 0-14 15,129-80-6-15,-98 68-7 0,2 2-3 0,3 1-12 16,1 1-33-16,2 1-45 0,1 1-70 16,-2-1-108-16,-8 3-229 0,-10 1-1192 0</inkml:trace>
  <inkml:trace contextRef="#ctx0" brushRef="#br0" timeOffset="8634.89">19157 2729 2750 0,'0'0'178'15,"0"0"-43"-15,0 0-8 0,0 0-44 0,0 0-29 16,0 0-27-16,0 0-14 0,0 0-12 0,0 0-4 16,0 0 12-16,0 0-2 0,0 0 0 0,36 142 2 15,-25-100-4-15,-1 0-7 0,4 2-21 16,2 1-58-16,5 2-83 0,0 0-106 0,-3-12-316 16,-6-10-1079-16</inkml:trace>
  <inkml:trace contextRef="#ctx0" brushRef="#br0" timeOffset="9499.69">19886 4747 2474 0,'0'0'178'16,"0"0"29"-16,0 0-46 0,0 0-31 0,0 0-35 16,0 0-45-16,0 0-24 0,0 0-24 0,0 0-9 15,0 0-1-15,0 0 5 0,0 0 9 0,0 0 0 16,0 0 3-16,-24 95-1 0,24-67-2 15,1-2 1-15,6 3-3 0,-2-4-2 0,4 1-2 16,0-3 2-16,0 1 0 0,0-5-5 0,1 0 4 16,0-3-5-16,-1-2-6 0,4-1-6 0,-5-3-11 15,1-2-9-15,2-2-11 0,-1-4 1 16,3 0-2-16,-2-2-2 0,1 0 4 0,3-2-1 16,-3-4 4-16,-1 0 10 0,-1-2 10 0,-3-1 8 15,-2-2 10-15,1 2 4 0,-1 2 3 16,-2 0 3-16,-1 3 4 0,-2 2-3 0,1 1 1 15,-1 1 0-15,0 0-5 0,0 0-1 0,0 0-7 16,2 2 3-16,-1 3 3 0,1 1 8 0,5 2 10 16,-2 0-3-16,2 3 2 0,2-2-2 15,0 2 0-15,3-2 2 0,0 0 5 0,6-2 2 16,-1 1 2-16,3-2-1 0,0-2-4 0,-1 0-3 16,-2-3 2-16,-2-1 0 0,-2 0 5 0,-2-4 6 15,-1 0 2-15,-1-2 1 0,-1 0-3 16,-2 0 1-16,1-4 1 0,-4-1 2 0,3-2 2 15,-4-3-7-15,0-2-8 0,-1-2-3 0,-1-2-10 16,0-1-3-16,-3-4-5 0,-2 1-2 0,0 1-7 16,-1 0-4-16,0 1-11 0,0 5-20 0,1 3-22 15,-1 4-41-15,4 4-62 0,-2 6-144 16,1 2-320-16,1 0-1018 0</inkml:trace>
  <inkml:trace contextRef="#ctx0" brushRef="#br0" timeOffset="10040.45">20738 5331 2537 0,'0'0'123'0,"0"0"-21"0,0 0-47 16,0 0-11-16,0 0-3 0,0 0-3 0,0 0-11 15,0 0-4-15,0 0-9 0,-15 118-7 0,15-94 1 16,2 2-1-16,-2 1-3 0,0 1-1 0,0-1 2 15,1-1-4-15,0-2 5 0,3-2-2 16,0-7-2-16,-3-3 1 0,1-4 1 0,1-2 5 16,-1-5 4-16,-2 0 16 0,2-1 12 0,-2 0 12 15,0 0 3-15,0-1 3 0,0-5-9 16,0-3-13-16,0-5-3 0,-2-4-15 0,-2-5-5 16,1-2-3-16,-1-3-2 0,-1-2-3 0,0-1 6 15,-2-1-5-15,-1-4-2 0,3 2 2 0,1 0-7 16,2 2 5-16,1 6-3 0,1 5 1 15,0 6-1-15,0 4-3 0,0 4 4 0,0 3-4 16,1 3-1-16,0 1-11 0,2 0-4 0,2 3-5 16,3 5 2-16,4 4 13 0,2 4 0 0,5 4 5 15,5 4 7-15,1 5-3 0,-3-2-2 16,2 1 2-16,-2-1-3 0,2-1 1 0,-4-2 2 16,1 0 0-16,0 1-1 0,-2-3-2 0,3-1 3 15,-1-3-4-15,-2-1 4 0,1-3 2 0,-3-2-5 16,-3-3 2-16,-2-2 0 0,0-3 2 0,-6-1-2 15,-1-3 10-15,-1 0 9 0,-3-1 8 0,1-6 8 16,1-4-4-16,2-6-11 0,-3-2-7 16,1-6-3-16,0-2-5 0,-3-4 4 0,-2-4-7 15,2-2-3-15,0-3-6 0,-1-3-5 16,-2-3 0-16,2 2-7 0,0-1 3 0,1 4-4 16,0 5-2-16,0 4-4 0,-2 7-11 0,2 7-19 15,-3 4-33-15,-1 4-44 0,1 3-105 0,-1 4-262 16,0 2-1179-16</inkml:trace>
  <inkml:trace contextRef="#ctx0" brushRef="#br0" timeOffset="10549.14">20528 4452 2881 0,'0'0'73'0,"0"0"17"16,0 0 5-16,0 0-5 0,0 0-16 0,0 0-17 15,0 0-10-15,0 0-16 0,11-132-15 16,3 117-9-16,3 0-4 0,4 0-7 0,0-1 3 0,1 2-2 16,0-1-3-16,4 0 4 0,-2 0-2 15,2 0-5-15,1-1-8 0,2 0-5 0,-3 0-10 16,-2-2-3-16,-4 2 2 0,-3 0 2 0,-4 1 6 15,-2 2 4-15,-3 2 12 0,-5 3 1 0,-1 3-6 16,-2 4-8-16,0 0-26 0,0 1-33 16,0 0-10-16,-2 7 13 0,-3 5 21 0,0 3 42 15,-2 9 20-15,2 4 2 0,0 2-3 0,3 5 0 16,2-1-1-16,2 3-2 0,4 0 6 16,3 0-4-16,0-2 2 0,2-1 1 0,1-4 3 15,-1 0-3-15,2-5 1 0,-2-2 2 0,-3-4-5 16,-1 0 2-16,-1-4 1 0,-1-2-2 0,-5-4 1 15,0-1 7-15,0-2 7 0,-1-1 10 16,-8 0 14-16,0 0 5 0,-2-1-2 0,-6 0-7 16,-3-2-6-16,-4 1-12 0,-5-1-6 0,-1-2 1 15,-3-1-9-15,-4 1 0 0,1 0-3 16,-1 0 1-16,5-3-3 0,1 1 2 0,0 0-3 16,5 1-5-16,4-1 3 0,9 0-12 0,3 0-17 15,2-1-27-15,8-1-63 0,0-3-146 0,8 1-414 16,-3 1-968-16</inkml:trace>
  <inkml:trace contextRef="#ctx0" brushRef="#br0" timeOffset="10701">20991 3574 2976 0,'0'0'41'15,"0"0"11"-15,0 0 2 0,0 0 1 0,0 0-14 16,0 0-18-16,0 0-22 0,0 0-29 0,0 0-33 15,0 0-10-15,0 0-29 0,0 0-41 16,0 0-76-16,12-69-189 0,-2 77-954 0</inkml:trace>
  <inkml:trace contextRef="#ctx0" brushRef="#br0" timeOffset="11217.16">21337 3768 3007 0,'0'0'7'0,"0"0"-16"0,0 0 6 16,0 0-4-16,0 0 16 0,0 0 11 0,0 0 3 15,0 0 0-15,-14 150-9 0,17-108 0 0,6 2-4 16,-1 2-5-16,2 0 1 0,-1-1 2 0,-2-1-4 16,2-2 0-16,0-5 3 0,0-2-5 15,0-5 1-15,-5-6 1 0,3-3 1 0,-3-5-3 16,-1-3 2-16,0-3-1 0,-1-3-4 0,-2-3 4 15,0 0 0-15,0-3 2 0,0-1 5 0,0 0 7 16,0 0 8-16,0 0 4 0,0 0 10 16,0 0-3-16,0-4-6 0,-1-3-6 0,-3-2-6 15,-1-1-11-15,4-4-1 0,-1-1-3 0,2-2-9 16,0-1 2-16,0-2-2 0,1 0-3 16,3-1-6-16,4-3 4 0,2 2-4 0,0-3 0 15,3-1 6-15,2 1-5 0,-1-1-2 0,3-1-1 16,-2 1 2-16,2 2-1 0,1 1 3 0,-5 0 5 15,0 5 6-15,-3 0 1 0,-2 6 2 16,0 3-1-16,-5 2-8 0,1 1 8 0,-1 3-1 16,-2 1-3-16,-1 2-3 0,0 0-7 0,0 0-9 15,0 0-4-15,0 2 4 0,-2 6 0 0,-4 1 11 16,3 6 10-16,-6 3 9 0,1 4-1 0,1 2 2 16,0 0-1-16,-1 1-8 0,5 0 4 0,0 0-3 15,3-1 1-15,0 1 1 0,7-1 4 16,3-2-1-16,2-2 1 0,6 0 3 0,2 1-6 15,2-4 0-15,7 0-4 0,2-1-8 0,5 1-24 16,0 3-47-16,5-2-89 0,-11-2-178 16,-10-7-990-16</inkml:trace>
  <inkml:trace contextRef="#ctx0" brushRef="#br0" timeOffset="11517.45">22663 4552 3173 0,'0'0'67'0,"0"0"0"16,0 0 12-16,0 0-4 0,0 0-23 0,0 0-19 15,0 0-20-15,0 0-3 0,0 0 6 0,0 0 7 16,0 0 3-16,-97 133 1 0,88-75-2 15,5 4-6-15,2-2-3 0,2 3 3 0,0 0-8 16,0 0-5-16,3-2-1 0,0 1-7 0,5 2 3 16,-5-3 3-16,4-4 0 0,0-3-4 15,-3-8-3-15,6-3-4 0,-3-7-18 0,-3-3-19 16,2-5-33-16,-3-6-46 0,-2 0-72 0,0-3-114 16,1-8-280-16,-2-3-1108 0</inkml:trace>
  <inkml:trace contextRef="#ctx0" brushRef="#br0" timeOffset="12017.03">23018 4780 3111 0,'0'0'32'0,"0"0"-4"16,0 0-15-16,0 0-15 0,0 0 5 0,0 0 9 15,0 0 10-15,0 0 6 0,0 0-2 0,0 0-7 16,-61 156-3-16,53-112-4 0,1 0-5 15,3 2 2-15,-1-3-5 0,3 0 0 0,1-2-1 16,1-4 0-16,0-3-2 0,0-4-1 0,0-5 0 16,2-4 0-16,-1-6-2 0,0-4-2 0,2-4 3 15,-2-5-1-15,-1 0 5 0,1-2 9 16,-1 0 6-16,1 0 8 0,1-4-3 0,0-8-9 16,5-2-9-16,-1-5-8 0,1-1-2 0,3-3-2 15,3-5 0-15,2-1-8 0,1 0-3 16,1-6-6-16,4 1-3 0,4-4-5 0,-1 3 0 15,6-1 0-15,0 3-2 0,3 2 9 0,2 1 1 16,-2 6 7-16,-2 3 2 0,-3 5 6 16,-7 3 2-16,-8 5 3 0,-3 4 8 0,-4 1-6 15,-5 3-8-15,-1 0-15 0,0 0-9 0,0 0-10 16,-1 3 12-16,-4 1 18 0,2 7 15 0,-6 1 15 16,-1 4 6-16,0 3-1 0,-3 0-2 0,1 3 5 15,-4 0-2-15,5-3 0 0,0 2 1 0,-1 1-3 16,2-2-2-16,2-1 0 0,0 1 1 0,3-1-7 15,0 0 3-15,4 0 0 0,1-4-6 16,0 1 6-16,0 0 0 0,9-3 0 0,-1 0-3 16,2-2 2-16,1 0-3 0,2-2-4 0,4 2-3 15,3-4-10-15,3 2-21 0,1-2-31 16,3-2-31-16,3-3-54 0,2-2-67 0,5 0-158 16,-12-2-499-16,-6-1-703 0</inkml:trace>
  <inkml:trace contextRef="#ctx0" brushRef="#br0" timeOffset="12385.95">23784 4473 2810 0,'0'0'32'16,"0"0"4"-16,0 0 1 0,0 0-12 16,0 0 7-16,0 0 10 0,0 0 11 0,0 0 6 15,0 0 3-15,0 0-7 0,0 0-8 16,40 139-5-16,-13-101-8 0,8 3-4 0,4-2-8 15,5-3 2-15,6 0-5 0,2-3-1 0,2-3 1 16,1-2-14-16,-1-5 2 0,3-3-7 0,-4-1 1 16,3-4 1-16,0-3 1 0,-2 0-7 0,2 0-8 15,-5-3 0-15,-3-1 1 0,-7-1 3 16,-6-2 4-16,-5 2-4 0,-3-1-6 0,-6 1-1 16,-9 0-7-16,-2 0 4 0,-8 2-4 0,-2 2 0 15,-1 1 14-15,-10 4-3 0,-8 6 11 0,-6 6 7 16,-6 2-2-16,-7 3 11 0,-5 4 2 15,-3 0-1-15,-4 3 0 0,-2-1-2 0,0 2 1 16,-4-4-3-16,2 0 2 0,2-1-4 0,2-3-3 16,-1 1-1-16,7-4-1 0,-2 0-2 0,4-2 0 15,1-1-1-15,0-2-6 0,1 2-13 16,1-2-26-16,4 0-44 0,-3 0-64 0,0 2-124 16,13-7-417-16,7-9-991 0</inkml:trace>
  <inkml:trace contextRef="#ctx0" brushRef="#br0" timeOffset="15099.05">4021 8771 2122 0,'0'0'135'0,"0"0"40"15,0 0 26-15,0 0-9 0,0 0-34 0,0 0-30 16,0 0-29-16,0 0-29 0,0 0-32 16,0 0-26-16,0 0-20 0,0 0-10 0,-75-63-4 0,72 95 12 15,0 11 7-15,2 14 5 0,1 12 10 16,1 8-6-16,7 6 2 0,5 6-7 0,2 5 1 16,5 7-3-16,-1 9 5 0,4 6 3 0,1-1-4 15,5-3 2-15,1-14-4 0,5-12-1 16,1-12-1-16,4-13 2 0,-1-7 0 0,2-7 0 15,1-9 6-15,1-7-4 0,2-7 0 0,0-7 6 16,1-7 1-16,0-9 8 0,0-4 8 0,-1-11 2 16,1-9 0-16,-1-6-3 0,-3-6 2 0,2-5-1 15,-5-4-5-15,-2-3 3 0,-6-4-2 16,-8-3-5-16,-1-3 3 0,-4-8-6 0,1-5-8 16,-7-6-2-16,-2-6 6 0,0-4-7 0,-6-5 2 15,-5 0 1-15,1-1-5 0,-7-1 0 16,-4 0 3-16,-3 6 1 0,1 6-8 0,1 11 5 15,-1 12-2-15,3 15-14 0,1 10-4 0,2 9-18 16,-1 10-36-16,5 8-54 0,0 6-103 16,2 3-186-16,0 6-425 0,1-1-845 0</inkml:trace>
  <inkml:trace contextRef="#ctx0" brushRef="#br0" timeOffset="16350.85">5918 9829 914 0,'0'0'299'0,"0"0"12"15,0 0-49-15,0 0-30 0,0 0-31 0,0 0-32 16,0 0-42-16,0 0-34 0,0 0-24 0,0 0-17 15,0 0-12-15,0 0-4 0,0 0-6 16,0 0-8-16,-99 11 0 0,87 7 8 0,-2 6 5 16,0 3 4-16,1 3 6 0,2 3-10 0,-2 1-1 15,5 0 0-15,1 1-2 0,5-2-6 0,2-2-7 16,0 1 1-16,4-4-12 0,5-1 3 16,6-2-2-16,0-2-3 0,5-2 1 0,3-3 6 15,4-4 4-15,-1-4-2 0,5-3 3 0,3-3-2 16,-3-4 0-16,2 0 1 0,4-5-2 0,-3-4-4 15,3-4-2-15,-3-2 3 0,0-1-4 16,1-3 0-16,-5 0-1 0,-1-4-1 0,-6-2-2 16,-3 0 3-16,-9-2-5 0,-3 0-6 0,-6-5 2 15,-2 1-1-15,-1-2-1 0,-8-2 0 0,-2-2-3 16,-3-1-1-16,-4 1-1 0,-4-2 3 16,-4 5 3-16,1 2-2 0,-3 4 0 0,0 7 0 15,1 5-6-15,1 6 1 0,-2 3 0 0,6 6-5 16,2 1 1-16,2 1 1 0,6 6-1 15,0 2-5-15,5 4 6 0,4 2-2 0,3 4 2 16,0 6 15-16,5 7-2 0,8 2 1 0,3 6 3 16,6-1 1-16,3 2 1 0,5-2 2 0,-1-2 3 15,1-1-5-15,-1-2-1 0,0-2 1 16,-2 1-2-16,2-1-3 0,-3-2 2 0,0 0-2 16,-5-1-1-16,1 0 1 0,-3-1-2 0,-3-4-1 15,-3-3 3-15,-3-4 3 0,-2-3-1 0,-6-2-2 16,0-2-2-16,-2-1 1 0,0-1-4 0,-2 1 6 15,-5-1-11-15,-1 2-13 0,-5-1-19 0,1-1-47 16,-3-2-51-16,0-3-84 0,2-1-137 16,2-1-288-16,4-1-925 0</inkml:trace>
  <inkml:trace contextRef="#ctx0" brushRef="#br0" timeOffset="16734.56">6669 9757 1436 0,'0'0'226'0,"0"0"31"16,0 0-21-16,0 0-30 0,0 0-19 15,0 0-33-15,0 0-36 0,0 0-25 0,0 0-32 16,0 0-19-16,0 0-3 0,0 0-7 0,0 0 0 16,0 0-1-16,48-76 3 0,-23 68 0 15,5 2-3-15,3-1-1 0,5 1-12 0,0 0-7 16,4 0 0-16,0 1-5 0,2 2 0 0,4-2-1 15,1 3 1-15,-4 0-6 0,4 1 3 0,-2 1-2 16,-2 0-15-16,-3 0-11 0,-1 0-22 16,-2 2-37-16,-7 1-33 0,-3 2-42 0,-2 0-77 15,-8 0-123-15,-5-1-220 0,-7-1-947 0</inkml:trace>
  <inkml:trace contextRef="#ctx0" brushRef="#br0" timeOffset="16933.32">7027 9702 797 0,'0'0'750'0,"0"0"-541"16,0 0 23-16,0 0-22 0,-123 38-37 16,105-21-25-16,4 4-26 0,1 3-23 0,5 6-17 15,0 5-14-15,2 1-14 0,3 3-13 0,3 0-6 16,0-1-3-16,1 1-10 0,5 0-6 0,2-1-3 16,0 0-6-16,2 0-2 0,0-2 0 0,3 0-6 15,0-5-23-15,1-5-30 0,2-5-50 16,-1-4-86-16,3-6-146 0,-6-3-351 0,-3-4-877 0</inkml:trace>
  <inkml:trace contextRef="#ctx0" brushRef="#br0" timeOffset="17111.9">6846 10062 2177 0,'0'0'139'0,"0"0"-4"0,0 0-22 15,0 0-30-15,0 0-24 0,0 0-11 0,0 0-11 16,0 0-14-16,0 0-8 0,0 0-4 16,148-39-7-16,-107 34-2 0,1 1-21 0,1 0-46 15,4-2-88-15,-4-1-153 0,-6 1-397 0,-14 2-834 0</inkml:trace>
  <inkml:trace contextRef="#ctx0" brushRef="#br0" timeOffset="17365.86">7657 9818 2084 0,'0'0'169'0,"0"0"-24"0,0 0-24 0,0 0 0 16,0 0 2-16,0 0-5 0,0 0-21 15,0 0-29-15,0 0-21 0,121-44-11 0,-90 37-7 16,1-2-9-16,4 2-1 0,-4 3-1 0,2-3-12 15,3 1 1-15,-2-1-5 0,4 2-4 0,0 0-1 16,0 0 3-16,0 1-12 0,-2-1-25 16,1 3-26-16,-5 0-31 0,-3 0-33 0,-4 2-40 15,-10 0-58-15,0 0-121 0,-7 0-230 0,-5 3-915 0</inkml:trace>
  <inkml:trace contextRef="#ctx0" brushRef="#br0" timeOffset="17599.36">7965 9753 2280 0,'0'0'120'0,"0"0"-34"0,0 0-29 16,0 0 12-16,0 0 31 0,0 0 24 0,0 0-11 16,0 0-21-16,0 0-21 0,5 144-23 0,-1-108-2 15,3 2 1-15,-4 3-7 0,4 4-7 16,-4-2-6-16,-1 1-11 0,2-2-8 0,-1 0 3 15,-1-3-8-15,3-3-3 0,-2-5 5 0,4-4-2 16,-2-2-7-16,2-3-12 0,1-4-28 16,-4 0-63-16,2-1-90 0,-2-3-191 0,-2-3-568 15,-1-4-681-15</inkml:trace>
  <inkml:trace contextRef="#ctx0" brushRef="#br0" timeOffset="18516.75">10007 9265 1356 0,'0'0'257'0,"0"0"-6"0,0 0-55 0,0 0-32 15,0 0-21-15,0 0-10 0,0 0-13 0,0 0-20 16,0 0-25-16,0 0-9 0,0 0-5 0,0 0-8 15,0 0-1-15,137-37-13 0,-105 31-8 16,6-1-11-16,0 2-4 0,4-2-4 0,2 1-5 16,-2 1-1-16,1 1-2 0,2 0-3 0,-4-1 0 15,0 3-5-15,-5 1-17 0,0-1-33 0,-4 2-38 16,-1 0-45-16,-2 0-75 0,-1 1-97 16,-4 3-168-16,-7 1-372 0,-7-1-160 0</inkml:trace>
  <inkml:trace contextRef="#ctx0" brushRef="#br0" timeOffset="18720.14">10134 9497 1964 0,'0'0'179'0,"0"0"-26"16,0 0-43-16,0 0-16 0,0 0 15 0,0 0 5 15,0 0-3-15,0 0-16 0,0 0-39 0,131-29-23 16,-87 19-8-16,4-2-10 0,3 1-9 0,2 0-1 15,2 0-5-15,2 2-30 0,1 1-37 16,-1-2-91-16,1 0-178 0,-12 3-405 0,-17 3-848 0</inkml:trace>
  <inkml:trace contextRef="#ctx0" brushRef="#br0" timeOffset="18929.41">11782 8544 2772 0,'0'0'94'0,"0"0"10"0,0 0-19 0,0 0-33 15,0 0-18-15,0 0-23 0,0 0-13 0,0 0-3 16,0 0 0-16,0 0 1 0,0 0 2 0,0 0 8 16,0 0-5-16,14 149 1 0,-4-113 3 15,1 2-5-15,2 1-5 0,2-2-30 0,0 0-51 16,2-1-55-16,1-2-71 0,2 1-146 0,-7-10-320 15,-2-7-856-15</inkml:trace>
  <inkml:trace contextRef="#ctx0" brushRef="#br0" timeOffset="19182.72">11304 9343 2502 0,'0'0'75'15,"0"0"6"-15,0 0-5 0,0 0-9 0,0 0 28 16,0 0 7-16,0 0 6 0,0 0-6 0,0 0-30 16,164-33-22-16,-100 21-20 0,10 0-6 15,6 1-10-15,5-1-3 0,3 1 2 0,-1-1-10 16,1 1 1-16,-2-2 2 0,-3 0 0 0,0 0-5 16,-5-1 1-16,-1 1-8 0,-3 2-11 15,-4 2-4-15,-7-1-16 0,-2 3-22 0,-10 3-24 16,-2 1-29-16,-11 2-37 0,-5 1-54 0,-10 5-122 15,-5 1-251-15,-9-2-982 0</inkml:trace>
  <inkml:trace contextRef="#ctx0" brushRef="#br0" timeOffset="19800.75">11228 10259 2010 0,'0'0'762'0,"0"0"-686"0,0 0 17 16,0 0-2-16,0 0-25 0,0 0-8 16,0 0-26-16,0 0-14 0,0 0-10 0,0 0-4 15,0 0-2-15,0 0 2 0,0 0 8 0,0 0 1 16,56 59 5-16,-24-26-3 0,4 1-2 0,0-4-6 16,-1 2 0-16,1-4 0 0,0-1-4 15,0-3 3-15,0-2 0 0,-2-1 0 0,-3-5 2 16,1-5 2-16,-2-2-5 0,-1-4 1 0,-2-4 7 15,-4-1-4-15,2-1 3 0,-4-6-1 0,-1-3 0 16,-2-1 0-16,0-4 3 0,-2-1 1 0,-1-1-7 16,-4 0 1-16,-2-3-1 0,2-2-3 15,-2 0-2-15,-4-4-3 0,0-2-5 0,-2-4-4 16,-1-2 1-16,-4-4-8 0,2-1-9 0,0-3-7 16,-1-1-5-16,-1-3 3 0,-5-1 9 0,2-1 11 15,-2 2 3-15,-2 4 7 0,2 2 2 16,-1 5 2-16,2 6 1 0,1 6 2 0,1 5-1 15,2 7-1-15,2 3 1 0,0 4 3 0,0-1-2 16,4 1-2-16,4 1 6 0,6-1-6 0,6 0 8 16,7 0 0-16,6 1-3 0,5-1 5 15,6 3 2-15,7 0 2 0,4 2-4 0,6-1 0 16,2 0-4-16,2 0-4 0,0 0 2 0,-2 1 0 16,1 0-6-16,-5 2-1 0,0-3-1 15,-3 1-16-15,-7 0-25 0,-3 1-59 0,-7 2-104 16,-6 1-205-16,-8-2-675 0,-9 1-439 0</inkml:trace>
  <inkml:trace contextRef="#ctx0" brushRef="#br0" timeOffset="20348.99">12404 10234 1516 0,'0'0'936'0,"0"0"-923"0,0 0-10 0,0 0 16 16,0 0 24-16,0 0 20 0,0 0 13 0,0 0-10 16,0 0-20-16,0 0-18 0,-62 132-12 15,60-110-8-15,1-1 1 0,1-1-1 0,0 1-3 16,0-2 3-16,1-1-1 0,3-2 0 0,1-1-1 16,-1 0 5-16,2-2 1 0,-1-2-3 0,1-1 4 15,-2-5 1-15,0 0 1 0,-2-3 6 16,0-1 7-16,-2-1 4 0,0 0 14 0,0 0 13 15,0 0 3-15,0-1-5 0,-2-3-11 0,-2-3-19 16,1-4-14-16,-4 0-2 0,0-5-2 16,0 0-9-16,-2-3 4 0,-1-1-2 0,4-2-4 15,0-2 5-15,-1-2-1 0,2-1-5 0,1-1-2 16,1-1 0-16,3 2-3 0,0 2-2 0,-1 5 2 16,2 5-5-16,5 3-2 0,-2 4-2 0,2 3 1 15,1 2-8-15,3 0-2 0,3 3 3 16,1 0-4-16,7 6 6 0,0 5 10 0,4 3-2 15,0 4 9-15,4 1 4 0,2 4-2 0,0-1 4 16,2 1-1-16,5 0-1 0,-1 2-2 0,1-2 4 16,2-2-1-16,3 3-4 0,-3-4 2 0,-2 2 3 15,2-3 0-15,-2-4 0 0,-1-1 5 16,-1-3-6-16,-3-3 0 0,0-3 7 0,-2-4 1 16,-4-1 0-16,0-3 9 0,-4-5 7 0,-2-3 1 15,-2-2 11-15,0-3 0 0,-7-1-7 0,2-4 3 16,-6-1-4-16,-1-3-4 0,-2-3-2 15,-4-2-7-15,-1-2-10 0,0-2-2 0,-3-2-5 16,-1-3-6-16,-3-3-18 0,-2-2-29 0,-2-3-36 16,3-3-54-16,-3-7-115 0,5 15-334 15,-1 10-1072-15</inkml:trace>
  <inkml:trace contextRef="#ctx0" brushRef="#br0" timeOffset="20803.23">14418 8442 2731 0,'0'0'53'0,"0"0"42"0,0 0 17 16,0 0-7-16,0 0-26 0,0 0-37 0,0 0-10 16,0 0 1-16,0 0 4 0,0 0 10 0,0 0-6 15,200-59-9-15,-105 53-9 0,13 3-8 16,5 1-8-16,6 4-2 0,-6-2 4 0,-3 1-6 16,-7 2 2-16,-4 3 0 0,-7 1-9 0,-7 0-2 15,-4 1-6-15,-4 1-23 0,-11 1-31 0,-5 3-41 16,-12-1-53-16,-7-2-63 0,-13 1-111 0,-9-3-203 15,-10-2-1028-15</inkml:trace>
  <inkml:trace contextRef="#ctx0" brushRef="#br0" timeOffset="21367.69">14777 8457 1804 0,'0'0'679'0,"0"0"-597"16,0 0 8-16,0 0-5 0,0 0-31 0,0 0-23 15,0 0-15-15,0 0 18 0,0 0 20 16,0 0 21-16,0 0 8 0,0 0-11 0,0 0-19 16,0 0-18-16,157 114-7 0,-91-88-11 0,0 2-3 15,1-1-2-15,-3 0-9 0,0 0 3 16,1 2 4-16,-3 0-3 0,1 0-6 0,-3 2 4 0,-6 1-5 16,1-1-1-16,-9 0 4 0,-5 0-1 15,-5-3-8-15,-11-1 1 0,-5 0-2 0,-4 2-8 16,-10-1 4-16,-3 0-2 0,-3 1 0 0,-6 0 1 15,-7 0 5-15,-6-3 0 0,-4 3-6 16,-2-2 8-16,-6 2-3 0,-2-1 4 0,-6 1 2 16,0-1 3-16,-1 0-5 0,-2 2-2 0,1-2 7 15,0-2-5-15,-1-1 2 0,3-1 4 0,4-3-6 16,-1-1 3-16,5-4 2 0,2-2-1 16,6-4-2-16,2-1 3 0,4-3-1 0,5-1-2 15,3-2 5-15,4 0-5 0,1-2-4 0,4-1-5 16,0 0-17-16,1 0-16 0,6 0 1 15,3 0 7-15,8 0 15 0,4 1 17 0,6 2 6 16,4-1 3-16,2 0-1 0,5 1 3 0,2 3 1 16,1-1-4-16,3 2 2 0,0 2 2 0,-3 0-1 15,4 1-1-15,-3 2 4 0,-1 0-6 16,-1 0 1-16,-1-1 5 0,-3-1-1 0,-3-2-5 16,-2-1 5-16,-1 0-4 0,-2-3 1 0,-2-2 9 15,-4-1-1-15,-5-1-3 0,-2 0 2 0,-2 0 0 16,-2-1-1-16,-2-1 5 0,-1-2 2 15,-3 0-5-15,1-1 3 0,-1 0-3 0,-2 1 0 0,-2-1 0 16,2-1-6-16,-2-1-4 0,-1-1-8 16,1-2-13-16,-2-3-21 0,0-1-39 0,0-2-55 15,-5-4-100-15,-2-3-200 0,0 3-523 0,5 8-491 0</inkml:trace>
  <inkml:trace contextRef="#ctx0" brushRef="#br0" timeOffset="21534.74">15766 8564 2792 0,'0'0'52'0,"0"0"33"0,0 0 14 16,0 0-3-16,0 0-14 0,0 0-18 15,0 0-26-15,0 0-20 0,0 0-11 0,0 0-9 16,0 0 0-16,0 0 2 0,0 0 2 16,30 92-2-16,-10-45 1 0,1 8-10 0,1 4-45 15,6 6-80-15,-5 4-192 0,-4-14-602 0,-7-20-742 0</inkml:trace>
  <inkml:trace contextRef="#ctx0" brushRef="#br0" timeOffset="22518.6">14991 10699 1612 0,'0'0'246'0,"0"0"-83"0,0 0-33 0,0 0-18 16,0 0 4-16,0 0 9 0,0 0-19 0,0 0-19 16,0 0-25-16,0 0-21 0,0 0-19 15,0 0-6-15,0 0-4 0,0 0-7 0,131-59 1 16,-110 48 0-16,-1-3-1 0,-3-1 2 0,2 0 4 16,-3 1-4-16,-3 0 1 0,-1 0 9 15,-2 0-2-15,-2 2 3 0,1-1 3 0,-6 3-6 16,3 1 1-16,-4 0 3 0,-1 4 1 0,-1 2-3 15,0 0-1-15,0 3-4 0,0 0-9 16,0 0-15-16,0 0-16 0,0 4-16 0,-1 5 5 16,0 5 12-16,0 5 18 0,1 5 10 0,0 6 1 0,1 1 2 15,1 3-3-15,5 0 1 0,-1 1 1 16,2-1-5-16,1 0 1 0,0-1 4 0,1-2-5 16,-1-1 4-16,-1-1 1 0,-3-5-4 0,3-3 2 15,-5-4 2-15,2-3 4 0,-3-4 6 0,-2-2 7 16,0-2 14-16,0-3 4 0,0 2 7 15,0-3 2-15,-5 1-1 0,3-2 8 0,-2 0 2 16,-4-1-1-16,-1 1-12 0,-1-1-11 16,-1 0-4-16,-1 0-9 0,0-5 0 0,-3 1-5 15,4-1-9-15,0-2 1 0,0 1-2 0,1-4-2 16,0 0-10-16,1-3-19 0,0-2-33 0,5-2-55 16,-2-3-88-16,3-5-224 0,2 6-524 0,1 5-711 0</inkml:trace>
  <inkml:trace contextRef="#ctx0" brushRef="#br0" timeOffset="22672.64">15219 10179 3006 0,'0'0'51'0,"0"0"26"0,0 0 4 0,0 0-8 16,0 0-18-16,0 0-23 0,0 0-16 0,0 0-26 15,0 0-32-15,0 0-22 0,0 0-31 0,0 0-40 16,0 0-93-16,0 0-211 0,0-34-1175 0</inkml:trace>
  <inkml:trace contextRef="#ctx0" brushRef="#br0" timeOffset="22865.05">15556 10476 2702 0,'0'0'371'0,"0"0"-256"0,0 0-14 15,0 0-38-15,0 0-22 0,0 0-18 0,0 0-14 16,0 0-9-16,0 0-7 0,0 0-1 0,131-67-5 16,-90 62-21-16,0 2-30 0,3-1-40 15,-1 2-45-15,-2 0-62 0,-2-1-108 0,-10 2-215 16,-12 1-991-16</inkml:trace>
  <inkml:trace contextRef="#ctx0" brushRef="#br0" timeOffset="23047.6">15564 10671 2367 0,'0'0'189'0,"0"0"-15"0,0 0-37 16,0 0-27-16,0 0-36 0,0 0-35 16,0 0-21-16,0 0-14 0,0 0-5 0,0 0 1 15,157-49-14-15,-110 42-35 0,4 0-63 0,1 1-108 16,4 1-183-16,-14 1-382 0,-15 1-743 0</inkml:trace>
  <inkml:trace contextRef="#ctx0" brushRef="#br0" timeOffset="23339.9">16600 10478 2298 0,'0'0'188'0,"0"0"-34"16,0 0-37-16,0 0-17 0,0 0-22 15,0 0-16-15,0 0-13 0,0 0-8 0,-133 55-5 16,112-32-5-16,2 0-5 0,5 1-10 15,2-1-4-15,6-1-3 0,3-1-8 0,3 1 2 16,2-2 0-16,8 4 0 0,1-3-3 0,2 0 1 16,7-1-4-16,1-2-4 0,0-1 3 0,6-2-4 15,-1-2-7-15,2-3 2 0,2-3 3 16,3-4-2-16,-1 0 7 0,-1-3 2 0,-1-1-5 16,-4-5 7-16,0-2 4 0,-4-2 2 0,-6-3 10 15,-1 0 11-15,-5-2-2 0,-6-2 9 0,1-3-1 16,-4 0-10-16,-1-3-6 0,-3-2-9 0,-6-1-7 15,-6-4-12-15,0 2-19 0,-7-4-28 16,-4 3-35-16,-4-4-43 0,-2 4-61 0,-5-1-119 16,11 9-240-16,7 4-989 0</inkml:trace>
  <inkml:trace contextRef="#ctx0" brushRef="#br0" timeOffset="24170.68">15534 7737 1134 0,'0'0'503'0,"0"0"-287"0,0 0 37 16,0 0-19-16,0 0-25 0,0 0-24 16,0 0-43-16,0 0-50 0,0 0-44 0,0 0-32 15,0 0-31-15,0 0-10 0,0 0 3 0,9-27 5 16,-6 46 20-16,3 5 8 0,-3 5 0 0,4 4 0 15,-3 1-4-15,4 2-1 0,-2-2-1 16,-2 0 1-16,2-4 0 0,-3-2 0 0,-1-5-2 16,3-4 0-16,-3-7 1 0,0-3-4 0,-2-3 6 15,1-4 5-15,-1-1 9 0,0-1 17 0,0 0 17 16,0 0 6-16,0-5-9 0,0-8-12 16,0-3-22-16,0-6-15 0,-4-5-2 0,-3-5 0 15,-3-2-2-15,0-4 2 0,-1 0 0 0,-1-2-1 16,0-1-2-16,-4-4 5 0,4 2-3 0,1-1 0 15,3 4 1-15,1 5 1 0,5 8-3 16,2 6 3-16,0 8-3 0,0 5-8 0,0 3-6 16,5 4-13-16,-1 1-6 0,5 0 5 0,3 5 3 15,6 5 10-15,4 5 8 0,5 5 4 16,4 3 2-16,2 4 2 0,0 2 0 0,6 3 0 16,-1-3-1-16,-2 0 2 0,2-4 1 0,-2-1 0 15,-3-6-3-15,-4-4 4 0,-5-3-1 0,-7-4-1 16,-4-1 5-16,-5-3-3 0,-5-1 3 0,-1-1 10 15,1-1 12-15,-3 0 14 0,0 0 12 0,0-3 0 16,0-4-13-16,0-3-9 0,-5-4-10 16,3-2-5-16,-1-2 2 0,-3-3 0 0,2-1-4 15,-2-2-4-15,-3 1-4 0,4-2-6 0,-1-1-2 16,1 1 3-16,-1-1-2 0,-2 4-4 0,6 2-11 16,0 4-16-16,1 2-30 0,0 2-27 15,1 1-42-15,0 1-74 0,1 2-117 0,3 4-190 16,3 3-370-16,-3 1-458 0</inkml:trace>
  <inkml:trace contextRef="#ctx0" brushRef="#br0" timeOffset="24338.76">16224 7747 2378 0,'0'0'187'0,"0"0"-10"15,0 0-19-15,0 0-26 0,0 0-20 16,0 0-26-16,0 0-26 0,0 0-25 0,0 0-20 15,0 0-11-15,132-59-4 0,-100 49-6 0,6 2-15 16,1 3-29-16,-3 1-54 0,6 1-87 16,1-1-146-16,-11 3-431 0,-11-1-846 0</inkml:trace>
  <inkml:trace contextRef="#ctx0" brushRef="#br0" timeOffset="24517.29">16983 7385 2506 0,'0'0'127'15,"0"0"-14"-15,0 0 0 0,0 0-21 0,0 0-26 16,0 0-27-16,0 0-15 0,0 0-7 16,0 0 1-16,0 0 2 0,0 0 3 0,-4 135-1 15,12-88-7-15,1 3-4 0,1 2-5 0,5 0-38 16,-2-1-63-16,2 4-110 0,3 0-85 16,-3-9-648-16,-6-16-655 0</inkml:trace>
  <inkml:trace contextRef="#ctx0" brushRef="#br0" timeOffset="24973.24">17814 8489 1913 0,'0'0'173'16,"0"0"14"-16,0 0 12 0,0 0-19 15,0 0-29-15,0 0-25 0,0 0-33 0,0 0-37 16,0 0-25-16,0 0-17 0,0 0 0 0,0 0 12 16,0 0 5-16,0 0 5 0,168-38-7 0,-92 38-9 15,8 1-6-15,5-1-6 0,1 0-4 16,5 0-1-16,-2 0 2 0,-1 0-4 0,-7 1 1 15,-5-1-11-15,-5 1-12 0,-11 2-11 16,-9 0-29-16,-8 0-32 0,-8-1-35 0,-9 1-56 0,-10 3-92 16,-9 1-139-16,-5-2-232 0,-5 0-803 0</inkml:trace>
  <inkml:trace contextRef="#ctx0" brushRef="#br0" timeOffset="25535.7">18388 8542 1087 0,'0'0'264'0,"-123"-2"27"0,54-1-26 0,6 1-36 15,9 0-28-15,8 1-28 0,7 0-36 0,9 1-32 16,8 0-30-16,8 0-27 0,6 0-25 16,5 0-16-16,3 4-8 0,0-1-3 0,1 4 5 15,4 1 10-15,3 2 8 0,6 2 8 0,2 3 8 16,5 2-2-16,2 3-7 0,3 0-3 0,3 5-7 16,2 1-5-16,3 2 1 0,-2 0-2 15,-1 0-6-15,-1 3-2 0,-2-1 2 0,2 0-4 0,1 0 1 16,-3 2 0-16,0-2-2 0,-3-1 0 15,1 2 5-15,-4-1 0 0,-2-1-2 0,-1 0-2 16,-5-2 1-16,-1-2-2 0,-5 1-1 0,-1-2 1 16,-6 3-7-16,-1-2-2 0,-4 1 3 0,-6 3-1 15,-3 0-2-15,-1 3 1 0,-5-1 2 16,-2 1-5-16,-2 2 4 0,-3-1-1 0,2 2-5 16,-4-1 3-16,-1-1 2 0,2 1 3 0,0-2-1 15,-2-1 6-15,1-1 2 0,-1-3-1 16,2-3 7-16,-1-2-3 0,1-4-4 0,4-2 0 15,2-4 2-15,1-2-2 0,4-2 3 0,2-2 3 16,3-1-8-16,2-2 0 0,2 0 6 0,4-2-4 16,3-1-8-16,0 0-11 0,1 0-19 15,9 2-7-15,0 2 12 0,8 2 14 0,4 1 13 16,5 2 7-16,4-1 2 0,3 2 2 0,4-1 1 16,2 1-1-16,0 2 4 0,1 0-2 0,3 1 9 15,-1-1 6-15,3 2-6 0,-3 1 5 16,0 2-4-16,2-4-2 0,-2 1 1 0,-1-2 4 15,-2-2-7-15,-3 1 0 0,-3-3 4 0,-2-2-9 16,-4-1 1-16,0-2-2 0,-6 0 0 16,-3-1-3-16,-4-1 3 0,-3-1 5 0,-1 0-9 15,-3 0 5-15,-2 0 8 0,-2 0 1 0,0-1 7 16,-2-3 8-16,2-3-14 0,1-1-6 0,0-3-6 16,1-3-12-16,0-3-20 0,4-5-23 0,0-4-42 15,4-5-84-15,1-3-154 0,-3 7-438 0,-2 8-844 0</inkml:trace>
  <inkml:trace contextRef="#ctx0" brushRef="#br0" timeOffset="25690.61">18891 8656 2811 0,'0'0'42'0,"0"0"38"0,0 0 17 0,-117-90 3 16,97 81-15-16,7 2-13 0,3 4-20 0,4 2-19 15,4 1-22-15,0 5-13 0,1 9-11 0,1 6 3 16,1 10 7-16,-1 9-3 0,4 11-5 15,6 6-28-15,5 11-70 0,5 8-111 0,-4-14-290 16,-6-20-1171-16</inkml:trace>
  <inkml:trace contextRef="#ctx0" brushRef="#br0" timeOffset="26253.35">18028 10432 2825 0,'0'0'65'0,"0"0"29"0,0 0 22 0,0 0 3 16,0 0-22-16,0 0-27 0,0 0-31 15,0 0-32-15,0 0-16 0,0 0-2 0,0 0-5 16,0 0 12-16,0 0 8 0,0 0-4 0,38 86 7 16,-24-36-3-16,0-2-2 0,1-4-1 0,-3-4-3 15,1-3 0-15,-1-4-1 0,-1-3-6 0,-3-4-14 16,2-2-6-16,-3-6-5 0,-1-3 7 16,-1-5 12-16,-3-3 2 0,-1-2 11 0,1-4 3 15,-2 0 3-15,1-1 11 0,-1 0 6 0,0 0-2 16,0-3 1-16,0-4-7 0,0-1-7 0,0-3-3 15,3-1 1-15,-1-2-6 0,1-1 0 16,2-3-3-16,1 0-11 0,2-1 0 0,0-5-5 16,4 2-1-16,2-4 2 0,1 0-2 0,2-1-3 15,-2 1-1-15,1-3 8 0,-2 3 3 0,0-1 4 16,-2 5 5-16,-1 3 6 0,-5 1 0 16,0 7 6-16,-4 1 5 0,0 5-5 0,-1 2 8 15,-1 2 3-15,0 1-1 0,0 0-2 0,0 0-5 16,0 2-4-16,0 5 7 0,-3 3 10 15,1 4 8-15,-2 5 4 0,2 1 1 0,-2 3-1 0,0 0-6 16,2-1-5-16,2 0-2 0,2-3-7 16,0 1-5-16,4-2 3 0,2 0-4 0,2-1-4 15,8-1 2-15,1-1-12 0,2-3-14 16,4 2-33-16,4-2-56 0,3-3-110 0,-7-2-283 16,-9-3-1209-16</inkml:trace>
  <inkml:trace contextRef="#ctx0" brushRef="#br0" timeOffset="26431.78">18920 10610 2722 0,'0'0'184'0,"0"0"-46"0,0 0-15 0,0 0-14 16,0 0-25-16,0 0-20 0,0 0-22 16,0 0-23-16,0 0-14 0,0 0-4 0,130-108-2 15,-94 101-4-15,2 0-11 0,4 2-18 0,1 4-35 16,-2-1-43-16,0 2-60 0,2 0-115 0,-14 0-241 15,-10 0-1109-15</inkml:trace>
  <inkml:trace contextRef="#ctx0" brushRef="#br0" timeOffset="26596.4">18969 10725 2858 0,'0'0'138'0,"0"0"-36"0,0 0-42 0,0 0-32 15,0 0-23-15,0 0-11 0,0 0-1 0,0 0-2 16,129-40-30-16,-89 35-39 0,6 2-72 16,0 0-127-16,2-1-196 0,-12 2-362 0,-11-1-482 0</inkml:trace>
  <inkml:trace contextRef="#ctx0" brushRef="#br0" timeOffset="26882.62">19889 10601 1124 0,'0'0'997'0,"0"0"-809"15,0 0-47-15,0 0-22 0,0 0-11 16,0 0-11-16,0 0-3 0,0 0-16 0,0 0-14 16,0 0-12-16,0 0-12 0,-119 84-12 0,111-69-9 15,4 0 1-15,4 1-12 0,0 0 1 0,4 0 2 16,5 1-8-16,3 2 1 0,6-1-6 16,0-2 1-16,2 0-1 0,4-3-4 0,-2-1-1 15,4-3-6-15,-1 0 0 0,3-3 7 0,2-3 6 16,-3-1-4-16,2-2 5 0,-3 0-1 0,-1-5 1 15,-4-2 13-15,-3-2 4 0,0-2-2 0,-7-1 10 16,-1-2 8-16,-1-3-7 0,-6-1 10 16,-3-3-8-16,0-3-16 0,-5 1-4 0,-8-2-16 15,-6 1-19-15,-3-4-23 0,-7 1-25 0,-2-2-42 16,-3-2-69-16,1-1-140 0,7 7-288 0,8 7-995 0</inkml:trace>
  <inkml:trace contextRef="#ctx0" brushRef="#br0" timeOffset="27665.74">18081 7649 2679 0,'0'0'77'0,"0"0"44"16,0 0 9-16,0 0-2 0,0 0-16 0,0 0-32 16,0 0-32-16,0 0-31 0,0 0-33 15,0 0-22-15,0 0 3 0,0 0 9 0,0 0 13 16,0 0 11-16,-25 16 5 0,33 22-4 0,1 2 1 15,1-2 3-15,3-1-3 0,-3-2 2 0,0-6 0 16,-1-5-2-16,-1-4-1 0,-3-6 4 16,-1-2-1-16,-2-6 0 0,-2-3 1 0,2-1 5 15,-2-1 6-15,0-1 10 0,0-1 7 0,0-6-7 16,0-4-8-16,-2-8-7 0,0-4-6 0,-5-3-3 16,0-6 1-16,-1-2 2 0,-3-4-4 0,0-2 3 15,-1-4 0-15,3-1-2 0,1-2 2 0,-1-1 1 16,2 3 0-16,3 8-2 0,1 8 3 15,2 9-3-15,1 9-2 0,0 4 1 0,0 4-12 16,0 3-23-16,0 0-15 0,5 2-2 0,3 7 7 16,5 3 22-16,3 4 17 0,6 6 3 15,3 5 1-15,2 2 2 0,3 2-3 0,-1 2-2 16,5-1 6-16,-1-3-6 0,1-3 7 0,-1-1 0 16,-3-5 0-16,-3-5 0 0,-1-2-1 0,-7-4 2 15,-5-2-3-15,-3-1 2 0,-5-2 1 16,-2-2 4-16,-3-2 10 0,0 0 19 0,-1 0 16 15,0 0 13-15,0-1 3 0,-2-6-9 0,-2-2-17 16,-2-5-12-16,-3-3-5 0,-4-4-5 16,0-4-1-16,-3-3 0 0,0-2-11 0,-2-2 1 15,0-1-5-15,1-1-1 0,2 2-1 0,2 2 1 16,3 1-2-16,2 2-8 0,0 2 0 0,6 3-12 16,0 4-17-16,2 2-24 0,0 7-41 15,0 3-71-15,4 6-63 0,9 0-81 0,3 9-132 16,-2 2-346-16,-3-4-706 0</inkml:trace>
  <inkml:trace contextRef="#ctx0" brushRef="#br0" timeOffset="27826.55">18692 7564 2575 0,'0'0'163'0,"0"0"28"16,0 0-18-16,0 0-21 0,0 0-36 0,0 0-33 15,0 0-26-15,0 0-36 0,0 0-14 16,0 0-8-16,0 0-3 0,0 0-5 0,149-82 1 15,-108 78-18-15,5 2-39 0,3 2-48 0,4 0-86 16,0 2-144-16,-14 1-404 0,-13 0-898 0</inkml:trace>
  <inkml:trace contextRef="#ctx0" brushRef="#br0" timeOffset="27987.67">19388 7114 2717 0,'0'0'105'0,"0"0"17"16,0 0 1-16,0 0-34 0,0 0-31 15,0 0-28-15,0 0-9 0,0 0-4 0,0 0 2 16,0 0 7-16,-26 143-2 0,27-79-2 0,-1 5-12 16,4 8 4-16,4 1-10 0,2 2-34 0,2-1-66 15,2-2-150-15,-2-20-299 0,-2-20-1155 0</inkml:trace>
  <inkml:trace contextRef="#ctx0" brushRef="#br0" timeOffset="29324.03">20917 9169 2081 0,'0'0'230'0,"0"0"-37"15,0 0 9-15,0 0-20 0,0 0-38 16,0 0-31-16,0 0-51 0,0 0-42 0,0 0-20 16,0 0-10-16,0 0 3 0,0 0 11 0,0 0 8 15,0 0-9-15,-54 94 8 0,49-58-2 0,1 0-7 16,3 0 5-16,1-3-1 0,0-1-1 16,6-2 1-16,4-1 1 0,0-4-3 0,2-3-2 15,2-2 5-15,0-1-4 0,0-3-1 0,3-2 3 16,-2-3-4-16,1-1 1 0,0-3 4 0,-1-3-1 15,2 0-1-15,-2-3-3 0,3-1 2 0,0 0-7 16,0-1-2-16,-1-6-4 0,0 0-5 16,-1-1-6-16,-2-2 1 0,-2 2-1 0,-2-3-1 15,0 0 6-15,-3-1 8 0,-1 1 0 0,1 2 3 16,-5 2 5-16,2 1-4 0,-1 2 1 0,-2 3 0 16,-1 0-17-16,0 1-17 0,0 0-8 15,0 0-1-15,0 5 12 0,2 3 23 0,3 1 14 16,-2 2 6-16,3 3 2 0,0-1 4 0,3 2-2 15,3-2 3-15,-1 1 1 0,5-2-2 16,1 0 0-16,1-1 3 0,1-2 0 0,2 1-2 16,-2-4 8-16,0-1 0 0,-3-4 3 0,-3-1 13 15,-2 0 8-15,-3-5 6 0,-4 0 4 0,2-5-5 16,-3-1-11-16,0-5-9 0,1-3-5 16,-1-2-7-16,-3 0-5 0,2-4-1 0,-2 0-4 15,0 0-6-15,0 0 1 0,0-2-4 0,0-1-4 16,-2 1-4-16,1 0-7 0,-1 3-23 0,0 1-26 15,2 4-38-15,0 3-59 0,0 3-89 0,0 6-232 16,3 2-579-16,-1 4-417 0</inkml:trace>
  <inkml:trace contextRef="#ctx0" brushRef="#br0" timeOffset="29801.51">21861 9987 1536 0,'0'0'764'0,"0"0"-686"0,0 0 20 16,0 0-5-16,0 0-4 0,0 0-7 0,0 0-23 15,0 0-17-15,-57 123-11 0,57-108-14 0,-1-1-8 16,1-1 2-16,0-4-2 0,0-1-1 16,0-3 4-16,0-1-4 0,0-2 1 0,0-2 13 15,0 0 12-15,0 0 14 0,0 0 14 0,-1-5-7 16,1-3-19-16,0-5-15 0,-1-3-18 0,0-4-7 15,-1-4-2-15,0-3 3 0,0-3-5 0,0-2-1 16,-3-3 2-16,2-2-3 0,2-4 1 16,0-2 4-16,1 0 2 0,0 5-2 0,0 7 2 0,1 10 2 15,1 8-5-15,1 9-14 0,3 2-13 16,0 2-8-16,2 9 7 0,6 4 22 0,2 8 15 16,5 7 6-16,5 5 1 0,2 3-1 0,1 2-1 15,5-1 1-15,0 0 0 0,4-2-9 16,0-3 2-16,1 1 0 0,-3 0 2 0,1-3-1 15,-3-2 1-15,-1-3 0 0,-4-5-6 0,-1-4 8 16,-5-4 3-16,-5-4 0 0,-2-3 8 16,-5-3 5-16,-6-2 10 0,1 0 19 0,-4 0 13 15,-2-6 2-15,0-3-7 0,0-4-9 0,0-3-14 16,-4-1-12-16,-2-3-2 0,-2-2-7 0,-1 0-5 16,-2-5 1-16,0 2-5 0,-1-2-9 15,1-1-3-15,-2-3-17 0,-4 1-30 0,2-5-33 16,0-5-63-16,4-3-109 0,1 8-292 0,3 13-1146 0</inkml:trace>
  <inkml:trace contextRef="#ctx0" brushRef="#br0" timeOffset="30269.22">21638 8867 2785 0,'0'0'63'0,"0"0"18"0,0 0 7 0,0 0-12 0,0 0-17 16,-27-122-14-16,36 101-17 0,2-2-13 15,4 2-8-15,2-1-9 0,9 0-1 0,-2-1-1 16,4 1 0-16,-1 2 2 0,1-1 3 0,0 1 1 16,0 3-6-16,-5 1 5 0,-3 0 1 15,-2 3-2-15,-6 2 6 0,-3 1-5 0,-5 3 1 16,3 3 0-16,-6 1 2 0,-1 1 0 0,0 2-7 15,0 0-4-15,0 0-15 0,0 0-17 0,0 0-22 16,0 4-6-16,-1 3 9 0,0 3 15 0,-1 5 26 16,2 4 12-16,0 5 1 0,0 1 5 15,0 3-1-15,5 1 0 0,4 1 1 0,1 0 4 16,2 3-2-16,4-1 0 0,-2-1 5 0,2 0-6 16,-2-1 1-16,-2-1-1 0,0-3-5 0,0-1 4 15,-6-3 2-15,0-4 2 0,-4-4-1 0,-2-3 5 16,0-3 6-16,0-2 5 0,-4 0 10 15,-5-1 5-15,-4-1-7 0,-2 2 4 0,-5-1-7 16,-4 0-6-16,-2-2-1 0,-3 1-6 0,3-4-2 16,-1 1-5-16,-1-1 4 0,4 0-3 15,3 0-5-15,3 0 5 0,5-3 0 0,4 1-2 16,3-1-9-16,5-3-32 0,1-2-71 0,7-1-146 16,-1 0-336-16,0 3-1066 0</inkml:trace>
  <inkml:trace contextRef="#ctx0" brushRef="#br0" timeOffset="30421.98">21977 8194 2821 0,'0'0'43'0,"0"0"27"0,0 0 9 16,-90-132-12-16,78 110-29 0,3 4-16 0,6 6-19 15,2 5-29-15,1 3-59 0,3 4-71 0,8 0-113 16,8 5-179-16,-5 2-633 0,-1-1 3 0</inkml:trace>
  <inkml:trace contextRef="#ctx0" brushRef="#br0" timeOffset="30916.81">22463 8316 2803 0,'0'0'42'0,"0"0"11"0,0 0-1 0,0 0-15 15,0 0-14-15,0 0-14 0,0 0-13 0,0 0 2 16,0 0 2-16,0 0 1 0,0 0 5 0,0 0-1 16,20 138-2-16,-12-102 3 0,2-1 3 15,-2 0-5-15,2 0 1 0,3-4 2 0,-4-3-3 16,-3-2 0-16,2-5 3 0,1-2-1 0,-6-5-1 16,3-2 3-16,-3-5-2 0,-2-1-1 0,3-1-5 15,-3-3 6-15,0 0 3 0,0-2 5 0,0 0 15 16,0 0-3-16,0-2 1 0,5-3-2 15,-2-3-14-15,3-4-11 0,1-4-7 0,0-5-1 16,3-2-9-16,1-1 7 0,-1-4-2 0,0 0-3 16,0 0 0-16,1-2 4 0,3 1 0 15,0 1 0-15,-2 1 6 0,4 1-1 0,-5 4-1 16,2 3 4-16,-2 3 3 0,-6 3-2 0,1 3 4 16,0 3-1-16,-5 3-3 0,-1 1 5 0,-1 3-5 15,0 0-3-15,0 0-7 0,0 0-6 0,-1 0-4 16,1 0-4-16,-1 3 5 0,-2 1 3 15,-1 3 7-15,2 2 7 0,-4 4 4 0,3 2 2 16,-1 2 2-16,-2 1 3 0,-2 4 1 0,5-1-3 16,-1 2-2-16,0-1-1 0,3 2-7 0,1 0 9 15,0 0-1-15,7 2-2 0,4 1 8 16,2-1-8-16,7 2 1 0,0-1-1 0,9 3-3 16,3-1-15-16,6 2-19 0,3 1-67 0,2 1-37 15,7 2-82-15,-12-10-200 0,-14-9-969 0</inkml:trace>
  <inkml:trace contextRef="#ctx0" brushRef="#br0" timeOffset="31716.69">23902 9345 1262 0,'0'0'224'15,"0"0"27"-15,0 0 24 0,0 0-19 0,0 0-18 16,0 0-32-16,0 0-48 0,0 0-56 15,0 0-55-15,0 0-38 0,0 0-13 0,0 0 1 16,0 0 10-16,2 15 15 0,-2 24 15 0,0 12 11 16,0 9 6-16,0 3 3 0,-1 5-12 0,1-1-9 15,1 1-3-15,-2-4-7 0,1-2-5 0,0-3 3 16,0-5-11-16,0-1-4 0,0-2 2 16,1-2-2-16,2-3-3 0,5-2 1 0,-4-5 1 15,4-3-1-15,-1-7 4 0,-2-2-1 0,4-4-3 16,-2-3-9-16,-3-3 8 0,3-3-2 0,-3-1-10 15,4 1-9-15,-1-1-40 0,-3 1-50 16,3-3-62-16,-3 0-107 0,3-3-220 0,-5-4-1141 16</inkml:trace>
  <inkml:trace contextRef="#ctx0" brushRef="#br0" timeOffset="32304.49">24241 9912 1823 0,'0'0'206'0,"0"0"-8"16,0 0-36-16,0 0-64 0,0 0-33 15,0 0-18-15,0 0-14 0,0 0 13 0,0 0 16 16,0 0 0-16,0 0-1 0,0 0-8 0,0 0-10 15,28 137-11-15,-25-112-3 0,-1 0-3 0,2 1-10 16,-1-1-3-16,-1-2-1 0,0-2-2 16,2-2-5-16,-3-1 3 0,1-6-7 0,-1-1-1 15,0 0 4-15,2-2 2 0,0 0-4 0,-1-2 3 16,-1-2 6-16,-1-2-3 0,1-2 9 16,0 0 2-16,2-1 0 0,-3 0 9 0,1 0 7 15,0 0 8-15,-1 0-2 0,2-1 1 0,-1-4-9 16,6-3-15-16,-3-4-4 0,6-3-11 15,0-4-3-15,6 0-1 0,-2-4 4 0,5-1-3 16,3 0-1-16,-2-2 5 0,2-1-7 0,4-1 0 16,-2 3 5-16,2-1-3 0,-2 2-3 0,2 1 6 15,-3 3-4-15,-2-1 0 0,-6 6 3 0,-1 2-4 16,-5 3 1-16,-4 3 1 0,1 3 2 0,-5 1 1 16,-1 1-4-16,0 2-5 0,0 0-5 15,0 0-7-15,0 0-2 0,0 0-5 0,-1 0-11 16,-3 2 5-16,0 4 4 0,-4 2 10 0,-2 3 9 15,-1 4 9-15,-2 3 1 0,-4 1 0 0,4 1 10 16,-5-1-3-16,4 1 0 0,-2-2 2 16,4 1-4-16,0-1-3 0,4-1 4 0,0 1-3 15,6-2-1-15,0 0 2 0,1 0-2 0,1-1 3 16,1 0-3-16,3-1 0 0,4 0 0 0,1-3-5 16,3 1 1-16,-1-1-1 0,6-2-4 15,-3 0-13-15,5-2-12 0,1-1-34 0,0-1-49 16,2-2-32-16,3 1-101 0,-9-3-210 0,-1 0-1055 15</inkml:trace>
  <inkml:trace contextRef="#ctx0" brushRef="#br0" timeOffset="32716.08">24918 9650 2259 0,'0'0'61'0,"0"0"32"15,0 0 32-15,0 0 15 0,0 0-11 0,0 0-20 16,0 0-31-16,0 0-31 0,0 0-23 0,0 0-20 16,0 0 0-16,0 0 4 0,0 0 10 15,-16 10 13-15,30 6 2 0,7 5 1 0,2 0-3 16,4 1-1-16,3 3-12 0,4 0 1 0,0 1-9 16,1 0-2-16,-1-3 7 0,0-3-4 15,1-2-1-15,-2-4 1 0,-2-1-7 0,0-3 2 16,-3 0 4-16,-3-3-1 0,1 1-6 0,-2 1 1 15,-1-2-2-15,1-1-1 0,-3 1 6 0,-5 2-6 16,2-2-1-16,-8-2-4 0,0 3-1 16,-2-1 3-16,-4 0-6 0,0 1 1 0,-4 3 1 15,0 2-1-15,-3 5 4 0,-8 5 6 0,-2 3-3 16,-7 2-1-16,-2 0 7 0,-8 2-3 16,-2 2-2-16,-6 0 6 0,-2-1-3 0,2 0-1 15,-2 0 3-15,-2-3-1 0,3-2-4 0,3-1 1 16,1-2 2-16,4-2-3 0,4-2 3 15,0-3 0-15,6-2-2 0,4-1-2 0,3-1-10 16,3-2-26-16,3-1-59 0,3-1-77 0,0-1-158 16,4-1-379-16,1-4-944 0</inkml:trace>
  <inkml:trace contextRef="#ctx0" brushRef="#br0" timeOffset="34049.64">26463 9825 916 0,'0'0'405'0,"0"0"-250"0,0 0-24 0,0 0-5 16,0 0-9-16,0 0-2 0,0 0-14 0,0 0-40 15,0 0-30-15,0 0-24 0,0 0-8 0,0 0 0 16,0 0 10-16,0 0 16 0,-5 25 5 15,-2-13 9-15,0 1 1 0,-3 1-2 0,-1 0 2 16,0 1 6-16,-4-1 0 0,0 0-4 0,-4 1-2 16,-1 0-10-16,-1 1-8 0,-5 0 0 0,0 0-2 15,-1 0-1-15,1 0-2 0,0-3 2 0,4-1-5 16,-1-1 5-16,4-2 5 0,3-2 0 16,3 0 6-16,2-2-5 0,4 0-7 0,1-4-5 15,1 3-5-15,2-2-3 0,0 1 2 0,2-1-2 16,1 1-6-16,-3 2-1 0,2 1 0 15,1 0 2-15,0 2-1 0,0 2 4 0,0 2 3 16,0 2 0-16,4 3 11 0,1 0-5 0,2 2 1 16,3 2 1-16,1-2 2 0,4 0 11 0,0-2 5 15,6 1 1-15,4 0 4 0,1-2-3 16,4-1 2-16,3 0 0 0,0 0-11 0,-1-1-9 16,0 0-8-16,-1-1-4 0,-1 1-5 0,2-1-2 15,-1 0-21-15,-1-2-34 0,3 0-47 0,-2 2-89 16,-1-2-149-16,-6-3-412 0,-10-3-846 0</inkml:trace>
  <inkml:trace contextRef="#ctx0" brushRef="#br0" timeOffset="34568.07">26866 10332 1832 0,'0'0'426'0,"0"0"-258"0,0 0-23 0,0 0-11 16,0 0-21-16,0 0-24 0,0 0-20 0,0 0-21 16,0 0-18-16,0 0-19 0,0 0-1 0,118-112-5 15,-97 104-2-15,2-3 8 0,-2 2-6 16,1 0-2-16,0-1 1 0,-2-1-5 0,1 1 2 16,-1-2-1-16,1 2 1 0,1-1 0 0,1 2-1 15,-7-1 4-15,-1 2 3 0,-5 3 0 0,-5 2 2 16,-1 1 3-16,-2-1-3 0,-2 2-3 15,0 1-1-15,0 0-14 0,0 0-12 0,0 0-8 16,-4 5-6-16,1 5 6 0,-2 2 12 0,-3 5 12 16,2 5 5-16,-3 2 8 0,3 5-1 0,-2 0-3 15,3 2 0-15,3 4 0 0,1-1-1 0,1 4-1 16,0 2 0-16,0 3-2 0,0 2-3 0,1 0 6 16,1 1-3-16,1 0 0 0,-3-3 3 15,2-4 1-15,0-1-6 0,-2-5 5 0,0-3-2 16,-4-2-3-16,-1-4 4 0,-4-5 2 0,2-3-1 15,-3-4 5-15,-3-3 7 0,1-4 3 0,-7-4 10 16,1-1 6-16,-6 0-1 0,-2-4-5 16,-5-5 3-16,1-4 1 0,1-2-2 0,1-1 3 15,5-1-2-15,1 0-6 0,2-2-4 0,3 3 4 16,4 1 0-16,4 2-3 0,4 3 7 16,1 0-6-16,3 2-6 0,1 0 0 0,1 0-7 15,7-2-8-15,2 1-6 0,2-1 3 0,4 1-9 16,4-2-4-16,1 2-23 0,2-1-51 15,3 0-71-15,1 1-131 0,-4 4-331 0,-9 0-1083 0</inkml:trace>
  <inkml:trace contextRef="#ctx0" brushRef="#br0" timeOffset="34745.07">27155 9685 2273 0,'0'0'211'0,"0"0"-77"15,0 0 25-15,0 0 3 0,0 0-32 0,-31-126-33 16,31 116-40-16,0 2-27 0,0 3-23 16,0 3-19-16,0 2-19 0,1 0-15 0,3 0-15 15,3 5-30-15,6 3-34 0,2 4-87 0,4 5-156 16,-2-4-342-16,-6-3-841 0</inkml:trace>
  <inkml:trace contextRef="#ctx0" brushRef="#br0" timeOffset="35085.35">27687 9952 2298 0,'0'0'30'0,"0"0"-4"0,0 0 40 0,0 0 27 16,0 0 10-16,0 0 3 0,0 0-17 0,0 0-23 15,114 123-14-15,-83-94-9 0,3 0-14 16,0 4-12-16,2-3-1 0,1 1-4 0,4-5-2 15,-3 0 5-15,0-5-1 0,-2-2-3 0,3-2-5 16,-7-3 3-16,-2-3-2 0,-5 0-2 0,-4-3 3 16,-5-1-5-16,-5 0-7 0,-3-1 8 15,-3-2-5-15,-3 2-3 0,-2 1 9 0,-2 4-3 16,-7 4 4-16,-2 6 12 0,-6 5 9 0,-5 3 0 16,-5 1 2-16,-6 3-4 0,-2 0-11 15,-3 0-1-15,1-2-6 0,-1 0 1 0,-1 1-6 16,2-3 4-16,-1 1 3 0,4 1-21 0,-1 2-22 15,5-1-61-15,3 1-98 0,1 2-196 0,7-10-563 16,9-9-684-16</inkml:trace>
  <inkml:trace contextRef="#ctx0" brushRef="#br0" timeOffset="35617.93">27058 11744 2185 0,'0'0'223'0,"0"0"-11"0,0 0-19 0,0 0-25 15,0 0-19-15,0 0-21 0,0 0-28 0,0 0-22 16,0 0-30-16,0 0-15 0,-26-125-12 0,32 118-6 16,3-1-5-16,3 1-5 0,2 0 0 0,4 1-11 15,4 2 6-15,3 2-1 0,2 2 0 16,3 0 2-16,-2 5-4 0,2 3 1 0,-1 2-1 15,1 3 3-15,-3 1-3 0,0 3 1 0,0 2 1 16,-1 0-1-16,-1 2 4 0,1 2-4 0,-5 0-1 16,-3 0-2-16,-3 1 2 0,-5 0 0 15,-3-2-2-15,-3 1 0 0,-4 1-1 0,0 0 2 16,-7 2 2-16,-1-1-1 0,-7 1 3 0,0 1-1 16,-5-3-2-16,0 0 6 0,-2 0-3 0,-2-3 2 15,3 0 0-15,1-4 0 0,4-2 0 16,2-1 0-16,4-2 0 0,-1 1 0 0,2 0 3 15,4-1-1-15,0 0-1 0,0 1-1 0,3 0-1 16,2 1-2-16,0 0 2 0,0 2 2 0,5-1-5 16,2 3-3-16,3-1-16 0,0 1-45 15,5 1-70-15,-1-1-124 0,-1-2-286 0,-5-7-1169 0</inkml:trace>
  <inkml:trace contextRef="#ctx0" brushRef="#br0" timeOffset="35963.86">27484 12961 1608 0,'0'0'943'0,"0"0"-854"0,0 0 19 0,0 0 13 16,0 0-11-16,0 0-7 0,0 0-3 16,0 0-35-16,0 0-22 0,0 0-12 0,0 0-10 15,0 0 1-15,0 0 4 0,0 0-3 0,-68 110-7 16,64-105 2-16,-4-1-6 0,3 1-3 15,-4-3 9-15,2 1-6 0,-2-2 1 0,0-1-2 16,1 0-1-16,-2 0 0 0,2 0 0 0,2-2 1 16,-3-3 4-16,4 1-5 0,2 0 2 15,0-2-2-15,2 0-9 0,1-2 5 0,0 1-3 16,4-1-6-16,2 0-2 0,0 1-1 0,1 0-2 16,1 2-1-16,2 0 13 0,-1 1-8 0,-2 1 1 15,-1 1 3-15,1 0-9 0,-2 2 2 16,0 0 1-16,-2 0-4 0,1 0-1 0,-2 2 3 15,1 1 2-15,-1 2-1 0,0-1 0 0,-1 2-10 16,-1 2-47-16,0-1-41 0,0 0-94 0,0-3-291 16,-1 0-1226-16</inkml:trace>
  <inkml:trace contextRef="#ctx0" brushRef="#br0" timeOffset="57054.86">8055 12679 1598 0,'0'0'167'0,"0"0"23"0,0 0 17 0,0 0-26 16,0 0-27-16,0 0-24 0,0 0-32 0,0 0-19 15,-120-47-25-15,99 58-16 0,-2 5-6 16,-6 8-3-16,-2 9 6 0,0 9 1 0,0 8 1 15,0 5 1-15,2 4-3 0,6 1-3 0,2 1-3 16,3 0-5-16,10 0-7 0,5-3-1 16,3-3-9-16,8-4-1 0,6-5 3 0,5-5-3 15,3-5 4-15,5-6-1 0,3-4 0 0,2-2 0 16,5-6 5-16,0-4 2 0,9-5-1 0,-1-6 3 16,5-3-3-16,1-8-2 0,1-9 1 0,3-6-4 15,0-5-4-15,-1-6 2 0,0-4 0 0,-3-4-4 16,-7-5-1-16,-2-2-11 0,-5-3-6 15,-6-2-4-15,-9-1 2 0,-6-1-1 0,-12 0-2 16,-4-2 1-16,-3 0-2 0,-14-1 5 0,-6-1 1 16,-5 4 5-16,-4 5-2 0,-5 10 2 15,1 11 1-15,-9 9-4 0,1 12 0 0,-7 7-3 16,-6 5 1-16,3 13 0 0,-4 8 5 0,4 6 5 16,1 4 4-16,5-1 7 0,6 2 5 15,10-1-3-15,6-1-3 0,14-1-1 0,9-2-9 16,4 2 3-16,12-1 4 0,9 1-1 0,8 1 4 15,9 2 2-15,10-1 0 0,6 3 2 0,10 1 5 16,3 3-7-16,8-2-1 0,-3 0-1 16,-5 0-3-16,-6-4 2 0,-7 0-3 0,-6-2-1 0,-8 0-1 15,-4-3 0-15,-11-2 0 0,-3-3 1 16,-8-3-3-16,-5-2 4 0,-4 0 1 0,-2-3 0 16,-4-1 6-16,0-2-4 0,-2 0 1 15,-6-3-4-15,1 0-5 0,3-2-16 0,-3-4-28 0,3-1-43 16,-2-2-83-16,4-2-147 0,2 0-426 15,0 0-885-15</inkml:trace>
  <inkml:trace contextRef="#ctx0" brushRef="#br0" timeOffset="57274.07">9188 12870 2263 0,'0'0'351'0,"0"0"-240"0,0 0 20 0,0 0 3 15,0 0-32-15,0 0-14 0,0 0-25 0,0 0-24 16,55-129-14-16,-30 116-12 0,2-1-6 0,9 1-5 16,5 0 0-16,4 0-3 0,5 3-4 15,6 2 7-15,2 2-6 0,0 3-7 0,4 3-8 16,1 0-22-16,-2 0-23 0,2 3-31 0,-5 3-36 16,-2-1-45-16,-7 1-67 0,-5 0-142 15,-13-1-275-15,-13-3-838 0</inkml:trace>
  <inkml:trace contextRef="#ctx0" brushRef="#br0" timeOffset="57452.5">9699 12716 901 0,'0'0'513'0,"-141"6"-182"0,66 2 24 15,0 2-68-15,12 3-57 0,11 1-52 16,5 3-48-16,5 7-35 0,8 1-28 0,5 5-25 16,8 3-21-16,8 4-9 0,3 3-5 0,5 4-8 15,8 3 4-15,0 4-3 0,9-1-1 0,2 3 0 16,4 0-9-16,9-4-31 0,-2-2-45 15,7-3-76-15,2-8-146 0,-10-9-406 0,-5-12-883 0</inkml:trace>
  <inkml:trace contextRef="#ctx0" brushRef="#br0" timeOffset="57649.95">9268 13169 2036 0,'0'0'708'0,"0"0"-613"0,0 0 5 0,0 0-8 16,0 0-43-16,0 0-23 0,0 0-17 0,0 0-6 16,0 0 2-16,0 0-4 0,0 0 2 0,137-65-1 15,-80 55 1-15,4-2 1 0,5-2-10 0,7-3-16 16,4 3-28-16,2-4-49 0,1 0-60 16,0 0-100-16,-17 4-211 0,-22 3-1000 0</inkml:trace>
  <inkml:trace contextRef="#ctx0" brushRef="#br0" timeOffset="57866.22">10492 12740 1589 0,'0'0'139'0,"0"0"-5"0,0 0 3 0,0 0-18 15,0 0-9-15,0 0-1 0,0 0-9 0,0 0-7 16,0 0-28-16,0 0-23 0,0 0-16 15,0 0-10-15,128-32-5 0,-95 29-7 0,2 2-2 16,1-2-2-16,-1 2-11 0,3-1-16 0,-1 2-34 16,-4 0-43-16,0 0-65 0,-5 0-104 15,-4 0-180-15,-7 2-266 0,-6-2-160 0</inkml:trace>
  <inkml:trace contextRef="#ctx0" brushRef="#br0" timeOffset="58033.43">10776 12744 933 0,'0'0'632'0,"0"0"-356"15,0 0-36-15,0 0-23 0,0 0-24 16,0 0-22-16,0 0-28 0,-99 143-9 0,95-109-21 16,-1 1-15-16,4 4-12 0,1 2-23 0,0 1-15 15,0 3-18-15,6 0-11 0,0-2-7 16,3-2-7-16,1-2 1 0,1-3-3 0,1-4-2 16,1-2-1-16,-1-3-23 0,1-1-32 0,3-1-60 15,-2-4-118-15,0-5-281 0,-7-7-1178 0</inkml:trace>
  <inkml:trace contextRef="#ctx0" brushRef="#br0" timeOffset="58665.38">12606 12557 1765 0,'0'0'210'0,"0"0"42"0,0 0 33 16,0 0-50-16,0 0-67 0,0 0-53 0,0 0-52 15,0 0-29-15,0 0-12 0,0 0 5 16,0 0 17-16,0 0 11 0,0 0-5 0,-76 156 1 16,76-95-13-16,0 5-12 0,6-4 1 0,2-1-11 15,-1 0-3-15,0-1-3 0,4 1-2 0,2 1-2 16,0 2-5-16,-2-1 1 0,5-1-9 16,-2-6-6-16,-1-7-21 0,2-8-32 0,0-7-42 15,3-6-64-15,-2-6-99 0,-4-7-266 0,-4-7-1120 0</inkml:trace>
  <inkml:trace contextRef="#ctx0" brushRef="#br0" timeOffset="58985.98">13110 13031 2604 0,'0'0'69'16,"0"0"6"-16,0 0 4 0,0 0-1 0,0 0-5 15,0 0-13-15,0 0-11 0,0 0-23 0,0 0-15 16,0 0-5-16,133-58-7 0,-109 60 3 16,-1 3-1-16,2 3 1 0,-1 1-1 0,1 2-1 15,0 3-1-15,-3 0-1 0,1 1 0 0,-1 2 4 16,-5-1 1-16,1 1-4 0,-6 1 3 16,1 0-2-16,-6-1-2 0,1-2 0 0,-5-2 4 15,0-3-1-15,-3 1 4 0,-3-3 10 0,-1-2 7 16,-6 2 6-16,-4-1 3 0,-4 0-5 0,-7 0-4 15,-1 0-5-15,-7-3-1 0,-1 0-6 0,1-1-1 16,-4-1-2-16,4-1-6 0,-1-1-9 0,0 0-21 16,3 0-25-16,3-1-41 0,3-3-57 15,5 1-104-15,9-4-200 0,2 1-463 0,6 3-456 0</inkml:trace>
  <inkml:trace contextRef="#ctx0" brushRef="#br0" timeOffset="59238.22">13887 12871 2317 0,'0'0'193'16,"0"0"-20"-16,0 0-49 0,0 0-32 0,0 0-9 15,0 0-4-15,0 0 1 0,0 0-7 0,-121 40-14 16,97-22-11-16,-4 1-7 0,4 1-6 0,3-1-3 16,2 1-4-16,3-2-8 0,4 1-5 15,3 1-3-15,3 1-5 0,3 1-1 0,3 0-4 16,0-1 1-16,8-2-3 0,2-1 0 0,4 0 1 15,4-1-4-15,3-2 4 0,4 1 0 0,0-4-3 16,4-4-5-16,-3-1-17 0,2-1-17 0,2-2-24 16,1-3-23-16,-1-1-34 0,1 1-44 15,-1-1-76-15,-1-6-196 0,-7 2-503 0,-7-1-445 16</inkml:trace>
  <inkml:trace contextRef="#ctx0" brushRef="#br0" timeOffset="59632.86">14272 12626 2380 0,'0'0'114'15,"0"0"20"-15,0 0 7 0,0 0-6 0,0 0-7 16,0 0-17-16,0 0-24 0,0 0-20 0,0 0-24 16,0 0-17-16,0 0-13 0,0 0-11 15,0 0-10-15,-65-73-1 0,67 74 0 0,1 5 3 16,4 3 6-16,1 5 4 0,5 2-1 0,2 4 3 15,5 2 2-15,3 2-1 0,3-1 4 0,4 0-4 16,1 1-2-16,2-1-1 0,3 2-1 16,-3-3-1-16,4 0 3 0,-4-1 1 0,-1-3-1 15,2 3 5-15,1-1-9 0,-2 2-1 0,3-1 0 16,-4 4-3-16,-2-2 5 0,-6 1-2 0,1-2-1 16,-9 3 2-16,1 0-3 0,-7 5 3 0,-6 1 0 15,-1 3 1-15,-3 1-1 0,-11 5 1 16,-3 1 5-16,-7 2 0 0,-5 3 9 0,-6 3 7 15,-3-1 4-15,-4 1 5 0,-5-3-1 0,-3-4-3 16,-3-1-11-16,3-5-2 0,0-2-5 0,1-3-6 16,4-4 1-16,8-2-2 0,4-3-4 0,3-2-2 15,12-1-9-15,1-3-30 0,7-3-41 16,7 0-49-16,1-2-74 0,13-3-117 0,1-2-452 16,-4-3-900-16</inkml:trace>
  <inkml:trace contextRef="#ctx0" brushRef="#br0" timeOffset="60266.49">15928 12932 1527 0,'0'0'258'16,"0"0"44"-16,0 0-31 0,0 0-43 0,0 0-63 15,0 0-60-15,0 0-50 0,0 0-35 0,0 0-1 16,0 0 16-16,0 0 19 0,0 0 8 15,0 0 4-15,-6 146-15 0,11-103-12 0,-2-2-9 16,4 0-10-16,1-3-8 0,-3 1-4 0,3 1 0 16,0-2-5-16,-1-2 0 0,2 0-1 0,1-1-12 15,1-2-15-15,-1-3-23 0,3-4-45 16,1-6-55-16,-3-4-68 0,5-3-129 0,-6-6-357 16,-5-3-863-16</inkml:trace>
  <inkml:trace contextRef="#ctx0" brushRef="#br0" timeOffset="60785.68">15889 13283 2029 0,'0'0'225'0,"0"0"17"0,0 0-39 0,0 0-35 0,0 0-41 16,0 0-41-16,0 0-34 0,0 0-24 16,0 0-6-16,0 0-2 0,0 0 4 0,0 0 3 15,127-36-3-15,-76 36-5 0,7-2-3 0,12 1-2 16,12 0-4-16,15-3 0 0,9 2 1 0,14-1-4 15,11 0-1-15,9 1-1 0,9-1-1 16,9 1 1-16,6 1 1 0,-1-1-1 0,-1 3-3 16,-7-1 2-16,-8 1 0 0,-10 0-4 0,-7-1 2 15,-8 1-1-15,-7-2-2 0,-10-4 4 16,-11 1 0-16,-14-3 2 0,-16-1-1 0,-14 0 4 16,-16-1 6-16,-12-1 12 0,-13 0 16 0,-9-1 4 15,-3-2-6-15,-13-3-13 0,-7-3-17 0,-8-1-8 16,-6-1-4-16,-7 1 2 0,-4 0-2 15,-6 0 0-15,-1 2 4 0,-5-1-3 0,2 2 1 16,1 0 3-16,4 2-1 0,8 1-4 0,5 1 4 16,9 3 2-16,11 2-5 0,6 2 4 0,8 3-7 15,5 1-17-15,1 2-14 0,8 0-3 0,9 0 3 16,9 4 13-16,11 2 19 0,14 3 0 0,8 0 1 16,11 3 1-16,7 3-1 0,7 1 1 15,-2 3 1-15,-1 3 1 0,0 2-3 0,-9 2 0 16,-7-1 0-16,-9 2-3 0,-9-2 1 0,-11-1 0 15,-7-2-1-15,-6 1 1 0,-8-5-2 16,-6 0 1-16,-4-4-3 0,-5-1 3 0,-2 0 5 16,-8-1 4-16,-8-1 7 0,-7 0 1 0,-7 2 0 15,-9 0-4-15,-5 0 3 0,-9-1-3 0,-6 3-3 16,-5-1 0-16,-6 2-3 0,-3-1-2 16,-2 1 0-16,0 0-5 0,3-1-18 0,6 2-35 15,7 1-59-15,7 0-110 0,18-3-282 0,15-6-1192 16</inkml:trace>
  <inkml:trace contextRef="#ctx0" brushRef="#br0" timeOffset="61100.12">20211 12634 757 0,'0'0'846'0,"0"0"-552"15,0 0 57-15,0 0-33 0,0 0-77 0,0 0-66 16,0 0-62-16,0 0-52 0,0 0-37 16,0 0-18-16,0 0 10 0,0 0 23 0,0 0 13 15,0 0 12-15,-79 133 0 0,72-57-14 0,0 4-8 16,2 2-11-16,1 2-14 0,3 3-4 0,1 4-6 15,-1 0-1-15,1 2-1 0,0-3-3 16,0-6-8-16,0-8-16 0,6-6-25 0,4-8-26 16,4-3-31-16,3-7-58 0,1-5-92 0,-4-13-257 15,-3-14-1160-15</inkml:trace>
  <inkml:trace contextRef="#ctx0" brushRef="#br0" timeOffset="61399.5">20620 13462 2679 0,'0'0'87'0,"0"0"-2"15,0 0-16-15,0 0-13 0,0 0-4 0,0 0 2 16,0 0-2-16,0 0-13 0,129-89-15 0,-107 89-11 16,4 0-8-16,0 4-3 0,0 3 0 15,3 3 2-15,-2 3-4 0,-2 0 4 0,0 1-2 16,-1 2-2-16,-2 0 3 0,-1 2-3 0,-4 0 0 15,-2 1-2-15,-3 0 0 0,-6-1-1 16,-1-1-1-16,-3-1 3 0,-2-2 0 0,-3-3 2 16,-6-1 6-16,-3-1 2 0,-2-2 2 0,-4 0 2 15,-4-1-2-15,-1-2-3 0,-5-1-3 0,-1-1-3 16,-1-1-13-16,-1-1-14 0,-1 0-21 0,0 0-30 16,-1 0-41-16,1-3-70 0,5-2-133 15,7 0-274-15,4 3-987 0</inkml:trace>
  <inkml:trace contextRef="#ctx0" brushRef="#br0" timeOffset="61685.24">21484 13319 2634 0,'0'0'116'16,"0"0"-7"-16,0 0-18 0,0 0-21 0,0 0-12 15,0 0-7-15,0 0-13 0,0 0-9 16,0 0-2-16,0 0-5 0,0 0 4 0,-136 65-1 15,113-44 0-15,1 0-3 0,2-1-5 0,3 1 0 16,6 1-6-16,6-2-1 0,2 4 2 16,3 1-4-16,3 0 1 0,6 2 3 0,6-2-7 15,-1-3 4-15,8-4 0 0,2-2-3 0,1-2 1 16,2-1-1-16,-1-5-4 0,1-1-8 0,1-3-3 16,-2 0-17-16,0-4-15 0,0 0-7 15,-2 1-17-15,-3-3-22 0,-2-3-29 0,-5-1-38 16,1-1-63-16,-5-1-138 0,-6 1-438 0,0 1-759 0</inkml:trace>
  <inkml:trace contextRef="#ctx0" brushRef="#br0" timeOffset="61916.27">20617 12944 2634 0,'0'0'95'15,"0"0"20"-15,0 0 9 0,0 0-22 0,0 0-29 16,0 0-8-16,0 0-1 0,0 0 11 0,0 0-10 16,131-2-12-16,-65 8-12 0,9 2-13 15,9-1-10-15,5 1-5 0,1 1-4 0,-5-1-7 16,1-1 0-16,-5 1-2 0,-7-3-3 0,-2-1-17 16,-7 1-13-16,-7-3-31 0,-8 2-38 15,-7-1-49-15,-6 1-93 0,-15 0-246 0,-6-1-1182 0</inkml:trace>
  <inkml:trace contextRef="#ctx0" brushRef="#br0" timeOffset="62765.88">22160 12734 1635 0,'0'0'188'0,"0"0"29"0,0 0 15 0,0 0-35 15,0 0-31-15,0 0-21 0,0 0-26 16,0 0-24-16,0 0-18 0,0 0-21 0,0 0-14 16,0 0-12-16,0 0-7 0,0 0-9 0,-28-70-4 15,28 70-4-15,0 0-2 0,0 1-3 16,0 2-1-16,5 3 2 0,-3 3 1 0,5 3 6 15,0 4 5-15,4 5 6 0,4 1 7 0,5 3-1 16,2 3 3-16,7 0-3 0,1-1-4 0,1-2-1 16,2-1-5-16,3-1 0 0,-2 1-5 0,4 2 0 15,1-2-1-15,4 0 1 0,-1-1 1 16,0-2-3-16,5 0-3 0,-4-1-3 0,5 1-3 16,-5-1 3-16,0 0 2 0,-3-4-3 0,-2-1 0 15,-7-2-1-15,-1-2 1 0,-3 0-1 16,-3-2 4-16,-1-2-5 0,-4 0 1 0,-1-1 2 15,-5 0-6-15,3 1 5 0,-3 1-1 0,-2-2 0 16,-1 0 4-16,0-1-3 0,-3-2 0 0,-1-1-2 16,-1 1-3-16,-3-2 4 0,-1 0-1 15,-1-1 2-15,0 1-2 0,1-1 1 0,-1 0 2 16,0 1 0-16,0-1 3 0,0 0-4 0,0 0 0 16,0 0 0-16,0 0-2 0,0 0 2 0,0 0 0 15,0 0-2-15,0 0 0 0,0 0 1 16,0 0-1-16,0 0 0 0,0 0 0 0,0 0 0 15,0 0 0-15,0 0 1 0,0 0 2 0,0 0-4 16,0 0 2-16,0 0 2 0,0 0-4 0,0 0 4 16,0 0-2-16,0 0-2 0,0 0 2 15,0 0 2-15,0 0 0 0,0 0-1 0,0 0 3 16,0 0-3-16,0 0-1 0,0 0 2 0,0 0-5 16,0 0 1-16,0 0 0 0,0 0-1 0,0 0-1 15,0 0-2-15,0 2 0 0,0 3-3 0,-1 4 3 16,-3 9 2-16,-6 8 0 0,-5 13 4 15,-7 10 0-15,-9 8 6 0,-9 8 5 0,-10 0 4 16,-3 3 6-16,-11 1-2 0,-6 2-1 0,-3 2-4 16,-6-1-1-16,0-3-2 0,-2-3-4 15,3-5 1-15,3-7-4 0,6-7-3 0,7-5 7 16,1-9-5-16,9-2 0 0,3-6-20 0,4-2-64 16,2-5-153-16,10-5-827 0,12-6-769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4:36:38.989"/>
    </inkml:context>
    <inkml:brush xml:id="br0">
      <inkml:brushProperty name="width" value="0.05292" units="cm"/>
      <inkml:brushProperty name="height" value="0.05292" units="cm"/>
      <inkml:brushProperty name="color" value="#FF0000"/>
    </inkml:brush>
  </inkml:definitions>
  <inkml:trace contextRef="#ctx0" brushRef="#br0">7832 4169 527 0,'0'0'376'15,"0"0"-182"-15,0 0 43 0,0 0 8 0,0 0-16 16,0 0 10-16,0 0-16 0,-26-124-26 0,21 106-35 16,3 2-34-16,0 1-19 0,-3 1-13 15,2 2-4-15,2 0-19 0,-2 2-8 0,-1 3-12 16,2 0-12-16,2 4-2 0,-1 0-5 0,1 2-7 15,-1 1-9-15,1 0-4 0,-2 0-10 16,2 0-3-16,-1 3-5 0,1 2-6 0,1 8 2 16,-1 6 3-16,0 10 10 0,0 8-3 0,0 10 6 15,2 6-3-15,-1 3-4 0,1 7 7 0,5-4-2 16,-3 3-2-16,3-4-1 0,1-1 1 16,-2-4-3-16,2-3 5 0,0-4-1 0,1-3-4 15,0-4 3-15,-4-2-3 0,2-4 3 0,-3-3-2 16,2-2 5-16,-1-3-3 0,1-2-3 15,-3-2 4-15,3-3-7 0,-3-2-5 0,2 0-17 16,0-3-29-16,-2-1-51 0,2-1-64 0,-2 0-110 0,2-4-261 16,-3-2-1123-16</inkml:trace>
  <inkml:trace contextRef="#ctx0" brushRef="#br0" timeOffset="383.45">8226 4187 2074 0,'0'0'139'0,"0"0"11"16,0 0 18-16,0 0-18 0,0 0-7 0,0 0-17 16,0 0-36-16,0 0-34 0,0 0-38 15,0 0-21-15,0 0 1 0,0 0 0 0,0 0 7 16,0 0 9-16,-18 75-3 0,16-36 2 0,1 2 1 15,1-1-1-15,0 1 0 0,1-3 0 0,7-1-1 16,0-4-4-16,2-1 2 0,3-3-5 0,0-1 2 16,5-3 3-16,-1-4-1 0,3-2 6 15,-4-6-1-15,3-2 3 0,2-4 2 0,-1-3 5 16,3-1-1-16,2-3 0 0,-1-2 3 0,4-5-7 16,0-2 3-16,-4-5-7 0,3 0 2 0,-3-3-5 15,-3-1-3-15,-2-1 3 0,1-1-3 16,-4-2 4-16,-1-1-4 0,-2-1-2 0,2-3-6 15,-4 0-7-15,0-2-14 0,-1-1-21 0,-1 1-13 16,-1 3-20-16,-4 3-9 0,-3 1-19 0,-1 1-33 16,-4 2-45-16,-4-1-61 0,-1 4-77 15,-2 0-96-15,1 5-156 0,3 4-744 0</inkml:trace>
  <inkml:trace contextRef="#ctx0" brushRef="#br0" timeOffset="583.71">8506 4082 617 0,'0'0'580'0,"0"0"-212"0,0 0-5 0,0 0-71 15,0 0-49-15,0 0-48 0,0 0-48 0,0 0-39 16,0 0-36-16,0 0-16 0,0 0-8 0,0 0 9 16,-90 132 4-16,86-78 1 0,1 3-6 15,3 1-11-15,0 3-10 0,0-1-9 0,0 1-6 16,0 1-3-16,0-3-8 0,1-4 1 0,4-1-3 16,-3-6-1-16,0-4-3 0,5-4 1 0,-2-1-6 15,2-9-14-15,-3-1-13 0,3-4-29 16,2-2-40-16,-4-5-57 0,2-3-96 0,1-4-181 15,-4-3-405-15,3-4-771 0</inkml:trace>
  <inkml:trace contextRef="#ctx0" brushRef="#br0" timeOffset="981.95">8957 4260 1741 0,'0'0'1055'0,"0"0"-945"0,0 0 14 16,0 0-13-16,0 0-16 0,0 0-21 0,0 0-22 16,0 0-17-16,0 0-21 0,0 0-13 15,0 0-4-15,0 0 0 0,0 0 2 0,0 0 2 16,41 48 6-16,-20-27-5 0,5-1 1 0,-2 0 2 16,5-1-4-16,0-2 1 0,1 0 1 0,1-3-1 15,0 0-2-15,0-2 4 0,-1 1-4 16,0-2-1-16,0 0 1 0,-4-1 2 0,3 1-3 0,-2-2-1 15,-3 0 5-15,-1 1-6 16,0 0 3-16,-5 0 1 0,-2 1-5 0,1 2-1 0,-7 1 3 16,-3 1-5-16,0 2 0 0,-6 4 7 0,-1 1-3 15,-1 2 1-15,-10 3 7 0,-2 2 0 16,-6 0 6-16,-6 2 2 0,-1-1 3 0,-5 1 0 16,-5 0 4-16,1-1 6 0,-3 0-2 0,-1-3 1 15,2-2-5-15,1-5-5 0,5 0-10 16,2-5 7-16,9-1-10 0,1-3-1 0,7-4 7 15,2-1-17-15,6-2-18 0,0-3-35 0,3-1-60 16,1 0-89-16,5 0-122 0,-1-5-401 0,4 3-943 0</inkml:trace>
  <inkml:trace contextRef="#ctx0" brushRef="#br0" timeOffset="1233.62">10076 4572 3003 0,'0'0'94'0,"0"0"-16"0,0 0-31 15,0 0 1-15,0 0 11 0,0 0-10 0,0 0-13 16,119-74-14-16,-83 62-3 0,5 0-16 16,2 0 2-16,0 1 0 0,2-1-10 0,2 2 8 15,1-1-2-15,-3 1-3 0,4 1-8 0,1 1-8 16,-1 0-29-16,-1 1-29 0,-2 2-10 15,-7 3-23-15,-5 1-13 0,-8 1-26 0,-4 0-74 16,-7 5-135-16,-5-1-237 0,-4 0-944 0</inkml:trace>
  <inkml:trace contextRef="#ctx0" brushRef="#br0" timeOffset="1414.94">10194 4753 2179 0,'0'0'271'15,"0"0"-47"-15,0 0-76 0,0 0-25 16,0 0-11-16,0 0-19 0,0 0-24 0,0 0-26 16,0 0-20-16,136-50-16 0,-86 36-2 0,5-1-5 15,6-1-10-15,6 0-21 0,6 0-53 0,5 2-92 16,1 1-218-16,-19 5-530 0,-18 2-720 0</inkml:trace>
  <inkml:trace contextRef="#ctx0" brushRef="#br0" timeOffset="2103.7">13085 4020 2096 0,'0'0'169'0,"0"0"11"0,0 0-30 0,0 0-60 15,0 0-33-15,0 0-21 0,0 0-9 0,0 0 1 16,0 0 9-16,0 0 4 0,0 0-6 15,-8 125-6-15,3-89-7 0,-3-1-4 0,-2 1 2 16,-3-3 1-16,-4 3-1 0,-2-2-3 0,-3 1 0 16,-2-1-5-16,-3 1 3 0,-4-5-2 0,-1-1-2 15,-2-4 0-15,-1 0-2 0,-2-3 1 0,-2-1-4 16,0-2 3-16,-2-4-5 0,0-3 0 16,4-4 4-16,7-5-6 0,2-3-2 0,7-1-1 15,5-8-4-15,5-4-3 0,1-2 0 16,5-5-5-16,4-4-5 0,1 2-1 0,9-5-3 0,5 3 3 15,5-3 8-15,7 2 10 0,6 1 4 0,0-2 16 16,5 6 7-16,2 2 1 0,-1 2 6 16,0 5-5-16,2 3-6 0,-7 4-6 0,-1 4-5 15,-2 3-3-15,-2 8-5 0,-5 5 4 0,1 5-1 16,-1 4 1-16,-2 6 1 0,-2 1 0 16,-2 5-3-16,-2 2-2 0,-2 4 4 0,1 1-4 15,-2-1 3-15,0-1-1 0,-2-3-3 0,2-3-2 16,-2-2 1-16,3-7-8 0,-1-3-15 0,-2-3-16 15,3-3-35-15,-1-6-40 0,2-3-66 16,2-2-129-16,-4-5-253 0,-2-2-1049 0</inkml:trace>
  <inkml:trace contextRef="#ctx0" brushRef="#br0" timeOffset="2324.68">13646 4048 2553 0,'0'0'158'0,"0"0"-8"0,0 0-61 0,0 0-48 0,0 0-5 16,0 0 11-16,0 0 17 0,0 0 20 16,0 0-4-16,6 163-12 0,-5-110-20 0,-1 1-13 15,2-2-5-15,-2 0-11 0,0-1-2 0,2-4-4 16,-2 0-8-16,4-1 0 0,-2-1-1 0,-1-1-4 16,3-5 0-16,1-2-6 0,1-3-21 15,0-5-24-15,3-3-35 0,1-4-60 0,0-2-85 16,1-5-191-16,-1-5-558 0,-5-4-617 0</inkml:trace>
  <inkml:trace contextRef="#ctx0" brushRef="#br0" timeOffset="2659.15">14223 4397 2380 0,'0'0'420'16,"0"0"-311"-16,0 0 6 0,0 0-25 15,0 0-21-15,0 0-12 0,0 0-14 0,0 0-8 16,0 0-8-16,0 0-2 0,0 0-6 0,0 0-3 0,-116 127 1 16,110-106-8-16,6 1-4 0,0-3 0 15,0 2-3-15,8-1-4 0,1 1 3 0,3-3-2 16,0 1-6-16,5-4 3 0,-2-2-1 0,4 0-3 16,0-4-4-16,1-1-5 0,0-1-7 15,-1-4-2-15,0-1 7 0,-2-2 2 0,0 0 6 16,0-5 4-16,-4-2 4 0,-3-1 2 0,1-1 5 15,-4-3 3-15,-4 0-6 0,1-3 8 0,-2-4-4 16,-4 1-2-16,2-1-1 0,-3-1-5 16,-1 0-6-16,-3 1-8 0,-4 2-1 0,1-2-25 15,-1 2-26-15,-6 0-31 0,3-2-54 0,-5 2-71 16,2 0-105-16,5 3-195 0,6 4-544 16</inkml:trace>
  <inkml:trace contextRef="#ctx0" brushRef="#br0" timeOffset="2999.32">14232 4228 1926 0,'0'0'166'0,"0"0"8"0,0 0-25 0,0 0-21 15,0 0 0-15,0 0-16 0,0 0-21 0,0 0-32 16,0 0-25-16,0 0-10 0,0 0-6 0,140 25-2 16,-112-12-2-16,1 1 2 0,0-2-2 0,2 1-1 15,2-2 3-15,-1 0-3 0,-3-3-1 16,-1 0-3-16,0-3 2 0,-2 0-4 0,-3-1 1 15,-1 0-1-15,-2-2-7 0,1 1 6 0,-1 0-4 16,-2-1-1-16,-1 2 0 0,-1-2-1 0,1 2-1 16,-4 0-1-16,-2 0 2 0,-1 0-4 15,-3 2 1-15,-3 1 2 0,3 2 1 0,-5 3 1 16,0 3 4-16,-2 1 2 0,1 1-2 0,-3 4 6 16,-7 1 0-16,-2 2 0 0,-4 5 8 15,-4-1 3-15,-5 3 2 0,-1-1 2 0,-4 3-1 16,0-1-9-16,-2 0 1 0,-1 2-3 0,1-5-6 15,0 1-1-15,2-1-1 0,5-3-4 16,1-3 0-16,5-2-3 0,2-1-17 0,4-4-26 0,4-1-49 16,6-4-76-16,2-1-140 0,0-6-337 15,0 0-1003-15</inkml:trace>
  <inkml:trace contextRef="#ctx0" brushRef="#br0" timeOffset="3237.52">15281 4596 2839 0,'0'0'177'0,"0"0"-63"0,0 0-32 0,0 0-27 16,0 0 1-16,0 0-4 0,0 0-5 0,0 0-13 16,127-61-15-16,-93 54-4 0,7 1-7 15,4 1-2-15,0-2 0 0,2 1-4 0,-1 0 2 16,1 0-4-16,-3 2 4 0,-1-1-4 0,-3 0 0 15,0 2-10-15,-3 1-16 0,-4-2-22 0,-3 2-31 16,-3 1-40-16,-3-2-61 0,-4 1-119 16,-7 0-264-16,-5 1-1072 0</inkml:trace>
  <inkml:trace contextRef="#ctx0" brushRef="#br0" timeOffset="3415.15">15676 4233 2250 0,'0'0'189'15,"0"0"4"-15,0 0-35 0,0 0-17 0,0 0-18 16,0 0-18-16,0 0-10 0,0 0-23 0,-121 117-13 16,117-78-9-16,-2 3-21 0,5 3-1 0,0 2-9 15,1 4-6-15,0 0-2 0,1 3-7 16,-1-2-1-16,5 1-23 0,-1-2-28 0,3-1-59 16,4-1-106-16,-5-14-218 0,1-12-1183 0</inkml:trace>
  <inkml:trace contextRef="#ctx0" brushRef="#br0" timeOffset="4314.81">16768 4350 1827 0,'0'0'502'0,"0"0"-325"0,0 0-2 16,0 0-57-16,0 0-38 0,0 0-12 15,0 0-9-15,0 0 4 0,0 0 7 0,0 0 1 16,-41 161-7-16,36-105-7 0,4 2-10 0,-1 3-11 16,-1-4-4-16,3 2-10 0,2-4-7 0,-2 1-4 15,0-5-5-15,0-2-4 0,3-7 1 16,3-4-1-16,-1-6-1 0,4-3-3 0,-4-5 3 15,2-2-1-15,-2-6-2 0,-1-2 4 0,0-5-2 16,0-3-2-16,-2-2 0 0,-2-2-1 16,1-2-3-16,-1 0 6 0,0 0 6 0,0-1-5 0,0-6 5 15,-5-4-3-15,-1-4-3 0,-3-3 1 16,2-6 1-16,-2-3-2 0,-1-4-3 0,-1-4 6 16,0-5-6-16,-1-2-1 0,2-6 1 0,-2-4-4 15,2-5-1-15,2-2 1 0,4-5-2 16,2 1-1-16,-1-3 3 0,7 3-2 0,3 5-2 15,5 5-1-15,3 7 3 0,2 4-4 0,3 4 4 16,3 4 3-16,-1 2-3 0,5 6 3 0,1 4 3 16,-3 4-1-16,1 2-2 0,-2 5 4 0,-3 2-5 15,1 4-3-15,-1 3-1 0,-3 2-3 16,2 1 0-16,-4 6 2 0,-1 6 3 0,-5 0-4 16,1 5 4-16,-4 2 0 0,-4 3-6 0,-3 4 5 15,-2 2-5-15,-9 0-6 0,-2 3-8 16,-5 1-9-16,-2-2-10 0,-1-1-2 0,-1-3 12 15,0-7 9-15,3-4 17 0,0-4 14 0,3-5 2 16,3-1 0-16,0-3 0 0,4-2 3 0,3 1-3 16,2-1 6-16,1-1 1 0,3 0-6 0,0 0-1 15,0 0-8-15,2 0-11 0,2-3-4 0,-1 1 5 16,5 1 5-16,2-1 12 0,7-1 7 0,-2 2 1 16,5 1-2-16,3 0-2 0,1 0 1 15,-1 2-1-15,4 3 3 0,-3 2-2 16,3-1-3-16,-5 3-1 0,-2 1 0 0,-2-1-2 15,-5 1-3-15,-3 0 3 0,-1-2 1 0,-6 1 3 16,-2-1 15-16,-1 1-1 0,0 1 8 0,-2 0 7 16,-9 1-5-16,-2 1 2 0,-6-1-2 0,-4 1-5 15,-4-1-12-15,-4-2 2 0,-5 2-7 16,0-1-6-16,-2 2 5 0,-2 0-5 0,0-1-5 16,-1 1-6-16,6-1-9 0,1-2-28 0,9-2-32 15,6-2-52-15,5-3-95 0,6-2-197 0,3 0-374 16,4 0-779-16</inkml:trace>
  <inkml:trace contextRef="#ctx0" brushRef="#br0" timeOffset="4581.01">17602 4081 2749 0,'0'0'129'0,"0"0"13"15,0 0-23-15,0 0-35 0,0 0-26 0,0 0-8 16,0 0-16-16,0 0 0 0,0 0 3 16,-53 129-5-16,45-78-2 0,-3-1 0 0,3 3-7 15,1 0-9-15,3 1 2 0,-3 0-3 0,6-1-3 16,-1 0 1-16,2-5-1 0,0-4-5 16,0-3-2-16,3-5 4 0,5-4-9 0,0-1 5 15,-3-3-6-15,3-3-17 0,0-2-15 0,-3-1-32 16,4-4-39-16,-2-3-66 0,2-2-124 0,-4-6-350 15,0-3-1045-15</inkml:trace>
  <inkml:trace contextRef="#ctx0" brushRef="#br0" timeOffset="4818.44">17995 4348 2856 0,'0'0'92'0,"0"0"-10"0,0 0-17 0,0 0-29 16,0 0 0-16,0 0 11 0,0 0 4 16,0 0 6-16,0 0-11 0,0 0-10 0,-3 145-10 15,5-111-7-15,1 0-6 0,-3 1-3 0,0 2-3 16,0 1-3-16,0-3 1 0,0 0-4 0,0-4 1 16,0-3-12-16,0-5-20 0,2 0-22 15,-1-5-46-15,2-2-51 0,0-2-88 0,0-3-189 16,-1-5-529-16,0-2-579 0</inkml:trace>
  <inkml:trace contextRef="#ctx0" brushRef="#br0" timeOffset="5248.48">18229 4072 2670 0,'0'0'59'0,"0"0"14"15,0 0-7-15,0 0-12 0,0 0 3 0,0 0-4 16,0 0 2-16,0 0-1 0,0 0-2 0,0 0-10 16,0 0-9-16,0 0-2 0,55 131-6 15,-36-107 0-15,3-3-4 0,3-1-3 0,3-2 1 16,3 1-6-16,1-3 1 0,3 0-6 0,1-1 1 16,4-1 0-16,-1-3-4 0,0 1 3 15,-1-3-3-15,0 0-4 0,0-1 1 0,-1 0 1 16,-2-1-3-16,0 1 3 0,-3 0 0 0,-5 1-7 15,-2-1 3-15,-6 2 1 0,-2-1-4 0,-3 2 2 16,-2 1 1-16,-4 2-9 0,-2 3 6 16,-3 5 3-16,-3 3-2 0,-4 4 5 0,-7 4 0 15,-7 2 2-15,-4 1 3 0,-4 3 5 0,-8 0-3 16,-3 3-3-16,-3 1 2 0,-5-1-6 0,0 4 4 16,-1-3 1-16,-1 1 1 0,1-5 1 0,0-1-3 15,3-3 4-15,3-4-2 0,2-5 1 16,4 0-1-16,6-5-4 0,1-3-2 15,7-3-2-15,2-4 2 0,6-2-6 0,1-2-11 0,7-2-21 16,-2-2-38-16,5-2-54 0,0-1-84 16,1 0-211-16,0 0-644 0,0 0-565 0</inkml:trace>
  <inkml:trace contextRef="#ctx0" brushRef="#br0" timeOffset="7434.39">23522 4077 1588 0,'0'0'147'15,"0"0"22"-15,0 0 1 0,0 0-20 0,0 0-15 16,0 0-3-16,0 0-22 0,0 0-21 0,0 0-21 16,0 0-10-16,101-122 0 0,-76 112-7 15,1-2-4-15,4 3-5 0,0 1-8 0,1-1-6 16,0 4-5-16,-1 1-6 0,0 3-7 0,-4 1-4 16,0 7-3-16,0 2-3 0,-2 2 1 0,-1 2-1 15,1 0 0-15,-4 1 1 0,-4 2 1 0,0-2-2 16,-3 1 2-16,-4-3-1 0,-1 2 0 15,-5-2 1-15,-2 2 1 0,-1-3 1 0,0 1 2 16,-3-1 5-16,-5 0-1 0,-2 0 4 16,-4-1-3-16,-2 2 2 0,-3-3 0 0,-3-1 0 0,1 0 1 15,-8-1-7-15,4 0 1 0,-3-3-11 0,0 1-8 16,2-1-9-16,0-2-22 0,6-1-26 16,0-1-39-16,5 1-51 0,-1-1-85 0,8 0-159 15,4 0-403-15,2 0-608 0</inkml:trace>
  <inkml:trace contextRef="#ctx0" brushRef="#br0" timeOffset="7698.22">24248 3846 2032 0,'0'0'239'0,"0"0"-17"0,0 0-17 15,0 0-43-15,0 0-28 0,0 0-33 16,0 0-30-16,0 0-17 0,0 0-26 0,0 0-3 15,0 0-5-15,0 0-1 0,0 0 1 0,-128 40-5 16,109-16 2-16,-1 0-8 0,5-1 2 0,0 1-5 16,7-1-4-16,1-1-1 0,5 1-4 0,2 0 3 15,0 0-5-15,6-1 3 0,3 1-3 0,5-1-2 16,2-2 2-16,1-1-5 0,3 1-10 16,2-5-10-16,2-1-14 0,2-2-23 0,1-1-21 15,7-3-38-15,-1-1-46 0,1-2-92 16,4 0-180-16,-11-3-319 0,-12-2-575 0</inkml:trace>
  <inkml:trace contextRef="#ctx0" brushRef="#br0" timeOffset="8015.72">24721 4126 1975 0,'0'0'253'0,"0"0"-29"0,0 0-34 0,0 0-28 0,0 0-28 15,0 0-31-15,0 0-23 0,0 0-26 16,0 0-20-16,0 0-6 0,0 0-13 0,0 0-5 15,0 0-3-15,-116 62-5 0,116-50-2 0,0 1-2 16,2 1 2-16,5-1-3 0,3 1 0 0,2 0 1 16,0-2-4-16,2 0 0 0,2 1-1 15,2-3-4-15,2 0-2 0,0 0-1 0,0-2-4 0,1-3-4 16,-2-1 3-16,0-2-1 0,-3-2 3 0,2 0 6 16,-5-1 4-16,-1-4 1 0,-1-1 4 15,-4-2 7-15,2-3-3 0,-4 1 0 16,0-3 2-16,-3-2-1 0,-3 0-3 0,1 0 4 15,-4-1-2-15,-4 1-6 0,-2-2 2 0,-1 2-6 16,-6 0-3-16,3 2-2 0,-5 2-1 0,1-1-5 16,-2 4-8-16,3 1-19 0,1 1-33 0,-1 3-44 15,6 0-75-15,1 2-120 0,3 1-213 0,4 0-947 0</inkml:trace>
  <inkml:trace contextRef="#ctx0" brushRef="#br0" timeOffset="8282.78">25424 4001 2100 0,'0'0'246'0,"0"0"-108"15,0 0-31-15,0 0-25 0,0 0-18 16,0 0 2-16,0 0-12 0,0 0-15 0,0 0-13 0,0 0-15 15,125-55-7-15,-99 50 1 0,3 1-6 0,1 0-1 16,1-2-1-16,5 3 0 0,-2-1 0 16,5 2-7-16,0-2-17 0,4 2-36 0,-3 1-42 15,-2 0-51-15,-3 1-58 0,-4 0-68 0,-4 1-117 16,-9 2-249-16,-7 0-378 0</inkml:trace>
  <inkml:trace contextRef="#ctx0" brushRef="#br0" timeOffset="8500.44">25432 4174 1349 0,'0'0'436'0,"0"0"-170"0,0 0-87 16,0 0 4-16,0 0-4 0,0 0-5 15,0 0-33-15,0 0-53 0,121-12-26 16,-84 6-22-16,0-1-16 0,4 1-12 0,3 2-4 15,0-1-5-15,0 2-6 0,1-1-1 0,-2 2-30 0,1 0-36 16,-1-1-66-16,0 1-126 0,-4 1-207 0,-11 1-600 16,-9 0-28-16</inkml:trace>
  <inkml:trace contextRef="#ctx0" brushRef="#br0" timeOffset="8999.07">26754 3616 2062 0,'0'0'65'0,"0"0"-26"0,0 0-20 0,0 0 8 16,0 0 16-16,0 0 32 15,0 0-3-15,0 0-11 0,0 0-13 0,-20 119-16 0,13-94-10 16,-1 0-6-16,-1 2 1 0,-1-2-5 0,-1 1 1 16,-2 0 1-16,-1-2-5 0,-2 0 2 15,-1-2-1-15,-1-1 0 0,-5 1-1 0,2 2 1 16,-4-1-5-16,0 0 0 0,-2 1 1 0,3-3-1 16,3-3 3-16,1-3 1 0,2-2 1 0,5-6 2 15,2-2 4-15,-1-3 0 0,2-2-1 16,0 0 1-16,1 0-4 0,4-6 0 0,-3-1-4 15,6-2 0-15,0 0-7 0,1-2-3 0,1 0 1 16,0-3-6-16,3 2 3 0,2-4-2 16,0 4 0-16,4-1-3 0,0 4 3 0,1 0 0 15,0 2 0-15,1 1 6 0,1 1 5 0,4 2 6 16,-1 1 4-16,6 0 4 0,0 2 1 0,2 0 5 16,4 2 4-16,2 2-3 0,1 1 0 15,6 1-7-15,-1 1-6 0,4 1-3 0,0 2-2 16,3 1-4-16,-1 3-2 0,2 3 0 0,-3-2-3 15,2 2 0-15,-3 2-18 0,-1 3-25 16,-3 1-30-16,0 1-49 0,-3 3-66 0,-2-1-148 16,-9-5-355-16,-7-7-840 0</inkml:trace>
  <inkml:trace contextRef="#ctx0" brushRef="#br0" timeOffset="10831.88">23862 5403 320 0,'0'0'713'16,"0"0"-428"-16,0 0 0 0,0 0-34 15,0 0-45-15,0 0-36 0,0 0-31 0,0 0-35 16,0 0-32-16,0 0-16 0,0 0-8 0,0 0-5 16,0 0-2-16,0 0-4 0,26-71-2 15,-15 67-3-15,6-1-2 0,-2 2-5 0,2 0-6 16,3 2-3-16,2 1-2 0,2 0-7 0,-3 0 0 0,2 2 1 16,0 3-6-16,2 1 3 0,-4 3-1 15,0-1-4-15,1 3-1 0,-4-2 1 0,-2 2-3 16,0 0 3-16,-4-1 2 0,-2-1 0 15,-3 2-2-15,-4-4 3 0,0 0 2 0,0-3 2 16,-3 2 6-16,0-2 5 0,-3 2 4 0,-2 0 8 16,-5 0 4-16,-1 0-3 0,-6 1-3 0,2-2-5 15,-4 1-7-15,-3-1-1 0,-3 2 0 0,2-2-6 16,-3 0 0-16,2-1-2 0,-3 0-4 16,5-1-1-16,0 1-2 0,2-1-4 0,3 0-11 15,4-1-22-15,3 0-41 0,7 1-56 0,-2-1-60 16,5-1-63-16,7 1-85 0,4 0-124 0,0-2-296 15,-1 0-213-15</inkml:trace>
  <inkml:trace contextRef="#ctx0" brushRef="#br0" timeOffset="11066.64">24495 5303 1687 0,'0'0'278'0,"0"0"-8"15,0 0-56-15,0 0-36 0,0 0-32 16,0 0-22-16,0 0-24 0,0 0-26 15,0 0-19-15,0 0-18 0,0 0-7 0,0 0-13 0,0 0-2 16,-86-29 1-16,75 45-3 0,1 4 8 16,0 4-3-16,2 1-3 0,1 2-6 0,2 4-3 15,2-5-4-15,3 1-4 0,0-1 3 0,3-3-6 16,3 0-1-16,1-1-12 0,3 0-21 0,1-2-25 16,1-2-30-16,5-1-27 0,1 1-61 15,0-5-125-15,5-3-182 0,-7-3-448 0,-4-3-125 0</inkml:trace>
  <inkml:trace contextRef="#ctx0" brushRef="#br0" timeOffset="11257.6">24729 5561 1774 0,'0'0'329'0,"0"0"-100"16,0 0-75-16,0 0-34 0,0 0-20 15,0 0-9-15,0 0-11 0,0 0 0 0,0 0-9 16,0 0-14-16,0 0-7 0,0 0-20 15,0 0-10-15,-36 112-6 0,36-93-5 0,0-1-6 16,0 0-2-16,6 0-11 0,3-3-22 0,2 0-22 16,1-3-51-16,8-1-103 0,-5-3-259 0,-4-4-1167 15</inkml:trace>
  <inkml:trace contextRef="#ctx0" brushRef="#br0" timeOffset="11489.63">25249 5482 2641 0,'0'0'162'0,"0"0"-32"0,0 0-38 16,0 0-19-16,0 0-15 0,0 0-8 16,0 0-13-16,0 0-15 0,0 0-8 0,131-53-7 15,-97 47-2-15,1 0-5 0,4 0 3 0,-1 2-2 16,1 0-3-16,2 0 1 0,1 1-11 0,-2-3-16 15,0 2-23-15,-2 1-27 0,-5 1-38 16,-6 0-41-16,-7 2-70 0,-5 0-111 0,-3 4-177 16,-7-2-874-16</inkml:trace>
  <inkml:trace contextRef="#ctx0" brushRef="#br0" timeOffset="11680.46">25381 5623 2275 0,'0'0'188'0,"0"0"-48"0,0 0-22 0,0 0 9 16,0 0-13-16,0 0-29 0,149-36-28 15,-116 29-24-15,7 1-14 0,2-1-12 0,3 1-6 16,1 2-2-16,6-1-8 0,-1 1-21 0,2 1-42 16,0 0-75-16,0 1-135 0,0 1-202 0,-15 1-555 15,-15 0-61-15</inkml:trace>
  <inkml:trace contextRef="#ctx0" brushRef="#br0" timeOffset="12364.41">26619 5458 2199 0,'0'0'97'0,"0"0"-6"16,0 0 10-16,0 0 23 0,0 0 10 0,0 0-4 15,0 0-14-15,-82 144-26 0,70-104-22 16,1 9-17-16,1 3-18 0,1 0-8 0,1 3-7 15,2-2-7-15,1-2-3 0,2-2-3 16,1-3-2-16,2-5-1 0,0-3 0 0,4-7 2 0,0-4-1 16,3-2-1-16,2-7-3 0,-2-3-1 15,1-3-1-15,-1-5 3 0,0-2-1 0,0-2 3 16,2-3 5-16,-1 0 4 0,0-3 10 0,2-6 3 16,0-3-1-16,-1-2-2 0,1-5-2 0,-4-3-1 15,1-4-2-15,-2-3 0 0,-1-3-6 16,-2-4-2-16,-2-2-1 0,0-2-3 0,-7-2-3 15,-2-1-1-15,-4-3-4 0,0 0 0 0,-4-2 4 16,3-2-5-16,-3 0 5 0,5 0 0 16,5 0-1-16,1 5-3 0,6 1-9 0,2 1 1 15,11-1-5-15,3 3 1 0,5 1 3 0,4 2 2 16,5 4 0-16,1 4 3 0,8 1 2 0,1 4-4 16,4 1 3-16,3 3-1 0,1 4-2 0,-1 2 4 15,0 5 0-15,-1 1-2 0,-2 4 6 16,-5 1-7-16,-2 3-2 0,-11 1 3 0,-2 0-2 15,-8 0 1-15,-5 3-2 0,-4 2-3 0,-5 0-2 16,-2 2 0-16,0 1 6 0,-5 2 0 0,-5 3 5 16,-4 4 2-16,-4 2 2 0,-6 0 7 0,-3 3 1 15,-4 0 4-15,-4-1-7 0,0-1-3 16,2 0-1-16,1-3-1 0,5-2 2 0,0-1 0 16,8-4-2-16,5 0-2 0,4-3-1 0,4 0-9 15,3-1-3-15,3 0-4 0,0 1-4 16,5 0 6-16,3 0 5 0,2 0 3 0,6 3 2 15,0-2 3-15,8 1 0 0,-1 2 2 0,6-1 5 16,2 1 1-16,-1 1 1 0,1 0 0 0,-1 4 1 16,0-4-9-16,-4 1 0 0,-1-1 3 15,-3 1-3-15,1 0 6 0,-7 0 0 0,-3-1-2 16,-2 1-1-16,-5-3 3 0,-2 1 0 0,-4-1 0 16,0 0 7-16,-5-2 1 0,-7 1 1 0,-5 1 4 15,-2-3 1-15,-7 0-3 0,-3-2 6 16,-6 0-2-16,-5-2-6 0,-5 1 1 0,-5-2-8 15,-3 1-1-15,-4 1-1 0,-4-1-8 0,-1 1-22 16,-4 2-48-16,-1 1-76 0,3 0-155 0,17-2-523 16,16-2-806-16</inkml:trace>
  <inkml:trace contextRef="#ctx0" brushRef="#br0" timeOffset="13192.07">25858 6984 2778 0,'0'0'60'0,"0"0"9"0,0 0-10 15,0 0-19-15,0 0-31 0,0 0-12 16,0 0-2-16,0 0 3 0,0 0 10 0,0 0 3 16,0 0 5-16,-9 149-2 0,17-107-1 0,0 0-1 15,0-4-4-15,0-3-4 0,2-1-2 0,-1-4-4 16,1-2 4-16,-1-2 2 0,1-4 0 0,-3-2 1 15,-4-5-3-15,2-5 3 0,-3-3 2 16,-2-5 6-16,0-1 10 0,0-1 18 0,0 0 13 16,0-3-4-16,-2-8-10 0,-4-3-22 0,-3-7-14 15,-1-2-2-15,-2-5-1 0,0-3 3 16,-3-1-3-16,0-2 3 0,-1-4-1 0,-3-1 2 16,2-4 0-16,0 0 1 0,3-1-4 0,2 1-2 15,6 7-4-15,1 6-7 0,4 7 9 0,1 9-4 16,0 4-1-16,0 7 1 0,5 1-12 0,-1 2 0 15,6 0 3-15,5 5 1 0,5 6 8 16,5 5 3-16,6 9 1 0,6 3 2 0,3 6 0 16,4 5-1-16,0 2 0 0,2 0 5 0,-5 1-4 15,0-4-2-15,-2-1 2 0,-2-4-7 16,-2-4 3-16,-3-5 7 0,-3-6-2 0,-5-3 2 16,-2-2-1-16,-6-5-2 0,-4-1 1 0,-1-3 1 15,-3-2 2-15,-2-2-1 0,-3 0 9 0,-2 0 11 16,1-5 7-16,0-3 3 0,-2-5-1 15,0-3-12-15,0-2-4 0,0-4 0 0,-2-4-4 16,-4-2-2-16,-1-2-1 0,0-5-4 0,-3 1-4 16,1-2 4-16,3-2-3 0,-1 3-2 0,1-1 2 15,0 4-6-15,0 0 3 0,2 6 3 16,-1 3-2-16,3 4-5 0,0 3-11 0,1 4-13 16,1 4-18-16,0 2-26 0,0 2-42 0,4 3-50 15,6 1-66-15,7 1-114 0,-4 4-196 0,-3-1-1012 16</inkml:trace>
  <inkml:trace contextRef="#ctx0" brushRef="#br0" timeOffset="13418.06">26933 7135 2914 0,'0'0'110'0,"0"0"-3"16,0 0-23-16,0 0-15 0,0 0-11 15,0 0-15-15,0 0-16 0,0 0-6 0,0 0-12 16,0 0-4-16,138-58-1 0,-101 49-7 0,-1 4 0 16,2-1 1-16,3 1-3 0,1 2-5 0,2-1-15 15,-3 3-26-15,2 0-39 0,-3 1-40 16,-4 0-59-16,-3 3-106 0,-3 4-187 0,-10-3-525 0,-9-1-152 16</inkml:trace>
  <inkml:trace contextRef="#ctx0" brushRef="#br0" timeOffset="13615.85">26946 7324 2376 0,'0'0'207'0,"0"0"-33"0,0 0-50 0,0 0-9 0,0 0-7 16,0 0-13-16,0 0-15 0,0 0-23 15,0 0-17-15,132-38-20 0,-89 30-13 0,5 1-3 16,1 0-8-16,3 3 2 0,0-2 4 0,3 0-11 15,1 1-19-15,-2 1-33 0,3 0-61 16,-4 1-76-16,-1-1-139 0,-13 2-251 0,-14 1-1037 0</inkml:trace>
  <inkml:trace contextRef="#ctx0" brushRef="#br0" timeOffset="14065.06">28029 6944 2313 0,'0'0'204'0,"0"0"-12"0,0 0-34 0,0 0-17 0,0 0-28 16,0 0-14-16,0 0-20 0,0 0-27 15,0 0-17-15,95-119-12 0,-72 109-11 0,6 2-10 16,3 1 6-16,2 3-5 0,2 0-2 0,-1 4 8 16,0 0-7-16,-4 0-1 0,2 4 0 15,-3 2 0-15,-2 1-4 0,-2 5 2 0,-2 2-2 16,-4 1-3-16,-1 3-1 0,-5 3-1 0,-1 1-7 15,-5 1-8-15,1 3 2 0,-7-1-11 0,-2 2-3 16,0 1-2-16,-5 0-9 0,-8 0-2 16,-2 1-2-16,-4-2 13 0,-3 1 3 0,-3 2 15 15,-2-2 12-15,-6 0-3 0,2 1 9 0,-3-2 2 16,0-3 1-16,-1-2 2 0,0-4 4 16,1-3 2-16,2-3 4 0,6-3 11 0,1-2 5 15,9-3 6-15,-1-1 8 0,10-3 1 0,4 2 0 16,3-2 5-16,0 0-4 0,2 0-7 0,4 0-4 15,7-2-7-15,5-3-3 0,11-3 2 0,8-2-1 16,8-1-2-16,9-2-1 0,6 2-2 0,4-2-4 16,3 1-3-16,4-1-2 0,0 1-3 15,1 1-5-15,-2 1 6 0,-1 0-5 0,-5 0-1 16,-3 1 2-16,-3 1-5 0,-6 1-1 0,-7 0 0 16,-6 3-1-16,-3-2-12 0,-6 2-13 15,-6 1-22-15,-5 0-50 0,-4 3-74 0,-8 0-192 16,-1 0-971-16</inkml:trace>
  <inkml:trace contextRef="#ctx0" brushRef="#br0" timeOffset="33432.77">2340 6777 1170 0,'0'0'80'0,"0"0"34"0,0 0 52 15,0 0 32-15,0 0 4 0,0 0-9 0,0 0-35 16,0 0-33-16,0 0-23 0,0 0-26 0,0 0-19 16,0 0-14-16,-112-5-14 0,104 14-8 0,-1 1-2 15,-2 5-2-15,0 4-2 0,-2 7-1 16,-1 2 1-16,1 7-1 0,0 3 0 0,2 2-1 16,2 3-5-16,2 1-2 0,5 2-1 0,3 2 2 15,-1-1-1-15,7 0 3 0,3 0 2 0,3-4-2 16,6-3 4-16,1-2 0 0,0-6-1 0,3-6 2 15,5-3 3-15,-1-3 0 0,5-5 4 16,2-4 3-16,3-3-3 0,0-2 6 0,3-5 1 16,0-1 0-16,0-5 6 0,4-6-4 0,-3-5-4 15,2-5 2-15,0-4-4 0,-4-6 1 16,0-5-5-16,-4-2-3 0,-4-2-4 0,-3 0-1 16,-6-1 4-16,-3 1-3 0,-9 0 2 0,-4-1-10 15,-4-1-5-15,-4-2-6 0,-5-3 0 16,-7-5 1-16,-7 0 0 0,-4 1 2 0,-5 4-2 15,-5 8-4-15,-1 8 1 0,-3 8-4 0,-3 9-2 16,1 7-4-16,-3 7 1 0,1 1 0 0,1 11-1 16,6 2 6-16,-1 5-2 0,7 0 3 0,9 2 6 15,2-2-3-15,8 2-1 0,8 1-2 0,3 1-1 16,1 2 2-16,10 3 5 0,4 2 5 0,8 1 2 16,2 1 2-16,6 2 1 0,5 2-1 15,1 1-2-15,2 0 4 0,1-1-4 16,-1 0-2-16,3-1 4 0,-4-3-5 0,-2 1 1 0,0 2 0 15,-4-2-2-15,-2 2 1 0,-2-3 2 16,-6-1 1-16,-5-1-2 0,-3 1 4 0,-5-1 0 16,-5 1-1-16,-1-1 6 0,-2 0-3 0,-4-1 1 15,-3-3-3-15,-2-1 1 0,-1-4 1 0,-2-1 0 16,0-3 2-16,-1-2-7 0,3-5-17 16,1-1-33-16,4-5-65 0,-2-1-115 0,3-3-233 15,1 0-1169-15</inkml:trace>
  <inkml:trace contextRef="#ctx0" brushRef="#br0" timeOffset="33648.23">3172 7039 2677 0,'0'0'44'15,"0"0"17"-15,0 0 19 0,0 0 9 0,0 0 5 16,0 0-7-16,128-118-29 0,-86 94-19 0,6 1-14 15,8-1-12-15,2 1-7 0,7 2 0 0,-2 1-3 16,1 5-2-16,1 1 0 0,-3 6-3 16,-2-1-10-16,-2 4-14 0,-3 2-26 0,-5 1-36 15,-5 2-38-15,-4 0-45 0,-4 0-61 0,-7 4-117 16,-10-1-212-16,-9-1-961 0</inkml:trace>
  <inkml:trace contextRef="#ctx0" brushRef="#br0" timeOffset="33832.47">3608 6865 1715 0,'0'0'288'16,"0"0"-75"-16,0 0-17 0,-117 75-59 0,100-47-46 15,2 6-11-15,5 3-1 0,3 5 5 16,1 4 3-16,1 2-14 0,4 4-14 0,1 0-18 16,0 0-17-16,5-1-7 0,2 0-8 0,6-1-5 15,1-4-2-15,3-4-2 0,1-5-28 0,5-3-39 16,0-7-61-16,2-7-104 0,1-5-156 0,-7-6-435 15,-7-5-710-15</inkml:trace>
  <inkml:trace contextRef="#ctx0" brushRef="#br0" timeOffset="34033.43">3270 7296 2405 0,'0'0'95'0,"0"0"-15"15,0 0-6-15,0 0-2 0,0 0 4 16,0 0 4-16,0 0-17 0,117-60-25 0,-74 48-15 16,3-1-10-16,6 2-10 0,0-1-1 0,4 2 1 15,1-1-11-15,2 2-29 0,0 1-68 0,-4 1-117 16,1 2-206-16,-17 0-493 0,-11 3-385 0</inkml:trace>
  <inkml:trace contextRef="#ctx0" brushRef="#br0" timeOffset="34414.63">4558 6842 2055 0,'0'0'216'0,"0"0"4"0,0 0-47 15,0 0-28-15,0 0-27 0,0 0-33 0,0 0-30 16,0 0-30-16,0 0-22 0,0 0-4 0,0 0-1 15,0 0 3-15,0 0 4 0,81 0 3 16,-47 3-3-16,9 1 2 0,4-3 7 0,3-1-5 16,5 0-1-16,0-1-1 0,-2-4-4 0,2-1-2 15,-1-1-10-15,-2 0-24 0,-2-1-49 16,2 0-71-16,-3 0-73 0,-5 0-77 0,-4 0-87 0,-12 2-167 16,-12 3-850-16</inkml:trace>
  <inkml:trace contextRef="#ctx0" brushRef="#br0" timeOffset="34584.67">5046 6763 1350 0,'0'0'306'0,"0"0"-8"0,0 0-51 15,0 0-40-15,0 0-31 0,0 0-26 0,-116 113-29 16,106-80-21-16,0 4-11 0,3 5-22 0,3 3-13 16,1 3-13-16,5 3-14 0,-2-1-10 15,5 2-4-15,6 1-7 0,-1-1-5 0,1-4-11 16,5-2-31-16,2-4-52 0,3-6-81 0,4-2-127 15,-4-11-302-15,-6-8-1035 0</inkml:trace>
  <inkml:trace contextRef="#ctx0" brushRef="#br0" timeOffset="35250.48">6243 6568 644 0,'0'0'146'0,"0"0"33"0,0 0 20 16,0 0 6-16,0 0-10 0,0 0 0 15,0 0-9-15,0 0-26 0,0 0-25 0,0 0-25 16,0 0-16-16,0 0-8 0,0 0-4 0,0 0-2 16,9-69-6-16,-9 69-4 0,1 0-7 0,-1 0-7 15,0 0-8-15,0 0-7 0,0 0-4 16,0 0-4-16,0 0-4 0,0 0-5 0,0 0-8 16,0 0-7-16,0 0-1 0,0 0-2 0,0 0-1 15,0 0 2-15,0 0-6 0,0 0 1 16,0 0-1-16,0 0-4 0,0 0 1 0,0 1 0 15,0-1-3-15,0 0-1 0,-1 0 1 0,1 1-5 16,0 1-4-16,0 2 6 0,0 2-1 0,0 5 5 16,0 3 7-16,0 4-6 0,3 8 5 15,1 7 5-15,2 6 1 0,3 8 6 0,-2 6-2 16,0 9-1-16,2 6 9 0,0 6 10 0,0 2 5 16,-6 3-5-16,5 0-8 0,-6-3-7 0,5 3-9 15,-4-1 1-15,1-3 0 0,0-3-3 16,-2-2 0-16,4-7 3 0,-4-7-1 0,0-5-2 15,4-6 2-15,-3-5-4 0,-2-5-2 0,1-4-7 16,2-4-15-16,-4-4-34 0,2-3-66 0,-2-3-108 16,0-6-243-16,0-5-1194 0</inkml:trace>
  <inkml:trace contextRef="#ctx0" brushRef="#br0" timeOffset="35634.53">6672 6857 2649 0,'0'0'63'16,"0"0"2"-16,0 0 21 0,0 0 14 0,0 0 6 16,0 0-14-16,0 0-31 0,0 0-40 0,0 0-46 15,0 0-14-15,0 0 1 0,0 0 10 16,0 0 27-16,1 77 8 0,7-30-2 0,0 0 0 15,-1 0 0-15,6 3-4 0,-3-2 3 0,3 1 0 16,-1-1-2-16,6-5 0 0,2-4 0 0,1-5 1 16,2-6-1-16,2-4 5 0,-1-5-2 0,4-5 2 15,-3-3 4-15,3-4 1 0,0-4 2 16,-3-3 0-16,1 0 6 0,-2-2-4 0,3-6 1 16,-4-3 2-16,-1 0-3 0,2-4 1 0,-3-2 2 15,-4-2-3-15,1-2-3 0,1 1 4 16,-6-2-4-16,3-2-4 0,-6-2 2 0,0-2-10 15,-1 0-9-15,-3-2-11 0,-1-2-20 0,-3 0-15 16,0-2-3-16,-2 0-9 0,-1 0-19 0,-5 2-25 16,-1 2-53-16,-3 4-73 0,-1 2-90 0,-6 4-124 15,6 6-166-15,1 5-583 0</inkml:trace>
  <inkml:trace contextRef="#ctx0" brushRef="#br0" timeOffset="35814.81">7009 6802 55 0,'0'0'495'0,"0"0"-45"0,0 0-55 0,0 0-57 16,0 0-38-16,0 0-47 0,0 0-62 15,0 0-66-15,0 0-59 0,0 0-43 0,0 0-11 16,0 0 10-16,0 0 15 0,0 0 22 0,3 95 7 16,9-50-6-16,-2 2-1 0,-2 3-9 0,-2 1-6 15,2 4-6-15,-6-4-9 0,0 1-9 16,3-3-8-16,-4-1 1 0,0-1-9 0,-1-4 0 0,4-3-10 16,0-2-39-16,-2-2-60 0,0-2-113 15,3-9-226-15,-4-8-834 0</inkml:trace>
  <inkml:trace contextRef="#ctx0" brushRef="#br0" timeOffset="36233.48">7564 6730 2941 0,'0'0'35'0,"0"0"8"16,0 0 2-16,0 0-6 0,0 0-4 0,0 0-3 16,0 0-13-16,0 0-4 0,0 0-9 0,0 0-2 15,0 0 0-15,0 0 7 0,0 0 4 0,50 81 3 16,-28-57 2-16,5-1-5 0,0 0 1 16,7-1-2-16,0-1-6 0,-1-2 2 0,4-1-2 15,-4-1-1-15,2-4-1 0,-3 0 1 0,-2-2-3 16,-3-1-2-16,1 0 3 0,0-1-5 0,-4 0 2 15,-2 3 0-15,1-2-2 0,-3 2-1 0,-6-2 2 16,3 2-2-16,-7 0-3 0,-2 2 2 16,-1 2-3-16,-5 4 0 0,-2 3 5 0,0 4 0 15,-9 4-2-15,-5 3 3 0,-7 2 2 0,-6 3 3 16,-5 0 5-16,-3 2 4 0,-5 1 1 16,-2 2-2-16,-5 0 5 0,5 2-1 0,-7-2-2 15,6-2 2-15,-4-3-7 0,5-2-2 0,2-4-2 16,5-2-3-16,-2-2-1 0,6-4-3 0,1-1-4 15,6-3-17-15,-2-2-30 0,5-1-64 16,1-3-125-16,9-5-327 0,1-4-1163 0</inkml:trace>
  <inkml:trace contextRef="#ctx0" brushRef="#br0" timeOffset="42365.73">9594 7621 1637 0,'0'0'131'0,"0"0"20"16,0 0 22-16,0 0 0 0,0 0 3 0,0 0-12 15,0 0-29-15,0 0-41 0,0 0-37 0,0 0-19 16,0 0-8-16,0 0 0 0,24-8 7 0,-8 2 2 16,2 1-4-16,7-2-7 0,6 1-10 15,2 0-5-15,6-1-3 0,1 2-1 0,2-1 1 16,0 1-7-16,5 0 2 0,2 1 0 0,-3-1-7 15,4 1 3-15,-2-1-12 0,-4 1-23 0,2 1-32 16,-4 1-56-16,-5-1-62 0,-4 1-91 0,-5 2-158 16,-9-1-441-16,-5 1-327 0</inkml:trace>
  <inkml:trace contextRef="#ctx0" brushRef="#br0" timeOffset="42564.67">9751 7933 2081 0,'0'0'68'0,"0"0"-19"0,0 0 1 15,0 0 44-15,0 0 42 0,0 0 11 0,0 0-25 16,137-4-42-16,-95-3-29 0,8-2-22 0,3 0-11 16,1-2-12-16,3 0-8 0,3 1-40 15,1 3-104-15,1 2-180 0,-16 2-518 0,-16 3-727 0</inkml:trace>
  <inkml:trace contextRef="#ctx0" brushRef="#br0" timeOffset="43516.75">12598 7163 1273 0,'0'0'197'0,"0"0"17"15,0 0 38-15,0 0-18 0,0 0-21 16,0 0-25-16,0 0-47 0,0 0-57 0,0 0-56 16,0 0-51-16,0 0-10 0,0 0 12 0,0 0 23 15,0 0 26-15,1 61 5 0,6-17 2 16,3 6-7-16,0 4-4 0,2-1-4 0,2-1-6 15,0 0-3-15,-1-4-3 0,2-2 1 0,1-4-3 16,-1-4-1-16,1-5 1 0,1-3-15 0,-1-3-16 16,-1 0-26-16,2-3-52 0,-2-2-72 15,4-1-87-15,-6-3-143 0,-2-4-487 0,-4-5-162 0</inkml:trace>
  <inkml:trace contextRef="#ctx0" brushRef="#br0" timeOffset="43801.18">12070 8053 2187 0,'0'0'57'0,"0"0"-4"16,0 0 2-16,0 0-18 0,0 0-3 0,0 0-3 15,0 0 7-15,0 0 13 0,0 0 19 0,0 0 11 16,0 0-6-16,120 19-4 0,-69-15-13 15,10 0-11-15,9-2 6 0,3 2-6 0,10-4-7 16,7 0-2-16,5 0-12 0,2-3-8 0,-1-1-2 16,1-1-6-16,-4 3-6 0,-2-2 0 15,-2 1-1-15,-6 1-1 0,-3 0-2 0,-8 1-2 16,-6-2-18-16,-8 3-24 0,-8 0-19 0,-3 0-37 16,-12 1-47-16,-5 3-67 0,-6 1-117 0,-9 0-193 15,-6-2-943-15</inkml:trace>
  <inkml:trace contextRef="#ctx0" brushRef="#br0" timeOffset="44416.02">12256 8827 2077 0,'0'0'159'0,"0"0"-29"15,0 0-5-15,0 0-19 0,0 0-22 16,0 0-21-16,0 0-27 0,0 0-9 0,0 0-5 15,0 0 0-15,0 0 12 0,0 0-1 0,0 0-3 16,120 63-1-16,-82-37-2 0,2 0-5 16,1 2 0-16,0-1-5 0,-1-1-4 0,0-3-3 15,-3-1 3-15,-1-4-2 0,-4 0-4 0,-2-3 1 16,-2-3-3-16,-6-3 1 0,-3-2 6 0,1-3 1 16,-5-2-3-16,0-1 3 0,-4-1 4 15,0 0 1-15,-2-2 8 0,-2-4 8 0,-1-1-3 16,2-1 0-16,-5-4 1 0,3-3-10 0,-4 0-5 15,1-5-2-15,-2-1-11 0,-1-1-1 16,0-3 2-16,-4-2-3 0,1-3-5 0,-5 0-2 16,-2-5-4-16,1 0-2 0,0-2 3 0,-2-2-3 15,0 3 4-15,2 0 2 0,-1 0 3 16,4 4 3-16,0 4-1 0,4 4 1 0,0 6-1 16,1 3 0-16,1 3 0 0,-1 5-1 0,2 1-3 15,4 0 0-15,4 0-3 0,5 1 0 0,4 0 8 16,7-1-5-16,6 0 2 0,6 0 0 0,7 2-3 15,2 0 3-15,8 1 4 0,3 1-1 16,3 0-3-16,2-2 3 0,0-1 1 0,3 2-1 16,-4-2 1-16,-1 1-1 0,-4 0-5 0,-5 1-9 15,0 0-10-15,-6 0-20 0,0 2-32 0,-6-2-41 16,-3 2-55-16,1 1-81 0,-6 0-147 0,-10 0-368 16,-8 0-725-16</inkml:trace>
  <inkml:trace contextRef="#ctx0" brushRef="#br0" timeOffset="44881.35">13216 8820 2365 0,'0'0'135'16,"0"0"-12"-16,0 0-36 0,0 0-14 0,0 0-2 15,0 0-6-15,0 0-4 0,0 0-14 0,0 0-23 16,0 0-12-16,147-81-6 0,-112 74-6 0,-3 2 3 16,1 3-1-16,0 1-5 0,-3 1 1 15,-2 0 2-15,0 0-2 0,-2 3-2 0,-1 3 6 16,-5 0-5-16,1 2-3 0,-1-1 2 0,-3 3-2 16,-3-1-6-16,-4 1 6 0,-1 2 0 15,0 1-6-15,-5 0 1 0,-1 0-3 0,-3 1-3 16,0 0 1-16,-5 0 6 0,-4 5 1 0,-2-1 5 15,-2 1 4-15,-7 2 0 0,-3 1 0 0,-2-1 7 16,0 2-1-16,-3 0-3 0,-1-1 5 16,0-1-3-16,2-3 0 0,3-3 5 0,4-3 5 15,6-3 4-15,2-3 12 0,5-2 2 0,3-2-10 16,4-2-3-16,0 0-6 0,0 0-5 0,5 0 16 16,5 0 12-16,5-4 7 0,6-3 9 15,7-3-13-15,9-4-11 0,3-3-12 0,8-1-6 16,6-2 3-16,0-1-11 0,6 2 0 0,1-1-2 15,1 1-6-15,3 2 8 0,-3 0 2 0,-4 2-8 16,-2 1 1-16,-5 4 0 0,-9 0-15 16,-4 3-21-16,-6 0-35 0,-7 2-78 0,-2 1-99 15,-10 1-214-15,-4 2-1184 0</inkml:trace>
  <inkml:trace contextRef="#ctx0" brushRef="#br0" timeOffset="46214.92">15437 7147 394 0,'0'0'166'16,"0"0"31"-16,0 0-6 0,0 0 12 0,0 0 2 16,0 0-13-16,0 0-20 0,0 0-40 15,0 0-28-15,0 0-18 0,0 0-18 0,0 0-14 16,-60-27-11-16,53 27-14 0,-1 0-9 0,2 0-2 16,-5 4-7-16,-3 1 1 0,0 4 0 0,-2 2 4 15,0 5 2-15,-3 4 9 0,-3 4 11 16,-4 6 4-16,1 5 10 0,-4 8 3 0,1 7-5 15,-1 6-1-15,-2 9 2 0,2 2-7 16,3 7-1-16,0 1 4 0,2 3 4 0,-1 1 4 16,9 3 1-16,0 0-7 0,7 0-18 0,7-3-8 15,2-1-8-15,9-3-6 0,5-3 6 0,4-2-3 16,3-6 0-16,5-4 3 0,1-5-2 0,5-2-3 16,2-5 0-16,1 0 6 0,4-4-6 0,0-4 2 15,0 0 3-15,-5-4-10 0,-2-3-11 16,-2 1-31-16,-1-5-71 0,-2-1-119 0,-9-7-244 15,-6-9-1195-15</inkml:trace>
  <inkml:trace contextRef="#ctx0" brushRef="#br0" timeOffset="47364.98">16325 7723 0 0,'0'0'177'0,"0"0"123"0,0 0-38 0,0 0-19 16,0 0-4-16,0 0-20 0,0 0-18 16,0 0-23-16,0 0-28 0,0 0-13 0,0 0-14 15,0 0-12-15,0 0-12 0,0-69-19 0,0 69-23 16,1 0-25-16,-1 0-21 0,0 0-20 15,0 0-8-15,1 6 4 0,0 3 2 0,3 5 13 16,-1 7 11-16,-2 5 4 0,-1 5 6 0,0 6 2 16,-1 1-2-16,-3 1-2 0,-5 1 0 0,-2-1-3 15,-4-1-1-15,3-2 0 0,-6 1-2 16,5-3-2-16,-5-5 2 0,5-1-3 0,-4-5-3 16,5-3 0-16,-2-5-1 0,0 0-2 0,1-5 2 15,-1-2-3-15,-1-1-7 0,0-3-8 16,-1-1-3-16,-2-3-6 0,3 0 0 0,-1-5 0 15,2-4-8-15,-2-1-1 0,3-2 4 0,0 0 6 16,-2-1 5-16,4-2 7 0,1-1 4 0,5 1-3 16,-1-1 4-16,6 1 0 0,0 1-10 0,0 1 3 15,8 3 4-15,2-1 4 0,2 3 11 0,0 1 8 16,6 2 3-16,1 0 9 0,3 4 7 16,0 1 3-16,5 0-4 0,-2 4-8 0,3 5-8 15,2 3-12-15,-2 6 0 0,2 1-4 0,0 4-3 16,2 4 3-16,0 2-1 0,0 3 0 0,0 1 2 15,3 1 7-15,-3 2-13 0,0 0-20 16,2-1-39-16,2-3-71 0,-3-4-97 0,-6-9-233 16,-11-9-1093-16</inkml:trace>
  <inkml:trace contextRef="#ctx0" brushRef="#br0" timeOffset="47884.89">17369 8082 1496 0,'0'0'98'0,"0"0"-27"16,0 0-57-16,0 0 21 0,0 0 46 0,0 0 26 0,0 0 7 15,0 0-12-15,0 0-31 0,0 0-16 0,0 0-7 16,0 0-5-16,0 0 3 0,40 90 2 16,-28-81-2-16,0-3 3 0,1 0 0 0,2-2-7 15,-2 2-4-15,5-3-9 0,0-1-7 0,2-1-3 16,2-1 0-16,1 0-1 0,-2 0-3 16,2-5 2-16,0 1-1 0,-2-3-2 0,-3 0 4 15,-1-1-3-15,-2-1-3 0,-2 0 0 0,-3-1 0 16,-4 0-5-16,0 1 0 0,-4 0 1 15,-2 1-8-15,0-2-1 0,-2 2-2 0,-4 1-14 16,-2 0-5-16,-3 3 0 0,-2 0-6 0,-2 4 1 16,-3 0 4-16,-4 1 1 0,0 6 5 0,-5 3 11 15,4 0 6-15,-2 2 4 0,2 0 7 16,4 2 0-16,3 1 1 0,3 0 4 0,2-2 3 16,4 3-4-16,1-2 1 0,2-1 0 0,0 1-4 15,4-1 3-15,0 2 3 0,6 1-2 16,-2 0 0-16,5 0 4 0,2 1-2 0,2-3 0 15,3 0 1-15,0-3-4 0,5 1-3 0,1-3-7 16,1-2-21-16,4-1-31 0,3-3-32 0,1 1-36 16,1-4-48-16,0 0-58 0,2 0-83 0,-1-5-138 15,-8 2-205-15,-7-1-348 0</inkml:trace>
  <inkml:trace contextRef="#ctx0" brushRef="#br0" timeOffset="48069.46">18325 8124 608 0,'0'0'721'0,"0"0"-292"0,0 0-90 15,0 0-119-15,0 0-90 0,0 0-58 16,0 0-22-16,0 0-2 0,0 0 6 0,0 0 0 16,0 0-2-16,0 0-11 0,0 0-11 0,0 0-4 15,-99 115-8-15,86-94-5 0,-1 1 0 0,0-1-4 16,2 1 1-16,0-2-5 0,-1-1-1 16,2 0-13-16,-1-3-21 0,1-1-29 0,1-3-47 15,0-1-71-15,-1-2-106 0,0-1-166 0,0-2-288 16,3-3-359-16</inkml:trace>
  <inkml:trace contextRef="#ctx0" brushRef="#br0" timeOffset="48264.57">17880 8245 995 0,'0'0'414'0,"0"0"-181"0,0 0-52 16,0 0-23-16,0 0 12 0,0 0 15 15,0 0-20-15,0 0-34 0,0 0-29 0,0 0-27 16,118 31-24-16,-94-21-13 0,1 1-7 0,2 1-10 15,0 2-4-15,-3 0-6 0,3 0-7 16,-1-1 1-16,0 1-8 0,-1-2-16 0,0 1-26 16,-3-1-53-16,2-1-76 0,0 1-90 0,-9-4-225 15,-3-3-1041-15</inkml:trace>
  <inkml:trace contextRef="#ctx0" brushRef="#br0" timeOffset="49081.41">18540 7931 1221 0,'0'0'193'0,"0"0"49"15,0 0 5-15,0 0-30 0,0 0-13 0,0 0-19 16,0 0-31-16,0 0-36 0,0 0-46 15,0 0-48-15,0 0-44 0,0 0-12 0,0 0 8 0,0-43 13 16,0 76 29-16,0 11 8 0,0 8-2 0,0 2 3 16,2 6-9-16,4-2-7 0,3 4 2 15,-2 0-5-15,3-1-1 0,1-2 3 0,2 1-3 16,-3-1-2-16,-4 1 5 0,1-1-1 0,-3-2-4 16,2-5 2-16,-2-4-1 0,0-7-5 15,-1-3-7-15,1-6 1 0,0-7-5 0,-3-7 0 16,0-5 9-16,-1-5 3 0,2-2-2 0,-2-4 9 15,0 0 10-15,0-2 6 0,0 0 19 0,0-5-1 16,0-3-12-16,-2-3-10 0,0-2-11 16,-3-6-6-16,1-3 0 0,-1 0 7 0,1-6-10 15,0-1 2-15,0-2 3 0,-1-1-8 0,0-1 3 16,4 0-4-16,-1-2-3 0,2 0-1 16,0-1 5-16,3-1-2 0,4 0-3 0,0 4 7 15,1 2-8-15,1 6 1 0,1 4 0 0,0 6-2 16,0 3-8-16,4 3-4 0,-2 3 2 0,3 0-7 15,1 3 12-15,2 2 2 0,2 1-2 0,1 0 8 16,2 7 0-16,1 1 0 0,-1 5 2 0,-1-1 0 16,-2 3-1-16,-4 2 2 0,-1-2 3 15,-5 2-2-15,-2-1 1 0,-5-1-3 0,1-2 2 16,-4-1-3-16,-4 0 2 0,-5-1 0 0,-6 0 0 16,-6 0 2-16,-5-2 2 0,-4 0-6 0,-2-2-19 15,-3 0-17-15,0 0-54 0,0-2-75 16,1-1-139-16,9-2-339 0,8 0-887 0</inkml:trace>
  <inkml:trace contextRef="#ctx0" brushRef="#br0" timeOffset="50250.75">20259 7757 353 0,'0'0'398'16,"0"0"-226"-16,0 0 22 0,0 0-5 0,0 0-9 15,0 0 6-15,0 0-9 0,0 0-31 0,0 0-27 16,0 0-31-16,0 0-22 0,0 0-17 15,0-59-19-15,-1 59-13 0,-5 6-9 0,-1 1 2 16,-3 4 8-16,-4 5 12 0,-3 7 10 0,-5 6 11 16,-2 9 8-16,-2 7-2 0,-2 7-2 0,0 8-3 15,-2 3-6-15,2 6-1 0,5 3-5 0,2 3 3 16,0 4 7-16,2 2 1 0,3 0 0 16,3-1-11-16,8-2-13 0,5-6-11 0,0-5 0 15,13-6-3-15,-1-3-5 0,6-8 4 16,-2-3-4-16,5-4-3 0,-1-5-1 0,2-5 2 15,1-5-3-15,-1-7 1 0,-1-4 2 0,0-4-21 16,-1-2-19-16,0-4-30 0,3-4-49 0,2-2-57 16,-2-1-82-16,4-2-187 0,-6-3-445 15,-8 2-383-15</inkml:trace>
  <inkml:trace contextRef="#ctx0" brushRef="#br0" timeOffset="50714.69">20462 8501 1343 0,'0'0'175'0,"0"0"27"0,0 0-17 0,0 0-27 16,0 0-29-16,0 0-17 0,0 0-22 16,0 0-19-16,0 0-25 0,0 0-21 0,0 0-9 15,0 0-4-15,112-123-6 0,-91 115 3 16,0 1-1-16,2 1-7 0,-1 3 1 0,1 1-2 15,-3 1-4-15,1 1 2 0,0 0 1 0,-2 5-5 16,1 2-1-16,-1 4 4 0,-3-2-3 0,3 3-1 16,-7 0 5-16,0 1-6 0,-1 0 1 0,-5 1 2 15,1 3-2-15,-5-2-3 0,-2 3 0 16,0 0 2-16,-5 2 1 0,-2-1 6 0,-3 2 4 16,-4-1-4-16,0-1-1 0,-5 0 4 0,-1-1 0 15,2-2 2-15,-2 0 2 0,1-1-5 16,1-2-1-16,-1-2 8 0,1-1 0 0,1-3 2 15,2-1 1-15,2-3 4 0,0-1-1 0,4-2 6 16,1 1 2-16,1-1-4 0,4 0 7 0,1 0 4 16,1 0 4-16,1 0-2 0,0 0-7 0,1 0-14 15,3-2-7-15,3-1-3 0,2-2 1 0,3-1-1 16,1-2 0-16,7 0 0 0,3 0-3 16,5-2 6-16,2 2-2 0,3-2-2 0,6 1 3 15,1-1-6-15,6 0-5 0,-2 1-14 0,-1 0-17 16,4 0-30-16,-2 0-34 0,-1-1-46 0,0 1-86 15,-1-1-114-15,-12 2-201 0,-10 3-700 0</inkml:trace>
  <inkml:trace contextRef="#ctx0" brushRef="#br0" timeOffset="50943.66">21153 8417 1481 0,'0'0'165'0,"0"0"6"0,0 0-4 16,0 0-1-16,0 0-22 0,0 0-9 0,0 0-36 16,0 0-29-16,0 0-17 0,0 0-11 0,0 0-12 15,0 0 1-15,128-34-10 0,-92 29-9 0,2 3 1 16,3-2-4-16,1 2-2 0,0 1-3 16,4 1-1-16,-4 0-7 0,-2 0-10 0,-4 1-20 15,-1 3-43-15,-5 1-54 0,-6 1-70 16,-4 2-127-16,-5-2-281 0,-8 0-816 0</inkml:trace>
  <inkml:trace contextRef="#ctx0" brushRef="#br0" timeOffset="51155.15">21399 8456 1995 0,'0'0'179'0,"0"0"-16"0,0 0-46 16,0 0-25-16,0 0-22 0,0 0 4 0,0 0 0 15,0 0-7-15,0 0-9 0,0 0-12 16,0 0-16-16,-67 118-3 0,61-88-6 0,4 1-4 16,-2 0-2-16,2 1-5 0,2 1-4 0,0-3-2 15,2 1-4-15,4-4-23 0,3-3-36 16,0-4-45-16,2-3-72 0,1-3-103 0,-3-5-194 16,-3-2-1028-16</inkml:trace>
  <inkml:trace contextRef="#ctx0" brushRef="#br0" timeOffset="51363.87">21572 8501 2233 0,'0'0'192'0,"0"0"-28"0,0 0-72 16,0 0-25-16,0 0-8 0,0 0 8 15,0 0-1-15,0 0-12 0,0 0-18 0,0 0-10 16,-40 118-9-16,40-93-7 0,0 4 0 0,7-3-1 15,1 1-4-15,2 0-18 0,1 1-46 0,2-1-63 16,1-1-97-16,2-4-184 0,-5-5-452 16,-3-7-581-16</inkml:trace>
  <inkml:trace contextRef="#ctx0" brushRef="#br0" timeOffset="51731.56">21936 8946 1702 0,'0'0'141'0,"0"0"-17"0,0 0-19 16,0 0-8-16,0 0-14 0,0 0-4 15,0 0-23-15,0 0-23 0,120-103-12 0,-102 89-10 16,-2 2-3-16,3-2-1 0,-1 0-3 0,0-1-3 16,-3 1 6-16,2-1-2 0,-4-3 0 15,-1 2 3-15,0-1-1 0,-1-1 2 0,-4 0 3 16,0 0 0-16,-4 2-2 0,1 2 3 0,-3 0 1 15,-1 3 1-15,0 4 4 0,0 1 0 0,-1 2 0 16,-3 3 3-16,2 1-2 0,2 0-9 16,-2 0-4-16,-3 5-8 0,3 2 3 0,-1 4 11 15,-3 4 16-15,2 4 16 0,-2 3 9 0,4 2 6 16,0 0-1-16,2 1-8 0,0 3-7 16,1-2-8-16,2 2-14 0,6-2-6 0,-2 1-4 15,0-3-6-15,1-3 3 0,2-3 1 0,2-3-5 16,1-1 1-16,0-5-3 0,0-3-19 0,4-2-36 15,-4-2-48-15,5-2-82 0,-1 0-139 0,-3-3-356 16,-5 0-912-16</inkml:trace>
  <inkml:trace contextRef="#ctx0" brushRef="#br0" timeOffset="51898.15">22270 8293 2545 0,'0'0'155'0,"0"0"16"0,0 0-20 0,0 0-31 15,0 0-22-15,0 0-19 0,0 0-20 0,0 0-26 16,0 0-27-16,0 0-25 0,0 0-29 0,0 0-14 16,0 0-10-16,-51-86-33 0,61 102-58 15,0 2-131-15,-1-3-476 0,-4-3-855 0</inkml:trace>
  <inkml:trace contextRef="#ctx0" brushRef="#br0" timeOffset="52384.72">23104 8512 691 0,'0'0'264'16,"0"0"-23"-16,0 0-25 0,0 0-12 0,0 0-3 16,0 0 0-16,0 0-17 0,0 0-38 15,0 0-37-15,0 0-36 0,0 0-26 0,0 0-12 16,0 0-15-16,0 0-10 0,-24-38-7 0,17 46-1 16,-2 2 1-16,-2 2 4 0,0 2 7 0,1 0 1 15,1 1-2-15,0 1-2 0,6-1-2 16,0 0-8-16,3 2 7 0,0-1 0 0,1-2-2 15,3 2 10-15,6-1-5 0,2-1 1 0,2-2 3 16,1-1 0-16,1 0-6 0,0-4 4 0,3-1-4 16,1 0-5-16,2-3 6 0,-1 2-5 15,-1-3-1-15,1 0 5 0,-1-2-2 0,-2 0 5 16,0 0 2-16,-6-2 2 0,-2-3 3 0,-1 0 7 16,-5-5 4-16,2 2-1 0,-4-2-5 0,0-1-4 15,-2 0-4-15,0-1-8 0,0 1 1 16,-4-1-6-16,-3-1-7 0,1 1 1 0,-5 1-2 15,-1 0-6-15,0 3-1 0,-1 0-3 0,-3 2-5 16,0 2 1-16,-4 0 2 0,0 2-3 0,-5 2-8 16,2 0-33-16,-2 0-67 0,-1 2-106 0,-2 3-181 15,8-2-521-15,8-1-243 0</inkml:trace>
  <inkml:trace contextRef="#ctx0" brushRef="#br0" timeOffset="52619.79">23828 8496 2027 0,'0'0'543'0,"0"0"-473"0,0 0-35 0,0 0-29 16,0 0-14-16,0 0 8 0,0 0 17 0,0 0 15 15,0 0 4-15,0 0-6 0,0 0-4 16,0 0-7-16,-42 122-3 0,31-97-1 0,-6 2-2 15,1-2-3-15,-2 0-1 0,-1-2-1 0,0 1-21 16,3-3-19-16,-1-2-32 0,-1-5-54 0,4 0-73 16,-5-2-157-16,8-4-346 0,2-3-750 0</inkml:trace>
  <inkml:trace contextRef="#ctx0" brushRef="#br0" timeOffset="52818.94">23460 8610 2223 0,'0'0'190'0,"0"0"-28"16,0 0-43-16,0 0-2 0,0 0-14 0,0 0-10 15,0 0-19-15,0 0-18 0,128 26-19 16,-114-13-13-16,5 1-8 0,-1 2-11 0,1-1 3 16,-3 2-2-16,3 0-3 0,2 2-3 0,1 1-17 15,3 0-35-15,-5 0-66 0,1-1-82 16,-2 1-137-16,-6-8-280 0,-4-3-965 0</inkml:trace>
  <inkml:trace contextRef="#ctx0" brushRef="#br0" timeOffset="53164.88">24139 8690 2075 0,'0'0'172'0,"0"0"-41"0,0 0-70 0,0 0-24 15,0 0 0-15,0 0 11 0,0 0 8 0,0 0-8 16,0 0-12-16,0 0-13 0,0 0-3 0,0 0-2 16,0 0-5-16,0 0 2 0,-35 93-5 0,35-81-1 15,2 0 5-15,2-2-2 0,2 1-3 16,-1 0 2-16,3-3 2 0,1 0-4 0,-1-1 6 16,-2 0-1-16,4-2-5 0,0 0-1 0,4-2 2 15,-3 0-1-15,0-3 1 0,-1 0 5 16,1 0-1-16,-2-2 2 0,0-3 9 0,-2-2-3 15,1-1-5-15,-1-2 0 0,-3-4-4 0,-1-1-6 16,0 0 1-16,-3-2-6 0,0 0-9 0,0 0-4 16,-6 1-7-16,-3 1-14 0,0 2-14 0,-3 2-6 15,-1 2-17-15,-7 3-26 0,-4 3-31 0,-4 3-58 16,-5 0-82-16,-7 3-147 0,10 4-476 0,6-3-11 16</inkml:trace>
  <inkml:trace contextRef="#ctx0" brushRef="#br0" timeOffset="53533.94">22769 9222 1955 0,'0'0'94'0,"0"0"-19"0,0 0-27 16,0 0-11-16,0 0 38 0,0 0 34 0,0 0 15 15,0 0 7-15,0 0-28 0,0 0-20 16,128 9-13-16,-78-9-6 0,6 0-7 0,11-3-5 0,4-3-2 15,6 0-17-15,4 0-10 0,0 1-9 16,1 1-9-16,-1 1-1 0,-1 1 1 0,-3 0 0 16,-6 2-7-16,-6 0-2 0,-2 0-14 0,-6 0-18 15,-5 5-25-15,-9 0-39 0,-4-1-50 0,-8 2-61 16,-5 1-107-16,-11-2-263 0,-6-1-953 16</inkml:trace>
  <inkml:trace contextRef="#ctx0" brushRef="#br0" timeOffset="53969.13">23399 9485 1607 0,'0'0'193'0,"0"0"-5"0,0 0-10 0,0 0 0 16,0 0-12-16,0 0-17 0,0 0-40 15,0 0-37-15,0 0-32 0,0 0-26 0,0 0-5 16,0 0 4-16,0 0-4 0,0 0-2 15,88-56 5-15,-65 53-5 0,6 1-3 0,-1 2 0 0,-2 0-6 16,3 0-5-16,-3 2 9 0,-2 4-2 16,-3 1-5-16,0 4 6 0,0 0-8 0,-3 2-3 15,-1 1 9-15,-4 1-3 0,-2 0-3 0,-3 1 0 16,-4-1-4-16,-3 0-7 0,-1 0 1 0,-1 0-2 16,-8 0-4-16,-3 0 4 0,0 0 4 15,-5 0 1-15,2-1-3 0,-5 0 0 0,-1-1-1 16,-4 0 0-16,1-3 8 0,-4 0 4 0,-1-1 1 15,-2 0 4-15,-1-2 1 0,0 0 1 16,2-2 3-16,1 0-3 0,7 0-1 0,3-3 3 16,5 0 7-16,5 0 5 0,2-1 7 0,7-1 6 15,0 0 4-15,0 0 12 0,2 0 4 16,6 0 0-16,4-5-3 0,7-1-4 0,7-2-4 16,6-1-3-16,6-3-4 0,7 1-13 0,4-1-8 15,4 0 0-15,7-1-6 0,1 0-1 0,1 0-2 16,1-1-13-16,2-1-24 0,-3-2-35 0,1 2-54 15,-3-3-68-15,0 0-107 0,-17 4-222 16,-15 5-697-16</inkml:trace>
  <inkml:trace contextRef="#ctx0" brushRef="#br0" timeOffset="54268">24514 8351 2158 0,'0'0'19'0,"0"0"19"15,0 0 12-15,0 0 19 0,0 0 17 0,0 0 6 16,0 0 2-16,125 11-6 0,-88 13-13 0,7 8-8 16,2 9-10-16,5 8-14 0,0 9-6 0,1 3 3 15,1 6-3-15,-4 2-5 0,-2 3-1 16,-4 2-8-16,-7-1-9 0,-6-2 0 0,-11-2-3 15,-7-2-7-15,-6-3 3 0,-6-3-3 0,-6 0-3 16,-6 0 3-16,-2-1-11 0,-5-2-20 0,-3 0-32 16,-1-2-50-16,0 0-65 0,-1-2-117 15,6-15-273-15,5-14-1022 0</inkml:trace>
  <inkml:trace contextRef="#ctx0" brushRef="#br0" timeOffset="54798.27">21981 10965 1581 0,'0'0'84'0,"0"0"31"0,0 0 33 15,0 0 15-15,0 0-1 0,0 0-34 0,0 0-44 16,0 0-40-16,0 0-34 0,0 0 8 0,0 0 10 15,0 0 13-15,0 0 17 0,0 0 0 0,58 15-3 16,-23-12-4-16,6 0-6 0,4-2-13 16,7-1-7-16,7 0-3 0,1 0-9 0,2-3-4 15,0 0-3-15,-2 1-6 0,1-2-15 0,-6 1-17 16,-5 0-35-16,-2 1-48 0,-6 0-52 16,-4-1-56-16,-6 1-89 0,-8 0-157 0,-8-1-287 0,-8 2-68 15</inkml:trace>
  <inkml:trace contextRef="#ctx0" brushRef="#br0" timeOffset="54999.41">22315 10665 1842 0,'0'0'181'0,"0"0"29"0,0 0-8 0,0 0-61 16,0 0-49-16,0 0-45 0,0 0-20 0,0 0 6 15,0 0 14-15,0 0 12 0,0 0 12 16,0 0-4-16,-1 159-18 0,15-107-2 0,-2 5-19 15,1 2-10-15,-2 3-6 0,5 2-5 0,-4 3-1 16,-1-1-3-16,5-1-8 0,-2 1-30 0,1-7-51 16,0-2-86-16,-1-7-154 0,-4-12-484 15,-1-14-798-15</inkml:trace>
  <inkml:trace contextRef="#ctx0" brushRef="#br0" timeOffset="55764.93">23500 11314 2903 0,'0'0'11'0,"0"0"-4"0,0 0-2 16,0 0-3-16,0 0 13 0,0 0 12 15,-89 136 5-15,78-93 1 0,2 0-1 0,3 3-10 16,0 1-8-16,3 0-2 0,1 3-10 0,-1-3-1 16,2 0 2-16,1 1-5 0,0-3 5 15,0-1 2-15,6-6-2 0,2-5 1 0,-3-3-2 16,5-7-5-16,-2-6 0 0,0-4 0 0,-3-3 1 16,4-6 1-16,-1-1 2 0,-4-3 5 15,4-2 7-15,-1-6 5 0,-2-5 4 0,2-3-4 16,0-4-2-16,-2-5-4 0,2 0-2 0,-3-6 1 15,-3 0 0-15,3-3 0 0,-4-3-2 0,0-2 0 16,-4 0-3-16,1-4 0 0,-6-1-2 0,-1-2-2 16,0-3-1-16,-1 1 0 0,1-1 0 0,1-2 2 15,-1-2-2-15,5 0-1 0,-1-2 0 16,2 3 0-16,-1 5 1 0,5 8 0 0,0 7-3 16,4 3-2-16,2 6-3 0,6 2-3 0,5 2-1 15,3 3-1-15,2 1-2 0,7 1 2 16,2 2 3-16,0 1-1 0,5 3 4 0,-1 1 0 15,-2 2 1-15,3 3 3 0,-3 2-7 0,-1 0 1 16,-3 1-2-16,-3 5-3 0,-5 1 1 0,-7 0-10 16,-1 1-9-16,-4 1-9 0,-3-1-4 0,-5 0 3 15,-1 2 8-15,-3 1 7 0,-6 0 7 16,-5 2 5-16,-2 1 2 0,-4 1 7 0,0-1 0 16,-1 0 4-16,-1-1-1 0,1-3 0 0,3 1 0 15,-2-2 2-15,3-1 3 0,4-1-4 16,2 0 2-16,0-1 0 0,2-2-3 0,2 1 2 15,4-1-4-15,1 0-5 0,-2 0-2 0,4 1 1 16,0 0 1-16,0 1 3 0,5 0 1 0,-1 2 2 16,5-1 2-16,1 3 3 0,6 1 5 0,1-1 1 15,8 2 3-15,0-1 2 0,6 2 3 16,4 0 1-16,-2 1 2 0,-1 0 0 0,-1 0-3 16,-2 0-2-16,-2 1-5 0,-5-4-4 0,-6 1-1 15,-1-1-3-15,-6-3-1 0,-4 0 5 16,-2-1-2-16,-3 0 5 0,-4 0 8 0,-7 1 5 15,-4-1 5-15,-5 0 0 0,-8-1-4 0,-5-1-5 16,-6 0-8-16,-3-1-1 0,-2-1-3 0,0-1-1 16,4 1-1-16,0-1-19 0,5 2-28 0,-1-1-46 15,7 2-99-15,12-1-215 0,2-1-1135 0</inkml:trace>
  <inkml:trace contextRef="#ctx0" brushRef="#br0" timeOffset="57581.95">25003 11049 0 0,'0'0'26'0,"0"0"171"0,0 0 4 0,0 0 15 16,0 0 8-16,0 0-9 0,0 0-38 0,0 0-25 16,0 0-4-16,0 0 8 0,0 0 7 0,0 0-4 15,0 0-18-15,-26 104-19 0,31-93-17 16,2 0-16-16,-1-1-13 0,3-1-8 0,1 0-7 15,4-1-8-15,1-1-3 0,3 0-6 0,-1-2-9 16,4 1-4-16,2-2-7 0,-5-2-7 0,4-2 1 16,-3 0-3-16,0 0-4 0,-1 0 0 0,3-2-2 15,-3-4-1-15,1 0-2 0,-6-1 1 16,3-1-4-16,-5 0-5 0,-2-1 1 0,-2 0-2 16,-2-3-5-16,-2 1 1 0,-3-2-4 0,0 1-4 15,-4-1-2-15,-6 0-2 0,-3 1-4 16,-3 4 1-16,-2 1 1 0,-4 0-2 0,-1 4 6 15,0 3 2-15,-1 0 1 0,0 5 4 0,-3 3 6 16,4 3 5-16,1 2 5 0,-1 2 6 0,3 0 0 16,5 0 1-16,0 0 3 0,2-1-1 15,6 0-6-15,3-2-1 0,1 1-1 0,3 1-6 16,0 1 6-16,7 2 3 0,5 0 0 0,2 1 5 16,3-1-1-16,5 0-6 0,1 0-4 0,8-2-17 15,0 1-33-15,5 0-41 0,3 2-36 0,0-2-65 16,6-2-124-16,-3-3-184 0,-10-2-264 15,-10-5-189-15</inkml:trace>
  <inkml:trace contextRef="#ctx0" brushRef="#br0" timeOffset="57931.51">26013 11233 918 0,'0'0'299'0,"0"0"17"0,0 0-13 0,0 0-27 16,0 0-48-16,0 0-53 0,0 0-54 0,0 0-42 15,0 0-34-15,0 0-22 0,0 0-16 0,0 0-2 16,0 0 1-16,-129-1-1 0,100 18 1 15,0 1-1-15,0 1-3 0,4 0-6 0,-3 2 6 16,3-1-1-16,3-1-7 0,3-2-6 0,1-3-26 16,2-2-24-16,1-3-23 0,0-3-30 15,1-1-34-15,-2-3-36 0,-1-2-34 0,1 0-28 16,-3-1 10-16,-1-6 38 0,3-4 56 0,0-2 65 16,0-1 49-16,3-3 30 0,1-2 21 0,3-1 26 15,3 4 44-15,1 1 41 0,6 3 43 16,-1 2 29-16,1 4 0 0,0 1-10 0,0 3-27 15,1 1-39-15,4 1-24 0,3 0-17 0,2 0-12 16,5 0 0-16,3 4-8 0,4 3-19 16,1 2-16-16,5 3-9 0,2 2-15 0,0 0-2 15,0-1 1-15,1 2-8 0,0 3 2 0,1-3-2 0,0-1-11 16,0 0-25-16,-3-1-37 0,1 1-50 16,-1-2-61-16,-3 0-83 0,1-2-120 0,0-2-77 15,-8-2-142-15,-5-2-176 0</inkml:trace>
  <inkml:trace contextRef="#ctx0" brushRef="#br0" timeOffset="58401.45">26170 11329 0 0,'0'0'149'0,"0"0"83"16,0 0-6-16,21-132 11 0,-12 97-4 0,-2 1 1 15,-1 2 5-15,-2 4-12 0,0 6-20 16,-3 5-14-16,0 6-26 0,-1 4-20 0,0 3-21 16,0 4-38-16,0 0-44 0,0 0-44 0,-1 5-22 15,-1 5-5-15,-1 7 9 0,1 6 22 16,-2 8 10-16,3 6 0 0,0 6 4 0,1 6-2 0,0 5-5 15,0 6 2-15,0 5-2 0,-2 2 0 16,0 3 0-16,0 2 0 0,-2-3-3 0,0 3-3 16,-5-2-5-16,4-5-11 0,-1-4-9 0,2-7-7 15,2-5-11-15,-1-8-1 0,3-7 1 16,0-8 9-16,0-8 8 0,0-7 12 0,0-4 10 16,-1-4 4-16,1-3 20 0,-2 0 9 0,2-2 3 15,-2-6-3-15,-1-3-14 0,-1-4-6 16,1-4-4-16,0-2 2 0,-1-3 0 0,1-2-6 0,1-4-1 15,-1 0-4-15,1-1-2 0,2-2 2 16,0-4 0-16,0 0-2 0,0-2-3 0,2-1 2 16,4 1-2-16,3-1 1 0,3 2-1 0,4 1-6 15,2 4 0-15,4 3-2 0,4 6-1 16,1 4-3-16,3 4 1 0,0 4-1 0,1 5 4 16,-2 1 6-16,-1 3 1 0,-1 3-3 0,-3 0-1 15,-4 2 0-15,-1 5 0 0,-5 2 3 0,-1 2 2 16,-4 2-4-16,-1 1 3 0,-4 1 3 15,-2 0-1-15,-2 0 7 0,-4 1 1 0,-5-1-2 16,-4 1 5-16,-6-1-1 0,-1 0 1 0,-2-2-2 16,-2 1 1-16,-1-2-5 0,-1-1-6 0,3-3-15 15,2-3-47-15,0 1-98 0,6-4-214 0,4 0-930 16</inkml:trace>
  <inkml:trace contextRef="#ctx0" brushRef="#br0" timeOffset="59031.44">27344 10789 829 0,'0'0'158'0,"0"0"27"15,0 0 15-15,0 0-13 0,0 0-15 16,0 0 11-16,0 0-16 0,0 0-21 0,0 0-18 16,0 0-36-16,0 0-28 0,0 0-27 0,0 0-29 15,0 0-10-15,3-47 3 0,-17 60 17 0,-5 9 19 16,-3 9 13-16,-8 10 6 0,-4 8-10 0,-2 10-5 16,-2 8 2-16,-3 8-2 0,1 6 3 15,0 3 0-15,0 3-7 0,4 3-6 0,5 1 2 16,7-2-5-16,7-3-9 0,7-4-1 15,7-5-11-15,3-4-3 0,13-8 4 0,4-5 0 16,7-7 2-16,4-7 1 0,5-6 0 0,2-5-5 16,2-5 0-16,0-5-2 0,0-3-12 0,-1-6-24 15,-3-4-27-15,6-5-36 0,-7-4-36 0,0-1-40 16,0-2-62-16,-7-2-114 0,-5-3-193 0,-9 2-941 16</inkml:trace>
  <inkml:trace contextRef="#ctx0" brushRef="#br0" timeOffset="59498.9">27587 11227 921 0,'0'0'530'0,"0"0"-382"0,0 0 8 0,0 0-8 16,0 0-24-16,0 0-3 0,0 0-12 0,48-120-26 16,-33 110-23-16,2 0-25 0,4-1-14 15,-2 3-3-15,-2 2-4 0,0 2-3 0,0 0-2 16,-1 3-7-16,-2 2-4 0,-2-1-3 0,-2 1 1 16,0 4-7-16,0 3-1 0,-4 2 3 0,0 0-1 15,-1 3 2-15,-2 3 2 0,-2 3-3 16,-1 0 3-16,-2 2 2 0,-6 0 1 0,-2 0-1 15,-1 0 0-15,1-3 2 0,0-3-1 0,-1-1 5 16,1-3 3-16,1-1-3 0,-2-1 3 16,2 0 1-16,-1-1-10 0,0 0 10 0,3-1 3 15,1 1 0-15,-1-3 8 0,2-2-3 0,0 1-4 16,3-2 0-16,1 0-4 0,0 1-5 0,1-2 1 16,0 0 2-16,0 0-1 0,2 0 11 15,7-1 4-15,2 1 5 0,5-1-1 0,5 0-2 16,4 0-3-16,6 0-8 0,4-3-5 0,2-2-3 15,6 1-10-15,-1-3-15 0,5 1-17 0,0-1-38 16,0 0-48-16,-3-1-57 0,-1 1-106 16,-14 2-162-16,-11 0-666 0</inkml:trace>
  <inkml:trace contextRef="#ctx0" brushRef="#br0" timeOffset="59697.9">28026 11087 1046 0,'0'0'196'0,"0"0"-12"0,0 0-41 0,0 0-21 0,0 0 2 16,0 0 10-16,0 0-3 0,0 0-26 15,122-50-30-15,-89 47-26 0,2-1-15 0,4 3-13 16,0 0-9-16,0 0-4 0,1 1-5 0,-1 0-4 16,-1 0 0-16,-3 1-8 0,-4 4-20 15,-1 1-30-15,-6-2-44 0,-5 2-65 0,-5 0-78 16,-4 3-129-16,-5-4-198 0,-2 0-250 0</inkml:trace>
  <inkml:trace contextRef="#ctx0" brushRef="#br0" timeOffset="59885.34">28281 11098 1069 0,'0'0'261'0,"0"0"-52"0,0 0-50 15,0 0-17-15,0 0-8 0,0 0-3 16,0 0-11-16,0 0-19 0,0 0-27 0,0 0-26 15,0 0-15-15,0 0-11 0,-34 125-7 0,32-104-3 16,-2 0-1-16,0 2-7 0,2 3-6 0,-2-4-20 16,1 2-30-16,0-2-60 0,-1-3-100 15,1-3-183-15,1-5-322 0,2-4-316 0</inkml:trace>
  <inkml:trace contextRef="#ctx0" brushRef="#br0" timeOffset="60098.46">28403 11104 1076 0,'0'0'481'0,"0"0"-154"0,0 0-62 15,0 0-80-15,0 0-69 0,0 0-33 16,0 0-6-16,0 0-10 0,0 0 5 0,0 0-13 16,0 0-12-16,0 0-12 0,35 126-11 15,-31-96-1-15,0-3-10 0,0 1-3 0,1 0-8 0,0 0-24 16,4-1-40-16,0 3-39 0,1-4-62 15,0-2-128-15,-2-6-294 0,-2-7-957 0</inkml:trace>
  <inkml:trace contextRef="#ctx0" brushRef="#br0" timeOffset="60467.2">28611 11508 1672 0,'0'0'193'0,"0"0"-28"0,0 0-41 16,0 0-21-16,0 0-16 0,0 0-18 0,0 0-13 16,0 0-23-16,0 0-14 0,0 0-8 15,0 0-5-15,134-67-1 0,-114 61-3 0,-2-1 2 16,-3 0-1-16,3-3 0 0,-1 1 0 0,-1 0-2 16,1-2 1-16,-2-2 1 0,-1-1 4 0,-1-2-1 15,-3 1-1-15,0 0 0 0,-1 0 1 0,-6 1 0 16,0 3 4-16,-3 2 0 0,0 3-3 15,0 1 3-15,-1 3-1 0,-2 1-2 0,1 1-1 16,-3 0-3-16,0 1-2 0,0 6 4 0,-1 2 8 16,-1 3 6-16,3 2 7 0,-4 5 5 15,5-2 1-15,-2 0 5 0,4 2-1 0,0-2-7 16,1 0-4-16,0-2-5 0,7 0-5 0,-3 1 0 16,6-1-3-16,-1-1-2 0,2 1-2 15,-1-2 0-15,2-2-3 0,5 1-6 0,-3-3-13 16,4-1-29-16,2-1-39 0,0-4-46 0,-1-1-60 15,-2-2-92-15,0-5-174 0,-6-1-359 0,-4 2-192 0</inkml:trace>
  <inkml:trace contextRef="#ctx0" brushRef="#br0" timeOffset="60619.2">29064 10911 1337 0,'0'0'175'0,"0"0"46"0,0 0 28 15,0 0-33-15,0 0-29 0,0 0-41 16,0 0-37-16,0 0-35 0,0 0-37 0,0 0-37 15,0 0-29-15,0 0-12 0,0 0 7 0,0 0 10 16,-65-80-15-16,72 95-45 0,1 4-62 0,2 1-103 16,0 3-160-16,-3-3-402 0,-1-6-74 0</inkml:trace>
  <inkml:trace contextRef="#ctx0" brushRef="#br0" timeOffset="62753.25">29633 11293 936 0,'0'0'196'0,"0"0"20"15,0 0 14-15,0 0 4 0,0 0-3 16,0 0-11-16,0 0-35 0,0 0-38 0,0 0-52 16,0 0-39-16,0 0-27 0,0 0-17 0,0 0 1 15,0 0 8-15,-2 11 9 0,7 11 4 16,-3 3 2-16,-1 6-5 0,0-3-9 0,5 0-5 15,-4-2-4-15,1 0-4 0,2-2 1 0,-2-1 0 16,3 1-11-16,-2-1-26 0,3-2-52 0,-3-1-67 16,3-1-97-16,-3-3-185 0,1-6-468 15,-2-3-317-15</inkml:trace>
  <inkml:trace contextRef="#ctx0" brushRef="#br0" timeOffset="63050.73">30337 11363 1724 0,'0'0'160'0,"0"0"13"0,0 0 8 0,0 0-10 0,0 0-3 16,0 0-14-16,0 0-33 0,0 0-40 15,0 0-35-15,0 0-36 0,0 0-13 0,0 0-3 16,0 0 6-16,31-19 9 0,-41 40 10 0,-3 3 4 16,-2 3-4-16,-3-1-2 0,3 1-2 15,-3-3-5-15,4-1 1 0,-3 0-3 0,0 2-6 16,3 1-4-16,1-1-12 0,-3-1-35 0,6 1-49 16,0-4-58-16,-1-1-82 0,7-3-117 15,-2-6-218-15,5-2-946 0</inkml:trace>
  <inkml:trace contextRef="#ctx0" brushRef="#br0" timeOffset="63248.02">29976 11431 918 0,'0'0'623'0,"0"0"-382"16,0 0-7-16,0 0-43 0,0 0-44 0,0 0-39 15,0 0-14-15,0 0-7 0,0 0 1 0,0 0-3 16,0 0-13-16,0 0-16 0,0 0-17 0,136 62-2 15,-105-44-10-15,1 1-7 0,-2-2-4 16,-1 3-9-16,-2-1-1 0,0 1-17 0,-3 0-37 16,1 0-76-16,-4 0-123 0,-8-6-242 0,-1-3-1127 0</inkml:trace>
  <inkml:trace contextRef="#ctx0" brushRef="#br0" timeOffset="63617.12">30734 11544 2131 0,'0'0'161'0,"0"0"-19"0,0 0-43 0,0 0-8 16,0 0 2-16,0 0 2 0,0 0-10 0,0 0-22 16,0 0-15-16,0 0-14 0,0 0-9 0,0 0-6 15,0 0-2-15,-31 94 0 0,31-80-1 0,0-1-2 16,0-1-2-16,3 2-5 0,5-2-1 0,0-3 4 15,-1 0-5-15,6-2 0 0,2 0 0 16,0-2-8-16,1 1-1 0,3 1-1 0,1-3-9 16,-1-1-5-16,-5-2 4 0,4-1 5 0,-2 0 5 15,-2 0 13-15,-2-6-5 0,-1-2-3 0,3-1 9 16,-4-2-7-16,-3-4 1 0,2-4 1 16,-8 1-12-16,0-2 2 0,-1 1-2 0,-3-1-2 15,-9 2-5-15,-1 0-6 0,-5 3-4 0,-3 3-5 16,-6 2-1-16,-3 4 2 0,-5 4-1 15,-4 2-9-15,-2 0-17 0,-1 7-32 0,-3 2-52 16,5 2-81-16,2 3-137 0,10-4-243 0,8-2-837 0</inkml:trace>
  <inkml:trace contextRef="#ctx0" brushRef="#br0" timeOffset="64003.23">28068 12009 1737 0,'0'0'86'15,"0"0"22"-15,0 0 21 0,0 0-8 0,-126 10-19 16,122-8-22-16,4 0-14 0,4 2-7 0,8 1 9 16,12 2 13-16,11-2 4 0,12 0-4 0,14 0-16 15,16-2-12-15,13 0-8 0,11-1-2 16,12 0-7-16,9 0 0 0,11 4-2 0,7 0-4 16,9 3 0-16,1 1-7 0,1 2-6 0,0 2-9 15,-1-3 3-15,-7 3-4 0,-1-1 0 16,-11-1 8-16,-7 1-10 0,-11-3-2 0,-11 1 1 0,-12-4-4 15,-13 0-3-15,-12-2-5 0,-8-1-13 16,-13-1-20-16,-6 0-23 0,-14-2-29 0,-7 1-49 16,-9 0-69-16,-8 0-69 0,-8 1-168 0,-2-1-456 15,1 0-156-15</inkml:trace>
  <inkml:trace contextRef="#ctx0" brushRef="#br0" timeOffset="64481.81">29445 12377 2201 0,'0'0'119'0,"0"0"-14"0,0 0-9 16,0 0-3-16,0 0-11 0,0 0-8 15,0 0-9-15,0 0-26 0,0 0-23 0,0 0-8 16,120-36-6-16,-95 36-1 0,4 4 3 0,1 2-1 15,0 0-2-15,1 1 1 0,-1 2-1 0,-2 2-3 16,-3 2 3-16,0 0-1 0,-5 0-3 0,-2 2 2 16,-2-1 1-16,-5 1-2 0,0-3-1 15,-2 1-3-15,-2 0-1 0,-4 1-1 0,-2-1 3 16,-1 1 3-16,0-1-2 0,-1-1 0 0,-8-2 1 16,0 0 2-16,-3-1 0 0,0 0 1 15,-7 1 0-15,-1-1-4 0,-2-1 6 0,-3 0-1 16,-2-1-2-16,-2 1 5 0,-1-2-5 0,-1 1 1 15,-1-1 2-15,-2-2-2 0,1 0 2 0,1 0 1 16,0-1 0-16,3-2 1 0,3-1 1 16,6 0 4-16,5 0 3 0,7-3 9 0,7 0 4 15,1-1-7-15,2 1-6 0,10-2-11 0,6 0-4 16,9-2 5-16,4 0 3 0,7 1 6 16,4 0-1-16,8 2 0 0,4-1 1 0,7 2 3 15,4 2 1-15,2 1-2 0,3 1-4 0,1-1-3 16,-2 3-3-16,-5 3-4 0,-1-3-10 0,-4 2-29 15,-2-3-37-15,-7 0-48 0,-3-2-68 16,-1 0-88-16,-4 0-182 0,-11 0-489 0,-12 0 10 0</inkml:trace>
  <inkml:trace contextRef="#ctx0" brushRef="#br0" timeOffset="65436.74">31143 11356 0 0,'0'0'0'0,"0"0"0"0,0 0 168 0,0 0 25 15,0 0 18-15,0 0-6 0,0 0-8 16,0 0-23-16,0 0-30 0,0 0-20 0,0 0-17 16,0 0-12-16,0 0 6 0,0 0-2 0,-4-40-5 15,4 39-6-15,0 1-15 0,0 0-11 16,0 0-7-16,1 0-8 0,0 0-7 0,1 0-6 15,-1 0-5-15,4 0-6 0,1 1 1 0,2 2 1 16,7 4 10-16,1 1 5 0,4 5 5 0,1 4 7 16,7 8 2-16,0 4 2 0,3 8 5 0,1 5 0 15,1 7-5-15,4 9-3 0,-1 6-10 16,1 7-9-16,-3 4-6 0,1 5-4 0,-5-1-8 16,-5-1-4-16,-5-1-1 0,-3-5-7 0,-6-4-4 15,-3-7 3-15,-6-4 0 0,-2-4-1 16,-6-3 1-16,0-4-4 0,-2-5-6 0,0-3 7 15,-2-5-1-15,1-1 2 0,4-4 5 0,-1-2-4 16,1-3 1-16,-2-3-1 0,0 0 4 0,3-2-4 16,-3-3 0-16,4-1 3 0,-1-1-9 0,0-3 6 15,2-1 0-15,0-1-2 0,1 0 6 16,-1-3-3-16,2-1 2 0,-2-2-4 0,1 0-7 16,1-1-8-16,-2 1-22 0,0-1-31 0,-3-1-44 15,1 1-71-15,-4-1-120 0,3 0-243 0,-2 0-1023 16</inkml:trace>
  <inkml:trace contextRef="#ctx0" brushRef="#br0" timeOffset="66901.11">32043 11219 1200 0,'0'0'58'15,"0"0"3"-15,0 0 27 0,0 0 40 0,0 0 21 16,0 0 4-16,0 0-24 0,0 0-47 0,0 0-42 15,0 0-34-15,0 0-11 0,0 0 8 16,0 0 28-16,41 18 31 0,-7 14 18 0,12 10 6 16,3 3-7-16,4 3-16 0,-1 2-1 0,-1 1-13 15,6 12-13-15,7 12-8 0,2 10-10 0,4 12 1 16,2 13 7-16,-5 10 7 0,-5 7-5 0,-10 6-7 16,-11 4-2-16,-11 1-11 0,-15-1 3 15,-11-5 1-15,-11-3 0 0,-15-8 4 0,-10-8 0 16,-11-8 4-16,-5-12 1 0,-5-8 10 0,-3-10 12 15,2-7 3-15,-12 2 5 0,0-2 1 0,-3-5-22 16,12-8-7-16,14-15-6 0,11-14-15 16,12-7 12-16,0-4-2 0,7-4-4 0,0-2-2 15,4-2-9-15,0-2-20 0,0-2-47 0,1 1-73 16,-2-4-162-16,1 0-424 0,3 0-931 0</inkml:trace>
  <inkml:trace contextRef="#ctx0" brushRef="#br0" timeOffset="67714.91">12511 12218 944 0,'0'0'910'0,"0"0"-798"0,0 0 31 16,0 0 7-16,0 0-24 0,0 0-20 0,0 0-31 16,0 0-7-16,0 0 3 0,0 0 4 0,0 0 2 15,0 0-3-15,75-32-14 0,-31 24-16 16,10 0-8-16,3-1-10 0,3 1-8 0,3 2-5 16,1-1-4-16,-1 0-3 0,-2 0-2 0,-2 2-1 15,-2-1-4-15,-1 3-9 0,-4 0-12 16,-4-1-23-16,-4 3-40 0,-7 0-47 0,-4 1-59 0,-9 0-83 15,-5 4-140-15,-8 1-283 0,-4-1-582 0</inkml:trace>
  <inkml:trace contextRef="#ctx0" brushRef="#br0" timeOffset="67899.67">12875 12478 1353 0,'0'0'243'0,"0"0"-43"0,0 0-49 16,0 0-44-16,0 0-7 0,0 0 17 0,0 0 16 15,0 0 0-15,0 0-33 0,0 0-29 16,0 0-30-16,143-35-18 0,-99 23-5 0,4-2-11 16,2 3-5-16,4-3-2 0,-1 1-26 0,6 0-48 15,-1 1-83-15,0-1-157 0,-10 3-340 0,-18 4-871 0</inkml:trace>
  <inkml:trace contextRef="#ctx0" brushRef="#br0" timeOffset="68100.82">14708 11599 2376 0,'0'0'102'0,"0"0"-13"0,0 0-12 0,0 0-25 16,0 0-1-16,0 0 16 0,0 0 1 0,0 0-6 16,0 0-9-16,0 0-13 0,0 0-19 0,0 0-11 15,-37 134-4-15,46-105-11 0,0 1 6 16,2 1 1-16,5 0-3 0,-2 4-8 0,7-3-27 15,0 2-42-15,4 0-63 0,0-1-80 0,2 0-115 16,-5-10-265-16,-10-8-919 0</inkml:trace>
  <inkml:trace contextRef="#ctx0" brushRef="#br0" timeOffset="68366.12">13991 12331 2558 0,'0'0'54'0,"0"0"0"16,0 0-1-16,0 0 2 0,0 0 22 15,0 0 19-15,0 0 7 0,130-14-17 0,-77 7-17 16,13 0-16-16,5 0-12 0,4-2-11 0,6 1-13 16,0 0-4-16,4 0-6 0,0 0-3 0,-2 2 0 15,-1-1-1-15,2 2 1 0,-1-1-2 16,-6 4-2-16,0-2-5 0,-11 2-9 0,0 1-9 15,-9 1-22-15,-6 0-24 0,-3 0-32 0,-6 1-56 16,-4 4-73-16,-7 2-150 0,-11-2-336 0,-8-1-843 0</inkml:trace>
  <inkml:trace contextRef="#ctx0" brushRef="#br0" timeOffset="68915.6">14873 13076 313 0,'0'0'216'0,"0"0"17"0,0 0-12 16,0 0 19-16,0 0 7 0,0 0-11 15,0 0-11-15,0 0-34 0,0 0-26 0,0 0-27 16,118 81-24-16,-105-76-11 0,0-2-11 0,2 0-1 16,-1-1-8-16,2 0-4 0,-2-1-9 15,-1-1-12-15,2 2-4 0,-3-2-20 0,-3 0-8 16,0 0-3-16,-4 0-5 0,2 0-1 0,-4 0 0 16,2 0-3-16,-2 0 1 0,-3 0 3 0,2-2 0 15,-2 0 3-15,2-1 1 0,0-2-5 16,-1-1 1-16,0-1-5 0,-1-4-3 0,0 0-3 15,0-3 0-15,0-3-3 0,0-3-4 0,-2-3-1 16,-2-1-7-16,1-3-3 0,-3-1-2 0,1-4 0 16,-4-1 2-16,2-1 0 0,1-2 5 0,-2 1 1 15,0 1 3-15,3 3 3 0,-1 2-3 16,3 5 1-16,-1 3 3 0,3 5-2 0,0 2 0 16,1 4 1-16,0 2 0 0,0 2-5 0,0 1 1 15,0 3 2-15,1 1-3 0,3 1 4 16,-1 0 1-16,-1 0-2 0,6 0 2 0,1 0 0 15,1 3 1-15,2 1 0 0,8 0 2 0,2 1 1 16,6-3-1-16,4 1 1 0,2-2-3 0,6-1 0 16,6 0-1-16,-2-3 1 0,6 0-2 0,-1-3 1 15,1 0-4-15,-1 1-10 0,-4-2-15 16,-2 1-25-16,1 1-32 0,-8 1-42 0,-1 1-51 16,-4-1-83-16,-10 2-183 0,-8 1-813 0</inkml:trace>
  <inkml:trace contextRef="#ctx0" brushRef="#br0" timeOffset="69348.75">15431 12825 2467 0,'0'0'123'0,"0"0"-12"0,0 0-7 0,0 0 1 0,0 0-4 16,0 0-10-16,0 0-23 0,0 0-23 15,0 0-24-15,0 0-16 0,0 0-3 0,0 0 0 16,0 0-2-16,101-58 2 0,-78 56-2 0,4 1-6 16,2-1 5-16,-2 2 1 0,6 0-2 0,-5 4 7 15,2 2-6-15,-2 0-1 0,-3 2 1 0,-2 0-3 16,-2 1 0-16,-1 0-2 0,-7 0-4 16,-1 2-8-16,-2-2 1 0,-3 1-5 0,-6 0-2 15,-1 0 3-15,0 0 1 0,-8 2 5 16,-3 0 6-16,-2 2 5 0,-6 0 0 0,0 1 1 15,-3 2 1-15,-6 1 5 0,1 1-2 0,-4 1 1 16,-5-1 2-16,3 1-8 0,-4-2 9 0,6-1-3 16,3-3 1-16,6-2 12 0,8-4 2 15,4-4 11-15,4-1 2 0,5-2 1 0,1-1-9 16,5 0-5-16,2 0 8 0,10 0 0 0,5-4 6 16,9 1-1-16,8-2-7 0,11 1-12 0,2-1 0 15,5-2-3-15,3 2-5 0,2 0 3 16,-1 2-5-16,-1-1-7 0,-4 1-22 0,0-1-36 15,-7 1-80-15,-2 0-107 0,-16 1-210 0,-11 0-1145 0</inkml:trace>
  <inkml:trace contextRef="#ctx0" brushRef="#br0" timeOffset="69885.53">17528 11554 2112 0,'0'0'44'16,"0"0"7"-16,0 0 18 0,0 0 6 0,0 0 2 16,0 0 8-16,0 0-8 0,0 0-18 0,0 0-11 15,0 0-9-15,0 0-2 0,0 0 12 16,-138 28 3-16,99 3-1 0,-1 6-6 0,1 4-10 16,4 6-11-16,2 4-11 0,7 1-4 0,6 4-2 15,8 0-2-15,4-1 1 0,8 1-1 16,2-2-1-16,12-3-1 0,3-2 2 0,4-3-2 15,5-2-1-15,2 1 0 0,4 0 0 0,1-2-8 16,4 1-9-16,1-3-21 0,-1-6-30 0,2-2-36 16,-4-5-48-16,-1-7-68 0,-2-5-124 15,-9-6-251-15,-10-4-905 0</inkml:trace>
  <inkml:trace contextRef="#ctx0" brushRef="#br0" timeOffset="70367.87">18264 11789 2330 0,'0'0'95'0,"0"0"18"0,0 0 8 0,0 0-28 16,0 0-14-16,0 0-19 0,0 0-31 15,0 0-26-15,0 0-15 0,0 0-7 0,0 0 8 16,0 0 15-16,0 0 2 0,0 0-2 0,-86 137 3 16,67-103-5-16,0 2 1 0,-2 0 2 0,2-3-2 15,-2-2 1-15,1-2-1 0,0-3 2 0,-1 0-3 16,1-3 1-16,2-1 3 0,-1-5-2 0,3-2 4 16,0-4-3-16,-1 0-2 0,2-2-5 15,-5-2-9-15,1-1-4 0,-3-2-8 16,0-1 3-16,0-1 2 0,1-2 2 0,1 0 8 15,5-4 2-15,-1-2 2 0,4-2 2 0,2-1 2 16,0-1-1-16,6 1-1 0,0-2 0 0,4 1-6 16,0 0-8-16,4 1-7 0,6-1-1 0,1 2 6 15,2 0 12-15,6 1 13 0,1 3 12 0,1 0 8 16,1 6 7-16,3-2 3 0,-2 0-2 16,-1 4-2-16,1 4-7 0,-1 3-3 0,-1 5-1 15,1 1-5-15,-1 5-2 0,-1-2-2 0,0 2-6 16,0 0 0-16,-1 0 1 0,2 0-2 0,0-1-2 15,-1 0-1-15,3 0-10 0,-2 0-24 16,0-1-35-16,1-1-62 0,0-4-108 0,-6-6-230 16,-3-3-1103-16</inkml:trace>
  <inkml:trace contextRef="#ctx0" brushRef="#br0" timeOffset="70576.52">18621 12032 2277 0,'0'0'104'16,"0"0"-14"-16,0 0-26 0,0 0 0 0,0 0 13 15,0 0 15-15,0 0-4 0,0 0-22 0,0 0-20 16,-17 122-17-16,23-99-7 0,2 2-5 0,-1 2-4 16,2-3-3-16,2 1-2 0,2-2-3 15,-1 1-20-15,3 1-22 0,0-4-33 0,1 1-50 16,0-3-62-16,0-5-106 0,-4-2-216 0,-5-6-762 0</inkml:trace>
  <inkml:trace contextRef="#ctx0" brushRef="#br0" timeOffset="70781.56">18353 12380 1834 0,'0'0'210'0,"0"0"2"0,0 0-24 16,0 0-36-16,0 0-41 0,0 0-27 0,0 0-25 15,0 0-15-15,0 0-5 0,0 0-5 0,0 0-10 16,0 0-4-16,119-55-9 0,-81 49-5 0,6 1-4 16,5-1 1-16,2 1-2 0,5 1 0 15,1 1-10-15,7-2-38 0,3 1-73 0,1 1-86 16,-3 3-156-16,-15 1-245 0,-20-1-922 0</inkml:trace>
  <inkml:trace contextRef="#ctx0" brushRef="#br0" timeOffset="71483.01">19549 12304 1787 0,'0'0'196'0,"0"0"-1"0,0 0-33 16,0 0-11-16,0 0-29 0,0 0-22 16,-85 128-12-16,78-96-13 0,1 4-18 0,0 4-15 15,2 6-11-15,1 1-18 0,2 0 3 0,2 2-5 16,-1-2-3-16,2-1 3 0,3 0-5 0,1-4-1 15,0-3-5-15,1-3-1 0,0-4-7 0,2-5-4 16,-1-6-3-16,1-4 1 0,0-6-1 0,-2-4 6 16,-2-4 8-16,0-2-2 0,-3-1 16 15,1 0 4-15,-2-6 0 0,0-2-1 16,1-4-3-16,-2-2-5 0,0-2-1 0,0-1 9 0,-3-3-10 16,-2-1-2-16,-1-3 3 0,-4 0-9 0,1-2 5 15,-1-4 0-15,-3-2-1 0,1-7-3 16,-3-1 3-16,2-2-1 0,-2-3-3 0,2-2 5 15,3-1-4-15,5-2 0 0,4-1 3 0,1-1-1 16,8-1-4-16,7 3-3 0,6 2 0 16,0 5-6-16,4 5 5 0,0 6 2 0,5 3-4 15,1 4-1-15,0 0 3 0,5 4-2 0,0 5 3 16,-1 0 10-16,-3 5-10 0,-2 3 1 0,-4 2-2 16,-4 5-5-16,-5 1 1 0,-3 0-2 15,-4 4-2-15,-4 4 0 0,-5 2 1 0,-1 1 5 16,-1 4 3-16,-8 2 4 0,-3 2 3 0,-6 2 1 15,-3-1 0-15,-1 1 2 0,-4-1-2 16,2-1-1-16,-2 1 0 0,1-2 2 0,0-2-4 0,1 2 1 16,3-3-1-16,1-3-10 0,3 1 9 15,1-3-1-15,-1 0-3 0,6-1 6 0,1-2-7 16,4-3-2-16,0 1-1 0,5-3-4 0,-1 1 1 16,2 0-4-16,0-1 1 0,0 0 1 0,4 1-3 15,5 1 7-15,-1 0 2 0,4 2 1 0,1-2 7 16,5 3 2-16,0 0-1 0,5 1 5 15,-3 1-2-15,2 0-3 0,1 1 1 0,-5-2 2 16,2 1-2-16,0 0 3 0,-1 0 2 0,-2-1 1 16,-1 2-3-16,-1-1 0 0,-2-2-1 15,-3 0-3-15,-4 0 3 0,-2-3 2 0,-2 1 2 16,-2-2 2-16,0 0 6 0,-1 0 6 0,-5 0 4 16,-8 2 5-16,2-2-6 0,-8 1-5 0,1-2-2 15,-3 1-6-15,-3-2 0 0,0 1-2 16,0-2-5-16,-1 2-1 0,-3 0 0 0,3-2-2 15,0 0-9-15,2 0-11 0,4 0-26 0,3 0-35 16,3 0-53-16,3-3-99 0,5 2-192 0,2-1-805 16</inkml:trace>
  <inkml:trace contextRef="#ctx0" brushRef="#br0" timeOffset="71914.87">19796 11841 2135 0,'0'0'110'16,"0"0"4"-16,0 0 0 0,0 0-5 0,0 0-23 16,0 0 5-16,0 0-1 0,0 0-8 0,0 0-6 15,128 17-18-15,-89 6-10 0,6 8-5 16,3 8-14-16,0 8-6 0,-2 8-4 0,-1 3-5 15,-7 4-4-15,-5-3-1 0,-7 0 0 0,-8-4-1 16,-3 0 3-16,-9-1-1 0,-3 1 0 0,-3-1 0 16,-5-3-1-16,-4-1 2 0,-3-3-2 15,2-4 2-15,-2-4-2 0,3-5 3 0,-2-3 6 16,1-3 1-16,1-5 3 0,0-4-1 0,0-1 3 16,-1-6 0-16,1 0 1 0,2-4-1 15,1-2-5-15,-2-2-1 0,2 1 0 0,0-3 6 16,-1 0-5-16,3 1-3 0,-2-2-4 0,2 0-7 15,0-1 5-15,0 0 0 0,3 0 0 0,-2 0-1 16,1 0-5-16,0 0 1 0,1 0 2 0,-1 0-4 16,2 0 1-16,-1 0-3 0,-1 0-7 0,1-1-12 15,0 0-9-15,-2 0-22 0,1-1-39 16,-3 2-46-16,0-1-87 0,-5 1-145 0,4 0-464 16,1 0-852-16</inkml:trace>
  <inkml:trace contextRef="#ctx0" brushRef="#br0" timeOffset="97733.78">9773 7806 1868 0,'0'0'61'0,"0"0"-4"0,0 0-14 0,0 0-23 15,0 0 8-15,0 0 11 0,0 0 4 0,0 0 7 16,0 0-8-16,0 0-15 0,0 0-10 0,-40 118-8 16,47-107-2-16,4-1 4 0,2-3 9 0,4-2 8 15,3-2 12-15,4-3 4 0,3-2-3 16,4-7-6-16,0-6-6 0,7-5-4 0,0-4 0 16,1-5-1-16,-3-3-6 0,-1-4-3 0,-2 1-1 15,-6-3 0-15,-3 0 9 0,-10 2 6 0,-4 0 1 16,-4 4 1-16,-8 1-3 0,-5 1-5 15,-5 4-5-15,-7 0-8 0,-2 6-7 0,-6 5-9 16,0 5-3-16,-3 6 1 0,-3 4 0 0,0 9 5 16,-3 7 5-16,-2 5 0 0,1 6 4 15,3 1-1-15,4 4-5 0,2-2-4 0,8 0 1 16,6-2-5-16,7-1-3 0,5-5-1 0,2 0-2 16,4-3 3-16,8-2 3 0,4-2 3 0,2-1-1 15,4-2 5-15,1-1 2 0,4-2-1 16,1-1 2-16,2-2 0 0,1-3-2 0,1 0 2 15,0-2 0-15,0-1-2 0,0-4 0 0,4-3 2 16,-4-1-2-16,0-2 3 0,-3-1 5 0,-6 0-2 16,-4 1 7-16,-5-1 6 0,-4 2 8 0,-4-1 5 15,-4 0 8-15,-2 0-3 0,0 0-7 0,-3-2-1 16,-4 1-13-16,-1 0-5 0,-4 3-4 16,1 1-9-16,0 2-7 0,-5 5-3 15,1 0 0-15,-4 5-4 0,-2 4 10 0,0 4 1 0,-1 2 0 16,1 2 5-16,3-2 2 0,-1 0-2 0,8-1-4 15,3-2-6-15,3 0-8 0,4-2-2 16,1-1 1-16,4 0 1 0,6 0 1 0,1-2 6 16,4-1 7-16,1-2 2 0,4-3 10 0,0-1-4 15,6 0 1-15,-2-4 3 0,-2-3 2 16,2-3 4-16,-5-2 3 0,-3-3 3 0,-4 1-1 16,-2-4 4-16,-3-2 3 0,-6 0-3 0,-1-4-5 15,-10-1-5-15,-5-4-8 0,-6 1-6 16,-6-1 3-16,-3 2-5 0,-2 4-3 0,-4 2-7 15,0 6-11-15,1 6-15 0,-2 8-13 0,-1 5-22 16,-1 13-54-16,1 12-58 0,4 9-153 0,6-5-306 16,9-9-864-16</inkml:trace>
  <inkml:trace contextRef="#ctx0" brushRef="#br0" timeOffset="99899.51">4679 9172 861 0,'0'0'583'0,"0"0"-527"0,0 0 21 15,0 0 22-15,0 0 11 0,42-126 8 16,-20 102 1-16,3 1-17 0,5-1-22 0,1 2-20 15,3 0-17-15,-1 4-10 0,1 1-12 0,0 4-1 16,-3 3-8-16,-2 2-2 0,-2 4-3 16,-2 1-4-16,-3 3-7 0,-3 4-2 0,-3 7 0 15,-3 4-3-15,-3 5 9 0,-1 5 3 0,-6 5 8 16,-2 6 10-16,-1 2 5 0,-5 3 6 0,-5 0 12 16,-4 1 11-16,0-3 2 0,-5 0 4 15,-2 0-1-15,-1 0-11 0,-3-2 0 0,2 1-4 16,-1-1-8-16,2-1-6 0,2-3 0 0,0 0-8 15,5-5-6-15,3 0 1 0,2-4-6 0,6-1-8 16,1-1 2-16,3 0-5 0,0-1-2 16,7-1 4-16,3 1-2 0,4 3-1 0,4 0 0 15,4 4-3-15,5 2-30 0,4 2-61 0,2 2-130 16,-5-8-322-16,-8-8-1094 0</inkml:trace>
  <inkml:trace contextRef="#ctx0" brushRef="#br0" timeOffset="100055.85">5147 10639 2805 0,'0'0'251'15,"0"0"-136"-15,0 0 2 0,0 0-21 0,0 0-21 16,0 0-23-16,0 0-23 0,0 0-13 0,0 0-20 16,0 0-26-16,0 0-42 0,0 0-67 15,0 0-142-15,-94-77-440 0,99 73-1009 0</inkml:trace>
  <inkml:trace contextRef="#ctx0" brushRef="#br0" timeOffset="101048.49">9311 8673 2269 0,'0'0'142'0,"0"0"34"16,0 0-1-16,0 0-35 0,0 0-23 0,0 0-31 16,0 0-26-16,0 0-26 0,0 0-21 15,0 0-14-15,0 0-3 0,0 0 3 0,0 0 3 16,0 0 0-16,-88 52 2 0,93-31-3 0,0-2 1 16,5 1 4-16,4-2 1 0,1 0-4 15,3 1 1-15,1-4-1 0,2-2-2 0,0-1 2 16,-1-3 3-16,2-2-6 0,-1-1 4 0,0-4 6 15,3 0-7-15,-1-2 3 0,1-3 1 0,-3-5-8 16,3-4 1-16,1-2 2 0,-3-1-7 0,-1-4 2 16,-1-1 2-16,0-1 0 0,-2-2 5 0,-4-1 1 15,0-2-1-15,-6 2-5 0,-1 1 2 16,-3 1 2-16,-2 3-2 0,-2 1 4 0,0 7 1 16,-3 3-4-16,0 3-3 0,1 3-4 0,-3 2-12 15,1 0-14-15,2 7 2 0,-4 4 2 16,1 6 11-16,-1 4 16 0,-1 6 1 0,3 2-1 15,4 4 0-15,0 1-2 0,0 2-1 0,6 3 5 16,2 3 0-16,5 0-4 0,1 3 2 16,0-1 2-16,3 0-2 0,0-1 0 0,0-3 3 0,-1-6-5 15,-2-5-1-15,-2-6 5 0,-4-6-8 16,-1-4 8-16,-1-5 3 0,-4-3 1 0,-1-1 6 16,-1-2 11-16,0-1 11 0,0-1 9 0,-1 0 15 15,-6 0-9-15,-1-1-6 0,-4-3-9 16,0-2-11-16,-5-3-7 0,-1-3-1 0,0-3 2 15,-2-1-6-15,2-2 0 0,-2-2-1 0,7-3-8 16,1-2 0-16,3-1 2 0,2 1-2 0,5 2-6 16,1 2 1-16,1 2-9 0,1 3-8 0,5 3 0 15,4 3-2-15,4 2-13 0,0 3-8 0,9 2-25 16,2 3-47-16,5 0-48 0,1 3-75 16,2 4-152-16,-4 0-346 0,-11-3-846 0</inkml:trace>
  <inkml:trace contextRef="#ctx0" brushRef="#br0" timeOffset="101335.53">10441 8893 2671 0,'0'0'152'16,"0"0"-15"-16,0 0-48 0,0 0-30 0,0 0-5 16,0 0-8-16,0 0-11 0,0 0-11 0,0 0-7 15,0 0-9-15,0 0-2 0,0 0 4 0,-24 118-4 16,30-98-4-16,2-3 3 0,2 0-2 15,4 2-4-15,2-2 3 0,3 0-5 0,0 0 0 16,2-5 5-16,1-2 3 0,-1-4 0 0,3-2 0 16,0-3 1-16,-2-1-6 0,-1-3 3 0,0-2 4 15,-2-4-4-15,-4-2 10 0,-2-1 4 0,-3-3 7 16,-6-4-1-16,0 1 3 0,-2-3-8 16,-4-1-7-16,-2-1 3 0,-6 0-8 0,-2 0-3 15,-4 2-6-15,-5 3-10 0,-4 4-11 0,-5 4-17 16,-6 8-27-16,-4 3-47 0,-5 13-83 0,-4 6-192 15,11 0-583-15,13-6-676 0</inkml:trace>
  <inkml:trace contextRef="#ctx0" brushRef="#br0" timeOffset="102100.2">10973 9527 2792 0,'0'0'101'0,"0"0"-10"0,0 0-30 0,0 0-8 16,0 0 12-16,0 0-8 0,0 0-2 0,0 0-15 16,0 0-21-16,0 0-5 0,132-58-3 15,-93 49-4-15,7 1-1 0,2 1-1 0,3 1-5 16,1 0-2-16,1 2-15 0,-1 2-15 0,1 2-32 15,-2 0-42-15,-2 0-57 0,-5 0-95 16,-4 2-207-16,-11 2-468 0,-11-2-404 0</inkml:trace>
  <inkml:trace contextRef="#ctx0" brushRef="#br0" timeOffset="102282.13">11030 9897 2255 0,'0'0'143'0,"0"0"-32"16,0 0-33-16,0 0 18 0,124-55 20 0,-71 34-6 16,8-3-24-16,5 1-36 0,7-2-25 15,4 3-11-15,0 2-7 0,0 0-14 0,-2 4-34 16,-2 1-65-16,-4 2-115 0,-18 4-251 0,-20 4-1150 0</inkml:trace>
  <inkml:trace contextRef="#ctx0" brushRef="#br0" timeOffset="128585.58">9132 14177 2040 0,'0'0'302'0,"0"0"-131"16,0 0 26-16,0 0-19 0,0 0-26 0,0 0-27 16,0 0-30-16,0 0-15 0,0 0-20 0,0 0-17 15,0 0-12-15,0 0-15 0,-91-72-11 16,91 72-6-16,0 0-11 0,-1 6-4 0,1 4 3 16,0 7 2-16,0 6 7 0,3 7 7 0,3 2 0 15,3 4-1-15,0-2-4 0,4 0 0 0,2-2 2 16,1-2 0-16,3-1 2 0,4-4 1 15,4 0-4-15,1-5 2 0,2 1-2 0,0-5-1 16,1-4 4-16,-1-1 0 0,-1-4-4 0,1-3 4 16,1-2-2-16,-1-1 0 0,-2-5 1 0,0-4-1 15,-7-3-3-15,1-3 1 0,-2-2 1 16,-3-2 2-16,-4 0-1 0,-3 0 3 0,-1-2-3 16,-4 0 1-16,1-2 1 0,-5-2 1 0,-1-1-2 15,0-1-1-15,-4 1 1 0,-4 0 1 16,0 4 1-16,3 4 2 0,-2 6-5 0,-1 4-2 15,6 3-5-15,-1 3-10 0,0 1-9 0,0 2-8 16,2 8 0-16,-2 7 9 0,0 7 12 0,0 9 10 16,2 3 1-16,1 4 2 0,0 5 0 0,4 0 0 15,4 5 2-15,2 2-2 0,5 3-1 0,-1 0-3 16,2-1 3-16,-2 1-2 0,3-4 3 16,-3-3 4-16,4-2-6 0,-7-4 4 0,-1-2 1 15,-5-2 0-15,-4-2 2 0,-1-4-1 0,2-4-4 16,-10-3 2-16,-3-3 4 0,-1-3 1 15,-5-3 2-15,1-2 0 0,-2-2 0 0,-4-3-1 16,-1-2 1-16,-1-2 4 0,-4-6-3 0,1 1 2 16,2-3 2-16,-3-5-2 0,7-3 6 0,0-3 0 15,4-2-3-15,4-1 1 0,3-2-4 16,4-1-2-16,1 1 0 0,5-2-7 0,0 0-5 16,8 0-6-16,3 0-1 0,7 1-4 0,3 3-3 15,3 1-8-15,6 3-30 0,1 3-40 0,5 2-60 16,-2 2-77-16,7 3-123 0,-12 0-330 15,-9 1-927-15</inkml:trace>
  <inkml:trace contextRef="#ctx0" brushRef="#br0" timeOffset="128766.96">10034 14858 2467 0,'0'0'157'0,"0"0"0"0,0 0-21 0,0 0-31 15,0 0-6-15,0 0-19 0,0 0-11 0,0 0-20 16,-62 137-12-16,60-102-3 0,0 2-12 0,1 1 2 15,1 0-14-15,0-1-5 0,6 1-1 16,2 0-2-16,2 0-2 0,3-2-13 0,5-3-17 16,1-3-35-16,1-4-52 0,1-4-78 0,2-4-142 15,-5-5-464-15,-7-5-847 0</inkml:trace>
  <inkml:trace contextRef="#ctx0" brushRef="#br0" timeOffset="129066.89">10817 14873 2559 0,'0'0'151'0,"0"0"-4"16,0 0-12-16,0 0-38 0,0 0-21 15,0 0-12-15,0 0-13 0,0 0-14 0,0 0-12 0,0 0-5 16,0 0-5-16,116-49-6 0,-80 44-3 16,3 1-2-16,4 0-2 0,0 0 1 0,4 1-1 15,-3-2-4-15,3 1 2 0,-3 0-1 0,-1 0-2 16,-2 1-5-16,-2-1-11 0,0 1-21 0,-2-1-34 16,-2 3-39-16,-4 0-52 0,-3 1-71 15,-6 1-115-15,-5 0-255 0,-8 1-957 0</inkml:trace>
  <inkml:trace contextRef="#ctx0" brushRef="#br0" timeOffset="129256.64">11063 15063 1587 0,'0'0'224'0,"0"0"9"0,0 0-31 0,0 0-35 15,0 0-37-15,0 0-31 0,0 0-28 16,0 0-14-16,0 0-7 0,0 0-13 15,0 0-13-15,0 0-2 0,149 13-9 0,-103-17-7 16,4-1-2-16,7-2-15 0,3 0-21 0,2 0-59 0,6-2-111 16,-15 4-245-16,-18 0-1124 0</inkml:trace>
  <inkml:trace contextRef="#ctx0" brushRef="#br0" timeOffset="130056.7">13338 14395 0 0,'0'0'1'0,"0"0"171"0,0 0 47 16,0 0 3-16,0 0-8 0,0 0 13 0,0 0-5 16,0 0-11-16,0 0-9 0,0 0-22 15,0 0-16-15,0 0-7 0,0 0-8 0,0 0-15 16,30-97-17-16,-30 97-28 0,0 0-36 0,0 3-26 15,0 3-15-15,0 8 2 0,0 6 10 0,0 6 11 16,1 9 3-16,4 4 0 0,1 3-3 0,4 1-8 16,1 1-6-16,4-2-6 0,-1-2-9 15,5-1-1-15,-3-4 3 0,0-2-2 0,2-1-4 16,0-3 0-16,-2-2-9 0,2-4-20 16,-2-1-29-16,-2-2-47 0,-3-2-62 0,1-2-77 15,-3 1-170-15,-2-5-314 0,-5-4-584 0</inkml:trace>
  <inkml:trace contextRef="#ctx0" brushRef="#br0" timeOffset="130348.99">12790 15227 1525 0,'0'0'125'16,"0"0"7"-16,0 0 10 0,0 0-16 0,0 0 0 15,0 0-3-15,0 0 8 0,0 0 1 0,0 0-16 16,0 0-22-16,0 0-14 0,0 0-16 0,154 20-12 16,-106-19 1-16,1-1-9 0,4 1-1 15,7-1-5-15,3-1-5 0,6-4-6 0,5 2-9 16,4-3-3-16,0 0-9 0,0-2 0 0,1 0 0 16,-3 1-3-16,0-1-1 0,-4 0 0 15,-1 0-1-15,-8 0-4 0,-1 1 1 0,-3 0-17 0,-5 2-21 16,-6 0-35-16,-6 0-45 0,-4 3-45 15,-7 2-67-15,-4 0-117 0,-12 1-282 0,-5-1-902 0</inkml:trace>
  <inkml:trace contextRef="#ctx0" brushRef="#br0" timeOffset="130899.35">12910 15958 1878 0,'0'0'235'0,"0"0"-193"0,0 0 16 15,0 0 6-15,0 0-8 0,0 0 2 16,0 0-15-16,0 0-3 0,0 0 5 0,0 0-6 15,0 0-8-15,0 0-7 0,0 0-10 0,125 97-7 16,-97-71 2-16,1 1 0 0,2-2-6 0,1 0-2 16,4-4 7-16,-1-2-8 0,4-2 4 0,-2-1 0 15,1-4-7-15,1-4 3 0,0-1-1 0,-6-3 8 16,-1-1-3-16,-3-3 5 16,0-1 4-16,-7-5-6 0,0-2 7 0,0-1 2 0,-5-2-3 15,2-3 5-15,-5-1 3 0,1-1-5 16,-4-1 5-16,-2-2 0 0,-4-1-8 0,1-1 3 15,-5-1 1-15,-1 0-2 0,0-1 1 0,-5-1-2 16,-4-3-6-16,-2 0 0 0,-3 0-2 0,-1-3-4 16,-3 0-2-16,-1-3 0 0,-2 2 3 0,2 0 1 15,2 2-2-15,2 4 1 0,0 4 2 16,5 5 2-16,4 3 9 0,2 4-4 0,0 2-4 16,4 2 2-16,0 1-9 0,8 2 3 0,2-1 3 15,1 2-1-15,9 0 1 0,2-1 8 16,8-1 1-16,3 1-3 0,7-2 6 0,6 1-9 15,-1-2-5-15,6-1 3 0,2 0-5 0,2-2-3 16,-1 1 3-16,5-2-1 0,-3 1-1 0,1-1-3 16,-5 2-5-16,-1 1-20 0,-5 1-22 0,-6 1-28 15,-6 3-48-15,-4 2-63 0,-2-1-145 16,-9 0-384-16,-6 2-840 0</inkml:trace>
  <inkml:trace contextRef="#ctx0" brushRef="#br0" timeOffset="131315.99">13854 15966 2582 0,'0'0'95'0,"0"0"15"0,0 0 1 0,0 0 4 0,0 0-20 15,0 0-34-15,0 0-18 0,0 0-16 0,0 0-13 16,0 0-5-16,0 0 2 0,0 0-7 0,117-66-2 15,-80 61 1-15,1 1-5 0,-3 2 3 16,5 1 2-16,-2 1-3 0,-5 1-4 0,-2 5 4 16,-1 1-2-16,-5 0-6 0,-2 3-2 0,-3 0-6 15,-6 3-2-15,3 0 3 0,-6 0 3 0,-1 5-3 16,-6-3-1-16,1 2 7 0,-4 0-1 16,0 0 5-16,-6 2 7 0,-4-1-3 15,-5 2 3-15,1 0 6 0,-6-1-4 0,-1-1 0 0,0 2 4 16,-2-3-7-16,-1 2 2 0,-2-2 4 0,2-1 0 15,0-1 3-15,0-2 1 0,4-3 6 16,4-3-4-16,6-3 5 0,5-2-4 0,2 0-7 16,2-2-6-16,2 0-1 0,5 0 0 0,7 0 0 15,7 0 12-15,7-4-7 0,7-3 0 0,10 1 2 16,7-4-7-16,7 1-2 0,5-2-4 16,6 0-16-16,1-2-43 0,2-1-45 0,0-1-78 15,1-3-140-15,-16 3-300 0,-21 5-987 0</inkml:trace>
  <inkml:trace contextRef="#ctx0" brushRef="#br0" timeOffset="131699.1">15800 14571 2291 0,'0'0'128'0,"0"0"-17"0,0 0 30 0,0 0-3 16,0 0-22-16,0 0-19 0,0 0-28 0,0 0-12 15,-122-49-10-15,97 64-10 0,-4 7-3 16,-2 5-4-16,0 6-7 0,-1 7-6 0,2 5-2 16,3 6-4-16,6 1-5 0,3 2 0 0,7 1-5 15,7 1 1-15,4-1 3 0,1 1-3 0,10-1 2 16,8 0 0-16,3-4-3 0,9-2 0 0,9-1 1 16,1-4-7-16,8-3-18 0,-1-3-33 15,-1-7-53-15,2-6-74 0,1-5-119 0,-16-9-277 16,-8-5-1055-16</inkml:trace>
  <inkml:trace contextRef="#ctx0" brushRef="#br0" timeOffset="132113.92">16507 14651 2275 0,'0'0'138'0,"0"0"23"16,0 0-15-16,0 0-58 0,0 0-27 0,0 0-11 15,0 0-1-15,0 0 0 0,0 0 1 0,-59 134-17 16,50-92-14-16,4 1-6 0,-3-2-6 16,1-1 1-16,3-1-3 0,-3 0 1 0,3-2-7 15,-4-1 2-15,1-1-1 0,3-2 1 0,-4-2 7 16,-2-5-3-16,1-3-1 0,1-3 0 16,0-3-1-16,-2-2 0 0,0-2 0 0,-1-3-3 15,-3-1-1-15,2-2 1 0,-1-1-2 0,-3-3-2 16,1-2-3-16,-2-1-1 0,-1 0 1 15,2-3 0-15,-3-4 1 0,-1-3-2 0,1-1 1 0,-2-1-8 16,2-2 5-16,-1-3-2 0,1 1 0 16,7-4 4-16,0 0-6 0,4 0-2 0,3 1-1 15,2 2 1-15,2 1-2 0,2 2 2 0,7 2 4 16,3 1 3-16,0 1 11 0,6 3 7 16,1 0 6-16,2 2 6 0,0 3 4 0,1 3 1 15,0-1-3-15,-1 7 3 0,0 4-7 16,1 1-1-16,-1 2-3 0,2 1-5 0,2 2 0 0,3-2-6 15,-2 0 2-15,2-1-6 0,3 0 0 0,-1-2-12 16,2 1-42-16,1-2-64 0,0 1-121 16,-4-5-346-16,-10-2-1054 0</inkml:trace>
  <inkml:trace contextRef="#ctx0" brushRef="#br0" timeOffset="132312.97">16729 15180 2385 0,'0'0'325'0,"0"0"-235"16,0 0 2-16,0 0-9 0,0 0-9 15,0 0-1-15,0 0-19 0,0 0-17 0,0 0-12 16,133-55-12-16,-98 49-6 0,7 0-3 0,2 2-6 16,5 1-5-16,1-1-24 0,2 3-50 0,2 0-74 15,-2-2-106-15,-2 1-192 0,-12 1-433 16,-15 0-500-16</inkml:trace>
  <inkml:trace contextRef="#ctx0" brushRef="#br0" timeOffset="133034">17759 15058 1015 0,'0'0'702'16,"0"0"-648"-16,0 0 44 0,0 0 41 15,0 0 26-15,0 0-8 0,0 0-28 0,-43 150-17 16,38-113-29-16,1 6-19 0,1 3-21 0,0 3-25 15,2 0-6-15,-1 2 0 0,2-2-6 0,0-3-1 16,0-1 2-16,6-5-1 0,0-3-4 16,1-6 2-16,2-3-2 0,-1-5-5 0,-1-5 3 15,0-3 4-15,-1-4 2 0,-1-4 2 0,0-4 4 16,-3-1 0-16,0 0 7 0,-1-2 25 0,-1 0 11 16,2-5 4-16,-1-3-2 0,1-3-18 0,-2-4-9 15,0 0-2-15,0-5-1 0,0-1-4 16,-5-2-7-16,2-1-4 0,-4-2-7 0,1-5 0 15,-2-2 4-15,1-2-4 0,-2-2 0 0,1-4-1 16,2 0 1-16,-1-4-3 0,0-1 5 0,3-2-8 16,-1-4-3-16,1-6 4 0,3 1-3 15,0-2 3-15,1 0-2 0,0 3-2 0,8 4-4 16,2 3 3-16,3 2-5 0,4 6-4 0,3 7 2 16,2 3-4-16,2 9 3 0,5 3 4 0,1 3-1 15,2 3 1-15,0 3 2 0,-1 2 1 16,1 1 0-16,0 2 4 0,-3 4 1 0,3 2-4 15,-1-1 0-15,-3 4 0 0,-1 3-3 0,0 2 0 16,-5 0-8-16,-3 3-2 0,-6 2-8 16,-1-2-4-16,-6 1 2 0,-6-1 0 0,0 5 11 15,-11 0 3-15,-6 2 7 0,-4 3 8 0,-5 0-1 16,-5 1 0-16,-2 0-2 0,-2-3 0 0,0-2 2 16,2-4 0-16,2-2 6 0,1-4-8 0,5-1-1 15,0 0 2-15,2-1-2 0,2-2 1 16,4-2 2-16,2-1-2 0,3 0-3 0,4-1 4 0,2 2-7 15,5-2-14-15,1 1-7 0,0 0-3 16,3 0 5-16,5 1 14 0,2 2 13 16,1 0-1-16,5 1 1 0,0 1 4 0,3 1-2 0,1 4 4 15,5-1 1-15,-1 3-2 0,4 1 5 16,-1 1 4-16,4 2 3 0,0 1-1 0,1-2 0 16,-3 1-7-16,-2-1-3 0,-4 1-1 0,-4-1-5 15,-3-2 1-15,-5 0-2 0,-3-2 3 16,-4-1 2-16,-4 0 4 0,0 2 6 0,-3-1-2 15,-7 2 3-15,-4-2-1 0,-3 2-1 0,-4 1 1 16,-6-2-4-16,1-1-2 0,-5 1-2 0,-2-4-1 16,-1 0 2-16,1-2-4 0,1-3-4 15,3-2-8-15,1-1-21 0,4-1-22 0,3 0-39 16,3-4-61-16,2-4-97 0,4-5-197 0,2 2-464 16,5 2-227-16</inkml:trace>
  <inkml:trace contextRef="#ctx0" brushRef="#br0" timeOffset="133298.27">18472 14487 2205 0,'0'0'144'16,"0"0"-166"-16,0 0 23 0,0 0 71 0,0 0 42 15,0 0 23-15,0 0 0 0,0 0-17 16,68 144-13-16,-49-96-20 0,3 11-24 0,4 9-16 15,1 4-16-15,0 3-9 0,-5-3-5 0,-1-2-6 16,-4-8-3-16,-7-4-2 0,-6-2 0 0,-4-4 1 16,-2 0-2-16,-9-3 2 0,-5-2-10 15,-3 0-3-15,-4-4-11 0,0-4-15 0,-3-3-8 16,4-4-19-16,-2-2-16 0,1-1-21 0,0-3-27 16,2 0-50-16,0-4-72 0,-1 0-143 0,9-5-265 15,4-9-769-15</inkml:trace>
  <inkml:trace contextRef="#ctx0" brushRef="#br0" timeOffset="134149.81">20857 14722 1238 0,'0'0'52'0,"0"0"18"0,0 0 44 16,0 0 38-16,0 0 24 0,0 0 24 16,0 0-22-16,30-120-25 0,-30 119-34 0,-2 1-46 15,-2 0-34-15,1 4-21 0,-6 8-7 0,-2 7 6 16,-6 7 18-16,-4 9 7 0,-2 8-1 16,-2 9-7-16,2 7-8 0,1 4-8 0,3 5 0 15,7 0-1-15,2-2-4 0,9-2-5 0,1-2-1 16,9-3 0-16,10 2 1 0,4 0 4 0,8 1-3 15,9-3 3-15,2-3 2 0,2-5-1 16,4-3 0-16,2-4-2 0,-1-5-6 0,-2-5-6 16,-1-5-10-16,-4-5-14 0,-1-6-26 0,-2-4-56 15,1-4-82-15,-3-6-119 0,-12-1-206 0,-6-2-575 16</inkml:trace>
  <inkml:trace contextRef="#ctx0" brushRef="#br0" timeOffset="134499.1">21367 14914 1824 0,'0'0'104'0,"0"0"38"0,0 0 43 0,0 0 14 15,0 0-18-15,-50-125-31 0,50 119-50 0,0 3-44 16,7 3-29-16,1 0-18 0,5 6-10 0,4 9 9 16,7 8 4-16,7 8-1 0,9 11 6 15,2 7-8-15,8 7-5 0,-2 3-4 0,-1 1 3 16,1-1 0-16,0-2 1 0,-6-4 5 0,0-3-8 15,-9-8 2-15,-3-7 0 0,-4-7-3 16,-6-8 0-16,-6-6 0 0,-3-3 1 0,-2-4 0 16,-1-3 6-16,-6-3 3 0,0-1 10 0,0 0 19 15,0-3 6-15,-1-8 2 0,-1-5-7 0,0-5-12 16,0-4-14-16,-3-3 0 0,-2-2-1 16,-4-4-6-16,5-2 1 0,-3-3-5 0,2-3-6 15,0-6 1-15,1-3 4 0,-1-2-1 0,4-4-6 16,0 3-5-16,1 4-17 0,1 3-19 15,9 6-17-15,-2 7-32 0,2 7-35 0,2 8-32 0,-1 7-58 16,0 6-61-16,5 6-115 0,-4 4-141 0,-1 3-141 16,-3-2-30-16</inkml:trace>
  <inkml:trace contextRef="#ctx0" brushRef="#br0" timeOffset="135234.56">22117 15156 120 0,'0'0'257'16,"0"0"45"-16,0 0-28 0,0 0-20 0,0 0-17 15,0 0-26-15,0 0-33 0,0 0-36 0,0 0-29 16,0 0-26-16,0 0-15 0,0 0-9 16,43 119-5-16,-26-117-7 0,-1 0-9 0,3-2-6 15,2 0-10-15,4 1-6 0,-3-5-1 0,1-1-2 16,3-1-4-16,-3-1-3 0,-2-2 0 16,3 1-4-16,-2-1 6 0,-6-2 2 0,1 2-2 15,-5-1 5-15,-2-1 0 0,-3 2 1 0,-4 0 7 16,-3 1 5-16,0 1-1 0,0 3 0 0,-7 0-2 15,2 3-7-15,-5 1-1 0,-2 0 2 16,-5 3-2-16,-1 5 0 0,2 2 5 0,-2 3-3 16,-1 2-1-16,4 3-2 0,0-1-5 0,5 0-3 15,2 3-3-15,3-2-3 0,3 1-4 0,-1-1 3 16,3-2 0-16,4 0 0 0,0 0 2 0,6-1-4 16,1-1 3-16,1-1-4 0,3-2 0 15,-2 0-1-15,5-3-4 0,-1-2 0 0,-1-1-7 16,4 0-1-16,-1-4-5 0,2-1 0 0,-3 0 2 15,-4 0 3-15,2-5 6 0,-4-1 0 0,-1-1-1 16,0-4-1-16,-2 0-3 0,-1-3 1 0,2-3 4 16,-4-1-2-16,2-4 0 0,1 0 7 15,0-4-4-15,-3 3 8 0,0 0 3 0,-1 2-4 16,0 4 4-16,2 3 0 0,-3 4 6 0,2 2-3 16,-3 3 3-16,-1 3-1 0,3 1-9 15,-3 1 0-15,0 1-2 0,5 5-1 0,-3 2 2 16,5 2 3-16,-1 3-2 0,3 2 2 0,0 2 3 15,0 0-4-15,1 0-3 0,2 0 3 16,-1 0-1-16,-1-1 1 0,2 1 8 0,0-1-8 16,-2 1-4-16,0-2-1 0,2 0-9 0,-4 1-1 15,0-4-2-15,-3-1-13 0,1-1-14 0,-3-3-9 16,-1-1-1-16,-2-2 9 0,-2-1 20 0,0-2 20 16,0-1 20-16,0 0 9 0,-2 0-3 0,-6-5-11 15,4-1-21-15,-4-2-9 0,-1-2-7 16,-2-4 1-16,2-1 1 0,-1-1 5 0,0-3 0 15,4-1 6-15,-2 0 10 0,2 0-1 0,4-1 3 16,2 2-5-16,0 4-9 0,1 3-1 0,6 3 10 16,1 2 15-16,-1 1 15 0,7 2 13 15,-3 3-2-15,2 1 1 0,0 0-1 0,6 2-4 16,-2 5-1-16,2 4-3 0,-3-2-4 0,4 2-4 16,0 2 0-16,-1 1-4 0,1 2-9 0,-2-1 2 15,-3 1-6-15,2 0-2 0,-5 1 1 16,-1-2-2-16,0 0-5 0,-3-2 3 0,0-2-2 15,-5-3-3-15,2-1-12 0,-3-1-37 0,-2-1-53 16,0-2-76-16,0-1-135 0,0-2-268 0,0 0-935 16</inkml:trace>
  <inkml:trace contextRef="#ctx0" brushRef="#br0" timeOffset="135369.93">22893 14995 2008 0,'0'0'104'0,"0"0"-9"15,0 0-5-15,0 0-15 0,0 0-43 0,0 0-20 16,0 0-29-16,0 0-28 0,0 0-28 0,0 0-43 16,0 0-98-16,0 0-255 0,0 0-936 0</inkml:trace>
  <inkml:trace contextRef="#ctx0" brushRef="#br0" timeOffset="135681.75">23397 14857 2276 0,'0'0'101'0,"0"0"16"16,0 0 8-16,0 0-21 0,0 0-16 15,0 0-18-15,0 0-17 0,0 0-16 0,0 0-12 16,0 0-7-16,0 0-6 0,-132 32-2 0,114-15 0 16,-1 2-2-16,5 0 1 0,-3 4-1 0,6 2-2 15,1 4-6-15,0 3 3 0,6 3-1 0,-1 0 1 16,5 2 1-16,0 0-3 0,4 2-1 15,2-1-1-15,5 0 5 0,4 0-3 0,-3 0 0 16,6-3 0-16,-3-2-3 0,2 1 3 0,-2-4 0 16,0-2-5-16,-3-3-10 0,0 0-9 0,-3-5-12 15,-3-2-9-15,-3-3 1 0,-2-4-11 0,-1-1-7 16,0-4-3-16,0-3-14 0,-3 0-7 16,-4-3-26-16,-1 0-49 0,1-4-102 0,-8-3-148 15,6 0-263-15,4 1-302 0</inkml:trace>
  <inkml:trace contextRef="#ctx0" brushRef="#br0" timeOffset="136331.61">23064 15357 1230 0,'0'0'140'0,"0"0"9"0,0 0 32 0,0 0 20 0,0 0-11 16,0 0-24-16,0 0-47 0,0 0-49 16,0 0-33-16,0 0-21 0,0 0-7 0,0 0-7 15,138-56-1-15,-108 52 0 0,1 0 0 0,1 1-2 16,0 1-2-16,0-2-2 0,4 1-5 0,-5-1 4 15,-4 0 2-15,-1-1-2 0,-3-1 2 16,-3-1 8-16,-1-1 0 0,-3-2 9 0,-5 2 5 16,-1-1 5-16,-5 1 11 0,0-1 6 0,-2 1 8 15,-2 0-3-15,-1 1 7 0,0 1 2 0,0 2 6 16,0 1 12-16,0 1-7 0,0-1-6 16,0 2-12-16,-1 1-11 0,0 0-9 0,0 0-7 15,0 0-4-15,1 0-13 0,-1 0-3 16,1 0-1-16,-3 0-9 0,2 4 6 0,0 0 0 0,1 2 1 15,-1 2 2-15,1 2 3 0,0 0 0 16,0 2-3-16,0 0 6 0,2 1-5 0,3-1 0 16,-1 2 2-16,2 1-6 0,-2 0 2 0,5 1 2 15,-2-1 1-15,-1 0-1 0,3-1 0 16,1 0-1-16,0-2-4 0,0-1 0 0,2-2 0 16,-2-1-3-16,1-2 0 0,2-3 1 0,-6 1-1 15,2-3 4-15,1-1 7 0,-2 0-1 16,-1 0 2-16,-2-2 0 0,3-3-2 0,-5 0 2 0,3 1 3 15,-3-1-1-15,3-1-3 0,-3 2-1 16,0-1-3-16,3 2-2 0,-4 1-2 0,-1-1-3 16,1 3-7-16,2 0-3 0,-3 0-5 0,-1 0-5 15,1 4-1-15,-1 1 1 0,0 4 6 16,0 4 5-16,0 1 11 0,0 4 0 0,0 0 0 16,0 1 4-16,-1 2-6 0,1 3 6 0,0 1 4 15,0-2 2-15,0 3-5 0,1-2 0 16,1 0 1-16,0 1-4 0,1-4 9 0,-1 0-1 15,-2-2-3-15,0-1 1 0,0-2-1 0,0-2 1 16,-1-2 4-16,-4 0 4 0,2-3 0 0,-4-1 4 16,3-2 6-16,-4-1 0 0,-2-3 3 0,1-1 2 15,-2-2 0-15,1 1-3 0,0-5 1 0,-1-2-2 16,3-2-7-16,2 0-1 0,0-2-4 16,-2 1-9-16,5-2-6 0,2-2-11 0,-1-1-18 15,2-3-15-15,0-1-20 0,3-1-29 0,5-3-33 16,2-2-70-16,3-2-77 0,7-4-161 15,-6 8-367-15,-2 5-281 0</inkml:trace>
  <inkml:trace contextRef="#ctx0" brushRef="#br0" timeOffset="136534.91">24193 15029 1849 0,'0'0'371'0,"0"0"-240"0,0 0 17 15,0 0 9-15,0 0-26 0,0 0-22 0,0 0-27 16,0 0-36-16,0 0-16 0,0 0-6 0,0 0-2 15,0 0 3-15,0 0-3 0,0 0 0 16,10 150-3-16,-6-111 1 0,-1 2-6 0,2 1-4 16,1 1-1-16,3 1-6 0,-5-1 4 0,4-1-5 15,-1 0 1-15,-1 0-6 0,2-4-18 0,-1 4-46 16,-3-1-70-16,3 0-84 0,-5 0-142 16,0-10-457-16,-2-10-764 0</inkml:trace>
  <inkml:trace contextRef="#ctx0" brushRef="#br0" timeOffset="136868.33">24313 16320 2112 0,'0'0'293'16,"0"0"-262"-16,0 0 26 0,0 0 19 0,0 0 6 15,0 0 22-15,0 0-11 0,-116 71-23 0,108-62-20 16,1-1-27-16,5-1-17 0,1 0-3 0,1-3 6 16,0 0-5-16,0-1 2 0,2 0 5 15,4-1-4-15,-1 1 0 0,3-1 3 0,-1 0-2 16,-1-1-6-16,4 0 8 0,-2-1-1 0,0 0-7 16,1 0 6-16,2 0-6 0,-2-1-8 15,-1-2 4-15,1 0 6 0,-1-1-3 0,1-1 5 16,-2-1-3-16,-3-1-12 0,3 2-7 0,-5-2-1 15,-2 0-12-15,0 0-12 0,0 0-7 16,-2-1-23-16,-5 1-29 0,-3 0-48 0,0 0-82 16,-3 1-152-16,2-1-255 0,3 3-736 0</inkml:trace>
  <inkml:trace contextRef="#ctx0" brushRef="#br0" timeOffset="137347.53">24835 14775 2318 0,'0'0'29'0,"0"0"-2"0,0 0 14 16,0 0 28-16,0 0 5 0,0 0 7 0,0 0-12 15,0 0-28-15,0 0-17 0,0 0-10 0,0 0-1 16,0 0 5-16,0 0 5 0,78 123 6 16,-45-54 0-16,5 11-2 0,3 11-2 0,0 6-8 15,-1 6 0-15,-1 4-3 0,-8-2-6 0,-9-4 2 16,-5-9-5-16,-14-12-1 0,-3-12-4 16,-12-9 4-16,-7-8 0 0,-6-7 1 0,-4-2 6 15,-2-4-7-15,0-2 1 0,0-4-1 0,1-5 0 16,2 1-2-16,0-6 1 0,8-2-1 0,0-4-1 15,7 1 7-15,0-3 0 0,3-1-1 16,0-3 1-16,1-2 0 0,2 0-3 0,2-4 10 16,0 0 3-16,2-1-5 0,1-2 5 0,0-1-1 15,2 2 3-15,0-2 2 0,0 0 3 0,0 0-6 16,0 0 0-16,0 0-1 0,0 0-1 0,0 0-2 16,0 0-3-16,0 0 0 0,0 0-7 0,0-2 0 15,0 0 2-15,0 0-8 0,-3-2-1 16,2 2-13-16,-1-1-19 0,-2-2-21 0,-1 0-26 15,0 1-44-15,0-1-68 0,-4 2-126 0,4 0-307 16,0 1-985-16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4:39:23.042"/>
    </inkml:context>
    <inkml:brush xml:id="br0">
      <inkml:brushProperty name="width" value="0.05292" units="cm"/>
      <inkml:brushProperty name="height" value="0.05292" units="cm"/>
      <inkml:brushProperty name="color" value="#FF0000"/>
    </inkml:brush>
  </inkml:definitions>
  <inkml:trace contextRef="#ctx0" brushRef="#br0">2532 5010 1936 0,'0'0'113'0,"0"0"-13"0,0 0 37 15,0 0 24-15,-142-80-3 0,107 73-11 16,1 4-23-16,-3 3-27 0,2 3-22 0,2 9-26 15,0 8-23-15,6 9-11 0,-1 8-6 0,4 10-3 16,5 8 3-16,2 10-3 0,8 6 1 0,7 6-3 16,2 3-1-16,8 1 2 0,8-4-4 0,2-3 3 15,10-7-1-15,4-6 5 0,6-6 1 0,6-5 5 16,5-10 1-16,9-6 2 0,3-7 0 0,1-7-2 16,2-9 3-16,4-7 0 0,-4-4 0 15,4-8 1-15,-4-8 0 0,1-7-2 0,-2-6 4 16,-4-6 1-16,-3-7-6 0,-6-2 0 0,-7-5-3 15,-4-4-3-15,-6-3 4 0,-8-8-1 16,-7-7-9-16,-5-8-3 0,-10-10-3 0,-4-10-6 16,-12-4-1-16,-13 0-4 0,-4 2-4 0,-5 12-1 15,-8 13 6-15,-1 16 2 0,-2 17 1 0,-2 11-2 16,-4 12-2-16,0 10-2 0,-1 8 4 16,-1 5 4-16,2 12 1 0,3 11 1 0,6 5 4 15,4 5-1-15,4 4 4 0,7 4 0 0,7 5 0 16,10 6 2-16,5 4-3 0,9 8 5 15,12 4-4-15,10 7 1 0,11 2-4 0,9 4 2 16,8 2 4-16,3 0-5 0,4-4 7 0,-2-2-6 16,-5-7 1-16,-7-10 2 0,-5-7 0 15,-6-7 0-15,-9-6-4 0,-6-5 2 0,-4-1-2 0,-6-6-10 16,-2-1-11-16,-6-5-17 0,-2-4-20 16,0-5-24-16,3-5-37 0,-6-5-75 0,3-6-128 15,0 0-301-15,0-1-986 0</inkml:trace>
  <inkml:trace contextRef="#ctx0" brushRef="#br0" timeOffset="216.3">3548 5040 2671 0,'0'0'60'0,"0"0"32"0,0 0 11 0,0 0 1 15,0 0-22-15,0 0-1 0,0 0-21 0,0 0-18 16,0 0-10-16,126-123-19 0,-74 106-2 0,8 1-1 15,7-1 0-15,6 2-4 0,5-1-1 16,4 4 3-16,3 1-9 0,-1 3 2 0,2 3-12 16,-1 1-24-16,-5 4-25 0,-7 0-44 0,-5 3-44 15,-10 3-75-15,-11 0-121 0,-13 0-240 16,-16-3-1004-16</inkml:trace>
  <inkml:trace contextRef="#ctx0" brushRef="#br0" timeOffset="381.91">3961 4878 2196 0,'0'0'118'0,"0"0"37"0,-143 60 12 16,102-28-30-16,8 6-42 0,11 6-16 0,3 4-15 15,7 6-7-15,3 3-10 0,3 6-17 0,4-1-6 16,3 4-8-16,-1-2-6 0,8 1 0 0,2-3-5 16,3-5-10-16,3-6-16 0,2-6-42 15,2-6-65-15,-1-4-116 0,-2-13-275 0,-8-7-1124 0</inkml:trace>
  <inkml:trace contextRef="#ctx0" brushRef="#br0" timeOffset="579.81">3635 5428 2853 0,'0'0'72'0,"0"0"2"16,0 0-10-16,0 0-19 0,0 0-4 0,0 0-1 15,132-84-12-15,-75 70-4 0,8 1-11 16,11 1-7-16,3 2-1 0,6-1-10 0,4 2-27 16,4-2-49-16,1 1-78 0,-1-1-148 0,-23 2-407 15,-22 3-931-15</inkml:trace>
  <inkml:trace contextRef="#ctx0" brushRef="#br0" timeOffset="812.67">5034 5150 2207 0,'0'0'113'0,"0"0"28"0,0 0 14 0,144-46-13 15,-93 32-19-15,9 1-31 0,2 0-25 0,7 1-25 16,3 1-18-16,2 2-11 0,3 0-6 0,-3 2-3 15,-2 0-11-15,-3 1-24 0,-5-1-41 0,-1 3-61 16,-8-1-86-16,-7 4-121 0,-13 0-224 16,-16 1-989-16</inkml:trace>
  <inkml:trace contextRef="#ctx0" brushRef="#br0" timeOffset="996.01">5509 5063 2460 0,'0'0'130'15,"0"0"-7"-15,0 0-15 0,0 0-13 0,0 0-7 16,0 0-3-16,-91 142-5 0,89-101-11 16,0 4-14-16,4 7-10 0,-2 2-12 0,5 5-11 15,1 2-6-15,0 3-5 0,4 4-3 0,-1-1-5 16,1-1-17-16,2-3-32 0,1-2-50 0,3-7-91 16,-5-15-202-16,-1-14-1208 0</inkml:trace>
  <inkml:trace contextRef="#ctx0" brushRef="#br0" timeOffset="2415.47">7606 4298 692 0,'0'0'165'0,"0"0"16"16,0 0 6-16,0 0-11 0,0 0-20 0,0 0-15 15,0 0-15-15,0 0-33 0,0 0-28 0,0 0-29 16,0 0-18-16,0 0-14 0,0 0-4 16,-10-38 0-16,10 38-6 0,0 0 7 0,-1 0 3 15,-1 1-1-15,-3 1 5 0,2 1 2 0,-4 1 3 16,2 1 2-16,-2 1 4 0,-2 1 2 0,-1 0 1 16,0 3 3-16,-2 1 3 0,-2 4 3 15,-4 3 7-15,-1 4 7 0,-1 7-1 0,-3 3 6 16,0 6 4-16,-2 9-2 0,1 7 2 0,-3 9-5 15,2 7-5-15,0 5-7 0,4 6-2 16,3 1 1-16,6 5-4 0,1 2 12 0,8 3 3 16,2 0 2-16,2-3-2 0,7-1-5 0,8-6-7 15,4-3-2-15,7-6 11 0,0-7-9 16,2-2 1-16,6-5-2 0,-2-5-15 0,-1-3 4 16,4-2-5-16,-4-6-4 0,-3-3-5 0,-4-1 0 15,-4-4-4-15,-1-3-1 0,-1-4 2 0,-6-3-2 16,3-4-8-16,-4-2-17 0,-1-4-36 15,2-1-61-15,4-3-101 0,-5-4-197 0,-4-4-1205 0</inkml:trace>
  <inkml:trace contextRef="#ctx0" brushRef="#br0" timeOffset="3022.61">8754 4781 1395 0,'0'0'184'0,"0"0"-46"16,0 0-83-16,0 0-4 0,0 0 21 0,0 0 40 16,0 0 23-16,0 0-18 0,0 0-24 15,0 0-21-15,7 126-12 0,-11-97-7 0,0 2-7 16,-4-3-2-16,-2 0-6 0,-1-1-4 0,-3 2-2 15,-5 2-6-15,-1 0-2 0,-5-1 0 16,-1 2-5-16,-3 0-3 0,-4-1-4 0,-4-1-3 16,-2-2 4-16,5-4 5 0,-3-6 0 0,4-2 1 15,1-5-4-15,2 0 0 0,0-5 3 16,2-5 5-16,6-1 5 0,3-5-1 0,5-5-3 0,4-2-8 16,2-2-10-16,2-5-7 0,3-1-10 15,3-4-6-15,0 1 1 0,3 2-5 0,5-1 2 16,3 2 1-16,5 2 5 0,2 0 14 0,3 3 13 15,1 1 11-15,1 3 2 0,4 3 5 16,-2 3-5-16,2 4-4 0,-2 1-3 0,1 4-11 16,-3 6 1-16,3 5-5 0,-3 3 1 0,0 6 3 15,3 3 0-15,-4 4 6 0,-1 2-2 16,0 3-3-16,-2 1-4 0,-1 2-1 0,-5 1-3 16,5 1 1-16,-6-3-8 0,0-4-23 0,-2 0-19 15,-1-6-28-15,2-2-41 0,-2-5-49 0,-1-3-95 16,-3-5-201-16,3-7-1091 0</inkml:trace>
  <inkml:trace contextRef="#ctx0" brushRef="#br0" timeOffset="3261.78">9343 4711 2655 0,'0'0'46'0,"0"0"-14"0,0 0-10 0,0 0 19 0,0 0 30 16,0 0 11-16,-9 142 4 0,8-99-14 16,1 7-12-16,0 3-13 0,1 2-7 0,4 2-6 15,-3 1-10-15,1 0-2 0,3-3-6 0,-3-3-6 16,0-4 0-16,5-5-3 0,-2-4-3 16,-2-5 4-16,4-4-9 0,-4-1-17 0,3-2-23 15,0-1-46-15,-3-2-60 0,5-2-115 0,-6-6-233 16,2-6-1143-16</inkml:trace>
  <inkml:trace contextRef="#ctx0" brushRef="#br0" timeOffset="3612.37">9794 5170 2779 0,'0'0'108'0,"0"0"-3"16,0 0-24-16,0 0-37 0,0 0-12 0,0 0-5 15,0 0-1-15,0 0-6 0,0 0-1 0,0 0-5 16,0 0-3-16,0 0 0 0,0 0-2 16,-54 128-4-16,54-109-1 0,1 0-2 0,8 1-3 15,0 1-2-15,2 1 2 0,3-2-2 0,1-2-6 16,1-2-2-16,0-2-7 0,4-3-4 0,-3-3 2 16,1-2 1-16,-1-3-2 0,1-3 4 15,-2 0-1-15,-1 0 1 0,0-6 1 0,-2-2 2 16,-1-1-1-16,0-2 1 0,-2-1 4 0,-2-4 2 15,-2-1 4-15,-2-2 8 0,-3-3 1 16,-1 1 2-16,0 1 0 0,-4-1 0 0,-3 0-4 16,-1 0 0-16,-2 2-2 0,-3-1-11 0,-1 1-3 15,-2 2-11-15,-1-1-13 0,-4 2-21 0,1-1-30 16,-2 1-51-16,-1 0-93 0,-1-1-161 16,7 6-328-16,4 4-637 0</inkml:trace>
  <inkml:trace contextRef="#ctx0" brushRef="#br0" timeOffset="3945.93">9919 4939 1366 0,'0'0'283'0,"0"0"-157"0,0 0 22 0,0 0 4 16,0 0 6-16,0 0-28 0,0 0-33 0,0 0-27 16,0 0-23-16,0 0-18 0,127 41-4 15,-104-28-5-15,2 1-5 0,0-1 3 0,2-2-2 16,2-1 0-16,1 1-3 0,1-4 4 0,0 0-6 15,-2-3-3-15,-2 1 5 0,0-1-6 0,-1 0-2 16,-2-1 1-16,-3 0-6 0,0 0-1 16,-1-1 2-16,-4 0-3 0,-2 2-5 0,-4 0 1 15,0 1-3-15,-2 1-4 0,-3 1 1 0,-1 2 5 16,-3 3-2-16,-1 4 5 0,0 4 8 0,-8 8 4 16,-5 2 15-16,-3 3 11 0,-5 6 6 15,-4 0 3-15,-3 3 0 0,-1 1-2 0,-2-1-7 16,0-1 1-16,1 0-9 0,0-2-7 0,3-2-3 15,1-2-8-15,4-1-4 0,2-3-2 0,4-4 1 16,4-6-13-16,3-1-21 0,6-5-45 0,3-1-90 16,1-5-142-16,1-2-362 0,4-4-919 0</inkml:trace>
  <inkml:trace contextRef="#ctx0" brushRef="#br0" timeOffset="4166.51">10850 5396 2628 0,'0'0'143'0,"0"0"-5"15,0 0-39-15,0 0-20 0,0 0 3 16,0 0-12-16,0 0-19 0,149-80-14 0,-111 69-19 16,5 1-6-16,2-1-5 0,5 2-3 0,2 1-2 15,1 1-2-15,0 1-13 0,2 2-27 16,-5 0-31-16,1 2-46 0,-8 0-51 0,1 1-63 15,-7-2-117-15,-9 2-247 0,-10-1-954 0</inkml:trace>
  <inkml:trace contextRef="#ctx0" brushRef="#br0" timeOffset="4362.62">11197 4905 2036 0,'0'0'204'0,"0"0"-5"16,0 0-55-16,0 0-37 0,0 0-32 15,0 0-18-15,0 0-7 0,0 0-5 0,0 0 10 16,0 0 7-16,-72 120 3 0,77-69-2 0,3 8-8 16,-2 8-14-16,0 1-12 0,-1 4-6 15,-1-2-12-15,-3 2-5 0,0-5-10 0,-3 0-19 16,-5 0-34-16,-1-4-47 0,-2-2-72 0,-1-4-125 16,4-19-231-16,3-12-1084 0</inkml:trace>
  <inkml:trace contextRef="#ctx0" brushRef="#br0" timeOffset="5284.09">12287 5215 1726 0,'0'0'333'0,"0"0"-157"0,0 0 32 16,0 0-17-16,0 0-40 0,0 0-35 0,0 0-52 15,0 0-34-15,0 0-18 0,0 0 3 0,0 0 8 16,0 0 16-16,2 121 8 0,-3-58-1 16,0 2-4-16,0 2-10 0,-1-2-9 0,4 0-7 15,-2-3-7-15,0-4 0 0,0-4-3 0,3-5-2 16,1-8 1-16,3-6-3 0,0-5-2 0,-1-9 3 15,0-3-2-15,0-5 0 0,0-4 2 16,-4-4-1-16,2-3 1 0,-2-2 5 0,-1 0 12 16,-1 0 8-16,2-7 3 0,-1-6-2 0,0-4-12 15,0-6-6-15,1-6-3 0,-1-2-2 16,-1-4-2-16,0-2 1 0,-5-6-4 0,-1-2-2 16,0-2 6-16,-3-6-8 0,1-1 2 0,1-3-5 15,0-5-1-15,-1-2-3 0,2-5 2 0,1 0-1 16,1 2-2-16,-2 7 5 0,6 6-2 15,0 8 2-15,0 9 0 0,0 6-1 0,5 8-5 16,1 2-2-16,0 6-1 0,3 2-4 0,1 3-1 16,2 4-3-16,1-1-3 0,4 3 2 15,-2 3 2-15,4 1 5 0,2 0-3 0,-2 7 5 16,2 2-2-16,1 2 1 0,-1 4 6 0,2 3-1 16,-3-2 3-16,-2 1 0 0,0-1 2 0,-4 1-5 15,-2-3-7-15,-2 0-6 0,-5-1-7 0,1 0-1 16,-5 0 2-16,-1-1 1 0,-1-1 0 15,-6 2 1-15,-3-2 1 0,1 2 0 0,-5-1 4 0,0-1 0 16,0 1 3-16,-3-2 5 0,1-1 3 16,1 0 1-16,-1-2 1 0,0 1 0 0,2 1-4 15,0-4 6-15,2 2 3 0,3-3-2 0,3 0 2 16,2-2-5-16,3 1-16 0,1-2-23 16,0-1-12-16,0 1-2 0,3 1 15 0,3 0 29 15,2 2 19-15,3 2 8 0,0 1 6 0,4 2-1 16,0 2-5-16,1 1 3 0,-1 1-1 15,1 2-1-15,-1 0 3 0,1 0 0 0,-2-1-2 16,0 0 0-16,-2-2 0 0,-3-1-2 0,-2-2 1 16,2 1 5-16,-6-2 1 0,0-1 4 0,-3-1 9 15,1-2 7-15,-1 1 11 0,-4-2 12 16,-2 1 2-16,-5 1-8 0,-3-1-6 0,-3 0-15 16,-2-1-7-16,-4-1-5 0,-3-1-4 0,-3 0-6 15,-1 0-7-15,-1 2-5 0,0-2-14 0,1 0-17 16,5 1-28-16,4 1-47 0,5 0-102 0,6-1-216 15,3 1-1099-15</inkml:trace>
  <inkml:trace contextRef="#ctx0" brushRef="#br0" timeOffset="5662.72">13239 4906 2349 0,'0'0'364'0,"0"0"-253"0,0 0 15 0,0 0-6 0,0 0-16 16,0 0-15-16,0 0-15 0,0 0-19 0,0 0-21 16,0 0-14-16,0 0-12 0,0 0-5 15,0 0-1-15,-11-65-1 0,11 65-8 0,0 2-2 16,0 4 0-16,0 4-4 0,0 5 8 0,0 10 6 15,-2 7 1-15,2 10-1 0,0 3 7 16,0 5-2-16,2 4-1 0,-2 2 8 0,0 4-9 16,4 1 4-16,-1 4 2 0,-1-2 3 0,0-3-3 15,2-5 2-15,0-4-5 0,-2-5-8 0,4-6 7 16,-2-3-2-16,4-6-4 0,-6-2 6 0,4-6-3 16,-4-5-1-16,1-3 0 0,0-2-1 15,0-3-2-15,-2-1-5 0,0-1-16 0,1-2-22 16,-1 0-35-16,-1-1-43 0,0-1-68 0,0-2-138 15,0-1-331-15,0 0-984 0</inkml:trace>
  <inkml:trace contextRef="#ctx0" brushRef="#br0" timeOffset="5897.64">13602 5202 2070 0,'0'0'579'0,"0"0"-526"0,0 0-2 16,0 0-4-16,0 0 15 0,0 0 24 0,0 0 1 15,0 0-11-15,-1 140-11 0,1-112-22 0,1-1-13 16,0 1-12-16,3 0-6 0,-1 3-3 0,0-1-1 16,2 1-3-16,-1-2-2 0,3 0-13 0,-2-4-25 15,2-1-35-15,0-4-62 0,-1-3-101 16,2-5-202-16,-5-5-783 0</inkml:trace>
  <inkml:trace contextRef="#ctx0" brushRef="#br0" timeOffset="6312.68">13922 4999 2517 0,'0'0'123'0,"0"0"14"0,0 0-21 0,0 0-26 15,0 0-25-15,0 0-29 0,0 0-18 16,0 0-16-16,0 0-4 0,0 0 2 0,0 0 4 0,0 0 5 16,0 0 2-16,0 0-1 0,34 89 0 0,-19-70 0 15,3 2-3-15,2-1 4 0,2 0-5 16,1 0 0-16,2-4-1 0,3 0-3 0,-3-4 4 16,2 1-4-16,-3-2 1 0,0-1-1 0,0 0-2 15,-2 0 2-15,-3 1 0 0,1-1 2 16,-3 0-4-16,-2 1 0 0,-4 0-4 0,0 2-2 15,-3 0 4-15,0 0-1 0,-5 1 1 0,2 0 5 16,-3 1-3-16,-2 0-2 0,0 1 2 0,0 2-1 16,-8 0 4-16,1-1 5 0,-3 3 5 15,-3 0 3-15,-2 1 0 0,-3 2 1 0,-2 1 1 16,-5 1 6-16,1-2 0 0,-4 2-2 0,-2-2-1 16,-1 0-8-16,-1 1 0 0,0 0-6 15,1-1-3-15,1 1 0 0,1-2-3 0,6-1 3 16,0 0-2-16,3-3 0 0,5-2-3 0,4-3-4 15,3-4-4-15,6-2-12 0,2-4-14 0,0 0-21 16,3-2-19-16,8-1-44 0,5-1-84 16,-5-3-218-16,0 1-1197 0</inkml:trace>
  <inkml:trace contextRef="#ctx0" brushRef="#br0" timeOffset="6629.65">14328 4391 2906 0,'0'0'47'0,"0"0"24"0,0 0-15 0,0 0-8 16,0 0-14-16,0 0-11 0,0 0 2 0,0 0 2 15,0 0 2-15,0 0 2 0,158 108 8 16,-94-54-9-16,9 5-6 0,-2 6-9 0,-2 3-9 15,1 5 1-15,-3 5 2 0,-6 7 1 0,-9 5-2 16,-8 1 1-16,-12 0-8 0,-7 0 3 16,-13-1 2-16,-10-4 0 0,-3-3-2 0,-12-4 0 0,-8-5 2 15,-5-6-5-15,0-3 2 0,-2-8 0 16,0-3-8-16,-3-2-6 0,1-2-12 0,-3-2-21 16,-4-3-26-16,5-3-37 0,-1-1-69 0,-3-2-137 15,12-11-302-15,7-12-1030 0</inkml:trace>
  <inkml:trace contextRef="#ctx0" brushRef="#br0" timeOffset="7165.77">11719 7999 1985 0,'0'0'195'0,"0"0"-51"0,0 0 2 0,0 0 3 16,0 0-8-16,0 0-14 0,140-58-23 0,-98 46-26 15,4 1-25-15,4 0-19 0,0 1-10 16,1 1-11-16,1 1-2 0,1-1 0 0,4 1-7 16,-4-1-1-16,3 0 1 0,-3 1-3 0,0 0-1 15,-2 0-8-15,-4 0-22 0,0 1-31 16,0 1-32-16,-5 1-52 0,-6 0-64 0,-2 1-125 15,-11 3-253-15,-7 0-949 0</inkml:trace>
  <inkml:trace contextRef="#ctx0" brushRef="#br0" timeOffset="7412.07">11678 8302 2140 0,'0'0'184'0,"0"0"-34"0,0 0-44 16,0 0-13-16,0 0 19 0,0 0 22 0,0 0 7 16,0 0-20-16,157-11-22 0,-90-4-21 0,9-5-14 15,7-1-15-15,6-4-10 0,-1-2-7 16,-2 1-13-16,1 2-5 0,-3 0 0 0,-7 2-12 16,-3 1 3-16,-7 1 1 0,-5 1-3 0,-5 0 0 15,-6 3 2-15,-2-2-9 0,-4 1-7 0,-3 1-14 16,-5-1-24-16,2-1-23 0,2-1-30 15,-3 0-50-15,0 1-86 0,-11 3-237 0,-7 5-1201 0</inkml:trace>
  <inkml:trace contextRef="#ctx0" brushRef="#br0" timeOffset="13982.28">15286 7050 1676 0,'0'0'229'0,"0"0"45"16,0 0-38-16,0 0-32 0,0 0-23 0,0 0-31 16,0 0-31-16,0 0-30 0,0 0-32 0,0 0-31 15,0 0-24-15,0 0-23 0,-38-71-1 16,38 85 4-16,8 8 9 0,1 9 18 0,4 7 4 15,1 2-2-15,3 3 2 0,2 0-5 0,-1 1-3 16,3-2-1-16,0-2 0 0,0 0 0 16,1-1-2-16,0-5 0 0,3 0-5 0,-2-3-8 15,-1 0-16-15,0-1-41 0,-1-1-52 0,-1-2-67 16,-2 1-82-16,-6-5-159 0,-3-6-333 0,-2-6-613 16</inkml:trace>
  <inkml:trace contextRef="#ctx0" brushRef="#br0" timeOffset="14230.59">14803 7952 1589 0,'0'0'183'0,"0"0"21"15,-147 4 0-15,107-3-15 0,12-1-4 16,15 0-34-16,6 0-44 0,7 0-55 0,1 0-37 16,10 0-13-16,10-4 5 0,9 1 25 0,10-4 15 15,12-1 1-15,12-3-7 0,7-2-7 16,6-2-7-16,10-1-7 0,-1-1-1 0,3-1-2 15,2 2-4-15,-1 0 0 0,-1 2-4 0,-4 3-4 16,-4 3-4-16,-8 2-2 0,-2 0-2 0,-9 3-4 16,-2 1-7-16,-7 2-23 0,-3 0-36 15,-3 3-43-15,-7 6-56 0,-6 1-67 0,-5 7-88 16,-10-4-189-16,-8-3-929 0</inkml:trace>
  <inkml:trace contextRef="#ctx0" brushRef="#br0" timeOffset="14741.54">14831 8526 1524 0,'0'0'849'0,"0"0"-777"0,0 0 26 16,0 0-1-16,0 0-16 0,0 0-28 0,0 0-21 16,0 0-9-16,0 0 1 0,0 0 10 15,0 0 6-15,0 0 1 0,0 0-1 0,126 66-4 16,-87-38-10-16,2-1-2 0,1 2-4 0,1-2-4 16,-1-1-5-16,0-2 2 0,-2-4 2 0,-2-3-4 15,-1-3 4-15,1-4-6 0,-6-2-5 16,-1-3 2-16,-1-4 3 0,-8-1 1 0,3 0 3 15,-5-6 7-15,-4-3-5 0,2-2 6 0,-1-3-2 16,-3-2-7-16,-2-2-1 0,3-1-2 16,-6-3-2-16,-3-2-7 0,2-2 4 0,-7-3-2 15,-1-1-5-15,0-1 4 0,-9-4-7 0,-2 1-7 16,-2-5 4-16,-5-2 2 0,0-1-1 0,1-2 4 16,-2 2 3-16,2 3-5 0,-2 5 8 0,8 6 2 15,0 4-5-15,3 6 4 0,6 3 0 16,1 2-5-16,1 2 1 0,2 1-1 0,7-1-2 15,7 0 0-15,5 1 7 0,4-1-3 0,13 0 1 16,4 1 5-16,9 1-6 0,5 0 0 16,5 2 1-16,5 0 1 0,1 5-2 0,-2-2-1 0,3 2 0 15,-4 1-5-15,-1 1-4 0,-4 0-14 16,-4 0-49-16,-5 0-71 0,-3 3-106 0,-15 1-232 16,-11-2-1154-16</inkml:trace>
  <inkml:trace contextRef="#ctx0" brushRef="#br0" timeOffset="15133.26">15969 8369 1511 0,'0'0'1082'0,"0"0"-966"16,0 0 8-16,0 0-31 0,0 0-7 0,0 0-7 15,0 0-16-15,0 0-10 0,0 0-21 16,0 0-18-16,0 0-9 0,0 0-3 0,0 0 0 15,0 0-1-15,133-88 2 0,-95 82-2 0,-3 1-3 16,3 2 3-16,0 1-1 0,-4 2-1 0,-1 0-2 16,-1 4-6-16,-5 3-6 0,-6 2-6 0,-2 1-1 15,-7 4-13-15,-2 0 1 0,-3 2 0 0,-6 2-2 16,-1 2 14-16,-4 2 7 0,-6 1 4 16,-6 2 7-16,0 0 6 0,-7 3 2 0,1-2 1 15,-3 0 1-15,-2-2-5 0,-2 0-2 0,4 1 8 16,-4-4-3-16,0 1-1 0,-1-1 1 15,0-2-4-15,1-1 2 0,6-4 6 0,5-4 6 16,5-2-3-16,6-5 1 0,6 0-5 0,1-3-7 16,1 0 5-16,8 0 8 0,4 0 8 0,6 0 6 15,8-3 3-15,6-2-5 0,6-1-7 16,9-1-6-16,3-1-7 0,3 0-4 0,5-1 1 16,1 2-6-16,0 0-24 0,-3 0-51 0,2 2-87 15,-1-2-161-15,-15 1-391 0,-15 2-912 0</inkml:trace>
  <inkml:trace contextRef="#ctx0" brushRef="#br0" timeOffset="15628.63">17635 7140 1341 0,'0'0'121'0,"0"0"50"0,0 0 25 15,0 0-16-15,-134-23-31 0,107 30-38 0,3 7-17 16,-4 5-14-16,-2 6-12 0,0 6-11 0,5 6-13 15,-1 5-6-15,6 2-6 0,7 8-3 16,3 1 4-16,6 3 0 0,4 2 0 0,3 2-5 16,8-1 0-16,8 0-4 0,1-1-3 0,5 1-2 15,4-4-1-15,3 0-5 0,-1-3-2 16,2-2-3-16,2-1-6 0,1-3-8 0,2-1-16 16,0-4-39-16,3-3-68 0,0-8-83 0,1-5-116 15,-9-11-308-15,-9-7-871 0</inkml:trace>
  <inkml:trace contextRef="#ctx0" brushRef="#br0" timeOffset="16064.81">18520 7255 2493 0,'0'0'41'0,"0"0"-17"0,0 0-12 16,0 0 5-16,0 0 19 0,0 0 23 15,0 0 3-15,-87 139 0 0,70-98-9 0,1-1-18 16,1 1-13-16,-1 3-5 0,0-1-6 0,-2-2-1 16,0 0-1-16,0-4 0 0,0-3-3 0,1-6 0 15,-1 0 0-15,4-4-3 0,-3-2 0 16,0-1-6-16,-3-2-10 0,0 0-15 0,-1-4-11 16,-2-1-8-16,1-3-2 0,0-4 5 0,-2-1 1 15,0-4 5-15,1-2 5 0,0-1 12 0,1-5 10 16,-1-5 7-16,6-1 6 0,0-4-1 15,1-4 2-15,5-4-2 0,3-2-7 0,5-1-4 16,3 2-7-16,0 0-5 0,9 3-1 0,3 0 10 16,5 1 16-16,4 3 22 0,3 0 24 0,5 1 11 15,-1 3 3-15,2 3-4 0,-1 3-7 16,0 5-15-16,-2 3-8 0,1 5-4 0,-3 8-11 16,1 2 3-16,-1 4 0 0,-1 3-2 0,0 2 2 15,-1 0 5-15,1 2-7 0,-3 1 0 0,1-1 0 16,-2 0-8-16,-2 1 0 0,2-1-3 15,-3 0-4-15,3-1-6 0,1-2-21 0,3-2-48 16,-1-4-82-16,2-6-115 0,4-3-165 0,-7-3-398 16,-6-4-462-16</inkml:trace>
  <inkml:trace contextRef="#ctx0" brushRef="#br0" timeOffset="16268.04">18969 7494 1511 0,'0'0'690'0,"0"0"-610"16,0 0-21-16,0 0-50 0,0 0 12 0,0 0 37 16,0 0 16-16,0 0 1 0,0 0-11 0,-8 123-23 15,14-94-13-15,2-1-6 0,1 1-8 0,3-4-5 16,-1-2-1-16,4-1-4 0,1-2-6 16,3-1-1-16,0-3-13 0,1-1-37 0,0-2-41 15,-4-2-68-15,2-1-79 0,-5-2-141 0,-2-4-429 16,-3 0-192-16</inkml:trace>
  <inkml:trace contextRef="#ctx0" brushRef="#br0" timeOffset="16463.13">18661 7812 2504 0,'0'0'134'15,"0"0"5"-15,0 0-27 0,0 0-17 0,0 0-26 16,0 0-6-16,0 0-6 0,0 0-13 0,0 0-10 15,0 0-14-15,123-77-7 0,-85 66-5 16,5 2-2-16,5-1-4 0,3 1-2 0,3-1-3 16,4 1-30-16,3 2-42 0,0 2-76 0,-1-1-116 15,-4 3-139-15,-13 0-333 0,-15 2-825 0</inkml:trace>
  <inkml:trace contextRef="#ctx0" brushRef="#br0" timeOffset="17130.86">19751 7558 2082 0,'0'0'100'16,"0"0"7"-16,0 0 2 0,0 0 10 0,0 0 1 15,0 0-7-15,-45 137-31 0,40-107-21 16,0 5-17-16,0 2-14 0,3 1-12 0,0 2-3 16,2 3-6-16,0-1-1 0,0 2 9 0,2 0-6 15,3-4-1-15,2-3 0 0,2-4-16 0,1-3 3 16,0-5 3-16,0-3-4 0,0-8-2 15,-1-1-1-15,-1-5-3 0,-3-3-4 0,0-3 12 0,-1-2 6 16,-3 0 11-16,1-2 12 0,0-8 1 16,0-1-3-16,-1-5-7 0,1-4-3 0,-2-2-2 15,0-2-5-15,0-1 2 0,0-2-6 0,-5-5-2 16,0 1 0-16,-3-2-10 0,1-4 0 16,-4-1-4-16,1-1 0 0,1-6 1 0,0 0-3 15,1-3 1-15,-1-1-2 0,2 0-3 0,2 2-1 16,1 4-2-16,1 6 0 0,2 7 6 0,1 6 2 15,0 6-3-15,0 1-5 0,0 6-14 0,7 2-14 16,-1 1-3-16,4 2-6 0,5 0 4 16,-1 2 14-16,6 0 7 0,-1 2 11 0,2 1 11 15,4 1 2-15,0 0 0 0,-2 0 5 0,5 1 4 16,-2 2 0-16,-2 2 8 0,-3 1 0 16,-5-1-2-16,-5 0-1 0,-2 1-7 0,-5 1-1 15,-4 0 1-15,0 1 5 0,-6 2 7 0,-2 2 3 16,-5 0 4-16,0 3-3 0,-6 0 0 0,0 3-5 15,-1-2-3-15,-2 2-1 0,1 1-4 16,-2-1 4-16,2-2-3 0,3-1-2 0,3-3 1 0,2-1-4 16,7-3-1-16,1-1-5 0,4-1-6 15,1-1-3-15,0 0-5 0,2 0 2 0,6 0 3 16,0 0 6-16,4 0 4 0,0-1 7 0,6 1 9 16,3-1-1-16,0 2 4 0,6-1-1 0,2-1-2 15,-1 3 2-15,2-2 5 0,0 1 2 16,-1-2 2-16,-2 2-3 0,-4-1-3 0,-6 0-4 15,-2 1-3-15,-5 0 3 0,-1-2-3 0,-3 2 0 16,-1-2 3-16,-5 0 0 0,0 0 4 16,0 0 6-16,0 2 3 0,-6-1 4 0,-2 0 2 15,-3 1-2-15,-5 0-6 0,0 0-5 0,-4-2-3 16,-4 2-6-16,2-2-1 0,-7 0-17 0,4-1-36 16,0-1-47-16,2-2-96 0,5 0-204 15,6 0-1039-15</inkml:trace>
  <inkml:trace contextRef="#ctx0" brushRef="#br0" timeOffset="17383.51">20481 7099 2749 0,'0'0'10'0,"0"0"-2"16,0 0 1-16,0 0 20 0,0 0 18 0,0 0 14 15,128 71 5-15,-97-45-3 0,3 7-12 0,-2 4-14 16,3 6-10-16,1 5-11 0,-5 3-5 0,-9 4-2 16,-3 2-7-16,-9 0 1 0,-5 3 3 15,-5-1-4-15,-3-1 0 0,-4-2 2 0,-3-2-6 16,-2-5-2-16,-1-2-6 0,2-5-24 0,0-3-57 16,1 0-90-16,1-3-162 0,3-11-492 15,2-6-777-15</inkml:trace>
  <inkml:trace contextRef="#ctx0" brushRef="#br0" timeOffset="17830.17">21856 7163 2294 0,'0'0'125'0,"0"0"17"0,0 0-19 16,0 0-44-16,0 0-50 0,0 0-14 0,0 0 2 16,0 0 14-16,0 0 23 0,-21 136 7 0,20-79 1 15,0 5-16-15,1-2-7 0,0 1-11 16,0-2-10-16,0-6 4 0,1-1-10 0,3-6-3 15,-1-2 0-15,-1-1-3 0,0 0-2 0,3-2-1 16,0 0 1-16,-3 4-9 0,4-5-6 0,-3-1-32 16,4-4-60-16,-4-5-93 0,5 1-163 0,-6-12-547 15,2-6-698-15</inkml:trace>
  <inkml:trace contextRef="#ctx0" brushRef="#br0" timeOffset="18191.71">22315 7688 1551 0,'0'0'1048'0,"0"0"-998"16,0 0-5-16,0 0-11 0,0 0-11 0,0 0 3 16,0 0-4-16,0 0 3 0,0 0-2 15,0 0-6-15,0 0-5 0,0 0 1 0,-34 133-8 16,46-115 0-16,2 0 4 0,1-2-4 0,2-2-2 15,-1 1 1-15,2-4-5 0,2 0-7 0,1-2-3 16,-3-1-6-16,2-2-12 0,-1-1-5 0,-5 0-4 16,5-2 2-16,-6-2 8 0,5 1 13 0,-6-2 7 15,3 0 7-15,-5-2 6 0,0-2 4 16,-5-1 4-16,2-2 3 0,-4-3 1 0,-2 1-3 16,-1-3 2-16,0-2-1 0,0 1-3 15,-5-2 2-15,-3-1-4 0,-1 0-3 0,-2 2-5 16,-3 0-2-16,-1 0-7 0,-2 1-3 0,0 1-1 15,-3 0-4-15,1 3 2 0,0 0-5 0,0-1-30 16,4 0-59-16,-2 1-102 0,0 0-215 0,5 1-503 16,7 3-128-16</inkml:trace>
  <inkml:trace contextRef="#ctx0" brushRef="#br0" timeOffset="18549">22551 7358 1970 0,'0'0'227'0,"0"0"-68"0,0 0 15 0,0 0-12 16,0 0-56-16,0 0-34 0,0 0-27 15,0 0-25-15,0 0-8 0,0 0 2 0,0 0-1 0,0 0 7 16,0 0 5-16,0 0-3 0,154 73-1 16,-112-46-4-16,-1 1-3 0,1-3-1 0,1-1-2 15,1-2 0-15,0-2-2 0,-2-1-3 16,0-2 0-16,3-3-1 0,-5-2-1 0,1-2 1 0,-3-2-2 15,1-1 1-15,0-2 1 0,-3 2-3 16,-3-4 1-16,-1 2 0 0,-5 0-2 0,-4-1 3 16,-3 2-6-16,-7 0-3 0,-2 0-6 0,-3 1-8 15,-5 0-2-15,-3 3-2 0,-2 4 7 16,-10 3 10-16,-5 5 9 0,-5 4 9 0,-8 6 2 16,-4 4-1-16,-6 1-3 0,-8 3 0 0,2 0-3 15,-8-1 1-15,1 1-2 0,3-2-5 0,-2-1 0 16,2-1-2-16,6 1-12 0,-2-3-50 15,6 1-82-15,5-2-165 0,8-8-594 0,13-9-723 0</inkml:trace>
  <inkml:trace contextRef="#ctx0" brushRef="#br0" timeOffset="19312.69">20979 9501 947 0,'0'0'179'15,"0"0"-20"-15,0 0 14 0,0 0-7 0,0 0-25 16,0 0-11-16,0 0-20 0,0 0-1 0,0 0 3 16,0 0-5-16,0 0 4 0,0 0-3 15,0 0-13-15,91-13-10 0,-56 11-1 0,11-2-11 16,-1 1-7-16,9-2-9 0,0-1-17 0,-2 2-8 16,6-1-8-16,-5-1-9 0,-2 0 0 15,-1-1-7-15,-6 1-5 0,-2-1-1 0,-2 0-1 16,-1 1 4-16,-6 0-6 0,-1 2-5 0,-6 0-17 15,0 2-22-15,-4 0-43 0,-4-1-62 16,-3 2-95-16,-2 1-138 0,-4 0-309 0,-3 0-832 0</inkml:trace>
  <inkml:trace contextRef="#ctx0" brushRef="#br0" timeOffset="19506.81">21517 9191 1376 0,'0'0'504'0,"0"0"-416"16,0 0-20-16,0 0-37 0,0 0 4 0,0 0 55 16,0 0 23-16,0 0 3 0,0 0-10 15,31 147-32-15,-19-116-22 0,0 3-11 0,3 1-12 16,-3-2-8-16,0-1-5 0,-1 0-6 0,5-1-5 16,-3-2-5-16,1 0-16 0,2-2-25 0,-1-2-69 15,3-2-124-15,-2-6-258 0,-7-8-1058 0</inkml:trace>
  <inkml:trace contextRef="#ctx0" brushRef="#br0" timeOffset="19755.58">22847 8960 2769 0,'0'0'30'0,"0"0"-13"0,0 0-8 16,0 0-3-16,0 0 11 0,0 0 24 0,0 0 4 16,0 0-7-16,-7 136-6 0,8-104-12 15,7-2-14-15,0 1 5 0,1-3-4 0,2 1-1 16,1-4 2-16,1 0-7 0,2 0-13 0,0-1-12 16,2-2-19-16,-2-1-41 0,3-3-56 0,-2 1-82 15,-3-5-129-15,-1-4-321 0,-5-3-837 0</inkml:trace>
  <inkml:trace contextRef="#ctx0" brushRef="#br0" timeOffset="19996.09">22311 9580 1095 0,'0'0'871'0,"0"0"-724"0,0 0-22 0,0 0-17 16,0 0-4-16,0 0 32 0,0 0 24 0,0 0-22 15,0 0-20-15,154-12-39 0,-98 11-24 16,5 0-6-16,2-1-13 0,6-2-7 0,-2 0-2 0,5 1-5 16,1-2-5-16,1-1-2 0,-3 0-4 15,-2 2-11-15,-2 0 1 0,-1 2 0 0,-3 1-7 16,-3 2-20-16,-5-1-38 0,1 1-45 0,-10 6-68 16,-2 1-106-16,-18 0-187 0,-7-2-901 0</inkml:trace>
  <inkml:trace contextRef="#ctx0" brushRef="#br0" timeOffset="20495.67">22265 10184 2657 0,'0'0'89'0,"0"0"-37"0,0 0-10 16,0 0-13-16,0 0-14 0,0 0 6 0,0 0 2 15,0 0-5-15,0 0 8 0,0 0 4 0,0 0-3 16,0 0-1-16,0 0 1 0,0 0-12 0,128 124-3 16,-100-104 4-16,-1-1-10 0,1-5 3 0,1 1 2 15,2-2-4-15,-1-1-2 0,1-4 5 16,-2-2-5-16,-1-2-3 0,-5-2 5 0,4-2-1 15,-5 0 0-15,-2-3 6 0,-5-3-2 0,2-2-5 16,-6 0-3-16,-1-1 1 0,-1-2-6 0,-5 0-1 16,1-1-3-16,-3-4-6 0,-2 0-5 0,-1-4-2 15,-6 1-5-15,2-3-7 0,-5-2 1 16,0-1-4-16,-2-5 3 0,-2 1 12 0,4-2 5 16,0-1 0-16,5 1 4 0,-1 1 5 0,5 2-6 15,1 5 8-15,0 4-2 0,3 6-3 16,4 3 1-16,2 1 2 0,-1 4 5 0,3-1-3 15,2 1 13-15,4 2 1 0,3-1 2 0,2 2 7 16,5 0-1-16,0 0-4 0,10 2 0 0,3 0-4 16,4 0-2-16,6-1 2 0,1-2-5 15,1 2-3-15,4-1-2 0,-2-2-1 0,-3 1-6 16,0-1-16-16,-4 2-23 0,-7 1-58 0,-4 1-68 16,-4 0-90-16,-3 0-156 0,-10 2-298 15,-8 1-560-15</inkml:trace>
  <inkml:trace contextRef="#ctx0" brushRef="#br0" timeOffset="20888.54">23054 10167 1713 0,'0'0'202'0,"0"0"-39"0,0 0-17 15,0 0 2-15,0 0-14 0,0 0-17 16,0 0-26-16,0 0-28 0,0 0-18 0,0 0-14 15,0 0-8-15,0 0-7 0,120-59-1 0,-98 55-4 16,0 0-7-16,3 1-3 0,-3 0 1 0,0 2-4 16,-1 1-1-16,-1 0 4 0,0 0-7 15,0 3-5-15,-7 1 2 0,3 2-1 0,-6 1-4 16,-1 1 1-16,0 0-6 0,-4 2-8 0,-3 0 1 16,1 0 0-16,-2 0 2 0,-2 2 5 0,-5 0 5 15,-5 2 2-15,0 1 5 0,-5 2 7 16,0-2 0-16,-4 3-1 0,-1-3 8 0,-4 1-4 15,3-2 0-15,-1-2 3 0,4 0-3 0,0-2 2 16,5-2 3-16,0-2 2 0,8-2 0 0,0-1-2 16,6-1-1-16,0-2-1 0,0 0 3 0,5 0 13 15,1 0 7-15,9 0 2 0,4-2 3 16,6-4-11-16,11 0-5 0,3 0-6 0,8-1-9 16,5 0-5-16,5-1-7 0,3 1-22 15,3-3-59-15,1 1-106 0,5 0-195 0,-17 1-576 16,-19 2-287-16</inkml:trace>
  <inkml:trace contextRef="#ctx0" brushRef="#br0" timeOffset="21479.23">24602 8753 1219 0,'0'0'487'0,"0"0"-403"0,0 0 8 16,0 0 27-16,0 0-2 0,-126 34 9 0,104-11-3 15,-2 8-33-15,-1 3-22 0,2 7-20 16,1 4-9-16,-1 0 1 0,6 2-3 0,0-3-1 15,5 1-5-15,4-5-10 0,5-3-1 0,3 3-3 0,3-2-6 16,9 1 1-16,5-1 4 0,5 0-3 16,5 0 8-16,3-6 4 0,4-1-9 0,5-4-2 15,3-6-5-15,0 0-19 0,2-6-37 0,-1-2-71 16,-1-5-113-16,1-1-170 0,-12-4-461 16,-11-2-420-16</inkml:trace>
  <inkml:trace contextRef="#ctx0" brushRef="#br0" timeOffset="21913.42">25298 8795 2595 0,'0'0'38'0,"0"0"-8"0,0 0-11 15,0 0-4-15,0 0 3 0,0 0 13 16,0 0 12-16,0 0 0 0,-73 143-9 0,63-104-10 0,1-1-7 15,1 1-9-15,3-1 2 0,-3 0-6 16,-1-1-2-16,0-3 3 0,0-3-3 0,1 0 1 0,-2-6-1 16,2-1 2-16,-1-3-9 0,-2 2 0 15,-2-4 4-15,0-1-7 0,-4-1-1 0,3-2-12 16,-1-4-10-16,-1-2-4 0,0-2 6 0,1-2 3 16,-4-3-6-16,-1-2-3 0,5 0-1 15,-3-2-1-15,0-6 12 0,1-2 6 0,2 0 3 16,-4-4 9-16,4-2-1 0,0-2-7 0,5-3 0 15,4-2-4-15,1-1-8 0,4 2 1 16,1 3 1-16,1 4-3 0,7 3 11 0,0 3 16 16,0 3 16-16,2 1 22 0,3 2 24 0,-1 2 13 15,1 1 1-15,0 0-5 0,4 4-13 0,1 6-13 16,1 1-4-16,1 4-2 0,2 2-9 16,1 4-4-16,-2-2-2 0,4 0-9 0,-2 0-1 15,4-1 1-15,-1-2-9 0,2 0-1 0,3-2 1 16,0 1-23-16,1-3-37 0,3 0-67 15,-1 0-145-15,-9-5-347 0,-8-2-988 0</inkml:trace>
  <inkml:trace contextRef="#ctx0" brushRef="#br0" timeOffset="22099.12">25333 9331 1641 0,'0'0'889'0,"0"0"-781"0,0 0-19 0,0 0-10 16,0 0-13-16,0 0 3 0,0 0-4 16,0 0-26-16,138-68-22 0,-99 61-7 0,2 0-9 15,1 1-11-15,-1 1-12 0,2 2-41 0,-1 1-86 16,0 1-117-16,-13 1-194 0,-6 0-1007 0</inkml:trace>
  <inkml:trace contextRef="#ctx0" brushRef="#br0" timeOffset="22749.21">26213 9188 1601 0,'0'0'403'0,"0"0"-323"16,0 0 6-16,0 0 38 0,0 0 11 0,0 0-10 16,0 0-22-16,-29 138-25 0,27-106-31 15,1 1-15-15,1 4-7 0,-1 0-11 0,1-1-5 16,0 3 0-16,0-4-4 0,1-1-2 0,4-4 2 15,4-6-4-15,2-2-1 0,0-5 5 0,4-3 3 16,-1-4 0-16,1-2-1 0,-3-3 0 0,1-2 1 16,-2-3 6-16,-1 0 9 0,0-2 1 15,-3-4 4-15,1-4 1 0,-2-2-3 0,2-1-1 16,-3-4-3-16,-1 2-7 0,-2-5-6 0,0 0-2 16,-2 0-1-16,0-4-4 0,0-2 2 15,-2 0-3-15,-3-2-1 0,-1-2-2 0,1-4 4 16,1 1-5-16,1-4-4 0,2-1-1 0,1-3-7 15,2-2 0-15,7-3-1 0,4-1-6 16,3 1 1-16,1 3 4 0,3 4-3 0,0 5 7 16,3 4-5-16,3 3-1 0,1 6-3 0,2 0 0 15,-2 4 2-15,3 5-6 0,0 3 10 0,-3 2 1 16,-2 1-1-16,0 4 4 0,-4 1-3 0,-4 1-6 16,-1 0-8-16,-6 3-2 0,-4 2-13 0,-4 2-1 15,-2 0 7-15,-3 3 4 0,-9 1 16 0,-4 3 16 16,-3 3 6-16,-7 1 1 0,-2 0 3 15,-2 2-4-15,-1 0-3 0,-2-1 5 0,6-2-2 16,0-1-6-16,4-1 2 0,4-3-3 0,3-2-2 16,6-2-3-16,5-1-6 0,2 0-6 15,1-3-6-15,2 1 3 0,0-1-1 0,4-1 2 16,1 2 7-16,4-2 3 0,0 2 6 0,4 1 6 16,5-1 2-16,2 2-3 0,1 0 5 0,-1 0 2 15,0 2-6-15,1-1 5 0,-4 2-1 16,-1-1-6-16,-2 1 4 0,0 0 2 0,-4-1 0 15,0 3 3-15,-3-3 0 0,-3 1-3 0,-2-2 2 16,0-1 7-16,-2 2 5 0,-2-1 6 0,-4 0 8 16,-4 0-2-16,-1 1 1 0,-5-1-1 15,0 1-4-15,-4-2-6 0,0 0-3 0,-3-1-3 16,0-1-8-16,0-2 4 0,2-1-14 0,1 0-29 16,0-2-47-16,3-2-112 0,3 2-291 15,7-1-1063-15</inkml:trace>
  <inkml:trace contextRef="#ctx0" brushRef="#br0" timeOffset="23012.97">27138 8679 2583 0,'0'0'155'0,"0"0"-162"0,0 0-4 0,0 0 35 15,0 0 26-15,0 0 15 0,0 0 3 0,136 89-12 16,-110-57-9-16,0 3-14 0,0 6-13 0,-4 5-5 16,-1 1-9-16,-7 2-4 0,-8 1 0 15,-5-1-4-15,-2-3 0 0,-9 1 2 0,-5-3-1 16,-2-1 0-16,-3-4 1 0,2-1-8 0,1-5-19 16,0-2-21-16,2-5-54 0,1-1-81 0,-1-3-157 15,6-7-512-15,3-6-690 0</inkml:trace>
  <inkml:trace contextRef="#ctx0" brushRef="#br0" timeOffset="23497.31">28366 8712 1829 0,'0'0'187'0,"0"0"-72"0,0 0 24 0,0 0 12 0,0 0-51 15,0 0-54-15,0 0-29 0,0 0-9 16,0 0 19-16,0 0 39 0,0 0 15 0,-7 170-3 0,12-97-6 15,1 3-21-15,3-1-22 0,-1-3-2 16,-4 1-2-16,0-3-5 0,0 0 8 0,-4-1 2 16,0-2-7-16,0-6-3 0,0-5-5 0,0-5-9 15,2-9-3-15,1-1 3 0,0-7-5 16,-1-4-2-16,0-1-5 0,1-6-35 0,-2-3-57 16,3-5-81-16,-3-2-116 0,1-6-208 0,0-3-1070 0</inkml:trace>
  <inkml:trace contextRef="#ctx0" brushRef="#br0" timeOffset="23728.77">28816 9186 2424 0,'0'0'22'16,"0"0"0"-16,0 0 37 0,0 0 18 0,0 0 28 0,0 0 11 15,0 129-21-15,0-95-19 0,0 0-20 16,0 0-17-16,2-2-17 0,4-1-7 0,-3-3-3 16,4 2-11-16,-4-4 2 0,4-2 2 0,-3 1-2 15,4-2-1-15,0-1-22 0,-3-1-45 0,4-4-69 16,0-4-96-16,-2-1-119 0,-3-6-292 16,3-2-923-16</inkml:trace>
  <inkml:trace contextRef="#ctx0" brushRef="#br0" timeOffset="24196.49">29091 8900 1856 0,'0'0'394'0,"0"0"-347"0,0 0 1 0,0 0 0 16,0 0-7-16,0 0 0 0,0 0 10 0,0 0 18 15,0 0 3-15,0 0-6 0,0 0-3 0,0 0-5 16,70 144-6-16,-42-109-4 0,3-3-8 16,3 1-9-16,5-5 0 0,3 0-1 0,-2-5-9 15,0-3-5-15,1 0-6 0,0-5-3 0,1-1 4 16,-1-1-2-16,0 0-3 0,-2-2-4 16,-1-2-1-16,-4 0 5 0,2 2-1 0,-6-2-1 15,-6 2-6-15,-4-1-5 0,-6 1-3 0,-5 3 3 16,-2 1-2-16,-6 2-3 0,-1 4 4 0,-3 5-2 15,-8 3 6-15,-6 3 7 0,-4 5-6 16,-5 0 5-16,0 3 0 0,-6 0 2 0,-3 0 1 16,3 2 4-16,-1 0-3 0,0 1 0 0,-3-5 8 15,4 0-3-15,0-3 1 0,3-4 1 0,1-1-10 16,4-2 3-16,4-3 3 0,2-2-1 0,2-2-1 16,1 0-3-16,4-4-2 0,1-4-4 15,2 0 4-15,4-2-2 0,-2-2 0 0,5-2 0 16,-2-1 2-16,0-2 1 0,1-1-2 0,1 1 2 15,0-3-5-15,1-1-10 0,-2 0-6 16,1 0-17-16,0 0-23 0,-1 0-15 0,2 0-35 16,-2-3-65-16,1-4-141 0,1 2-408 0,0 1-870 0</inkml:trace>
  <inkml:trace contextRef="#ctx0" brushRef="#br0" timeOffset="71217.86">1958 10479 1698 0,'0'0'117'16,"0"0"27"-16,0 0 13 0,0 0 1 0,0 0-29 15,0 0-15-15,0 0-10 0,-83-125-15 0,73 113-8 16,-2 3-8-16,2 1-17 0,-2 1-8 0,3 2-9 15,0 2-9-15,1 1-7 0,3 2-3 16,-1 0-11-16,3 5-11 0,-3 6 2 0,2 6-7 16,-4 8 2-16,3 11 8 0,-1 9-9 0,3 8 5 15,0 9 2-15,5 5-1 0,-2 3 5 16,5-1-2-16,5-4-1 0,0-2 0 0,7-7-3 16,0-5 2-16,4-5-3 0,3-6 0 0,2-6 0 15,4-4 3-15,1-8 1 0,4-5 3 16,4-6 5-16,-1-5-2 0,7-6 3 0,1 0 3 15,2-12-2-15,5-6 6 0,1-6-2 0,1-8 0 16,-2-4 0-16,3-6 0 0,-6-4 1 0,-6-3-4 16,-3-3-5-16,-10-2-12 0,-5 0-5 0,-12-1-7 15,-8-4-11-15,-6-5-1 0,-16-5-4 0,-7-3 0 16,-7 0 9-16,-8 2-2 0,-5 10-4 16,-6 12-11-16,-4 12-5 0,-6 13-6 0,-3 11 4 15,-6 11 6-15,2 3 9 0,-3 13 5 0,0 5-3 16,6 8 8-16,3 3-6 0,9 5 9 0,7 0 7 15,9 0 4-15,13-2 8 0,11-1-4 16,9-2 1-16,4 1 5 0,12 2 5 0,9 0 8 16,5 3 7-16,8 1 3 0,8 0-2 0,5-1 2 15,9 1 2-15,3 0-1 0,2 0 0 0,5-1 0 16,1-2-4-16,-2 0-3 0,-2-3-2 16,-5 3-6-16,-2 0-6 0,-8 0-4 0,-2 2-1 15,-5 2 0-15,-5 0 3 0,-5 1 0 0,-8 0-1 16,-5-2 1-16,-6-3 2 0,-7-1 0 15,-4-3 2-15,-2-2 4 0,-9-3-1 0,-4 0 5 16,-4-1 2-16,-7 0-1 0,0 0-1 0,-6-1-3 16,-1-2-5-16,0-2-12 0,0-4-10 15,7-3-26-15,-2-5-37 0,5-7-65 0,7-1-137 0,2 0-309 16,8-2-993-16</inkml:trace>
  <inkml:trace contextRef="#ctx0" brushRef="#br0" timeOffset="71565.74">3223 10225 1097 0,'0'0'226'0,"0"0"28"0,0 0-10 16,0 0-11-16,0 0-22 0,0 0-30 0,0 0-45 16,133-90-34-16,-102 76-33 0,1 1-26 0,6 2-13 15,1 0-14-15,-1 2-11 0,2 1 0 0,0 1-2 16,3 1 0-16,0 0 2 0,3 2-2 0,-2 2-13 15,1 2-21-15,-3 0-32 0,-6 3-64 16,-4 3-76-16,-6 2-100 0,-7-2-189 0,-9-3-557 0</inkml:trace>
  <inkml:trace contextRef="#ctx0" brushRef="#br0" timeOffset="71732.63">3321 10171 1764 0,'0'0'122'0,"0"0"-20"0,0 0 10 0,-122 86 10 15,104-50-30-15,6 4 0 0,4 5 4 16,1 3-13-16,7 4-19 0,0 2-20 0,11 1-14 16,-1 1-11-16,6 1-3 0,0-2-3 0,5-3-7 15,1-2-9-15,3-8-13 0,3-6-29 0,2-7-32 16,-1-7-46-16,4-3-85 0,-2-6-170 16,-8-4-451-16,-6-4-269 0</inkml:trace>
  <inkml:trace contextRef="#ctx0" brushRef="#br0" timeOffset="71931.36">3290 10534 2201 0,'0'0'80'0,"0"0"-39"16,0 0 1-16,0 0 8 0,0 0 10 15,0 0 27-15,0 0-4 0,0 0-24 0,142-27-24 16,-85 22-18-16,6-1-9 0,6-1-2 0,6-1 4 15,7 0-16-15,2 0-42 0,2-1-85 0,1 0-195 16,-22 2-578-16,-22 2-452 0</inkml:trace>
  <inkml:trace contextRef="#ctx0" brushRef="#br0" timeOffset="72161.96">4431 10214 2335 0,'0'0'54'0,"0"0"-21"0,0 0 4 0,0 0 17 0,0 0 13 15,0 0 21-15,0 0 0 0,0 0-25 16,117 4-21-16,-71-1-13 0,9 0-8 0,3 0-10 16,4-1 5-16,2-2-3 0,3 0-5 0,0 0 3 15,2 0-9-15,-2 2-24 0,-2-4-39 16,-4 0-64-16,-7 0-83 0,-4-1-103 0,-16 2-230 15,-11 0-971-15</inkml:trace>
  <inkml:trace contextRef="#ctx0" brushRef="#br0" timeOffset="72333.81">4766 10240 2269 0,'0'0'82'0,"0"0"9"16,0 0 22-16,0 0 5 0,0 0 3 0,-83 119 4 15,80-88-16-15,0 4-18 0,1 4-20 16,2 5-21-16,1 4-18 0,-1 4-12 0,3 2-7 16,3 1-6-16,0 0-7 0,4-1-14 0,2-1-35 0,1-2-61 15,2-5-99-15,-3-11-193 0,-3-13-1127 0</inkml:trace>
  <inkml:trace contextRef="#ctx0" brushRef="#br0" timeOffset="73631.83">5745 6265 2196 0,'0'0'2'0,"0"0"-2"0,0 0 29 16,0 0 32-16,0 0 21 0,-27 141 15 0,18-104-2 15,1 4-17-15,2 1-24 0,-3 2-15 0,0 2-15 16,3-1-7-16,0 1-1 0,-3-3-6 15,7-5-3-15,-4-5-1 0,5-4-1 0,1-8-2 16,0-3 2-16,0-5 0 0,3-5-1 0,1-5 1 16,-2-1 5-16,0-2 7 0,2-3 7 0,-1-7 3 15,2-7-7-15,0-4-8 0,-2-5-3 16,0-3-3-16,-3-3 2 0,0-1 2 16,0-4-4-16,-6-3 0 0,-3-3 0 0,-1-4 1 0,-3-5-1 15,0-5 2-15,-1 2-1 0,5 1-2 16,5 9 0-16,0 9 3 0,1 8 3 0,3 9 8 15,0 6 8-15,0 6-5 0,4 3-5 0,1 3-11 16,1 1-12-16,6 3-1 0,0 8 1 0,8 6 1 16,0 7 3-16,6 7 3 0,2 9-2 0,3 7 2 15,4 5 1-15,-2 3-1 0,2 1 0 0,-1-3 0 16,-1-2 2-16,-2-8-3 0,1-5 3 16,-1-8-1-16,0-3-2 0,-3-5 2 15,-1-5 0-15,-4-2-1 0,-3-7 4 0,-1-3 0 0,-2-4 1 16,-2-1 7-16,1-6 4 0,-3-5 7 0,-1-7 5 15,-2-2 1-15,-3-7-4 0,-1-1-7 16,0-6-2-16,-4-4-8 0,-3-3-4 0,1-8 3 16,-1-2-5-16,-8-7-3 0,3-3 1 0,-1-4 0 15,-3-5-1-15,-2-1 0 0,4 1-2 16,-2 3-9-16,2 6-13 0,0 4-20 0,6 12-29 16,-1 11-47-16,1 11-58 0,-1 14-143 0,2 6-213 15,1 3-1061-15</inkml:trace>
  <inkml:trace contextRef="#ctx0" brushRef="#br0" timeOffset="75446.15">5057 11288 2170 0,'0'0'172'0,"0"0"22"0,0 0-5 15,0 0-33-15,0 0-29 0,0 0-22 0,0 0-30 16,0 0-25-16,0 0-13 0,0 0-15 0,0 0-4 16,0 0-8-16,0 0-3 0,0 0-5 0,-20-87-4 15,32 78 2-15,4-2 0 0,6 1-2 16,4-1 1-16,1 4 3 0,1-2-3 0,2 2 0 16,0 4 1-16,-2 1-3 0,1 2-1 0,-3 1 1 15,2 6 0-15,-4 2-5 0,-1 3 3 16,-5 3-1-16,0 2 1 0,-7 1 4 0,-1 0-6 15,-3 3 1-15,-6 3-1 0,-1 3 4 0,-7 0 2 16,-6 2 3-16,-1 0 4 0,-7 0-6 16,-5-3 5-16,-3 2 1 0,-3-1-3 0,-2-1 2 15,-3 0-2-15,-3-1-1 0,-2 0 0 0,1-2 6 16,1-4-1-16,4-2-1 0,9-7 4 0,7-4 0 16,10-2 3-16,5-3 1 0,5-1-6 0,0 0-10 15,3-1-7-15,3-3 5 0,5-2 4 16,8-2 6-16,6-1 2 0,6-4-5 0,6-1-2 15,7-1 0-15,1 0 1 0,5 2-1 0,3 1-1 16,5 4-7-16,0 1-37 0,0 2-65 0,3 2-116 16,-17 1-287-16,-14 1-1175 0</inkml:trace>
  <inkml:trace contextRef="#ctx0" brushRef="#br0" timeOffset="75829.29">6603 10960 2207 0,'0'0'143'0,"0"0"22"0,0 0 0 16,0 0-34-16,0 0-25 0,0 0-23 16,0 0-31-16,0 0-20 0,0 0-8 0,0 0-13 15,0 0 1-15,0 0 1 0,119-53-7 0,-80 49 0 16,4-1 0-16,8 1-1 0,2 2-5 15,5 1 4-15,2-1-3 0,1-1-4 0,-2 2-1 16,-3-1-24-16,0 1-29 0,-6 1-37 0,-5-2-48 16,-5 2-46-16,-8 0-60 0,-4 0-103 0,-12 0-164 15,-8 0-478-15</inkml:trace>
  <inkml:trace contextRef="#ctx0" brushRef="#br0" timeOffset="75996.38">6658 11181 1402 0,'0'0'236'16,"0"0"15"-16,0 0-33 0,0 0-42 0,0 0-28 16,0 0-20-16,0 0-19 0,0 0-12 0,0 0-17 15,115-19-29-15,-61 8-21 0,6-1-12 0,6-2-5 16,0-1-8-16,6-1-16 0,5 3-44 16,1-1-105-16,-21 4-250 0,-17 3-1182 0</inkml:trace>
  <inkml:trace contextRef="#ctx0" brushRef="#br0" timeOffset="76667.53">8868 10348 2558 0,'0'0'140'0,"0"0"-46"0,0 0 25 0,0 0-4 16,0 0-35-16,0 0-33 0,0 0-25 0,0 0-21 15,0 0 3-15,0 0 1 0,0 0-4 0,0 0 7 16,-32 134-1-16,48-86-1 0,0 4 1 0,4-1 0 15,1 3-4-15,5-2-1 0,-1 1 3 16,3-1 0-16,0 0-9 0,-3 1-7 0,0-3-9 16,-3-2-19-16,-2-2 1 0,-4-7-10 0,-2-7-17 15,-5-7-7-15,-5-6-15 0,1-6-14 16,-5-4-12-16,0-4-2 0,-3-3 4 0,-2-2 5 16,-4-2-5-16,-3-5-18 0,-3-4-14 0,0-2 6 15,-2-3 18-15,-4-3 15 0,-1 0 14 0,0-4 25 16,-1-3 22-16,0-1 31 0,8-1 39 15,-1 1 28-15,6 0 32 0,6 4 36 0,0 3 10 16,3 0 1-16,6 3-1 0,4-1-16 0,1 2-9 16,4-1-13-16,3 1-17 0,4 0-11 0,1-1-8 15,2 2-10-15,3-2-14 0,1 2-6 16,-2 1-12-16,3 0-7 0,1 0 3 0,0 2-6 16,-1 0 0-16,-5-1 1 0,3 1 1 0,-5-1 0 15,-2 0 6-15,-3 1 7 0,-5-2-1 0,-3-1 5 16,-4-2 5-16,2-1-4 0,-5-1 2 0,-2-2 2 15,0-2-10-15,0 1-1 0,0 2 1 0,0 2-4 16,0 4 3-16,0 5 7 0,-1 4 0 16,1 3-4-16,-1 1 2 0,1 1-14 0,0 0-18 15,0 2 2-15,0 7-9 0,0 6 7 0,1 10 15 16,3 7 3-16,2 10 7 0,2 7 1 0,4 6 3 16,-1 2-5-16,4 3-2 0,0 0-1 15,-1-2-6-15,3-2 1 0,2-2-1 0,-1-1-3 16,2 0-3-16,-2-1-11 0,4-4-34 0,-3 1-49 15,-2-4-72-15,2-1-120 0,-8-12-318 16,-2-12-1018-16</inkml:trace>
  <inkml:trace contextRef="#ctx0" brushRef="#br0" timeOffset="78485.68">10634 10980 2484 0,'0'0'154'0,"0"0"-94"0,0 0 1 0,0 0 2 15,0 0 5-15,0 0 13 0,0 0-8 0,0 0-28 16,0 0-23-16,0 0-14 0,0 0-10 16,0 0 11-16,41-11 0 0,-12 16 0 0,3-3 1 15,5 0-2-15,4-1-1 0,5-1-5 0,2 0-21 16,5 0-46-16,-1 1-54 0,2-1-103 16,0 0-174-16,-14 0-334 0,-14 0-830 0</inkml:trace>
  <inkml:trace contextRef="#ctx0" brushRef="#br0" timeOffset="78655.88">10685 11269 1747 0,'0'0'200'16,"0"0"-14"-16,0 0-40 0,0 0-51 0,0 0-12 16,0 0-16-16,0 0-18 0,0 0 3 15,0 0-9-15,0 0-16 0,159-15-11 0,-106 4-8 16,8-2-26-16,5 1-52 0,4 1-102 0,8-3-140 15,-18 4-266-15,-19 3-917 0</inkml:trace>
  <inkml:trace contextRef="#ctx0" brushRef="#br0" timeOffset="78862.7">12389 10471 1943 0,'0'0'423'0,"0"0"-254"16,0 0 30-16,0 0-28 0,0 0-41 0,-123-31-31 15,108 42-36-15,1 7-22 0,3 7-12 16,3 5-10-16,5 4-12 0,3 3 1 0,0 4-1 0,7-3-9 16,4 0 8-16,7 2-4 0,1-1-1 15,3 0 0-15,7 0-16 0,3-1-24 0,4-1-35 16,4 1-40-16,1-2-52 0,3-4-82 16,-1-2-155-16,-9-10-392 0,-12-7-667 0</inkml:trace>
  <inkml:trace contextRef="#ctx0" brushRef="#br0" timeOffset="79086.77">11689 11325 2335 0,'0'0'93'0,"0"0"-17"16,0 0-13-16,0 0-15 0,0 0 24 15,0 0 34-15,0 0 23 0,0 0-13 0,135 15-33 16,-64-15-28-16,10 1-25 0,8-1-10 0,7-5-3 15,4-1-7-15,1-2-2 0,2-2-2 0,-1 0-7 16,-2 1-11-16,-3-1-11 0,-4 1-26 16,-4 2-33-16,-9 1-37 0,-9 1-55 0,-10 4-81 15,-11 1-139-15,-16 1-333 0,-14 3-704 0</inkml:trace>
  <inkml:trace contextRef="#ctx0" brushRef="#br0" timeOffset="79599.41">11830 12078 2669 0,'0'0'34'0,"0"0"-12"0,0 0-14 16,0 0-5-16,0 0 25 0,0 0 24 15,0 0 8-15,0 0-9 0,0 0-11 0,0 0-12 16,0 0-6-16,126 71-2 0,-95-59-7 0,-1-4 2 16,2-2-2-16,0-2 0 0,2-1 0 15,1-3-2-15,1 0-1 0,-1 0-1 0,1-5-2 16,-4-2 1-16,-2-2-1 0,-4-1-1 0,-3 0-5 15,-6-1-2-15,-2 2-1 0,-6-3-4 0,-4-1 2 16,-4-2 1-16,-1-2-3 0,-1-3 2 0,-7-2-7 16,-5-3-4-16,-2 1-4 0,-4-2-6 0,-1-2 4 15,-4 0 4-15,1-1 10 0,2 0 5 16,1 1 6-16,0 3 3 0,7 4-1 0,2 5 5 16,4 3 2-16,4 5 2 0,2 4-3 0,1 0 1 15,0 3-1-15,0 0-3 0,5 0 0 0,6 0-3 16,4 1-1-16,6 0 3 0,5 0 3 15,8 0-1-15,6 0-1 0,6 0 1 0,6 1-4 16,6-2 1-16,1-1-1 0,2 0-5 0,0 1-3 16,-1-1-16-16,0 0-29 0,-3 1-42 15,-3-1-65-15,-5 2-92 0,-5 0-161 0,-14 0-402 16,-11 0-629-16</inkml:trace>
  <inkml:trace contextRef="#ctx0" brushRef="#br0" timeOffset="79962.67">12521 11935 2243 0,'0'0'170'0,"0"0"-18"0,0 0 1 15,0 0-7-15,0 0-3 0,0 0-14 0,0 0-34 0,0 0-35 16,0 0-31-16,0 0-21 0,0 0-6 16,0 0 0-16,0 0-2 0,50-56 0 0,-15 48 0 15,6-1-1-15,0 4 1 0,2-1 0 0,2 2-4 16,-1 2-3-16,-3 2 2 0,-1 1-4 0,-5 4-7 15,-3 3-7-15,-3 1-8 0,-6 3-8 16,-5 1 0-16,-3 1 0 0,-8 1-4 0,-3 2 6 16,-3 0 7-16,-1 2 6 0,-5 2 12 0,-6 1 7 15,-5 0 2-15,-2 1 3 0,-3 0 2 16,-2-1-1-16,-4-2 1 0,0 1 3 0,0-1-2 16,-2-2-1-16,-1 0 1 0,-1 0 1 0,1-3 0 15,4-3 1-15,2-2 2 0,7-4-3 16,4-1 2-16,7-4 1 0,5-1-4 0,1 0-2 15,2 0-8-15,9-2-4 0,7-4-1 0,9-3 5 16,11 0 3-16,14-6-1 0,7-1-3 0,10-3-25 16,8 1-50-16,8-3-83 0,5 1-168 15,-22 4-416-15,-19 5-803 0</inkml:trace>
  <inkml:trace contextRef="#ctx0" brushRef="#br0" timeOffset="80332.63">14405 10549 1757 0,'0'0'751'0,"0"0"-714"0,0 0 0 15,0 0-6-15,0 0-13 0,0 0 13 0,0 0 19 16,0 0 7-16,0 0 9 0,-132 98-3 0,101-45-13 16,0 8-10-16,1 4-11 0,2 7-10 15,4 4-1-15,0 7 17 0,0 3 5 0,5 5 1 16,5-1-3-16,4-3-16 0,7-2-9 0,5-6-2 15,10-1-1-15,11 0-4 0,10-1-1 0,7 1-1 16,8-6-4-16,10-4-8 0,3-7-10 16,3-6-25-16,6-7-31 0,1-5-43 0,0-5-68 15,0-4-113-15,-19-9-278 0,-16-10-1009 0</inkml:trace>
  <inkml:trace contextRef="#ctx0" brushRef="#br0" timeOffset="81168.03">15056 10662 1514 0,'0'0'214'0,"0"0"51"0,0 0 5 0,0 0-67 15,0 0-64-15,0 0-67 0,0 0-50 0,0 0-15 16,0 0 12-16,0 0 5 0,0 0 19 0,0 0 5 16,0 0-7-16,-13 114-5 0,22-80-9 15,1-1-9-15,0 1-7 0,2 0-1 0,0-2 1 16,1 0-5-16,3 0 5 0,-2-2-9 0,2 0-26 15,2-2-50-15,-3-2-79 0,2 0-137 0,-5-9-334 16,-4-7-941-16</inkml:trace>
  <inkml:trace contextRef="#ctx0" brushRef="#br0" timeOffset="81413.71">16017 10516 2653 0,'0'0'109'0,"0"0"6"0,0 0-24 15,0 0-33-15,0 0-27 0,0 0-14 0,0 0-6 16,0 0-1-16,0 0 3 0,0 0 8 0,0 0-1 16,24 135-4-16,-12-94 4 0,6 2-8 0,1-1-3 15,3 0-4-15,0 1-10 0,7-2-2 16,-2-1-27-16,-3 2-40 0,5 1-44 0,-5 2-94 15,3 2-146-15,-8-12-656 0,-9-11-375 0</inkml:trace>
  <inkml:trace contextRef="#ctx0" brushRef="#br0" timeOffset="81679.97">15418 11723 2960 0,'0'0'57'0,"0"0"-12"0,0 0-13 0,0 0-4 16,0 0 2-16,0 0 5 0,0 0-1 0,0 0 1 16,0 0-8-16,0 0-2 0,0 0 1 0,11 132-9 15,-1-101-1-15,3 1-4 0,-2 0-8 16,6 3 3-16,-3 0-2 0,5 0-23 0,1 0-39 15,1 0-67-15,0-4-127 0,-4-9-309 0,-5-9-1117 0</inkml:trace>
  <inkml:trace contextRef="#ctx0" brushRef="#br0" timeOffset="81878.9">16155 11983 2979 0,'0'0'75'0,"0"0"-36"0,0 0-19 16,0 0-6-16,0 0-11 0,0 0 3 15,0 0-1-15,0 0-8 0,0 0-3 0,0 0-5 16,140-48-20-16,-109 46-31 0,1-1-46 0,4 0-70 16,-2-2-105-16,-5 3-218 0,-10 0-1025 0</inkml:trace>
  <inkml:trace contextRef="#ctx0" brushRef="#br0" timeOffset="82078.44">16936 11598 2135 0,'0'0'479'0,"0"0"-360"16,0 0-7-16,0 0-24 0,0 0-21 0,0 0 5 16,0 0-3-16,0 0-8 0,0 0-3 0,0 0-5 15,0 0-11-15,0 0-5 0,-21 135-8 0,20-99-10 16,0 1-9-16,0 1 0 0,1 0-4 15,0 0-2-15,0 1 0 0,1 3-9 0,-1-3-18 16,0-1-31-16,2-5-46 0,3-3-60 0,1-5-82 16,1-3-158-16,-3-9-478 0,2-5-714 0</inkml:trace>
  <inkml:trace contextRef="#ctx0" brushRef="#br0" timeOffset="82412.78">16946 10780 2833 0,'0'0'22'0,"0"0"8"0,0 0-9 0,0 0-2 0,0 0 14 15,0 0 1-15,0 0 9 0,0 0 3 16,0 0-10-16,176 141 1 0,-108-80-5 0,3 9-8 15,1 7-7-15,-3 5-1 0,-7 4-6 0,-6 1 1 16,-12-4 1-16,-10-4-6 0,-7-6 2 16,-13-3-2-16,-8-7-1 0,-6-1 0 0,-8-3 3 0,-9-2 2 15,-7 1-1-15,-4-3 0 0,-5-3-1 16,1-3-3-16,-2-3 1 0,-2-1-5 0,2-5 2 16,-2-5 0-16,4 0 2 0,0-5 3 0,2-5-9 15,2-2-4-15,6-6-12 0,2-3-14 16,7-4-16-16,2-3-29 0,2-3-40 0,3-4-70 15,5 0-166-15,0 0-934 0</inkml:trace>
  <inkml:trace contextRef="#ctx0" brushRef="#br0" timeOffset="90280.46">2952 12959 98 0,'0'0'189'0,"0"0"-2"0,0 0 9 16,0 0 15-16,0 0 5 0,0 0-3 0,0 0-12 16,0 0-25-16,0 0-19 0,0 0-18 0,0 0-15 15,0 0-10-15,-102-98-7 0,99 95-11 0,1 3-6 16,-1-1-13-16,1 1-17 0,2 0-16 15,0 0-15-15,0 0-17 0,0 0-9 0,0 0-8 16,0 0-11-16,0 0 2 0,7 2 6 0,3 2 7 16,2 1 21-16,8 0 11 0,3-2 8 0,7 0 6 15,1-3-4-15,7 0-5 0,1-3-2 0,4-1-5 16,2-2 1-16,2-1-5 0,0-2-5 16,-3 1-8-16,0-1 0 0,-3-2-2 0,-2 3-1 15,-1-1 6-15,-6 0-8 0,-3 1 0 16,-6 1-2-16,-5 2-4 0,-5 2 4 0,-3 1-4 0,-5 2 6 15,-4 0 6-15,-1 0 9 0,0 0 8 16,-4 0 0-16,-1 0-8 0,-7 2-15 0,-5 1-8 16,-4 3-4-16,-9 1-2 0,-3 1 3 0,-7 2-2 15,-5-3-4-15,-3 2 2 0,-6 0-3 16,-2-2 0-16,-6 1 1 0,0-4 1 0,0 3 3 16,-1 0 3-16,5-1 3 0,1-2 0 0,6 2-3 15,7-1 0-15,5-1-1 0,9 1-1 16,7 0 0-16,7-2-4 0,5 1-12 0,8-2-21 15,3 3-11-15,0-1 1 0,3 4 6 0,7 3 17 16,3 5 11-16,5 1 3 0,2 4 7 0,8 5 2 16,2 1 6-16,2 4 1 0,-1 2 0 0,0 2 5 15,-1 0-4-15,-2 4-1 0,-4 3-3 0,-3 0 0 16,-2 1 2-16,-5-1 0 0,-4-5 2 16,-4-1-1-16,-1-4 0 0,-3-3 1 0,-2-3 1 15,0-5 1-15,-2-2 3 0,-2-3-1 16,3-3-3-16,-2-1 0 0,-1 0-2 0,1-3 1 15,1-2 0-15,2-1 0 0,0-4-6 0,0 0 2 16,0-1-1-16,3-1 3 0,5 2 5 0,4-2 5 16,7 0 5-16,3 0 1 0,8-6-3 0,4-2 0 15,6 1-7-15,5-4-1 0,1 2 0 0,3-2-3 16,1 2 0-16,3 0 0 0,-1 0 2 16,-2 0-4-16,0 2 2 0,-7-1-3 0,-2 2-4 15,-2 1-4-15,-5-1-25 0,-3 0-33 0,-5 1-52 16,-4 1-81-16,-4 0-136 0,-3 2-210 15,-9 1-971-15</inkml:trace>
  <inkml:trace contextRef="#ctx0" brushRef="#br0" timeOffset="90797.68">3256 13425 1288 0,'0'0'179'15,"0"0"43"-15,-143-17 31 0,102 13-32 16,12-2-27-16,12 4-21 0,7-1-37 0,5 1-34 0,5 1-45 15,0-2-42-15,5 0-25 0,5-1 1 0,9-2 16 16,8-3 16-16,7-3 7 0,8-1-6 16,5-1-7-16,4-1-6 0,7 1-2 0,-4-1-3 15,5 1-4-15,0 0 2 0,-1 3-6 0,0-2-4 16,-2 0-11-16,-1 1-9 0,2-1-14 16,-5-2-3-16,-1 1 4 0,-4-1 0 0,-4 3 14 15,-5-1 7-15,-4 1 6 0,-8 2 9 0,-4 2 4 16,-4 2-1-16,-8 3 1 0,-3 1 4 0,-5 2-1 15,-2 0 10-15,0 0 2 0,0 1-2 16,0 5 0-16,-5 2-1 0,0 4 5 0,-4 4 4 16,-4 4 6-16,2 3-5 0,-4 2-3 0,-1 1-4 15,0 3-4-15,-3 0-3 0,1 1-5 16,1 1 0-16,-3-1-7 0,3-1 4 0,-2-1-2 16,2-3-9-16,1-3-11 0,0-3-23 0,2-3-25 15,0-2-25-15,-1-6-31 0,1-1-30 0,0-4-37 16,0-3-50-16,-1-5-57 0,1-6-60 0,0-3-8 15,1-2 35-15,-1-5 70 0,3-4 123 0,1 0 115 16,1-5 110-16,4-1 92 0,1-2 48 16,1 1 9-16,3 1-5 0,-2 4 9 0,2 6 6 15,0 7 3-15,3 3-10 0,2 4-37 0,-1 4-40 16,-2 0-44-16,4 2-41 0,-1 1-34 0,3 0-18 16,2 5-8-16,2 3-3 0,6 5 6 15,1 5-5-15,6 3 0 0,3 2 1 0,3 1-4 16,3-1-1-16,-1 0-2 0,2-2-14 15,1-3-35-15,-1-1-62 0,1-2-120 0,-8-7-238 16,-10-2-970-16</inkml:trace>
  <inkml:trace contextRef="#ctx0" brushRef="#br0" timeOffset="91549.71">4498 13338 1683 0,'0'0'152'0,"0"0"2"0,0 0 4 0,0 0-11 16,0 0-31-16,0 0-35 0,0 0-33 0,0 0-31 16,0 0-18-16,0 0-3 0,0 0 2 0,0 0 3 15,0 0 3-15,22-62 2 0,-15 54 0 0,-5-1 2 16,1-2 5-16,-2 1 3 0,-1 1 1 0,0-1 6 16,-3 3 1-16,-3 0-5 0,-4 1 1 0,-4 0-6 15,1 4-3-15,-5 1 7 0,-3 1-2 16,1 0 4-16,-2 2-1 0,1 6-3 0,1 1 0 15,0 3-1-15,3 1 4 0,3 3 0 0,4-1-5 16,-1 0 1-16,6 2-6 0,1-2-3 16,5 1-6-16,-1-1 0 0,5-1 2 0,4 0 2 15,1-2 9-15,3-1-4 0,4 0 2 0,0-1-2 16,4-2-3-16,3-1 2 0,1-1-1 16,1-2 0-16,-2-3-5 0,4-1 0 0,0 0-6 15,-1-4-9-15,2-3 2 0,1-2-6 0,-3-1 3 16,0-2 8-16,-1-1-1 0,-4-1 3 0,-1-3 5 15,-3 1-2-15,-4 0 4 0,-3 0-2 16,-2-2-1-16,-3 0 1 0,-3 0-1 0,-3 1 5 0,0-1 0 16,-1 5 1-16,-5 0-1 0,3 1-1 15,-1 4 1-15,2 1-1 0,-1 3 1 0,2 1-1 16,1 2-2-16,0 1-8 0,0 0-7 0,0 0-11 16,0 0-3-16,0 1 4 0,2 3 5 15,5 2 10-15,-3 1 4 0,3 1 4 0,2 0-2 16,-1 1 1-16,4 2 1 0,-1-1 0 0,1 1 3 15,2 1-1-15,1 2 0 0,-2 0 0 0,4 1-3 16,-5 2 0-16,3 0-2 0,-1 1 2 0,-3 1 1 16,0 0-1-16,-2 0 2 0,-2-2-1 15,-2 0 1-15,-1-3 1 0,-1-3 0 0,-3-2 2 16,2-4-2-16,-2-1 5 0,1-3 3 0,-1-1 5 16,0 0 7-16,0 0-4 0,0-3-4 15,0-4-8-15,-3-4-9 0,-2-2-1 0,1-2 1 16,0-2 2-16,-1-1 0 0,3 0-2 0,0-1-5 15,2-1-7-15,0 2 1 0,3-1-3 16,6-4 4-16,0 3 1 0,3-1 1 0,1 2-1 16,6 2-1-16,-1 3 10 0,3 1 7 0,-5 5 9 15,-1 2 6-15,0 4 0 0,-1 2 1 0,-2 0-1 16,4 6 3-16,0 5-3 0,-1 1 1 0,-1 0-1 16,2 5-1-16,-2 0 0 0,1 1-4 15,-1 1-3-15,-1 1-4 0,-2-2-2 0,-1 0-2 16,1-1 0-16,-2 0-1 0,-1 1-10 0,1-4-21 15,-3 0-29-15,0-2-42 0,3-4-74 0,-1-3-131 16,-3-2-246-16,-1-2-1009 0</inkml:trace>
  <inkml:trace contextRef="#ctx0" brushRef="#br0" timeOffset="91671.98">5396 13014 1866 0,'0'0'126'0,"0"0"9"0,0 0-18 16,0 0-33-16,0 0-24 0,0 0-27 0,0 0-41 15,0 0-40-15,0 0-38 0,0 0-77 0,0 0-97 16,0 0-189-16,0 0-926 0</inkml:trace>
  <inkml:trace contextRef="#ctx0" brushRef="#br0" timeOffset="92198.05">5868 13231 981 0,'0'0'153'0,"0"0"3"16,0 0 45-16,0 0 51 0,0 0 0 0,0 0-46 16,0 0-61-16,0 0-55 0,0 0-34 0,0 0-21 15,0 0-3-15,0 0 0 0,0 0-4 16,0 0 1-16,7-55-8 0,-8 50-2 0,-2 0-4 16,2 2-2-16,-1-1-1 0,-2 2-4 0,0-1 2 15,1 1-6-15,-1 1-7 0,-1 1-7 16,-4 0-11-16,-2 1-1 0,0 5 5 0,-6 5 4 15,3 2 7-15,-4 1 7 0,3 3 6 0,-1 1 0 16,4 2 5-16,-2 0 2 0,2-1-5 0,4 0 4 16,-2 1 4-16,4-3-4 0,4 1 3 15,2-2-6-15,0-2-2 0,1 0-1 0,3-1 0 16,4-1 3-16,2-3-2 0,0 0 2 16,2-3 0-16,2-1 0 0,1-1 0 0,-2-4 2 0,5 0-2 15,1 1 3-15,0-7 2 0,2-1-5 0,-4-1 2 16,4-2-8-16,-2 0 0 0,1-2 0 15,-2-1 1-15,0-1 3 0,-2 0-1 0,-2-2 1 16,0-2-2-16,-1 0 2 0,-1-2 1 0,-2 2 2 16,-5 0 3-16,1 1 2 0,-5 2 0 15,-1 1-2-15,0 3 6 0,-1 1-4 0,-5 3 2 16,3 2 2-16,-4 2-1 0,1 0 3 0,-1 2-6 16,-3 1-4-16,2 0-8 0,-4 5-4 0,2 2 2 15,0 2-3-15,-1 2 1 0,1 0 0 0,5 0-2 16,0 2-1-16,5-1 7 0,0 1-9 15,0 0 1-15,5 1 0 0,3-1-9 0,6 1 4 16,0-1-11-16,6 0-18 0,3 1-33 0,5 0-27 16,4-1-64-16,5 1-131 0,-10-4-296 15,-9-3-993-15</inkml:trace>
  <inkml:trace contextRef="#ctx0" brushRef="#br0" timeOffset="92465.88">6721 12833 1954 0,'0'0'144'15,"0"0"13"-15,0 0-12 0,0 0-27 0,0 0-32 16,0 0-11-16,0 0-5 0,0 0-2 0,0 0 18 15,0 0 2-15,10 121-16 0,-6-86-5 16,4 2-19-16,-1 1-16 0,-4 2-6 0,1 4-6 16,-2 4-4-16,0 1-3 0,-2 2-5 0,-6-1-13 15,3-2-36-15,0 1-67 0,-3-3-134 16,3-12-337-16,-2-11-1094 0</inkml:trace>
  <inkml:trace contextRef="#ctx0" brushRef="#br0" timeOffset="92779.5">6677 13998 2804 0,'0'0'64'0,"0"0"12"0,0 0 0 0,0 0 2 15,0 0 0-15,0 0-18 0,-117 125-14 16,108-107-22-16,6 0-12 0,0-2-4 0,3-1-7 0,0 0 2 15,5-2 2-15,3-3 1 0,1 1-4 16,3-4 1-16,-1 0-2 0,2-2 1 0,4-3 4 16,-2-2 0-16,1 0-3 0,2 0 2 0,-5-3-1 15,-1-3-3-15,3-1 2 0,-4-1-1 0,0-1-2 16,-2 0 1-16,-2-3 1 0,-1 0 1 16,0 0-2-16,-2-2-6 0,-3 0-14 0,-1-2-20 15,0 1-22-15,0-1-36 0,-7 2-46 0,0 0-74 16,-7 2-162-16,5 4-410 0,2 3-790 15</inkml:trace>
  <inkml:trace contextRef="#ctx0" brushRef="#br0" timeOffset="95712.59">9846 13677 1776 0,'0'0'73'0,"0"0"14"16,0 0 15-16,0 0-3 0,0 0-5 0,0 0-12 15,-130 92-8-15,115-59-9 0,4 6-1 16,1 5-5-16,5 3-5 0,0 1-1 0,7 1-8 0,-2-2-6 16,4-3-4-16,5-2-1 0,4-3-6 15,0-1-2-15,6-4 1 0,2 0 4 16,1-6 6-16,2-4-1 0,-1-4 6 0,2-6-3 15,2-4-1-15,0-3 1 0,2-3-4 0,2-4-5 16,2-6-4-16,1-7-3 0,2-7-7 0,-3-5-1 16,1-5-6-16,0-4-7 0,-4-5-5 0,-4 0-5 15,-1-2-7-15,-8-1 0 0,-1-3-1 0,-7-1-2 16,-6-3 2-16,-3-2-4 0,-4 0-4 16,-12-3 3-16,-2 0 3 0,-6 1 2 0,-5 4 4 15,-2 4-1-15,0 10-6 0,-2 7 3 0,-4 9-4 16,3 8-4-16,-3 9 4 0,-1 2 2 0,1 11 7 15,0 5 5-15,2 3 9 0,4 0 6 16,3 1 1-16,5 1 4 0,6-1-6 0,6 3-4 16,9 2 1-16,2 2 0 0,4 3 3 0,12 6 4 15,2 3 3-15,7 5-4 0,5 2 2 0,3 4-4 16,4 0-1-16,3-2 3 0,-2 0-1 16,0-1-1-16,3-4-2 0,-5 1-1 0,-4-2-1 15,-2-1 1-15,-7-1-1 0,1-2 3 16,-4-3-5-16,-5-3 0 0,-3-3 1 0,-5-3 1 15,-3-2 0-15,-2-3 3 0,-2-1-3 0,-2-2-4 0,-2-2 4 16,-4 0-7-16,-3-1-11 0,0-1-13 16,-2-1-22-16,1-3-31 0,-1-1-44 0,1-3-71 15,0-3-157-15,4 0-393 0,3-3-817 0</inkml:trace>
  <inkml:trace contextRef="#ctx0" brushRef="#br0" timeOffset="95980.25">10417 13810 1940 0,'0'0'105'0,"0"0"35"0,0 0 25 16,0 0-15-16,0 0-26 0,0 0-34 0,0 0-27 15,0 0-16-15,0 0-9 0,0 0-4 0,0 0 0 16,0 0 3-16,146-70-4 0,-105 67 0 0,5 3-2 15,2-1-10-15,7 0-5 0,2 0-9 16,0-1 0-16,2 0-1 0,-2-1-3 0,-1 1 5 16,-4 1-8-16,-2 2-1 0,-5-1-15 0,-1 0-28 15,-8 4-44-15,-4 2-51 0,-3 2-78 0,-9 0-132 16,-4 0-314-16,-7-3-864 0</inkml:trace>
  <inkml:trace contextRef="#ctx0" brushRef="#br0" timeOffset="96171.89">10706 13844 2267 0,'0'0'104'0,"0"0"20"15,0 0 0-15,0 0-26 0,0 0-9 0,0 0-16 16,0 0-7-16,-102 138-9 0,102-104-7 16,7 2-11-16,2-1-11 0,3 4-8 0,4-1-10 15,0-1-2-15,3 4-2 0,-1-2-1 0,3-2-8 16,1-4-18-16,1-5-26 0,2-5-43 0,-1-6-49 15,-2-3-84-15,1-6-137 0,-7-4-299 16,-7-1-876-16</inkml:trace>
  <inkml:trace contextRef="#ctx0" brushRef="#br0" timeOffset="96360.84">10675 14159 1750 0,'0'0'212'0,"0"0"17"15,0 0 0-15,0 0-35 0,0 0-61 0,0 0-45 16,0 0-25-16,0 0-10 0,0 0 2 16,0 0-3-16,0 0-15 0,0 0-10 0,155-83-13 15,-110 71-7-15,2 0-4 0,0 0-2 0,3 3-20 16,-1-1-38-16,1 0-57 0,-3-1-105 0,1 2-179 16,-14 3-470-16,-10 1-604 0</inkml:trace>
  <inkml:trace contextRef="#ctx0" brushRef="#br0" timeOffset="96646.12">11590 13765 1965 0,'0'0'160'0,"0"0"6"0,0 0-7 15,0 0-31-15,0 0-24 0,0 0-17 0,0 0-8 16,0 0-10-16,0 0-4 0,0 0 1 0,0 0-6 16,115-21-8-16,-77 18-8 0,4-1-12 15,3 2-12-15,1 1-5 0,4-1-5 0,0 0-3 16,-4 2-2-16,0 0-3 0,-5 2-3 0,-2-2-5 16,-4 0-11-16,-1 0-16 0,-3 0-19 15,-2 2-28-15,-2 1-34 0,-3 2-47 0,-2-1-85 16,0-1-123-16,-10-1-286 0,-3 1-861 0</inkml:trace>
  <inkml:trace contextRef="#ctx0" brushRef="#br0" timeOffset="96845.81">12013 13744 2060 0,'0'0'106'0,"0"0"9"15,0 0 8-15,0 0 16 0,0 0 16 0,0 0-4 16,-74 131-9-16,65-91-30 0,2 4-35 15,4 4-21-15,1 4-21 0,2 0-12 0,0-1-7 16,7 1-6-16,0-1-5 0,4-3 1 0,2-4-3 16,3-4-5-16,-1-7-10 0,3-4-22 0,-1-5-35 15,-1-4-61-15,0-3-92 0,-2-7-219 16,-8-3-1189-16</inkml:trace>
  <inkml:trace contextRef="#ctx0" brushRef="#br0" timeOffset="98096.72">13253 13419 602 0,'0'0'238'0,"0"0"56"0,0 0 5 0,0 0-27 16,0 0-19-16,0 0-40 0,0 0-38 0,0 0-35 15,0 0-46-15,0 0-32 0,0 0-25 0,0 0-6 16,0 0 14-16,0 0 15 0,-66 74 11 16,60-26 10-16,0 12-3 0,0 7-3 0,1 4-4 15,1 4-6-15,2 3-17 0,1 2-5 0,1 2-3 16,1 3-4-16,-1 2 8 0,5 0-8 15,1-5-4-15,1-7-14 0,3-11-6 0,2-7-3 16,1-4-5-16,1-7 0 0,-2-4-1 0,0-3-3 16,2-4-4-16,-1-5-9 0,-3-4-27 0,1-5-31 15,0-5-37-15,-1-3-62 0,2-5-80 0,2-5-179 16,-4-1-494-16,-4-2-654 0</inkml:trace>
  <inkml:trace contextRef="#ctx0" brushRef="#br0" timeOffset="98430.43">13591 14167 1768 0,'0'0'155'0,"0"0"33"16,0 0 2-16,0 0-33 0,0 0-24 15,0 0-28-15,0 0-24 0,0 0-23 0,0 0-12 16,0 0-11-16,0 0-3 0,0 0-4 0,0 0-3 15,128-116-7-15,-107 116-2 0,1 0-5 16,-4 2-5-16,3 4 1 0,-1 1-2 0,-1 0-3 16,-1 3 1-16,1 0 0 0,-7 2-3 0,1 1 1 15,-5-1 2-15,-1 1-3 0,-5-1 4 16,-2 2-1-16,0 1 0 0,-3 0 4 0,-7 0 1 16,-2 0 1-16,-4 0-2 0,-3-1 2 0,0 1-7 15,-3-2 2-15,0-1 1 0,-4-3-9 0,1-1-5 16,3-1-16-16,-2-2-18 0,1-2-24 0,5-1-34 15,3-2-45-15,3 0-71 0,-1 0-125 16,7-3-219-16,2 1-936 0</inkml:trace>
  <inkml:trace contextRef="#ctx0" brushRef="#br0" timeOffset="98647.64">14152 13916 1455 0,'0'0'224'0,"0"0"-13"15,0 0-36-15,0 0-14 0,0 0-2 0,0 0-8 16,0 0-6-16,0 0-25 0,0 0-15 16,-131 90-13-16,119-71-15 0,-2 1-14 0,4 2-13 15,3 0-13-15,0 2-14 0,5 1-7 0,2 1-10 16,0-1-2-16,5 0-1 0,4 1 0 16,4-2-1-16,0 1-1 0,5-1-9 0,2-1-22 15,2-2-42-15,2-3-67 0,4-3-93 0,1-2-181 16,-8-6-409-16,-5-2-745 0</inkml:trace>
  <inkml:trace contextRef="#ctx0" brushRef="#br0" timeOffset="99112.87">14325 14225 1917 0,'0'0'199'0,"0"0"17"0,0 0-17 0,0 0-47 16,0 0-45-16,0 0-29 0,0 0-18 0,0 0-14 15,0 0-10-15,69-118-13 0,-45 107-8 0,4 0-4 16,0 3-1-16,-1 2-3 0,0 0-5 16,1 2-2-16,-6 2-4 0,0 2-4 0,-2 0 3 15,-3 3-2-15,-5 4-4 0,-3 1-3 0,-5 1-3 16,0 3-4-16,-4 2 0 0,-1 3-5 0,-7 0-8 16,-3 3-4-16,-6 1-7 0,-2-1 1 15,0 2-2-15,-2 0 5 0,-1 0 8 0,1-4 8 16,0-1 15-16,0-2 6 0,2-2 3 0,0-2 1 15,5-3 2-15,-3-1 2 0,6-1 1 16,2-1 6-16,4-1-7 0,0 0 1 0,6-1 0 0,-1 1-1 16,0-1 6-16,6 2 4 0,1 0 4 15,1-1 3-15,6 1 2 0,0 1 0 0,5-1-1 16,1 1 1-16,2-1-3 0,3 0-5 16,0 1 0-16,2 0-6 0,-2 0 1 0,2 1-2 15,-4 0 0-15,-2-1 3 0,0 1-3 0,-2-1-1 16,-6 1 0-16,1-1-4 0,-8-2 7 0,1 1-1 15,-5-1 4-15,-1 0 2 0,-1 0 4 0,0 0 6 16,-3 0 5-16,-6 1 4 0,-2 0-7 0,-2-1-6 16,-4 1-8-16,-3 0-5 0,-1-1-1 15,-2 1-3-15,-2 0-1 0,3-1-9 0,1 1-12 16,-1-2-24-16,3 0-30 0,-1-1-37 0,6-1-59 16,-2-1-113-16,7 0-279 0,6 0-1005 0</inkml:trace>
  <inkml:trace contextRef="#ctx0" brushRef="#br0" timeOffset="99530.36">15031 14040 1301 0,'0'0'217'0,"0"0"15"0,0 0-18 0,0 0-27 16,0 0-26-16,0 0-17 0,0 0-25 0,0 0-20 16,0 0-18-16,0 0-13 0,0 0-6 0,0 0-2 15,0 0-7-15,0 0-5 0,134-107-10 16,-110 105-5-16,3 2-6 0,-3 0-5 0,2 0-4 15,-4 6-9-15,-1 2-3 0,0 0-2 0,-2 2-2 16,-1 2 0-16,-5 0-1 0,1 2-3 16,-5 1 0-16,-1 0 2 0,-2 1 0 0,-6 3 0 15,0-2 2-15,-6 0-2 0,-4-1 0 0,-2 0-1 16,-6-1-4-16,0-1-2 0,-2-1-4 0,-2-1-2 16,0-5-11-16,1 2-10 0,-1-2-14 15,1 0-22-15,1-2-21 0,0-1-28 0,1-2-48 16,2-1-76-16,4-1-146 0,4 0-308 0,4 0-590 0</inkml:trace>
  <inkml:trace contextRef="#ctx0" brushRef="#br0" timeOffset="99733.44">15643 13907 1683 0,'0'0'138'0,"0"0"-7"0,0 0 4 16,0 0 21-16,0 0 6 0,0 0-2 15,-134 70-24-15,108-49-21 0,-2 0-15 0,4 3-22 16,2 0-11-16,3-2-22 0,5-3-19 0,5-1-11 16,3-4-12-16,5 0-1 0,1 0-1 15,1 0-2-15,7-1-7 0,3 1-1 0,2 0-24 16,4-1-43-16,3-1-60 0,2-1-95 0,-1 0-143 16,-2-4-289-16,-9-3-869 0</inkml:trace>
  <inkml:trace contextRef="#ctx0" brushRef="#br0" timeOffset="100079.79">15601 14206 1819 0,'0'0'336'0,"0"0"-151"16,0 0-17-16,0 0-29 0,0 0-37 0,0 0-27 16,0 0-24-16,0 0-15 0,0 0-16 0,0 0-7 15,0 0-8-15,0 0-4 0,0 0 2 0,0 0-8 16,123-45 3-16,-109 46 0 0,3 4-2 15,-4 1-1-15,2 3 0 0,-1-1 1 0,-3 1-2 16,1 1 2-16,-3 2-3 0,-2 0-4 0,-5 0 4 16,-2 2-2-16,0 0 1 0,-4 1 4 0,-5 1 0 15,-3 1 2-15,-4 1 4 0,1-2 4 0,-1-1-1 16,-4 2 1-16,1-2 1 0,0-1-2 16,3-1 3-16,-2-1 7 0,1-3-1 0,5 0 2 15,2 0 1-15,1-4-8 0,5-1 2 16,2 0-3-16,-1-2-8 0,3 1 0 0,0-1-3 15,7-1 2-15,2 0 1 0,3-1 5 0,7 0-1 16,2-1-8-16,9-5-15 0,1-1-26 0,6-3-36 16,3 0-63-16,-3-3-106 0,-6 4-232 0,-10 2-1038 15</inkml:trace>
  <inkml:trace contextRef="#ctx0" brushRef="#br0" timeOffset="100379.23">16265 14021 2263 0,'0'0'145'0,"0"0"3"0,0 0-16 16,0 0-28-16,0 0-28 0,0 0-16 0,0 0-12 16,0 0-9-16,0 0-15 0,0 0-9 0,0 0-4 15,0 0-4-15,133-37 2 0,-108 40-3 0,-2 4-2 16,-1 1-3-16,-2 1-2 0,0 1 1 15,-2 1 0-15,-4 2-2 0,1 0-1 0,-5 0-3 16,-5 0-1-16,-2 0 1 0,-3-2 0 0,0 1-3 16,-4 0 2-16,-5-1 0 0,-2-1 3 0,-3 1 3 15,-4-2 1-15,-2-1-1 0,-3 1-2 16,-4-2-2-16,-2 1-7 0,-1-2-10 0,0-1-11 16,0 0-21-16,4-3-31 0,-1 0-45 0,5-2-74 15,1 0-146-15,3 0-279 0,9 0-864 0</inkml:trace>
  <inkml:trace contextRef="#ctx0" brushRef="#br0" timeOffset="100612.61">16890 13885 1698 0,'0'0'284'0,"0"0"-80"0,0 0-50 0,0 0-16 15,0 0 1-15,0 0 3 0,0 0-14 0,0 0-23 16,-130 26-24-16,111-11-18 0,-1 2-3 15,0-1-8-15,1 4-6 0,3 0-2 0,1-1-15 16,4 2-9-16,3-1-4 0,5-1-9 0,2 2-3 16,1-1-1-16,0 0 0 0,4 0 0 0,5 1-1 15,3-2-3-15,4 2-11 0,0-4-26 16,2 0-32-16,2-1-61 0,5-3-84 0,-1-1-137 0,-7-6-301 16,-4-2-958-16</inkml:trace>
  <inkml:trace contextRef="#ctx0" brushRef="#br0" timeOffset="100829.34">16996 14091 2098 0,'0'0'232'0,"0"0"-36"0,0 0-47 16,0 0-36-16,0 0-27 0,0 0-10 0,0 0-9 16,0 0 0-16,0 0-5 0,0 0-8 15,0 0-7-15,-44 123-11 0,41-92-4 0,0 3-9 16,2-1-8-16,1 2-6 0,0-2-3 0,0 2-1 15,0-5-6-15,7 0-18 0,1-1-24 16,-2-3-33-16,4-4-45 0,1-4-44 0,0-4-65 16,4-5-132-16,-4-5-335 0,-3-3-852 0</inkml:trace>
  <inkml:trace contextRef="#ctx0" brushRef="#br0" timeOffset="101265.25">17187 13700 2422 0,'0'0'179'0,"0"0"-88"0,0 0 18 0,0 0 8 16,0 0-20-16,0 0-9 0,0 0-29 0,0 0-26 16,0 0-15-16,0 0-12 0,0 0 0 15,0 0 1-15,0 0 3 0,32 34 6 0,-17-17 2 16,2 2-1-16,3-1-1 0,1 2-2 0,2 1-4 15,2 0-3-15,0 1-1 0,1 0-1 0,-2 0-3 16,3 1 3-16,0-1-1 0,-1 0 0 16,3-1 1-16,-1-3-3 0,-4 0 0 0,4-1 3 15,-6-3-1-15,1-3-2 0,-2-1 2 0,-4-2-4 16,1 0 0-16,-5-1 4 0,-3-2-2 16,-1 0-3-16,-2-1 0 0,-4-1-1 0,0 1-2 15,-2 0 2-15,-1 1-1 0,0 1-3 0,0 3 2 16,-1 3 1-16,-3 3 1 0,-4 4 3 15,-2 5-1-15,-3 5-1 0,-4 2 1 0,-3 4 2 0,-1 1 1 16,-2 5 1-16,-5-1 3 0,3 1 3 16,-2 3-1-16,1-2 8 0,2-1-4 0,4-3 0 15,0-2-3-15,0-3-2 0,6-3-2 0,-1-4-2 16,3-1 2-16,2-3-7 0,5-2 2 0,-3-2 0 16,4-1-1-16,1-5 0 0,2 0-17 0,1-3-24 15,0-1-47-15,7 1-74 0,0-5-111 16,0-1-269-16,0-1-1126 0</inkml:trace>
  <inkml:trace contextRef="#ctx0" brushRef="#br0" timeOffset="102779.41">19222 14136 249 0,'0'0'253'0,"0"0"-27"0,0 0-15 0,0 0 11 16,0 0-2-16,0 0-3 0,0 0-20 0,0 0-24 15,0 0-24-15,0 0-14 0,0 0-13 0,0 0-16 16,0 0-9-16,0 0-4 0,10-4-1 0,1 3 4 15,4-1-3-15,3-1-11 0,7-1-17 16,1 1-14-16,4 0-12 0,3 1-11 0,-1-1-7 16,3-1-5-16,-2 2-7 0,2-1-3 0,0 1 1 15,3 1-2-15,-2-1 0 0,0-1-2 16,0 1-5-16,1 1 4 0,1 0-3 0,0 0-10 16,-3 1-12-16,0 0-18 0,-5 0-27 0,-3 0-14 15,-4 0-17-15,-2 0-33 0,-5 1-40 0,-2 1-73 16,-4 0-101-16,-4 3-135 0,-2-3-247 0,-3 1-131 15</inkml:trace>
  <inkml:trace contextRef="#ctx0" brushRef="#br0" timeOffset="102979.44">19246 14418 1265 0,'0'0'221'0,"0"0"0"16,0 0-39-16,0 0-22 0,0 0-6 15,0 0 1-15,0 0-11 0,0 0-4 0,0 0-24 16,0 0-27-16,125-2-18 0,-86-2-19 0,4 0-9 16,3-2-15-16,3-1-11 0,1 1-3 0,1 0-11 15,1 3-3-15,-1-1-16 0,3 1-43 0,-2 0-68 16,-1 0-127-16,-13 1-262 0,-11-1-1076 0</inkml:trace>
  <inkml:trace contextRef="#ctx0" brushRef="#br0" timeOffset="103313.66">20839 13594 2538 0,'0'0'87'0,"0"0"21"0,0 0 12 0,0 0 3 0,0 0-24 16,0 0-12-16,0 0-21 0,0 0-20 16,0 0-24-16,0 0-13 0,0 0-10 0,0 0 1 15,0 0 8-15,0 0 9 0,21 89 0 0,-7-35 1 16,0 3 0-16,0 4-8 0,2 2 8 16,-3 3 1-16,0 3-2 0,2 0 2 0,-3 1-9 15,2-2-3-15,2-1-4 0,1-5 2 0,-2-3 0 16,3-7-2-16,-3-4-1 0,2-7-13 0,-5-3-17 15,5-4-29-15,-6-4-41 0,0-6-52 16,3-5-77-16,-4-3-133 0,-3-7-323 0,0-4-923 16</inkml:trace>
  <inkml:trace contextRef="#ctx0" brushRef="#br0" timeOffset="103862.53">21308 13970 2398 0,'0'0'154'0,"0"0"15"0,0 0-3 15,0 0-23-15,0 0-37 0,0 0-27 0,0 0-28 16,0 0-20-16,0 0-21 0,0 0-3 0,0 0-9 16,0 0 0-16,0 0 4 0,8 26 0 15,2-11 3-15,0 1 1 0,1 3 0 0,3-4-1 16,0-1-1-16,-1-3 1 0,4 0 2 0,-4-2-4 15,5-1 0-15,-3 0-1 0,2-1-2 16,4-3-2-16,-1 1-3 0,3-2-6 0,5-1-10 16,-6-1 1-16,2-1-6 0,-5 0-2 0,-1-4 2 15,0 1 4-15,-3-4 8 0,-2-2 5 0,-1 0 9 16,-2-3-3-16,-1-2-1 0,-3 1 5 16,0-2-5-16,-5 0 6 0,0-2-1 0,-1 3-3 15,0 0 6-15,-2 2-6 0,-6 2 3 0,3 0 0 16,-2 5-2-16,0 1-1 0,2 0-7 0,-3 4 2 15,4 0-5-15,-2 1 2 0,-2 6 1 0,3 2 1 16,-3 6 10-16,0 2 0 0,4 3 6 16,-2 2-1-16,4 2-5 0,1 0 8 0,1 3-3 15,0 2 3-15,1 4 6 0,4 1-8 16,0 3 0-16,3 1-1 0,0-2-5 0,-2-3 2 0,2-2-2 16,-5-5 0-16,3 0-4 0,-4-6 6 15,0-3-1-15,0-3 0 0,-2-5 2 0,0-1-1 16,0-2 2-16,-2-3 5 0,0 0 9 0,-2-2-2 15,-2-1 5-15,0 0 0 0,-1 0-4 0,-3-4 2 16,1 0-5-16,-1-2-2 0,-1-1-7 16,2 0 2-16,0-1-3 0,0-3-4 0,4 3 1 15,-2-3-8-15,5 1-6 0,2-1-6 0,0 0-16 16,0-2-22-16,5-1-35 0,8-2-59 16,2-1-115-16,-3 2-231 0,-1 6-1092 0</inkml:trace>
  <inkml:trace contextRef="#ctx0" brushRef="#br0" timeOffset="104345.7">21867 14259 2669 0,'0'0'129'0,"0"0"4"0,0 0-3 0,0 0-22 16,0 0-27-16,0 0-19 0,0 0-19 0,0 0-18 15,0 0-11-15,0 0-9 0,0 0-3 16,120-92-3-16,-95 87 2 0,2 2-1 0,3-1-2 15,4 4 1-15,0-1-1 0,-1 1-8 0,-4 0-6 16,-6 1-13-16,-4 4-9 0,-3 0-2 0,-5 0-4 16,-6 2-2-16,0 0-12 0,-4 2-3 15,-1 2 0-15,-6-1 7 0,-2 2 12 0,-5 1 2 16,-1-1 5-16,-6-1 0 0,1 1 3 0,-1 0 7 16,1-3 6-16,0 0 8 0,1-2 5 15,3 0 5-15,-3-3 0 0,6 1 2 0,2-2 2 16,0 1-3-16,1-1 1 0,6 2 3 0,-3-2 0 15,5 2 1-15,0 0-1 0,1 0 2 0,0 1 1 16,6 1 3-16,-2 0 6 0,6 2 1 0,0-1 3 16,2 3 4-16,4-3-1 0,1 3 4 15,0 1 2-15,2-1-3 0,1 0-2 0,-2 0-2 16,-1 0-4-16,0 1-1 0,-3-2-1 0,-1 3 0 16,-1-2-2-16,-2-1 1 0,-3-1 0 0,-3-1 0 15,1-1 3-15,-2-2 4 0,-3-1 5 16,0 1 5-16,-3-2 9 0,-6 1 2 0,-1-1-3 15,-5 0-6-15,-2 2-7 0,-4-2-9 0,-3 0 0 16,0 0-7-16,-3-2-7 0,-2 2 0 0,-1-4-7 16,4 1-6-16,-1 0-14 0,6 0-30 15,-1-2-50-15,3-2-61 0,2-2-91 0,6 0-265 16,7 3-1123-16</inkml:trace>
  <inkml:trace contextRef="#ctx0" brushRef="#br0" timeOffset="104865.33">22522 13969 2689 0,'0'0'109'0,"0"0"10"0,0 0 6 16,0 0-7-16,0 0-24 0,0 0-16 0,0 0-25 16,0 0-24-16,0 0-16 0,0 0-15 0,0 0-2 15,0 0 0-15,0 0 1 0,0 0 3 16,1 24 0-16,1-9 3 0,6 1 0 0,-3 1 1 15,3-1-1-15,1-1-5 0,2-2 3 0,1 0 2 16,3-3-2-16,-2 1 0 0,4-1-1 0,-3-1-11 16,4-1 5-16,-4-1-3 0,4-1-6 0,0-3 0 15,-2 1-3-15,2-3 2 0,2-1 2 16,-1 1 11-16,-5-1-3 0,2-6-2 0,-4-1 6 16,-2-1-4-16,1-2-1 0,-3-2 5 0,-4-4-1 15,1 0-4-15,-3 0 5 0,-2-2 1 16,0-1-3-16,-2 2 5 0,-4 1-5 0,3 2-3 15,-3 3 3-15,2 2 1 0,-3 4-4 0,4 2-5 16,-4 2-9-16,5 1-14 0,-1 0 4 0,-4 7 6 16,4 2 8-16,-5 4 16 0,4 3 2 15,-2 5 3-15,4-1 0 0,1 3 0 0,2 0 1 16,-1 0 1-16,0 2 1 0,1 1-1 0,2 1-3 16,2 1-2-16,-2 1 1 0,5 4-1 0,-5 2 3 15,3 0 1-15,-2-2 0 0,-2-3-3 16,3-3 0-16,-3-5 2 0,-2-4-1 0,0-2 8 15,0-3 0-15,-7-2-1 0,2-2 5 0,-3-3 2 16,-4-1 4-16,1-2 3 0,-4-1-2 0,2 0-6 16,-3-2 1-16,1 0-3 0,-2 0-5 15,5-4 4-15,1 1-5 0,1-2 1 0,2 0-4 0,5 0-11 16,0-2-23-16,-1 1-34 0,4-1-53 16,0-3-92-16,5 2-217 0,-2 2-860 0</inkml:trace>
  <inkml:trace contextRef="#ctx0" brushRef="#br0" timeOffset="105232.65">22989 14373 2536 0,'0'0'135'0,"0"0"-11"16,0 0-12-16,0 0 0 0,0 0-24 0,0 0-13 15,0 0-18-15,0 0-27 0,0 0-12 16,0 0-10-16,125-66-6 0,-108 65-1 0,-2 1 2 15,1 0-5-15,-2 1 0 0,1 4 2 0,-3 1-4 16,1 3 2-16,-3 0-3 0,1 0-2 0,-1 3 0 16,-1 0 1-16,-2 2 0 0,-4 1-5 0,-3 2 2 15,0 1-3-15,-2-2-1 0,-7 1 3 0,-3 0-1 16,-5 2 5-16,-2-2 2 0,-1 0 3 16,-1-1 4-16,0-2-3 0,-1-1 2 0,-1-1 2 15,-2-1 1-15,5-2 0 0,-1-2-1 16,5 0-2-16,1-2-2 0,5-2 4 0,0 0 1 15,6-2 1-15,-2 0 4 0,5-1-7 0,1 0 2 16,0 0 1-16,0 0-1 0,0 0 0 0,6 0-4 16,-1 0 1-16,7-4-6 0,6 0 4 0,4-2 2 15,7-2-7-15,3-1-13 0,6-1-21 16,-2-1-36-16,1 0-49 0,2-1-75 0,1-2-125 16,-11 4-324-16,-9 3-929 0</inkml:trace>
  <inkml:trace contextRef="#ctx0" brushRef="#br0" timeOffset="105829.7">23591 14052 2399 0,'0'0'98'0,"0"0"21"0,0 0 28 16,0 0 22-16,0 0-26 0,0 0-13 0,0 0-29 15,0 0-28-15,0 0-17 0,0 0-21 16,0 0-9-16,0 0-11 0,0 0-2 0,0 0-7 0,-19-73-4 15,19 73-2-15,0 1-7 0,0 4-1 16,0 3 4-16,0 4-4 0,1 1 10 0,5 3 2 16,-2 2-2-16,5-1 1 0,0 1-1 0,2 2-1 15,0-2-2-15,6-3 3 0,-3 2-2 0,7-4-2 16,-1 3 2-16,5-5-3 0,0 0-2 16,2 0-5-16,-1-2-3 0,2-1-6 0,-6-3 1 15,2-3 2-15,-4-2-2 0,-4 0 3 0,2 0 3 16,-3-6 1-16,-1-1 3 0,-3-1 1 15,-2-1-1-15,0-2 4 0,-5 1 0 0,-2-1 1 16,0-1 1-16,-2 1-1 0,0 0 0 0,0-2 1 16,-3 2-1-16,0 1-4 0,-3 1-1 15,1 1-7-15,-2 2 0 0,-2 2-6 0,0 2-4 0,-2 2-1 16,1 0 1-16,-1 1 5 0,0 4 4 16,1 2 1-16,0 2 1 0,1 1 1 0,5 3 5 15,0 1 3-15,1 1 7 0,3 2 4 0,0 1 1 16,0 3 3-16,6 0-5 0,-2 1 0 0,4 1-2 15,-1-2-2-15,-2 1 0 0,1-1 0 16,-1-3 0-16,0 0 0 0,-2-2-1 0,-3-1 2 16,0-1 1-16,-3-2 3 0,-3 0 2 0,-4-2 1 15,0 1 2-15,-3-5-1 0,-4 0 1 0,1-1-1 16,-2-2 3-16,-3 0-1 0,1-2 1 16,0-1-2-16,0 0-2 0,1 0 2 0,2-4 2 15,5 1 4-15,2-1-3 0,6 1 3 0,-2-2-1 16,6 2-3-16,0 0-3 0,0-2-6 0,1 0-11 15,5 0-7-15,2 0-4 0,3-2-11 16,2 2-15-16,4-2-30 0,3 2-46 0,1 0-69 16,3 0-105-16,-2-1-202 0,-2 2-529 0,-6 1-49 0</inkml:trace>
  <inkml:trace contextRef="#ctx0" brushRef="#br0" timeOffset="106019.46">24154 14337 2324 0,'0'0'232'0,"0"0"-54"0,0 0-56 0,0 0-15 15,0 0-31-15,0 0-8 0,0 0-14 0,0 0-7 16,0 0 0-16,0 0 4 0,0 0-1 0,0 0-7 16,0 0-7-16,2 110-12 0,-2-86-8 15,0 0-6-15,0 1-2 0,0-1-3 0,0 2-3 16,2-1 6-16,2-1-5 0,1-2-3 0,-1-1-6 16,3-5-20-16,1 0-17 0,0-5-19 15,2-1-34-15,1-3-48 0,3-2-59 0,-2-2-101 16,1-3-185-16,-1 0-577 0,-5 0-6 0</inkml:trace>
  <inkml:trace contextRef="#ctx0" brushRef="#br0" timeOffset="106481.98">24360 13873 2065 0,'0'0'105'0,"0"0"32"0,0 0 25 0,0 0 1 16,0 0-18-16,0 0-15 0,0 0-34 0,0 0-35 16,0 0-25-16,0 0-28 0,0 0-7 15,0 0 0-15,0 0-2 0,0 0 4 0,21-3 5 16,-7 22 7-16,6 0 2 0,0 5 11 0,7-1-7 16,2 2-5-16,3 2-1 0,0-1-7 0,1 1 1 15,4-2-2-15,-4-2 1 0,-1-1-3 16,-2-1-1-16,4-2 0 0,-3 0-2 0,3-1-2 15,-1 1 3-15,0-3-5 0,-4-1 0 0,-1 0 1 16,-5-5-4-16,-5 1 3 0,-4-3-1 16,-6-1 1-16,0 1 0 0,-6-1-2 0,1 2-2 15,-3 1-7-15,0 4 5 0,-4 3 5 0,-5 7 2 16,-6 5 7-16,-3 6-4 0,-4 2 2 16,-6 6 2-16,-3 1 1 0,-3 1 5 0,-3 0-4 15,-2-1-1-15,-3 0 1 0,3-2-1 0,5-3 2 16,2-4 3-16,5-2-7 0,4-5 3 0,5-5 0 15,2-2-5-15,5-4 4 0,3-2-5 0,2-1 2 16,-1-1-1-16,5-3 0 0,-1-2 0 16,0 0-1-16,1-1-2 0,1-1-10 0,1-1-22 15,0-2-32-15,0 1-51 0,0-1-73 0,0 1-141 16,0-3-470-16,0 1-821 0</inkml:trace>
  <inkml:trace contextRef="#ctx0" brushRef="#br0" timeOffset="108647.63">15972 15870 2354 0,'0'0'124'0,"0"0"11"0,0 0-10 15,0 0-9-15,0 0-10 0,0 0-21 0,-35-132-11 16,25 114-13-16,-1-1-18 0,-4 2-4 16,1 2-11-16,-3 1-11 0,2 3-1 0,-4 0 1 15,0 2-8-15,-2 1 4 0,-1 3-4 0,0 0-7 16,-2 5 2-16,3 0 0 0,0 3-2 15,1 7-3-15,0 4-2 0,1 6-9 0,3 6 3 16,-1 6 5-16,4 4-1 0,3 8 9 0,2 2-3 16,7 5-1-16,2 4 0 0,1 2 0 15,9 1 3-15,3 2-5 0,1 1 4 0,2 0-1 16,-3 1-4-16,0-1 0 0,-1-1 0 0,-3-4-3 16,-1-4 5-16,-3-6 4 0,2-4-1 0,-2-6-2 15,-3-2 0-15,-3-4 0 0,0-4-4 16,-6-3 6-16,0-4 2 0,-4-5-8 0,0-2 5 15,-1-3-1-15,-5-1-1 0,4-3 3 0,-5-3 2 16,3-1-9-16,-4-1-1 0,5 0 10 0,0-5-14 16,0-4 9-16,2 0-2 0,6-5-9 0,-2-3-3 15,5 0-2-15,1-2-4 0,1 2-12 0,1 1 3 16,3 0-7-16,4 0-4 0,4-2 1 16,3 0-10-16,1-2-6 0,3 1-11 0,3-1-9 15,2-1-15-15,-1 0-13 0,-1-1 0 16,0 2-4-16,3-1 10 0,-3 0 18 0,-1 2 7 15,-1-2 11-15,1-1 19 0,-3 1 13 0,-3 1 13 16,1 0 16-16,-3 3 7 0,-4 0 2 0,-3 5 21 16,-2 0 27-16,-3 3 24 0,-1 1 32 0,0 2 9 15,0 3-5-15,0 0-6 0,-2 2-19 16,-1 1-19-16,-2 0-16 0,2 0-12 0,-3 6-14 16,1 2 0-16,-2 3 5 0,-1 1-1 0,3 4 2 15,-1 0-5-15,3 2-9 0,0-1-9 16,3 0 4-16,0 1-4 0,0-1-5 0,5-2 4 15,1 0-9-15,1 0-2 0,3-2-1 0,5-2 3 16,-3-2-1-16,2 0-1 0,3 1 2 0,1-3-5 16,0-3 6-16,0 0-2 0,5-3-14 0,-3 0 4 15,2-1-9-15,-1 0 5 0,-1-6 3 16,-1 0 4-16,-3-2 3 0,1-1-4 0,-6 0 8 16,1-2-2-16,-2-1 0 0,-1-1 2 0,-2-1 0 15,-3-1-4-15,1-1 1 0,-2-1 8 0,-1 0-7 16,0 0 5-16,2 2 5 0,-2 2-12 0,-1 2 4 15,0 4-1-15,1 3-5 0,-1 2 3 16,2 2 1-16,-3 0-3 0,0 0-4 0,0 0 2 16,0 0-1-16,0 3-2 0,2 3 10 0,0 2-2 15,0 1-6-15,4 0 7 0,-2 2-6 0,4-1 5 16,0 0 2-16,-3 1-1 0,3 0-1 16,0-1-4-16,1-1 6 0,-2-1-5 0,0 0 3 15,1 0-2-15,0-1 0 0,-4 0 0 0,2 0 4 16,-3-2-3-16,-2 0-12 0,-1 0 0 15,0-1-14-15,0-1 5 0,0-1 9 0,0-2 6 16,0 0 10-16,0 0 8 0,0 0-1 0,0-2-10 16,0-3 1-16,0-1-5 0,0-1-6 0,0-1 3 15,0-1-3-15,0-3-7 0,0 1 1 0,5-2-1 16,-1 2-7-16,5-2 1 0,-1 1 0 16,3 1-4-16,1 2 4 0,0 0 4 0,5 1 10 15,-4 2 2-15,3 1 6 0,-2 0 1 0,-2 4-6 16,3 0 9-16,-3 1-1 0,1 0-5 0,-2 1 3 15,4 3 1-15,-3-1-7 0,0 2 6 16,4 1 5-16,-3 0-5 0,1-1 3 0,3 1 0 16,0-1-4-16,-3-1-1 0,3 1 5 0,-3-1-3 15,0 0-4-15,0-1 9 0,-2 0-5 0,-2-2 0 16,0 1 4-16,0-2-4 0,0 1-3 16,-2-1 6-16,1 1 0 0,0-1-8 0,-2 0 10 15,2 0-6-15,0 0 0 0,-2 0 6 0,-2-2 0 16,0 1-6-16,-2-1 1 0,-2-1 5 0,0 1-6 15,-1 0 10-15,0-1 2 0,0 1-8 16,0-1 2-16,0-1 0 0,0 1-2 0,-1 0-2 16,-3-1 3-16,-1 2-5 0,0-1-4 0,-2 2 7 15,-2 0-3-15,0 1 0 0,0 0 7 0,-2 4 4 16,1 1 1-16,0 3 6 0,0 0-3 16,3 1-9-16,0 1-1 0,-1-1 0 0,4-1-1 15,-3 1 0-15,5 0 2 0,0-2-9 16,-2 1-1-16,4-2 6 0,0 0-5 0,0-2 2 0,0 0 0 15,2-1-1-15,2 0-5 0,-1-1 3 16,4-2 3-16,-3 0-7 0,3 0 8 0,0-1 0 16,0-5-5-16,5-2 4 0,0-1 0 0,1-3-1 15,-1 1 2-15,-1-3 8 0,4 0-4 0,-3-3 2 16,0-1 1-16,-1-2-7 0,-1-2 2 0,1-2 4 16,-1-2-1-16,-1-1-3 0,-2-2 5 15,-3 1-7-15,-3-3 1 0,-1 3 6 0,0-1-2 16,0 3 2-16,-2 2 2 0,-2 5 4 0,0 2 4 15,3 6 8-15,1 5 7 0,-1 3-4 16,1 3-5-16,0 0-12 0,0 3-3 0,0 8 4 16,2 5 8-16,5 4 6 0,-4 5 1 0,5 2 0 15,0 2-4-15,1-1-4 0,1 0-2 0,0-3-5 16,0 0-7-16,2 0 7 0,-1-3-8 0,1 3-4 16,-1-3 3-16,4 0-17 0,-1-1-8 15,-2-3-23-15,5-3-50 0,-4-4-76 0,1-3-169 16,-5-3-523-16,-3-3-752 0</inkml:trace>
  <inkml:trace contextRef="#ctx0" brushRef="#br0" timeOffset="108799.4">16244 16035 2838 0,'0'0'12'0,"0"0"14"0,0 0-4 16,0 0 0-16,0 0-10 0,0 0-19 0,0 0-23 15,0 0-12-15,0 0-45 0,0 0-92 0,0 0-172 16,0 0-441-16,0 0-652 0</inkml:trace>
  <inkml:trace contextRef="#ctx0" brushRef="#br0" timeOffset="109381.01">17769 15941 3181 0,'0'0'24'0,"0"0"13"15,0 0 11-15,0 0 1 0,0 0 12 16,0 0-13-16,0 0-21 0,0 0-5 0,0 0-20 16,0 0-2-16,0 0 2 0,0 0-2 0,0 0-1 15,0 0 1-15,-31 61 4 0,32-43-5 16,7 2 8-16,1-3-4 0,0 1-5 0,3 0 4 15,3 0-2-15,0 0 0 0,4-3-3 0,-2 0 0 16,3-2-6-16,1-1-1 0,1-2-4 16,2-2-9-16,4-4-5 0,-2 0-12 0,2-3-2 15,0-1 0-15,-2 0 10 0,-2-2 8 0,-1-3 3 16,-1-3 5-16,-4-1 2 0,-1-2 6 0,-5-2 4 16,-1-1 5-16,-5-1 2 0,-1-1-3 15,-4 1 5-15,-1-2-3 0,-1 1-2 0,-2-2 0 16,-3 3 4-16,-4 1-3 0,2 2 5 0,-2 2-4 15,-3 3-9-15,3 2 1 0,0 4-5 16,-2 1 3-16,2 0 0 0,-1 2 2 0,0 5-4 16,2 4 2-16,0 0 9 0,1 4-3 0,2 3 7 15,1 3-2-15,4 1-1 0,1 3 1 0,0 2 7 16,3 3 7-16,3 2-3 0,2 3 10 0,-1 4-2 16,2 2-7-16,2 1 2 0,0 3-8 0,1-2-6 15,-3 0-2-15,-2-4 7 0,-1-5-5 0,-3-3 3 16,-3-6 0-16,0-6-5 0,0-4 3 15,-1-2 7-15,-4-5 6 0,-1-2 3 0,-4-3 9 16,0 0 1-16,-2-3-11 0,-5 0 5 0,4-5-6 16,-4-2-11-16,4-2 1 0,-2-2 0 15,3-2-7-15,4 1 2 0,1-3-4 0,3-4-20 16,2 1-16-16,2-3-14 0,5-1-43 0,4 2-49 16,5 0-62-16,3 3-128 0,-3 6-227 15,-5 4-1025-15</inkml:trace>
  <inkml:trace contextRef="#ctx0" brushRef="#br0" timeOffset="109747.04">18285 16790 1685 0,'0'0'258'16,"0"0"-74"-16,0 0-2 0,0 0 0 16,0 0-28-16,0 0-35 0,0 0-24 0,0 0-23 0,0 0-18 15,0 0-9-15,0 0-6 0,0 0-18 16,0 0-10-16,0 0 3 0,63 40-6 0,-48-46-6 15,2 1-2-15,-1-3-8 0,3-1-11 0,-3 0 3 16,2-4-6-16,0-1-2 0,-3-2-1 0,1-3 1 16,-4 2 2-16,-2-1 7 0,1 1 10 15,-2-2-3-15,-2 1 10 0,-2-2 1 0,1 0-4 16,-3 4 8-16,-1-1-1 0,-1 3-3 0,-1 3 10 16,0 4 6-16,0 3 3 0,0 1 16 15,0 3 2-15,-1 0-12 0,-1 0 2 0,1 6-10 16,-1 4 8-16,-3 5 11 0,1 3 11 0,1 1 6 15,-1 1-3-15,2 2 1 0,2-3-14 0,0 1-5 16,2 0-10-16,3 2-9 0,1 0-7 0,4-2-2 16,0 1-1-16,1-3-10 0,4-2 14 15,-1-4-10-15,1-2-13 0,1-3-10 0,4-3-29 16,-1-1-33-16,2-3-47 0,4 0-74 0,-1-7-175 16,-4 1-445-16,-7 0-820 0</inkml:trace>
  <inkml:trace contextRef="#ctx0" brushRef="#br0" timeOffset="109886.77">18583 16257 2363 0,'0'0'256'15,"0"0"-98"-15,0 0 7 0,0 0-33 16,0 0-39-16,0 0-33 0,0 0-27 0,0 0-14 16,0 0-18-16,0 0-22 0,0 0-7 0,0 0-14 15,0 0-37-15,0 0-47 0,-43-74-94 0,57 81-257 16,0-2-1142-16</inkml:trace>
  <inkml:trace contextRef="#ctx0" brushRef="#br0" timeOffset="110123.03">19222 16329 2798 0,'0'0'96'0,"0"0"-24"0,0 0-18 0,0 0-13 16,0 0-20-16,0 0 5 0,0 0-4 0,0 0-16 16,0 0 1-16,0 0-8 0,120-44-4 0,-92 44 0 15,2 1-14-15,-1-1-23 0,3 0-27 16,-3 4-24-16,1 0-43 0,-2 1-40 0,-1 1-52 16,-4-1-77-16,-2 1-128 0,-9-2-204 15,-2-1-357-15</inkml:trace>
  <inkml:trace contextRef="#ctx0" brushRef="#br0" timeOffset="110346.16">19070 16543 1642 0,'0'0'184'0,"0"0"4"0,0 0 5 0,0 0 28 15,0 0 7-15,0 0-33 0,0 0-41 16,117 15-34-16,-87-15-41 0,3 0-23 0,2 0-15 15,3 0-19-15,0 1-2 0,2-1-10 0,-3-1-6 16,2-1-8-16,2 0-6 0,-2 1-15 0,-1-1-37 16,2-1-31-16,-3 0-53 0,-1-2-64 0,-1 2-89 15,2-1-160-15,-13-1-300 0,-5 1-531 0</inkml:trace>
  <inkml:trace contextRef="#ctx0" brushRef="#br0" timeOffset="110743.05">20159 16125 1128 0,'0'0'121'0,"0"0"2"16,0 0-2-16,0 0 21 0,-26-123 12 0,22 101 14 15,2 3 0-15,-3 1-28 0,4 2-22 16,1 1-21-16,0 3-24 0,0 0-16 0,1 3-9 16,5 2-5-16,-1 1-4 0,1 0-8 0,4 0-8 15,4 2-11-15,1 1-1 0,2 0-6 0,1 1 1 16,2 1-4-16,-1 1-1 0,1 0 4 15,2 2-6-15,-1 5 5 0,2 1-1 0,-2 3-3 16,0 2 0-16,-2 1-2 0,0 2 2 0,-2 1-3 16,0 1 4-16,-2 2-1 0,-3 0-3 0,-2 2 1 15,0-2-3-15,-5 2-2 0,-1 0 4 0,-3-1 5 16,-1 1-4-16,-3-2 9 0,-2 1-1 16,-5 0-2-16,0 2 14 0,-4 2 25 0,-3 1 13 15,-3 2 9-15,-2 1-2 0,-2-2-22 16,1-1-10-16,2 0 3 0,1-1-8 0,0 0-2 15,6-1-2-15,2-1-6 0,3 0-1 0,4-2 1 0,4-1-2 16,1 0-8-16,0-1 5 0,2-2-5 16,6-1-5-16,1 0 1 0,2-1 0 0,2-1-2 15,2 0-3-15,2-3-7 0,2 2-30 0,2-2-31 16,1 0-51-16,0 0-74 0,-1 0-149 16,-6-3-359-16,-6-3-900 0</inkml:trace>
  <inkml:trace contextRef="#ctx0" brushRef="#br0" timeOffset="111148.4">20329 17144 1694 0,'0'0'168'0,"0"0"-116"0,0 0 39 0,0 0 16 15,0 0 26-15,0 0 22 0,0 0-3 16,0 0-12-16,0 0-57 0,0 0-29 0,0 0-17 16,0 0-1-16,0 0-3 0,-41 79-1 0,35-77-11 15,1 2-5-15,-2-1 8 0,1-1-9 0,1 0-2 16,-2-1 5-16,5 0-11 0,-3 0 5 0,3 0 12 16,0-1-2-16,2 0-4 0,0 0 11 15,0 0-5-15,0 0-8 0,2-3 9 0,0-1-12 16,3 2-13-16,-3-2 4 0,4 1 6 0,-3 1-10 15,4-1 15-15,-3 1-2 0,2-1-14 16,-2 2 12-16,0 0-11 0,-1 1 7 0,-2 0-1 16,0 0 1-16,-1 0-2 0,1 0-11 0,-1 0 17 15,0 0-12-15,2 0 3 0,-2 0 2 16,1 0-5-16,0 0-2 0,-1 0 11 0,2 1 2 0,-2 0-8 16,1-1 4-16,0 0-11 0,-1 0-28 15,5-1-48-15,0-5-88 0,4 0-291 0,-6 3-1233 0</inkml:trace>
  <inkml:trace contextRef="#ctx0" brushRef="#br0" timeOffset="132081.9">28257 12232 1498 0,'0'0'270'0,"0"0"-122"0,0 0 19 0,0 0 11 16,0 0-27-16,0 0-23 0,0 0-19 0,0 0-29 16,-51-125-8-16,42 113-15 0,-2 2-13 0,1 0-4 15,0 3-11-15,-3-3-1 0,-2 3-3 0,1 2-1 16,-4-1-3-16,-1 2-3 0,-2 3-4 0,-1 1-4 16,-4 0 0-16,-1 1-4 0,-5 9-1 15,0 1-1-15,-3 5 0 0,-2 5-1 0,0 4 3 16,-5 5-3-16,1 4 0 0,-1 5 4 0,-1 1 0 15,2 3 5-15,2 6 0 0,3 4-1 16,1 5-3-16,0 6-4 0,5 4 1 0,1 6 2 16,7 4 0-16,4 1 5 0,6 4 0 0,7-1-1 15,5 0 4-15,5 0-3 0,6-3-1 0,7-1-1 16,4-2-4-16,7-4 1 0,2-4 4 16,2-5-1-16,6-6 0 0,1-5 2 0,3-10-2 15,2-6 1-15,5-7 2 0,-1-6-1 0,4-8 1 16,2-6 1-16,-2-4 0 0,5-5 0 15,-3-11 3-15,4-5-2 0,4-6-2 0,-2-5 0 16,1-6-1-16,-2-4-3 0,-3-7-2 0,-3-5-1 16,-5-1-3-16,-7-4 4 0,-6-3-3 0,-11 0-1 15,-6-4 1-15,-8 0-3 0,-7-3 1 16,-4 0-2-16,-7 3 1 0,-12 2 3 0,-5 4-2 16,-8 6 3-16,-8 7-8 0,-6 9-2 0,-5 8-1 15,-3 10-2-15,-5 9 3 0,-3 5-3 0,1 5 6 16,2 9-3-16,8 4 3 0,5 3 2 0,9 2-4 15,9 3-1-15,7 1-6 0,10 1-6 16,4-2-5-16,7 2 4 0,4 2 4 0,10-2 1 16,8 2 2-16,8 0-25 0,8-2-48 0,5 0-78 15,6-4-151-15,-12-9-551 0,-10-2-813 0</inkml:trace>
  <inkml:trace contextRef="#ctx0" brushRef="#br0" timeOffset="132713.8">29480 12368 470 0,'0'0'294'0,"0"0"-49"15,0 0 25-15,0 0-10 0,0 0-28 0,0 0-17 16,0 0-41-16,0 0-47 0,0 0-49 0,0 0-31 15,0 0 6-15,0 0 10 0,0 0 13 0,-122 112-1 16,94-52-7-16,-2 6-16 0,-3 8 1 0,1 4 11 16,-1 4 3-16,1 6 14 0,0 0-8 15,1 1-11-15,4 3-16 0,6-4-14 0,4 2-9 16,9-1-7-16,4-5 0 0,4-6-4 0,10-7-5 16,8-7 0-16,2-7-1 0,5-4 6 15,3-6 4-15,3-1 1 0,6-4 2 0,-4-2-5 16,5-4 0-16,-3-2-2 0,3-4-5 0,-5-2-2 15,-1-7 2-15,2-1-2 0,-7-2 1 0,1-6 7 16,-8-2-13-16,0-1 3 0,-5-4-1 16,-3 1-11-16,-4-2-4 0,-1-3-24 0,-1-1-35 15,-4 0-42-15,-1-3-85 0,-1-2-171 0,0-1-631 16,0 1-661-16</inkml:trace>
  <inkml:trace contextRef="#ctx0" brushRef="#br0" timeOffset="134796.07">29489 13566 755 0,'0'0'239'0,"0"0"34"0,0 0-2 0,0 0-23 15,0 0-31-15,0 0-43 0,0 0-37 0,0 0-29 16,0 0-25-16,0 0-13 0,0 0-14 15,0 0-10-15,128-19-9 0,-117 9-6 0,0-1-6 16,6-2-7-16,-4-2-1 0,5-2-6 0,-3-4-1 16,3-3-1-16,-4-3-1 0,3-2-1 15,-5-3 1-15,2-2 1 0,-6-2 1 0,-2-2 0 16,-2-4-2-16,1-2-1 0,-4-3-3 0,-1-1 5 16,0 0-3-16,0 1 2 0,-3 2 4 0,-4 7-3 15,3 6 9-15,-3 5 7 0,-2 9 8 16,-1 5 9-16,0 5 4 0,2 4-5 0,2 3-13 15,-2 1-10-15,-1 2-12 0,0 8-4 0,-2 5 2 16,-1 6 2-16,-5 3 5 0,4 4 6 0,-1 3 3 16,1 0 1-16,5 1 0 0,2 1 1 0,-1 1-6 15,6-1-5-15,1 4 1 0,1-2-5 16,8 0 1-16,1 1 6 0,2-4-11 0,5 0-2 16,1-3 1-16,2-3-8 0,2 0 6 0,1-6 1 15,2-2-3-15,0-2-1 0,5-3-4 0,1-4-6 16,0-1-9-16,7-5-2 0,-4 0-6 0,3-3-2 15,-4 0 3-15,0-6-2 0,2-2 0 16,-6-1 7-16,-3-2 9 0,1-1 6 0,-6-2 8 16,-1 1 2-16,-5 1-2 0,-2-1 1 0,-8 1 6 15,0 0 0-15,-5 3 0 0,0-1 1 16,-4 4-3-16,-2 1 0 0,-3 1-1 0,-7 2 5 16,4 2-3-16,-5 0 4 0,4 0 3 0,-2 4-3 15,0 1 2-15,4 3-1 0,0 3-5 16,3-1 1-16,0 1-1 0,5 0-1 0,-1 1-3 15,0-1 2-15,4 1-3 0,0 1-1 0,2 0 4 16,5 0-4-16,0 0 2 0,1 0 0 0,-1 1 0 16,5-1 0-16,2-2 2 0,-1 0 0 15,2-3-2-15,0 2 0 0,1-1 0 0,-1-1-2 16,0-2 1-16,-2 0 0 0,-1-4-2 0,-2 0 1 16,1-2 0-16,-1 0 1 0,-3 0-1 0,-2-4-1 15,2-2 0-15,1-1 0 0,-5-2-1 0,3-2 0 16,-3 1-4-16,-1-1-2 0,2-2 0 0,-1 0-3 15,-1-1 1-15,1 1-2 0,2-2-9 16,-1 1-3-16,5-1-6 0,0 1-2 0,4-1-4 16,3 2-1-16,3-1 1 0,4 2-1 0,4-2 9 15,-1 0 5-15,9 2 3 0,-4-1 8 0,1 2 4 16,1-1 4-16,-2 0 5 0,1 1-1 16,-1 0-1-16,2 4 0 0,-7-1 0 0,-6 1 1 15,0 2 1-15,-4 3 1 0,-10-1-1 0,0 2 7 16,-4 1 4-16,-2 0 5 0,0 0 3 15,0 0-6-15,-2 0-6 0,-4 5-5 0,2 3 4 16,-7 2 1-16,-1 5 6 0,-4-1 4 0,4 1-3 16,-5-1 2-16,6-1-3 0,0 1-3 0,-1-1-2 15,4-1-8-15,0-1 5 0,4-2-3 0,-2 0-1 16,5-2 1-16,0-1-2 0,1-1 0 16,0 0 0-16,0-2 2 0,1-1-1 0,4 2 1 15,-2-3-1-15,0 1 0 0,3-2 6 0,-2 0 1 16,3 0 0-16,3 0-1 0,-1-2 0 0,1-3-1 15,1-2-1-15,1-1-1 0,0-3-6 16,4-1 1-16,-3-1-1 0,-1-3 0 0,-2 1 2 16,-2 1-2-16,0 3 2 0,-6 2 0 0,-1 4 0 15,-1 3-6-15,0 2-11 0,0 0-19 16,0 1-13-16,-1 6 3 0,-1 5 14 0,-4 5 21 16,4 6 13-16,0 2 2 0,1 3 0 0,1 4 0 15,0 2 5-15,3 0 6 0,4 5 4 0,-1 2 10 16,3 2 1-16,5 1-3 0,0-1-1 0,-1-1-11 15,5-2-2-15,-5-3-1 0,4-3 0 16,-7-5 3-16,-3-4 2 0,-2-4 1 0,-5-4 0 16,0-5 2-16,0-2 1 0,-1-3 4 0,-9-2 3 15,0-2 1-15,-5 0 1 0,-1-3 0 16,-4 0-5-16,1-2-2 0,-2-3-5 0,1-2-3 16,1-3 0-16,3 0-6 0,-2 0-1 0,1-2-1 15,5 1-5-15,1-1 0 0,2-2-4 0,1-2-9 16,4 1-17-16,1-3-27 0,3-3-36 0,1-2-41 15,8-4-56-15,1-3-98 0,5-5-154 0,-4 8-494 16,-2 8-354-16</inkml:trace>
  <inkml:trace contextRef="#ctx0" brushRef="#br0" timeOffset="135186.7">30845 12426 1762 0,'0'0'91'0,"0"0"7"0,0 0 28 0,0 0 21 16,0 0-10-16,0 0-7 0,0 0-22 0,0 0-28 15,21-125-23-15,-8 114-23 0,7 1-16 0,0 2-3 16,2 1-6-16,-2 2-4 0,4 1-2 16,-8 2-4-16,1 1-4 0,-3 1 2 0,-3 0-1 15,-2 4-5-15,1 2 1 0,-4 4-2 0,-2 1 0 16,-3 3 0-16,-1 3 3 0,0 4 3 0,-1 4 2 15,-9 3 4-15,-2 1 3 0,-6 7-3 16,-2 0-1-16,-2 1 0 0,1 2-4 0,-3-5 6 16,0-1-2-16,7-7 0 0,1-5 3 0,6-6 0 15,2-5 1-15,6-2 3 0,2-1 1 0,0-2 2 16,0-1 12-16,10 1 16 0,1-2 17 0,8 0 8 16,2-1 3-16,7-2-9 0,5 0-10 0,4-2-12 15,5-2-13-15,-1 0-12 0,4-1-5 16,1 1-4-16,-2 1 0 0,2 3 0 0,-4 0-8 15,-2 0-15-15,-5 6-28 0,0 3-51 0,-4 6-64 16,-6 2-92-16,-4 4-184 0,-2-4-601 16,-9-2-120-16</inkml:trace>
  <inkml:trace contextRef="#ctx0" brushRef="#br0" timeOffset="135733.63">31369 13416 2311 0,'0'0'314'0,"0"0"-286"0,0 0 4 0,0 0-1 15,0 0 8-15,0 0 9 0,0 0 4 0,0 0-2 16,0 0-11-16,-119 112-9 0,114-88-10 0,2 3-1 16,3-2-7-16,0 1-2 0,0-2 1 0,1-4-2 15,2 0-1-15,3 0 0 0,-3-5-1 16,4-2-3-16,-2-3 4 0,2-3 0 0,-3-2 0 15,2-1 2-15,-4-3 2 0,4-1 3 0,-3-1 2 16,2-5 3-16,-1-5-12 0,3-1-8 0,-3-3-4 16,-1-4-9-16,2-2 8 0,-3-1 2 15,-2-4 3-15,0-1 0 0,-7-5 1 0,2 2 0 16,-5-2 1-16,2-1 4 0,-1 1-4 0,1 0 1 16,3 1 0-16,-1 6-3 0,4 3 1 15,2 4-3-15,0 7-4 0,0 3-3 0,5 4-6 16,-1 4 1-16,4 0 4 0,1 4-5 0,1 6 14 15,4 4 1-15,3 3 0 0,5 4 12 16,1 4-8-16,4 1 0 0,-1 3 6 0,2 1-2 16,1 1 1-16,-1 2 0 0,1-1-2 0,0 1-5 15,-1-4 5-15,2-1 0 0,0-5-4 0,-2-2 4 16,1-2-3-16,-5-6-1 0,-4-1 3 16,0-5 2-16,-6-2-1 0,-1-3 5 0,-5-2 6 0,0 1 5 15,1-4 4-15,-1-6 1 0,-3 0-6 16,1-2-6-16,2-3-3 0,-4-3-3 0,2-2-2 15,-3-1 0-15,-1-5-2 0,0 2-4 0,1-4 0 16,-3-3-1-16,0 2-3 0,0 0-2 16,0-1-6-16,-1 1-10 0,-1 2-11 0,0 0-15 15,1 1-15-15,0 3-13 0,0 4-19 0,0 0-37 16,0 3-57-16,1 5-106 0,0 1-196 0,0 2-484 16,0 4-37-16</inkml:trace>
  <inkml:trace contextRef="#ctx0" brushRef="#br0" timeOffset="136198.23">32091 12429 2252 0,'0'0'21'0,"0"0"52"16,0 0 26-16,0 0 23 0,0 0 3 15,0 0-8-15,0 0-36 0,0 0-36 0,0 0-25 16,0 0-16-16,0 0 4 0,0 0 14 0,0 0 7 16,0 0 3-16,95 107 4 0,-60-47-1 0,5 10 2 15,1 12 0-15,-3-7-2 0,-5-1-5 16,-3-3 7-16,-5-6-7 0,1 11-8 0,0 9-5 16,-4 6-13-16,1 6 1 0,-5 4 4 0,-8-1 3 15,-5-1 4-15,-5-6 3 0,-12 4-3 16,-11 0-1-16,-8-6-3 0,-2-12-16 0,3-21 4 15,4-16 2-15,4-9 7 0,4-4 21 0,-2-4-1 16,5-4 1-16,-2-2-2 0,5-4-5 0,0 0-4 16,1-3-4-16,1-4-2 0,0-1 1 0,2-1 4 15,1-1 1-15,3-2-5 0,-1 0 0 16,3-2-4-16,-1 0-3 0,2-1 2 0,0 0-8 16,-1 0 5-16,2 0-2 0,0 0 2 15,-2 0 4-15,1 0-6 0,0 0 2 0,-1-1-1 16,0-1-4-16,-2-1 3 0,3 1-3 0,-1-2-5 15,0 1-5-15,-3-2-8 0,1 3-9 0,1-2-16 16,-2 2-18-16,1-2-34 0,-1-1-49 0,0 0-81 16,-5-1-192-16,4 1-690 0,1 2-574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4:41:54.674"/>
    </inkml:context>
    <inkml:brush xml:id="br0">
      <inkml:brushProperty name="width" value="0.05292" units="cm"/>
      <inkml:brushProperty name="height" value="0.05292" units="cm"/>
      <inkml:brushProperty name="color" value="#FF0000"/>
    </inkml:brush>
  </inkml:definitions>
  <inkml:trace contextRef="#ctx0" brushRef="#br0">8143 3966 0 0,'0'0'0'0,"0"0"0"16,0 0 34-16,0 0 128 0,0 0 3 15,0 0 14-15,0 0 14 0,0 0 6 0,0 0-12 16,0 0-22-16,0 0-17 0,0 0-9 0,-20-73-5 16,19 67 1-16,1-2 4 0,-1 1-2 15,-2 1-5-15,2 0 8 0,-2 1-9 0,2 0-17 16,-1 0-15-16,1 3-31 0,-2 1-20 0,3 1-17 16,0 0-21-16,0 0-16 0,0 6-3 0,3 5-1 15,-3 8 9-15,0 7 9 0,0 5 0 0,2 5-4 16,2-1 2-16,4 4-5 0,-1-2-2 15,-2 1 2-15,3 1-1 0,0-2 1 0,-2 1-1 16,1-3 3-16,1-3-5 0,-3-3 7 0,2-4 0 16,-4-2-3-16,3-2 3 0,-4-3-5 15,0-4 2-15,2-2-2 0,-3-5 4 0,0-4 1 16,-1 0 12-16,0-3 22 0,0 0 18 0,0-1 7 16,0-5-13-16,0-5-19 0,-7-3-22 0,4-1-4 15,-5-4 0-15,1-1-4 0,0-1 2 16,-2-1-2-16,-1-4 0 0,-3-4 3 0,-2-3 3 15,0-7-4-15,-4-3 3 0,-1-3 0 0,0-3-3 16,2-2 6-16,-2 1-4 0,2 5-1 0,5 3 2 16,2 6-5-16,2 7 4 0,0 6-2 0,7 5 1 15,0 5-3-15,1 4 1 0,0 2-2 16,1 4-2-16,0-1-4 0,4 3-9 0,3 1-2 16,5 0-3-16,0 1 3 0,8 7 4 0,3 5 1 15,4 4 2-15,4 5 7 0,3 6-5 16,4 5 3-16,4 7 3 0,4 4-5 0,-1 5 5 15,3-1 3-15,-6 0-4 0,0-3 3 0,-2-4-1 16,-1-4 2-16,-6 0-3 0,-1-4 9 0,-2-5-4 16,-1-1-4-16,-2-6 3 0,-4-1-6 0,-4-5 3 15,-1-3 0-15,-6-3 3 0,-2-3-3 16,-6-1 2-16,2-3 6 0,-4-2 8 0,-2 0 16 16,0 0 11-16,0-7-3 0,0-4-8 0,-3-4-12 15,-3-2-7-15,3-3-2 0,-5-4 1 0,-1-5-2 16,0-3-3-16,-4-8 3 0,0-4-1 15,-4-4-2-15,-2-8-1 0,-2-3 0 0,1-2-6 16,0-3 2-16,-2 5-1 0,1 3-4 0,2 3 4 16,-2 8 0-16,7 8 3 0,-2 5 2 0,6 10-1 15,1 6-4-15,7 6-7 0,0 6-6 16,1 2-12-16,1 2-20 0,0 1-10 0,2 7-17 16,8 8-17-16,2 4-22 0,8 8-48 15,0 4-81-15,8 4-118 0,-7-8-193 0,-9-7-990 0</inkml:trace>
  <inkml:trace contextRef="#ctx0" brushRef="#br0" timeOffset="332.81">9074 4078 828 0,'0'0'634'0,"0"0"-348"0,0 0 14 0,0 0-39 15,0 0-38-15,0 0-46 0,0 0-37 0,0 0-36 16,0 0-35-16,0 0-15 0,0 0-11 0,0 0-15 16,0 0-5-16,0 0-6 0,-6-13-3 15,15 12 4-15,3 0 4 0,6 0 1 0,3 0-1 16,7-1-5-16,3-1-7 0,3 0-5 0,5-1 3 15,2 1-7-15,1-1 1 0,6 1 1 16,-3 1-3-16,2-2 0 0,-6 2-9 0,0-1-11 16,-8 2-25-16,-1 0-28 0,-3 1-31 0,-3 0-48 15,-4 0-52-15,-5 0-69 0,-4 4-96 0,-6-1-194 16,-2-1-908-16</inkml:trace>
  <inkml:trace contextRef="#ctx0" brushRef="#br0" timeOffset="565.02">9058 4329 914 0,'0'0'516'0,"0"0"-317"15,0 0 39-15,-120 32-9 0,106-26-3 16,4-3-27-16,5-2-48 0,5 1-46 0,0-2-38 0,5 0-28 16,4 0 10-16,4 0 25 0,7 0 7 15,5-4 11-15,10 1-13 0,4-3-26 0,4 0-8 16,2 0-13-16,4 0-15 0,1 1-10 0,-1 2 1 15,-5-1-6-15,2 3-2 0,-6 0 7 16,-2 1-26-16,-1 0-30 0,-3 0-54 0,0 3-94 16,-4 1-158-16,-9-1-492 0,-7-2-800 0</inkml:trace>
  <inkml:trace contextRef="#ctx0" brushRef="#br0" timeOffset="1748.24">10471 3777 1243 0,'0'0'194'0,"0"0"17"0,0 0-42 0,0 0-11 16,0 0 9-16,0 0-13 0,0 0-24 0,0 0-33 15,0 0-29-15,102-118-16 0,-82 108-7 0,0-1-8 16,0 4-14-16,1 1-4 0,0 3-7 16,1 1-6-16,2 2 6 0,-2 0-9 0,2 5-3 15,-2 5 1-15,0 1-1 0,1 4 2 0,-3 1-2 16,0 3 2-16,-2 3-3 0,-3-1-2 0,-1 4 4 16,-4-1-2-16,-2 1 4 0,-2 3-2 15,-2 1 3-15,-3 0-1 0,-1 0 1 0,0 0 5 16,-5-1-3-16,-3-1 6 0,-2-2 2 0,-3-3 3 15,-1 0 1-15,-6-1 5 0,-2 1-4 0,-3 2-1 16,-5 1 2-16,-4-2-3 0,-1 1 4 16,-6-5 4-16,1-2-2 0,0-2-3 0,0-3-2 15,0-3-4-15,2-2-7 0,1 1-1 0,-3-2-3 16,2-1-1-16,8-1 1 0,7-3 8 0,8-1 1 16,8 0-3-16,1-1-4 0,6-4-22 15,0 1-16-15,0-1-5 0,8-2-7 0,1 0 10 16,4-1 14-16,5-1 5 0,4 1 8 0,2 0 8 15,4 2 0-15,4 1 4 0,3 3 5 0,-2 1 0 16,-1 1-2-16,4 2-1 0,-3 6 0 0,0 5-6 16,-1 0 2-16,-1 2 0 0,-1 0-4 0,-1 0 4 15,-2 1-1-15,-3 1 0 0,-2 0-1 16,0 2 3-16,-2-2-2 0,-2 0-7 0,-2 0-3 16,-3-4-27-16,-2 1-51 0,1-3-68 15,-5 1-121-15,-1-4-270 0,-3-2-1008 0</inkml:trace>
  <inkml:trace contextRef="#ctx0" brushRef="#br0" timeOffset="2617.51">10783 3256 229 0,'0'0'585'0,"0"0"-317"0,0 0 28 15,0 0-21-15,0 0-25 0,0 0-22 16,0 0-28-16,0 0-46 0,0 0-30 0,17-124-23 16,-13 115-21-16,-1 2-14 0,0 2-12 0,0 3-25 15,0 0-13-15,0 2-14 0,2 0-9 16,4 0 1-16,1 7 3 0,5 3 3 0,1 5-2 15,4 4 4-15,1 7-4 0,2-1 0 0,0 3 4 16,0 0-4-16,0 2 0 0,-1 1 0 0,-1-1 8 16,-2-1-4-16,0 0 4 0,-3-3-1 0,0 0-4 15,-2-4 3-15,-4-5 1 0,0-2-1 16,-3-3-3-16,-1-1 2 0,-2-5-3 0,-2 0 2 16,0-2 2-16,-2-3 0 0,0 0 5 0,0-1 7 15,0 0 14-15,0 0 12 0,0 0 11 0,-3 0-7 16,-3-4-12-16,-2-1-8 0,0-3-14 15,-1-2-3-15,-1-1-8 0,0-2 5 0,1-2-4 16,-2 1 1-16,4-3 8 0,1 0-14 16,1-3-1-16,1-1-3 0,2-1-4 0,2-2-2 0,0 2 1 15,4 0-3-15,5 2-5 0,2 3 9 0,3 2-2 16,2 3 5-16,3-1 7 0,1 2 2 16,1 2 1-16,0 2 2 0,0 4-2 0,-1 0-2 15,-1 3 1-15,0 1-3 0,-4 6 5 0,2 3-3 16,-3 3 0-16,2 2 1 0,-2 2-5 0,3 2 9 15,-3 3-5-15,3 2 4 0,-3 1 1 16,0-3-3-16,-3 2 1 0,0-1-2 0,-2-2 6 16,-2 3-6-16,-1-4 3 0,0 0-1 0,0-3-6 15,-1 0 6-15,-1-1-3 0,0-1 1 16,0-1 3-16,0 0-2 0,0 0-8 0,1 0-26 16,2 1-58-16,-1 2-108 0,-1-3-234 0,-1-5-1217 0</inkml:trace>
  <inkml:trace contextRef="#ctx0" brushRef="#br0" timeOffset="13099.62">2952 6241 1940 0,'0'0'389'0,"0"0"-312"16,0 0 16-16,0 0 8 0,-116-42-9 0,96 42-16 16,-3 0-17-16,-1 8-9 0,-1 4-11 0,-3 4-10 15,-2 5-7-15,-2 5-4 0,2 8-3 0,0 4 1 16,1 8 4-16,4 4-3 0,1 6 1 16,8 2-3-16,4 2-4 0,6 2-5 0,7 2-1 15,0-3 0-15,9-1-4 0,8-4 5 16,1-6-3-16,5-6-2 0,4-6 6 0,4-5-1 15,2-6 2-15,3-5-1 0,5-3 1 0,4-5-1 16,0-4 4-16,3-6 2 0,2-4 5 0,0-2-1 16,0-10 0-16,1-5 0 0,-2-6-10 0,-1-6 11 15,-7-3-5-15,-1-4-4 0,-7-3 7 16,-5-2-12-16,-6-2-4 0,-5-2-1 0,-7 0-4 16,-5-2-6-16,-6-5 2 0,-7-1-2 0,-7-4-6 15,-11-4 6-15,-5-2-4 0,-5 0 2 16,-6 7 1-16,-6 9-2 0,0 10-1 0,-7 10-1 15,0 11 5-15,-1 9-5 0,-2 7 2 0,-1 3 3 16,1 9 3-16,0 6 6 0,4 3 7 0,7 3 1 16,9 0-6-16,8-1 4 0,9-1-8 15,9-1-9-15,8-1 2 0,3 2-2 0,8 0 3 0,7 2 7 16,7 3 5-16,7 0 0 0,6 4 2 16,7 3 3-16,6 3-6 0,8 5 3 0,-1 3-2 15,6 2 1-15,-4 0 0 0,0 1 2 0,-1 1 0 16,-5-2-4-16,-8 0 4 0,-3 1-4 15,-9-1 1-15,-2-1 1 0,-7-1 3 0,-4-1-4 16,-7-3 3-16,-3-1 1 0,-6-2-1 0,-2-2 3 16,-5-3 1-16,-2-2 0 0,-4-5 6 15,-5-1-7-15,4-3-6 0,-4-5-14 0,3-3-23 16,-1-5-24-16,2-4-51 0,2-4-109 0,4-1-307 16,3 0-1111-16</inkml:trace>
  <inkml:trace contextRef="#ctx0" brushRef="#br0" timeOffset="13348.31">3496 6422 2342 0,'0'0'341'0,"0"0"-251"0,0 0 5 0,0 0 6 15,0 0-18-15,0 0-19 0,0 0-10 0,14-118-23 16,6 106-13-16,6 0-4 0,8 0-8 0,2 2-2 15,8 3 0-15,2 2-3 0,3 2-2 16,4 3 3-16,3 0 0 0,0 0-4 0,3 3 4 16,-1 2-6-16,-3 0-12 0,1 2-14 15,-4 0-28-15,-2 2-33 0,-3-1-27 0,-5 1-27 0,-5 0-26 16,-2-1-44-16,-9 0-113 0,-7-2-182 16,-8-2-605-16</inkml:trace>
  <inkml:trace contextRef="#ctx0" brushRef="#br0" timeOffset="13533.67">4025 6361 656 0,'0'0'355'16,"0"0"-58"-16,0 0 8 0,0 0-52 0,-117 20-36 15,102-7-33-15,1 2-34 0,3 2-40 0,0 5-28 16,3 3-26-16,2 6-16 0,2 4-9 16,4 3-8-16,0 2-9 0,0 3-1 0,8 0-4 15,-1 3-2-15,2 0 4 0,2-1-23 0,0 0-37 16,4-3-69-16,0-6-86 0,3-9-142 0,-5-8-248 15,-4-9-890-15</inkml:trace>
  <inkml:trace contextRef="#ctx0" brushRef="#br0" timeOffset="13713.16">3710 6755 2281 0,'0'0'160'0,"0"0"-4"0,0 0-32 0,0 0-21 15,0 0-14-15,0 0-7 0,0 0-20 16,0 0-19-16,129-81-15 0,-89 70-11 0,4 2-7 16,4 1-7-16,2 0 0 0,4 1-13 0,2 1-35 15,2-1-54-15,1 2-95 0,0-2-174 16,-15 1-526-16,-13 2-657 0</inkml:trace>
  <inkml:trace contextRef="#ctx0" brushRef="#br0" timeOffset="13932.69">4598 6324 2389 0,'0'0'130'0,"0"0"-35"0,0 0-25 0,0 0-10 16,0 0 15-16,0 0 8 0,0 0-5 15,0 0-23-15,0 0-21 0,145-24-11 0,-102 23-11 16,2 0 1-16,1 0-4 0,1 0 2 0,-2 0-3 15,1-1-3-15,1 1 0 0,-1 1-7 0,0 0-15 16,1 0-32-16,-1 1-50 0,-2 2-74 16,-2-1-111-16,-10 0-234 0,-13 0-721 0</inkml:trace>
  <inkml:trace contextRef="#ctx0" brushRef="#br0" timeOffset="14131.62">4987 6316 2367 0,'0'0'158'0,"0"0"-11"16,0 0-54-16,0 0-12 0,0 0-4 0,0 0-6 16,0 0 2-16,-63 146-4 0,62-99-8 15,1 6-6-15,0 6-10 0,0 1-15 0,1 3-14 16,4 0-3-16,2 1-7 0,2 1-4 0,0-4-6 16,3-5-20-16,3-2-37 0,1-5-60 0,3-4-92 15,-4-13-237-15,-4-11-1234 0</inkml:trace>
  <inkml:trace contextRef="#ctx0" brushRef="#br0" timeOffset="15099.55">5662 7168 872 0,'0'0'294'0,"0"0"10"0,0 0-19 0,0 0-13 16,0 0-21-16,0 0-32 0,0 0-42 0,0 0-28 16,0 0-30-16,0 0-21 0,0 0-15 0,0 0-26 15,0 0-23-15,-35-91-23 0,35 92-30 16,0 6-7-16,1 5 6 0,6 5 6 0,1 8 15 16,1 2 3-16,3 4-2 0,-1 1 2 0,0 1 2 15,1 0-1-15,1-1 3 0,2 1-5 16,-3-4 1-16,3 2-3 0,-1-5 0 0,-1-1 2 15,0-3-5-15,-3-5 1 0,0-4 2 0,-4-4-1 16,-1-4-1-16,-1-3 3 0,-3-1 1 16,0-1 6-16,-1 0 13 0,0-5 1 0,0-5-5 15,-1-2-3-15,-2-5-10 0,-5-2 0 0,0-4 5 16,-3-1-3-16,0-2-5 0,-4-1 2 0,0-1 2 16,-4-1-4-16,3-3 2 0,-1-1-1 0,3-2-5 15,-1 0 2-15,5 1 1 0,3 4 3 16,3 7-5-16,3 7 5 0,0 5-8 0,2 4-4 0,4 1 1 15,3 2-10-15,5 2 1 0,5 2 2 16,6 1 1-16,6 9 8 0,4 1 5 16,5 5 1-16,3 3 0 0,-1 1 2 0,1 2-1 0,0 2-2 15,-1-2 7-15,-3 0-6 0,-5-3-1 16,-1-2 0-16,-6-4-6 0,-3-2 5 0,-2-2 1 16,-4-3 3-16,-6-1 3 0,1-2-4 0,-4-1 4 15,-3-2 2-15,-1 0 9 0,-3 0 16 0,-1-2 8 16,0-4 2-16,0-4-8 0,-1-3-8 15,-3-2-12-15,-1-2-3 0,-2-4 0 0,2 0-7 16,-5-3 1-16,1-1-2 0,0 0-5 0,1-3 1 16,2-1-3-16,-1-1-3 0,2-2-4 15,0-2-10-15,3-2-16 0,-1-1-30 0,0 2-29 16,3 5-49-16,0 1-76 0,3 12-205 0,0 6-954 0</inkml:trace>
  <inkml:trace contextRef="#ctx0" brushRef="#br0" timeOffset="15446.44">6895 6192 2152 0,'0'0'158'0,"0"0"1"15,0 0-44-15,0 0-48 0,0 0-32 16,0 0-2-16,0 0 2 0,0 0 12 0,0 0 10 16,-13 155-6-16,13-99 4 0,4 5-2 0,3 6 4 15,-3 3 7-15,3 3-3 0,-3-2-9 16,3-1-19-16,-2-1-12 0,1-1-7 0,0-2-1 15,-2-2 0-15,0-1-5 0,2-5-3 0,-1-3-2 16,0-5-2-16,2-5-9 0,-1-6-11 0,3-4-29 16,0-8-53-16,0-5-69 0,2-6-121 15,-2-6-324-15,-5-5-1019 0</inkml:trace>
  <inkml:trace contextRef="#ctx0" brushRef="#br0" timeOffset="15750.25">7152 6793 2503 0,'0'0'102'0,"0"0"20"0,0 0-4 16,0 0-10-16,0 0-9 0,0 0-21 0,0 0-27 16,0 0-28-16,0 0-13 0,0 0-10 0,0 0-3 15,0 0 4-15,0 0-3 0,117-58 0 0,-95 63 3 16,-2 2-2-16,2 3-3 0,-1 4 1 15,-2-1 0-15,1 2 1 0,-3 1 1 0,-4-1 1 16,-2 0-2-16,-1 0-4 0,-3-1 4 0,-4-2-2 16,-2-1-1-16,-1-3 7 0,0 0 2 0,-5-1 2 15,-4 1 5-15,-7 0 4 0,-1 0-5 0,-5 1 0 16,-2-2-1-16,-5 0-11 0,0-1-3 16,2-1-19-16,-1-2-24 0,4 0-36 0,0-2-50 15,5-1-74-15,6 0-136 0,3 0-265 16,3-1-949-16</inkml:trace>
  <inkml:trace contextRef="#ctx0" brushRef="#br0" timeOffset="16015.51">7769 6628 2328 0,'0'0'211'15,"0"0"-98"-15,0 0-13 0,0 0 12 0,0 0 8 16,0 0 0-16,0 0-28 0,-122 75-26 15,104-58-21-15,2 1-18 0,-1-1-2 0,1 2-4 16,3-1-3-16,2 0-7 0,3 0-2 0,4-1-5 16,2-1-4-16,2 0 9 0,0 0-9 0,3 2 0 15,6-1 2-15,4 1-2 0,3 1 1 16,4-5 2-16,1 0 1 0,2-2-5 0,6-3 1 16,2-2-4-16,1-1-9 0,4-4-12 0,-1 0-22 15,3-2-33-15,-4 0-47 0,4-3-62 16,0-3-97-16,-11 2-249 0,-7 0-1073 0</inkml:trace>
  <inkml:trace contextRef="#ctx0" brushRef="#br0" timeOffset="16365.44">8045 6214 2571 0,'0'0'123'0,"0"0"32"0,0 0-6 16,0 0-34-16,0 0-33 0,0 0-28 0,0 0-24 15,0 0-28-15,0 0-2 0,0 0-5 16,0 0 4-16,0 0 7 0,0 0 3 0,0 0 0 16,51 119 0-16,-16-86 5 0,0-2-4 0,4-2 2 15,4-2-1-15,-2-2-2 0,4-2-1 0,-3-3 1 16,-1 2-4-16,1-4 1 0,-2-1-3 16,0-2-2-16,-5-1-3 0,4 0 0 0,-2 0 2 15,-5-2-1-15,-1 1 1 0,-4 2-2 0,-6-1-2 16,-5 1 3-16,-2 3-2 0,-7-1-2 0,-3 4-1 15,-3 2 0-15,-8 3 1 0,-10 4 4 0,-7 5 5 16,-6 4 0-16,-5 0-1 0,-10 2 3 0,0 1 0 16,-5 1-1-16,-2 0 5 0,-4 0 0 15,3 1-2-15,2-3-4 0,3-2-1 0,4-1-6 16,3-2-1-16,8-3-9 0,5 1-31 0,9-3-50 16,6-1-85-16,6 0-141 0,6-7-419 15,1-9-918-15</inkml:trace>
  <inkml:trace contextRef="#ctx0" brushRef="#br0" timeOffset="17080.76">9965 6744 1280 0,'0'0'236'0,"0"0"16"0,0 0-39 15,0 0-26-15,0 0-13 0,0 0-21 0,0 0-29 16,0 0-34-16,0 0-31 0,0 0-14 0,0 0-4 16,0 0 8-16,0 0 6 0,0 0-2 15,71-27-5-15,-43 18-9 0,4-2-7 0,6 0-8 16,4 0-2-16,4-1-8 0,0 1-5 0,5 0 0 15,0 2-5-15,-1 0-1 0,0 1 1 0,-1 1-4 16,-6 2-2-16,-1 2-3 0,-3 0-5 16,-4 2-19-16,-2 1-21 0,-5 0-30 0,-2 0-35 15,-6 3-40-15,-2 0-62 0,-5 4-159 0,-5-2-261 16,-4-1-872-16</inkml:trace>
  <inkml:trace contextRef="#ctx0" brushRef="#br0" timeOffset="17265.24">10014 7036 1392 0,'0'0'575'0,"0"0"-472"0,0 0-31 15,0 0-9-15,0 0 24 0,0 0 45 16,0 0 22-16,0 0-18 0,0 0-40 0,126-44-44 16,-80 31-22-16,5-2-11 0,6-2-12 0,4 1 0 15,3 0-4-15,6 0-9 0,2 1-55 16,1 2-58-16,1 2-117 0,-17 3-274 0,-21 3-1047 0</inkml:trace>
  <inkml:trace contextRef="#ctx0" brushRef="#br0" timeOffset="17837.97">11734 6373 2188 0,'0'0'163'0,"0"0"-29"15,0 0-13-15,0 0-11 0,0 0-14 0,0 0-7 16,-127 13-20-16,105 3-17 0,2 3-9 0,-2 6-11 16,4 3-6-16,1 5-6 0,2 2 2 0,3 2-4 15,6-1-2-15,2-1 3 0,4 0-8 16,0-2 0-16,8 1-2 0,3-3 3 0,6-1-4 16,2-1 2-16,5-3-4 0,4 1-9 0,5-7 11 15,2-4 0-15,2-5 3 0,4-4 3 0,-2-5-2 16,2-2-5-16,1-2-2 0,0-7 1 15,1-1-6-15,-1-5 3 0,-5-2-1 0,0-3-3 16,-6-2-4-16,-3-3-1 0,-2 0-2 0,-4-3 0 16,-6 0 0-16,-5 1-4 0,-5-3-1 15,-6-1 4-15,0 0 0 0,-11-4-4 0,-4 3-2 16,-6-3 0-16,-3 1 2 0,-3-1 7 0,-3 1 6 16,-2 4-7-16,-7 4-1 0,0 5-2 0,-2 5-6 15,-3 5 2-15,0 8 8 0,-2 3 2 16,5 0 6-16,5 8 7 0,1 3-1 0,7 2-1 15,5 2-1-15,8 5 0 0,1 0-7 0,8 1 2 16,1 2 3-16,5 4-3 0,1-1 7 16,7 2 0-16,4 2 0 0,7-1-1 0,2 2 3 0,6-2 1 15,4 3 0-15,3 0 6 0,5-2-7 0,2 0 0 16,1 1-1-16,2 1-7 0,2 0 2 16,-5 2-2-16,-1-1 0 0,-3 2-2 15,-4-2 1-15,-6-1 0 0,-3 0-2 0,-3-1 1 0,-9-1 1 16,-1-3-2-16,-6-3 0 0,-3-1 3 15,-2 0-5-15,-6-2 1 0,-5-1 3 0,-1 1-4 16,-6-3-1-16,0-2 0 0,-3-3-8 0,-2-2-6 16,2-3-5-16,0-4-12 0,0-1-16 15,4-3-24-15,1 0-49 0,2-5-90 0,2-3-201 16,5 0-498-16,2 2-508 0</inkml:trace>
  <inkml:trace contextRef="#ctx0" brushRef="#br0" timeOffset="18100.07">12424 6288 2690 0,'0'0'69'16,"0"0"23"-16,0 0 3 0,0 0-7 0,0 0-6 15,0 0-22-15,0 0-18 0,0 0-13 0,0 0-12 16,0 0-6-16,0 0-2 0,142-47 0 15,-101 47-4-15,5 0 2 0,-1 1-2 0,5-1-3 16,-4 0 0-16,2 2-2 0,1 1 1 0,-3 1-4 16,0-1-1-16,-5 2-16 0,-1-1-24 0,-5 1-28 15,-4 1-37-15,-5 0-34 0,-2 1-43 16,-8-1-79-16,-4 3-206 0,-4-4-436 0,-7-1-184 0</inkml:trace>
  <inkml:trace contextRef="#ctx0" brushRef="#br0" timeOffset="18280.69">12589 6317 2069 0,'0'0'182'0,"0"0"-6"0,0 0-59 15,0 0-26-15,0 0-6 0,0 0-3 0,0 0-9 0,0 0-9 16,-87 132-14-16,85-97-10 0,0 2-6 16,4 4-4-16,-1 3-10 0,5-2-7 0,4 1-2 15,5 1-7-15,1-3-4 0,4-1-18 16,5-3-37-16,0-2-38 0,5-5-55 0,0-6-79 0,-10-8-191 15,-3-7-1102-15</inkml:trace>
  <inkml:trace contextRef="#ctx0" brushRef="#br0" timeOffset="18480.49">12511 6654 2391 0,'0'0'238'0,"0"0"-115"0,0 0-24 0,0 0-25 16,0 0-12-16,0 0-7 0,0 0-10 0,0 0-17 16,0 0-14-16,0 0-9 0,139-57-3 0,-96 52-2 15,3-1-3-15,0 0-10 0,1 0-38 0,2 0-52 16,3-2-83-16,0 1-179 0,-13 0-442 16,-11 3-765-16</inkml:trace>
  <inkml:trace contextRef="#ctx0" brushRef="#br0" timeOffset="18720.88">13349 6284 2211 0,'0'0'156'15,"0"0"-15"-15,0 0-43 0,0 0-5 0,0 0 2 0,0 0-1 16,0 0-15-16,0 0-20 0,0 0-14 0,0 0-14 15,0 0-7-15,124-9-7 0,-94 8-4 16,4 0-5-16,1-1-3 0,0 1 1 0,1 1-5 16,0-2 2-16,-1 4 0 0,-2-4-9 0,-1 2-14 15,-1 0-23-15,-3 0-24 0,0 0-27 0,-2 0-30 16,-2 0-49-16,-6 0-108 0,-5 0-233 16,-7 2-823-16</inkml:trace>
  <inkml:trace contextRef="#ctx0" brushRef="#br0" timeOffset="18899.23">13638 6229 2164 0,'0'0'116'15,"0"0"-33"-15,0 0-6 0,0 0 32 0,0 0 23 16,0 0-8-16,0 0-24 0,20 143-29 0,-9-104-12 16,-1 5-12-16,1 1-12 0,-2 2-7 15,1 1-11-15,3 0-5 0,-2 1-8 0,0 2-15 16,2-4-36-16,0 0-58 0,3-2-82 0,-2-5-150 15,-4-10-430-15,-2-10-824 0</inkml:trace>
  <inkml:trace contextRef="#ctx0" brushRef="#br0" timeOffset="19730.84">14403 6949 2295 0,'0'0'160'16,"0"0"5"-16,0 0-42 0,0 0-44 0,0 0-44 15,0 0-22-15,0 0 0 0,0 0 2 0,0 0 9 16,0 0 4-16,0 0-4 0,21 123-5 0,-12-93-3 16,-2-1-3-16,0-1-5 0,1-1 0 0,1-2-1 15,-2-3-4-15,-1-2 5 0,3-3-1 16,-1-4-1-16,-4-1-1 0,2-5-2 0,-3-1-4 15,-1-4-1-15,3-1 2 0,-4-1 7 0,1 0 15 16,-2-1 15-16,0-6 5 0,0-2-7 0,-1-5-10 16,-6-2-16-16,1-2-5 0,-3-4 1 15,-6-2-1-15,2-2 0 0,-1-1 1 0,-2 0-1 16,-2-1-2-16,4-1-2 0,-4 1 4 0,7-2-2 16,0 4 3-16,3 3 1 0,6 3-5 15,2 3-5-15,0 5-5 0,7 3-9 0,2 3-8 16,4 5 1-16,1 1 0 0,7 2 7 0,6 9 10 15,3 3 7-15,2 4 1 0,5 4 6 16,2 1-1-16,3 2-4 0,-1 0 2 0,1-2-1 0,-2 1-2 16,-1-4 2-16,-3 2-2 0,3-3-1 15,-6-2 4-15,2-2-1 0,-8-1-3 0,-2-3 2 16,-2 1-1-16,-3-5 0 0,-3-1 2 0,-3-2 0 16,-3-2 1-16,-2-1 3 0,-2-1 12 0,-4 0 14 15,-3 0 17-15,0-6 3 0,0-2-6 16,0-3-11-16,0-5-17 0,-3-3-1 0,-4-2-3 15,2-2 0-15,-3-4-2 0,1-2-4 0,-1-2-2 16,2-1-2-16,-2-2-3 0,0-3-2 0,3-2 1 16,-4-2-2-16,2-2-2 0,2 0-9 15,0-1-21-15,3 3-23 0,0 1-28 0,2 7-40 16,0 7-60-16,4 4-118 0,3 8-286 16,-4 6-1032-16</inkml:trace>
  <inkml:trace contextRef="#ctx0" brushRef="#br0" timeOffset="20480.94">15681 6105 1787 0,'0'0'188'0,"0"0"-8"0,0 0-13 15,0 0-66-15,0 0-40 0,0 0-22 16,0 0 4-16,0 0 31 0,0 0 18 0,-4 132 2 0,10-83-6 15,-2 5-21-15,6-1-13 0,-1 3-7 16,1-1-12-16,2 1-5 0,3 0-9 0,-1 0-7 16,1 3-3-16,1-1 0 0,2-1 2 0,0-3-6 15,-2-3-1-15,4-7-8 0,1-6-26 0,4-5-38 16,-1-4-61-16,4-3-94 0,-8-7-213 16,-8-8-1179-16</inkml:trace>
  <inkml:trace contextRef="#ctx0" brushRef="#br0" timeOffset="20780.36">16202 6627 2280 0,'0'0'131'16,"0"0"14"-16,0 0-8 0,0 0-11 0,0 0-8 15,0 0-20-15,0 0-23 0,0 0-27 0,0 0-20 16,0 0-13-16,0 0-10 0,0 0-1 15,0 0-2-15,110-85-3 0,-96 88-4 0,5 2 4 16,-2 1-2-16,-2 2-1 0,2 0 8 0,-4 1-9 16,-2 2 1-16,-2-2 0 0,0 0-1 0,-7 3-3 15,-1-4 3-15,-1 1 3 0,0-1-7 16,-4 1 15-16,-5 0 2 0,-2 1 0 0,-3 0 7 16,-2-2-4-16,-3 1-5 0,-2-1-5 0,-1-1-7 15,0 0-18-15,-2 0-18 0,3-2-26 16,3-1-37-16,2 1-43 0,-1-3-58 0,6 1-104 0,2-3-184 15,5 0-537-15,2 0 250 0</inkml:trace>
  <inkml:trace contextRef="#ctx0" brushRef="#br0" timeOffset="20997.49">16543 6464 1792 0,'0'0'254'0,"0"0"13"0,0 0-50 16,0 0-24-16,0 0-30 0,0 0-36 15,0 0-40-15,0 0-37 0,0 0-30 0,0 0-9 16,0 0-4-16,0 0 0 0,0 0 12 0,0 0-5 16,-31 37 1-16,28-21 4 0,2 1-9 0,1 2 0 15,0 0 1-15,0 2-7 0,4 2-2 0,2 0 2 16,5-1-9-16,-1 0-13 0,1-1-17 16,6 2-39-16,-4-4-57 0,5-2-76 0,-4-2-120 15,1-4-278-15,-10-5-967 0</inkml:trace>
  <inkml:trace contextRef="#ctx0" brushRef="#br0" timeOffset="21173.97">16673 6690 1745 0,'0'0'282'16,"0"0"-26"-16,0 0-73 0,0 0-47 16,0 0-28-16,0 0-21 0,0 0-14 0,0 0-4 15,0 0-12-15,0 0-15 0,0 0-11 0,0 0-9 16,0 0-5-16,0 0-6 0,-6 131-2 0,15-108-5 15,4-2-6-15,-1 2-24 0,7-2-48 16,2-2-65-16,1-2-150 0,-2-4-313 0,-5-6-992 0</inkml:trace>
  <inkml:trace contextRef="#ctx0" brushRef="#br0" timeOffset="21481.82">17049 6622 2340 0,'0'0'194'0,"0"0"-15"0,0 0-41 0,0 0-22 15,0 0-26-15,0 0-15 0,0 0-23 0,0 0-22 16,0 0-12-16,0 0-16 0,0 0-7 0,0 0-2 16,122-87-4-16,-104 87 4 0,-1 1 2 15,-2 5 1-15,4 1 0 0,-3 1-2 0,-1 0-3 16,0 2 2-16,-4 0 2 0,-4-1-3 0,-1 1 0 15,-4 0-3-15,-2 0 1 0,0 0 9 16,0-1 5-16,-4 1 5 0,-4-1 6 0,-2 0-3 16,-2 1 2-16,-2-1-1 0,-1-2-5 0,-4 2-1 15,4-2-2-15,-4 0-4 0,2 0-7 0,-2-2-19 16,4 1-31-16,-2 0-47 0,3 0-70 16,-1-1-100-16,5-1-235 0,6-2-1047 0</inkml:trace>
  <inkml:trace contextRef="#ctx0" brushRef="#br0" timeOffset="21698.65">17404 6506 2257 0,'0'0'312'0,"0"0"-148"0,0 0-25 0,0 0-33 0,0 0-21 16,0 0-22-16,0 0-15 0,0 0-13 0,0 0-9 15,0 0-3-15,0 0-8 0,0 0-5 16,0 0 0-16,-77 70-5 0,71-56 1 0,6 2-4 15,0-1-1-15,0 2-2 0,9-1-1 0,0 0-1 16,4 2-3-16,5-2-9 0,2 1-37 16,3-2-38-16,0-1-48 0,2-4-62 0,-2-1-75 15,4-3-175-15,-10-3-292 0,-3 0-591 0</inkml:trace>
  <inkml:trace contextRef="#ctx0" brushRef="#br0" timeOffset="22031.37">17659 6694 1118 0,'0'0'321'0,"0"0"-95"0,0 0-19 16,0 0-24-16,0 0-11 0,0 0-20 0,0 0-34 16,0 0-37-16,0 0-34 0,0 0-16 15,0 0-5-15,0 0 0 0,0 0-2 0,0 0-4 16,95-60-5-16,-82 60-5 0,-1 2-6 0,4 4-4 16,-3 1-1-16,-1 1-4 0,1 3 2 0,-1-1 2 15,-3 3-2-15,-3-2 3 0,0 1 2 16,-4 1 0-16,-2-1 7 0,0 2 4 0,-2 0 3 15,-6 0 6-15,-2 0 3 0,-6 0 1 0,-1 1 2 16,-3 0 2-16,-4 2-3 0,0-3 3 0,0 2 1 16,-1-2-5-16,3-1-2 0,1-2-1 15,3-1-2-15,6-4-3 0,3-1-1 0,6-3-7 16,3 0-9-16,0 0-1 0,3-2 0 0,7 0 7 16,8 0 12-16,5-1 5 0,10-4-3 15,8-1-8-15,10-1-4 0,5 0-7 0,0 0-6 16,1 0-13-16,-5-1-47 0,-1-3-63 0,-4 2-102 15,-15 2-238-15,-12 1-1147 0</inkml:trace>
  <inkml:trace contextRef="#ctx0" brushRef="#br0" timeOffset="22430.76">18568 6609 2248 0,'0'0'790'0,"0"0"-729"16,0 0-1-16,0 0-27 0,0 0-10 0,0 0-7 15,0 0-14-15,0 0-21 0,0 0-31 16,0 0-35-16,0 0-56 0,0 0-100 0,0 0-317 16,0 0-1055-16</inkml:trace>
  <inkml:trace contextRef="#ctx0" brushRef="#br0" timeOffset="22584.26">18964 6657 2669 0,'0'0'162'16,"0"0"-127"-16,0 0-24 0,0 0-29 15,0 0-43-15,0 0-24 0,0 0-24 0,0 0-80 16,0 0-218-16,0 0-1104 0</inkml:trace>
  <inkml:trace contextRef="#ctx0" brushRef="#br0" timeOffset="22749.42">19330 6659 2220 0,'0'0'280'0,"0"0"-95"0,0 0-32 0,0 0-40 16,0 0-36-16,0 0-35 0,0 0-35 16,0 0-30-16,0 0-28 0,0 0-47 0,0 0-57 15,0 0-108-15,0 0-325 0,46-34-976 0</inkml:trace>
  <inkml:trace contextRef="#ctx0" brushRef="#br0" timeOffset="23050.68">19735 6439 2097 0,'0'0'286'0,"0"0"-91"0,0 0-41 0,0 0-46 15,0 0-37-15,0 0-23 0,0 0-22 0,0 0-8 16,0 0-8-16,120-43-4 0,-97 50-3 0,1 1-4 16,-2 2 0-16,1 3-1 0,-1 2 3 0,3 1-1 15,-4 1 1-15,1 2-1 0,-3 1-3 16,-2-1 0-16,-3 3 0 0,-3 0-4 0,-2-3 1 16,-7 1 2-16,0-2 2 0,-2-2 2 0,-4 1 7 15,-5-2 4-15,-3-4 5 0,-6 0 4 16,-3 0-6-16,-5-3 2 0,0 0-2 0,-5-2-6 15,2-3-1-15,-1 0-16 0,0 0-16 0,2-2-32 16,1-1-57-16,0 0-96 0,5 0-203 0,3 0-448 16,9-1-555-16</inkml:trace>
  <inkml:trace contextRef="#ctx0" brushRef="#br0" timeOffset="23288.92">20270 6324 2458 0,'0'0'104'0,"0"0"7"16,0 0-12-16,0 0 4 0,0 0 0 0,0 0-5 15,0 0-18-15,0 0-22 0,0 0-19 0,0 0-12 16,0 0-8-16,-118 130-2 0,116-113 0 16,4 0-4-16,-2 3-4 0,6 0-2 0,3 4-1 15,0 1-1-15,4-1 3 0,-1 0-3 16,6-2-9-16,-2 1-12 0,3-3-27 0,-2-2-39 0,3-1-53 15,1 0-65-15,-2-2-70 0,2-1-145 16,-4-4-351-16,-6-3-689 0</inkml:trace>
  <inkml:trace contextRef="#ctx0" brushRef="#br0" timeOffset="23737.73">20491 6574 1069 0,'0'0'724'16,"0"0"-429"-16,0 0-39 0,0 0-59 0,0 0-46 15,0 0-36-15,0 0-35 0,0 0-35 16,0 0-31-16,0 0-12 0,0 0-8 0,0 0-2 16,0 0 6-16,0 0 1 0,58-9 1 0,-45 20 0 15,-2 1 2-15,0 1 0 0,4 0-1 16,-4 2 2-16,3-2-3 0,-3 2 1 0,-1-1 1 16,1 0-5-16,-2 0-10 0,0-2-11 0,-1 2-12 15,-2-3-7-15,2-1-5 0,-3-1 0 0,0-2 5 16,-4-1 7-16,2-3 14 0,0-2 8 0,-3-1 18 15,2 0 25-15,-2 0 14 0,0 0 5 16,0-4-11-16,0-2-17 0,0-2-15 0,-2-1-2 16,-1-2 3-16,0-2-5 0,2-2 5 0,-3-1-2 15,2-2-5-15,-1 1 3 0,2-2-3 0,1 1-6 16,0-1 3-16,0 0-2 0,4 3-2 16,1 1 1-16,0 4-4 0,2 0-3 0,-1 5 8 15,0 1 8-15,1 3 11 0,0 1 8 0,-1 1 4 16,2 0-1-16,0 1 1 0,3 5 8 0,1 1-5 15,-2 5 0-15,5 3-3 0,-2 0-4 16,-1 2-4-16,-1 1-1 0,-1-1-1 0,2 0-8 16,1 0 3-16,0 2-3 0,-2 1-4 0,0-1 3 15,3-1-1-15,2 1-2 0,-2-2-3 0,3-2-15 16,3 0-25-16,0-4-31 0,-1-3-40 0,2-3-54 16,-1-4-138-16,-6-1-326 0,-4 0-919 0</inkml:trace>
  <inkml:trace contextRef="#ctx0" brushRef="#br0" timeOffset="24097.4">20936 5988 2461 0,'0'0'101'0,"0"0"-10"0,0 0 5 16,0 0-14-16,0 0-39 0,0 0-18 15,0 0-9-15,0 0 9 0,0 0 17 0,0 0 19 16,0 0-2-16,0 0 1 0,26 135-3 0,4-92-10 15,2 1-4-15,6-5-5 0,-2 0-8 16,0-2-10-16,4-3-3 0,-2 0-5 0,-3-3-7 16,3-2 4-16,-3-3-4 0,1-3 1 0,3-1 2 15,-2-1-2-15,2-1 0 0,7-1-2 0,-3-1 1 16,-1 0-6-16,4-2 3 0,-8 0-1 16,-2-4-4-16,-3 2 1 0,-5-2 0 0,-6-1-3 15,-5 1-7-15,-6-2 3 0,-8 1-5 0,-3-1-1 16,-1 1 10-16,-10 4 0 0,-10 5 6 0,-8 3 4 15,-6 4 0-15,-10 3-1 0,-5 2 4 0,-2 2 3 16,-1 0-2-16,-3-1 3 0,2 1 0 16,3 1-2-16,4-3-5 0,1 0-1 0,5 0-4 15,3-3-2-15,6-4-3 0,3 0-20 0,5-1-31 16,-2-3-64-16,4 0-120 0,9-7-401 0,2-3-1069 16</inkml:trace>
  <inkml:trace contextRef="#ctx0" brushRef="#br0" timeOffset="26466">9764 9321 1641 0,'0'0'373'0,"0"0"-315"0,0 0 10 15,0 0 6-15,0 0 3 0,0 0 17 0,0 0 11 16,0 0 2-16,0 0-7 0,0 0 2 0,0 0-11 15,0 0-17-15,0 0-14 0,159-11-15 16,-109 4-24-16,0 0 5 0,2 0-6 0,6 0-13 16,-3 1 3-16,2 1-10 0,-3 1-4 0,3 0-24 15,-5 0-33-15,-1 3-53 0,-8 1-62 0,-2 0-110 16,-4 1-180-16,-13 4-337 0,-8-2-412 0</inkml:trace>
  <inkml:trace contextRef="#ctx0" brushRef="#br0" timeOffset="26650.63">10116 9668 1174 0,'0'0'630'15,"0"0"-364"-15,0 0-57 0,0 0-48 0,0 0-40 16,0 0-16-16,0 0-20 0,0 0-11 0,0 0-4 16,0 0-2-16,0 0-12 0,0 0-14 15,120-22-12-15,-70 9-11 0,3-1-11 0,3 1-7 16,2 0-21-16,1 0-46 0,2 2-78 0,0 2-142 15,-14 2-340-15,-17 4-982 0</inkml:trace>
  <inkml:trace contextRef="#ctx0" brushRef="#br0" timeOffset="26891.28">11663 8678 2851 0,'0'0'75'0,"0"0"21"0,0 0 1 0,0 0-27 16,0 0-25-16,0 0-19 0,0 0-15 0,0 0-12 15,0 0 4-15,0 0 2 0,0 0-2 0,0 0 6 16,0 0-1-16,56 137-2 0,-35-101-3 0,3 3 2 16,3-2-5-16,2 3 2 0,2 0 4 15,3 1-14-15,1-1-16 0,-2-2-31 0,1-3-52 16,-1-2-65-16,-1-5-102 0,-9-8-273 0,-8-8-1063 0</inkml:trace>
  <inkml:trace contextRef="#ctx0" brushRef="#br0" timeOffset="27114.04">11248 9521 2566 0,'0'0'138'0,"0"0"-95"0,0 0-21 0,0 0-8 15,0 0 24-15,0 0 46 0,0 0 16 0,157-54-7 16,-97 34-21-16,12-1-20 0,7-4-13 16,8 2-14-16,6-3-6 0,6 0-5 0,3 4-9 0,-5 1 0 15,-4 4-2-15,-6 1-10 0,-6 4-6 16,-5 0-19-16,-6 2-32 0,-5 4-26 0,-7 0-36 16,-5 2-57-16,-12 4-91 0,-11 0-208 0,-15 0-1060 15</inkml:trace>
  <inkml:trace contextRef="#ctx0" brushRef="#br0" timeOffset="27681.5">11481 10732 3065 0,'0'0'46'0,"0"0"2"0,0 0-19 16,0 0-24-16,0 0-1 0,0 0 5 0,0 0 1 15,0 0 6-15,0 0 8 0,0 0-5 0,0 0-4 16,0 0 7-16,0 0-9 0,150 128-4 15,-113-106 9-15,2-3-13 0,-1-2-1 0,3-2 7 16,0-4-6-16,-1-3 3 0,2-5 2 0,-2-1-4 16,-1-2-6-16,-4-3 9 0,0-4-5 0,-4-3-2 15,-4-1 5-15,-2-2-6 0,-1-3 0 16,-4-3 1-16,-4 1-1 0,-1-2-7 0,-5 1-1 16,-1-3 0-16,-4-1-2 0,-4-2 1 0,-1-2 0 15,-1-3-1-15,-7-2-5 0,-3-4 5 16,-4-4-2-16,-1-2-3 0,-4 0 4 0,0-5-2 15,-4-3 2-15,-2-2 4 0,3-2 4 0,-1 1-4 16,1 6 3-16,2 6 6 0,3 7-6 16,4 6 6-16,4 7 3 0,2 4-3 0,8 4 0 15,0 3 0-15,10 0-3 0,5 1-4 0,8 0 8 16,9-2 3-16,7-1 5 0,9 0 8 0,9 3 0 16,8 0-9-16,6 2-2 0,5 2-2 15,4 1-7-15,1 1 7 0,1 0 1 0,-1 0-9 0,-1 0 3 16,-8 1 0-16,-3 0-5 0,-7 2 1 15,-8 0-8-15,-4 1-29 0,-5 0-39 0,-9 6-50 16,-2 1-98-16,-9-1-200 0,-12-2-838 0</inkml:trace>
  <inkml:trace contextRef="#ctx0" brushRef="#br0" timeOffset="28216.41">12531 10476 2956 0,'0'0'46'0,"0"0"-17"15,0 0-10-15,0 0-5 0,0 0 13 16,0 0 9-16,0 0 6 0,0 0 7 0,-57 131-13 16,57-102-10-16,1-1-6 0,7 4-8 15,0-4-5-15,-1 1-2 0,5-3 0 0,-2-1-7 16,0-4 6-16,0-2-2 0,-2-3-3 0,2-2 4 15,-1-4-2-15,0-2-2 0,0-3 2 0,-3-3 0 16,-1-2-4-16,1 0 0 0,-2 0 1 0,-1-6-2 16,1-2-2-16,-1-2 1 0,-3-3-4 15,0-3-3-15,0-2 3 0,-2-4 1 0,0-1-4 16,-5-3 2-16,-2 1 1 0,-2-3 0 0,-3-1 4 16,-1-3 6-16,-1-2 0 0,1 0 0 0,-4-1 1 15,5 0-4-15,1 5-2 0,3 3 6 0,3 6 0 16,4 6-5-16,0 4 10 0,3 3-5 15,3 2-2-15,4 2 5 0,6 2-2 0,4 2-1 16,4 4 4-16,7 7 2 0,3 4-1 0,6 3 1 16,3 4-1-16,1 0-5 0,3 4 5 0,-3 0-3 15,0 2-4-15,-1-2 1 0,0 0-5 16,-2 1 3-16,1-4 1 0,0-1 2 0,-1-3 1 16,-3-4-3-16,-1-2 3 0,-2-4-3 0,-2-3 2 15,-3-3 3-15,-2-3 1 0,-5 0-3 16,-2-3 2-16,-6-4 7 0,-1-3 2 0,-2-3 9 15,-4-4 4-15,-1-4-10 0,-4-4-1 0,-1-3-5 16,-2-5-5-16,-3-2 0 0,-2-3-4 16,-4-1-1-16,-1-2 1 0,-3-3-1 0,2-1-6 0,-1 0-14 15,1-3-20-15,1-2-20 0,0-3-39 0,6-1-47 16,2 0-104-16,3 14-214 0,2 16-1145 0</inkml:trace>
  <inkml:trace contextRef="#ctx0" brushRef="#br0" timeOffset="29498.87">14292 8681 1237 0,'0'0'162'0,"0"0"36"16,0 0 1-16,0 0-24 0,0 0-20 16,0 0-18-16,0 0-22 0,0 0-15 0,0 0-7 15,0 0-15-15,0 0-4 0,0 0 4 0,0 0 10 16,38-28 1-16,-5 21-4 0,9-1-9 0,7-1-17 15,6 1-11-15,6-2-5 0,8 0-11 16,4 4-4-16,5-1-7 0,1 1-10 0,-3 3-5 16,1 0 2-16,-6 1-6 0,-7 2 2 0,-3 0 1 15,-8 0-8-15,-5 6-7 0,-4-1-23 0,-6 2-20 16,-5 1-44-16,-5 2-39 0,-6 1-45 0,-4 1-74 16,-7-1-120-16,-4-2-236 0,-4-2-911 15</inkml:trace>
  <inkml:trace contextRef="#ctx0" brushRef="#br0" timeOffset="30051.14">14545 8770 1734 0,'0'0'180'0,"0"0"-4"0,0 0-3 0,0 0-28 16,0 0-9-16,-118-10-29 0,118 10-24 0,0 0-22 15,0 0-29-15,0 0-19 0,4 0-9 0,1 0-2 16,3 3-6-16,3 2 13 0,5 3 4 0,7 3-3 15,1 2 16-15,7 4-6 0,8 2-2 0,1 2 0 16,2 3-6-16,5 1-7 0,-1 2 1 0,3 0 2 16,-2 0-8-16,-1 3 5 0,2 0-3 15,-6 0-5-15,-3 0 3 0,-5-1 3 0,-2-3-3 16,-5-3 3-16,-4-1-2 0,-4-1-2 0,-3 1 0 16,-5-3 1-16,-2 1-1 0,-6-1-6 15,-2-1 2-15,0 2-2 0,-1-1-4 0,-4 0 8 16,-5 3 2-16,-1-1-3 0,-1-2 7 0,-4 2-2 15,1 0-6-15,-5-2 3 0,3 2-2 0,-7 1-2 16,1-1 4-16,0 1 4 0,-1-1-5 16,-4 2 1-16,-2 1 2 0,4-4-1 0,-3 1 2 15,0-2 2-15,5-4-3 0,2-2-1 0,3-2 6 16,7-4-2-16,1-4 3 0,5-1 0 16,1 0-6-16,3-2-8 0,1 1-16 0,0 0-3 15,7 1-5-15,0 2 11 0,5 2 12 0,3 1 9 16,7 1 9-16,6 3 1 0,5-1 0 15,5 4-2-15,0-2 3 0,3 3-3 0,0 1 0 16,2-1 3-16,-1-1-10 0,3-1 3 0,-4-1 5 16,-5-3-1-16,2-2 3 0,0-3 6 0,-4-1-2 15,-2-1-1-15,-3 0 5 0,-2-2-3 0,-7 0-5 16,-4 0 3-16,-2 0-3 0,-3-4 1 0,-5 2 8 16,1-1 0-16,-1 0 2 0,-2-2 3 0,-2 0 0 15,4 0-4-15,-3-2-5 0,-1 0-4 16,2-2-11-16,-2-1-6 0,-1 1-12 0,0 0-14 15,-1-3-26-15,1 0-30 0,0-2-42 0,2-2-70 16,-1-2-83-16,1 0-131 0,-2 3-180 16,4 5-833-16</inkml:trace>
  <inkml:trace contextRef="#ctx0" brushRef="#br0" timeOffset="30243.27">15483 8813 2057 0,'0'0'107'0,"0"0"-19"0,0 0 56 0,0 0 44 16,0 0-2-16,0 0-6 0,0 0-46 16,0 0-41-16,0 0-40 0,0 0-34 0,0 0-25 15,0 0-12-15,0 0 2 0,0 0 2 0,-31-43 7 16,30 68 8-16,1 5-2 0,0 5-1 0,0-1-10 16,2 0-46-16,6 3-66 0,1 2-140 0,1-8-350 15,-6-12-1010-15</inkml:trace>
  <inkml:trace contextRef="#ctx0" brushRef="#br0" timeOffset="30966.74">14281 10750 1962 0,'0'0'118'0,"0"0"-27"16,0 0 16-16,0 0 17 0,0 0 6 0,0 0 2 15,0 0-5-15,-19-124-14 0,20 121-26 0,-1 1-24 16,0 0-19-16,1 2-25 0,-1 0-21 16,0 0-7-16,3 5-5 0,0 2 7 0,0 3 16 0,7 5 1 15,-1 3-4-15,2 2-1 0,1 0 3 16,1-2-3-16,3-1 3 0,-1-3 3 0,2 0-8 16,2-2-3-16,1-3 8 0,1-1-3 0,-1-3-1 15,3-4 9-15,2-1-10 0,-2 0-4 16,0-2 5-16,3-5-12 0,-4-2 1 0,0-1 1 15,-2-2-3-15,-1 0 0 0,-2-2 4 0,-5 1 1 16,-2-2 0-16,-1 1 7 0,-6-1 1 16,-1-2-2-16,-2 0 4 0,0-2-4 0,-3-1-1 15,-7 0 2-15,1 3 2 0,-1 1 2 0,-1 2-3 16,2 4 0-16,3 3-3 0,0 2-6 0,1 4 6 16,2 1-10-16,2 0-9 0,1 0-4 15,0 7-9-15,0 2 8 0,0 6 11 0,0 5 13 16,7 3 0-16,-1 1 2 0,3 3 2 0,2 2-6 15,4 0 4-15,-2 1 0 0,4 2-4 16,-3 3-1-16,5-1 3 0,-1 0 2 0,-5-3-2 0,0-3 3 16,1-3-3-16,-6-3-2 0,-2-4 5 15,-1-3-2-15,-2-3 3 0,-3-2 1 0,0-1 2 16,0-2 2-16,-7 0 8 0,2-3 6 0,-5 1 3 16,-4-1 5-16,1-2-4 0,-6-2-3 0,4 0 2 15,-4 0 0-15,1-1 1 0,-1-5-1 0,6-1-1 16,-3-1-3-16,6 0 0 0,4-1-1 15,-1 0-3-15,4-1-3 0,0 0-7 0,3-1-7 16,0 0-11-16,6-3-4 0,5-1-10 0,5-2-23 16,6-2-28-16,6-1-56 0,4-1-58 0,2 2-84 15,5 0-195-15,-8 4-472 0,-10 6-416 0</inkml:trace>
  <inkml:trace contextRef="#ctx0" brushRef="#br0" timeOffset="31129.54">15163 10675 1860 0,'0'0'508'16,"0"0"-323"-16,0 0-23 0,0 0-24 0,0 0-19 16,0 0-18-16,0 0-33 0,0 0-21 0,0 0-29 15,0 0-13-15,0 0-4 0,0 0-4 16,0 0 0-16,0 0 2 0,86-61 1 0,-60 52-4 16,0 1-1-16,4 0-9 0,1 1-27 0,4 0-35 15,-2 0-48-15,-1 0-71 0,-1 0-110 0,-8 2-226 16,-6 3-919-16</inkml:trace>
  <inkml:trace contextRef="#ctx0" brushRef="#br0" timeOffset="31310.39">15288 10753 1856 0,'0'0'256'0,"0"0"-20"0,0 0-40 15,0 0-19-15,0 0-13 0,0 0-41 16,0 0-36-16,0 0-34 0,0 0-30 0,0 0-21 15,0 0 1-15,0 0-2 0,0 0-3 0,43-9 1 16,-14 3-33-16,2 0-38 0,0 0-54 0,2-1-71 16,3 2-103-16,-11 0-250 0,-7 3-1003 0</inkml:trace>
  <inkml:trace contextRef="#ctx0" brushRef="#br0" timeOffset="31616.92">16000 10574 1941 0,'0'0'358'0,"0"0"-182"16,0 0-39-16,0 0-31 0,0 0-12 0,0 0-2 16,0 0-7-16,0 0-10 0,0 0-12 0,0 0-9 15,0 0-11-15,0 0-7 0,0 0-6 16,-60 120-11-16,61-105-9 0,-1-1 1 0,7 0-5 16,2-1 3-16,3-1 0 0,1-2-2 0,6 0 2 15,1-2-1-15,3-2-1 0,6-2-8 0,2-3 2 16,3-1-1-16,0 0-1 0,-2-3 9 15,2-3-5-15,-2-2-4 0,-5 0 1 0,-1-1 3 16,-5 0 1-16,-7 0 9 0,-5-1 6 0,-2 0-3 16,-7-4 0-16,-6 2-7 0,-6-1-11 15,-9-1-9-15,-8 0-7 0,-5 2-6 0,-8 2-13 0,-8 1-9 16,-5 2-27-16,0 4-48 0,-3-1-79 16,7-1-117-16,15 3-313 0,12-1-985 0</inkml:trace>
  <inkml:trace contextRef="#ctx0" brushRef="#br0" timeOffset="32697.73">14446 8169 2244 0,'0'0'152'0,"0"0"18"16,0 0-14-16,0 0-35 0,0 0-20 0,0 0-20 16,0 0-17-16,0 0-21 0,0 0-10 15,0 0-14-15,0 0-7 0,0 0-6 0,0 0-8 16,0 0-9-16,-12-31-6 0,12 35 1 0,0 2 5 15,0 4 3-15,0 2 7 0,0 3 1 0,1 3 0 16,0 1 4-16,-1-1 1 0,1 2-4 16,-1-2 1-16,0-1 0 0,0-1-2 0,1-3 5 15,-1-4-2-15,2-2-3 0,0-3 2 0,-2-2 2 16,0-2 5-16,1 0 9 0,-1 0 5 16,0 0 4-16,0 0 5 0,1-4 1 0,-1-3-7 15,0-5-13-15,0-3-11 0,-4-2-7 0,0-2-1 16,-1-2 4-16,-1 2 3 0,-2 0-2 0,3-4 1 15,-2 2 0-15,2-1-2 0,0 1 6 16,2 1-2-16,-2 1-2 0,4 3 0 0,0 5 1 16,1 0-2-16,0 5-5 0,0 3 1 0,0 2-12 15,0 0-5-15,1 1-1 0,4 0-6 0,-1 0 1 16,3 0 7-16,1 2 5 0,4 3 6 0,2 3 10 16,2 1 4-16,1 2-5 0,2 2 3 0,1 2-1 15,0 1-2-15,0 2 3 0,1 1 1 16,0 3-5-16,0-2 0 0,4 1 4 0,-4-1-4 15,0-1 3-15,-2 0 2 0,-3-2-3 0,1-5-2 16,-5-1 5-16,-2-5-1 0,-1-3 0 16,-5-2 8-16,1-1 8 0,-4-1 10 0,0-6 6 15,-1-6-4-15,0-2-15 0,0-9-8 0,-1 0-6 16,-2-2-1-16,-5-3 3 0,-1-1 0 0,1-1-1 16,-2-2-2-16,0-1 4 0,0-2-3 15,-3 1-2-15,2-3 4 0,-2 0-4 0,-1 2 0 16,4 1 3-16,-1 6-1 0,5 4-3 0,-1 7 1 15,2 7-2-15,1 3-12 0,4 4-15 16,-1 3-18-16,1 1-32 0,0 3-26 0,5 7-18 16,5 5-29-16,5 3-36 0,2 6-125 0,-2-5-314 15,-5-5-887-15</inkml:trace>
  <inkml:trace contextRef="#ctx0" brushRef="#br0" timeOffset="32907.22">15038 8169 2387 0,'0'0'169'15,"0"0"-23"-15,0 0 2 0,0 0-13 0,0 0-26 16,0 0-27-16,0 0-18 0,0 0-23 0,0 0-17 16,0 0-16-16,0 0-5 0,0 0-1 15,0 0-1-15,8-26 3 0,12 21-5 0,7-2 1 16,3 0 1-16,1 1-24 0,1 3-35 0,0-1-47 15,-1 3-62-15,0 1-81 0,-5 0-229 0,-13 0-1104 0</inkml:trace>
  <inkml:trace contextRef="#ctx0" brushRef="#br0" timeOffset="33095.75">15516 7846 2504 0,'0'0'164'0,"0"0"1"0,0 0-56 0,0 0-44 15,0 0-18-15,0 0-17 0,0 0-8 0,0 0-2 16,0 0 1-16,0 0 5 0,0 0 0 0,47 124 2 16,-35-91-9-16,3 0-5 0,0 1-3 15,0-1-4-15,0-2-8 0,4 0-22 0,1 0-44 16,0-3-70-16,1 1-49 0,-3-8-144 0,-7-7-1229 0</inkml:trace>
  <inkml:trace contextRef="#ctx0" brushRef="#br0" timeOffset="34501.65">16578 9268 1712 0,'0'0'264'0,"0"0"36"0,0 0-64 0,0 0-32 0,0 0-24 16,0 0-34-16,0 0-31 0,0 0-24 16,0 0-23-16,0 0-27 0,0 0-10 0,0 0-12 15,0 0-21-15,-19-68-4 0,19 69-4 0,0 3-2 16,-1 1 6-16,0 4 6 0,0 4-1 0,0 4 1 15,1 3 5-15,0 2-1 0,0 0-1 16,0 0 1-16,1-1-4 0,2-1-5 0,-1 2 8 16,4 1 1-16,-3-2-6 0,4-2 7 0,-3 0-5 15,4-4-3-15,-3-2 4 0,1 0 0 0,1-1-6 16,-3-2 3-16,4-3 3 0,-5-1-10 16,3-2 3-16,-3-3-6 0,2 0-5 0,-2-1 2 15,0 0 4-15,4 0 1 0,-4 0-4 0,3-2 2 16,-2-2-3-16,3-2-1 0,0-1 6 15,-1-1 4-15,2 0-4 0,-3 1 2 0,0 0 5 16,-2 2-6-16,3 2 7 0,-3 1 1 0,-3 0-16 16,2 2-6-16,2 0-4 0,-1 0-6 0,-1 2 4 15,5 1 15-15,0 3 2 0,2 0 8 16,-1 0 13-16,4 1-3 0,3 0-1 0,-3 1 1 16,5-3-3-16,-3 2-1 0,6-1 4 0,-1-2 2 15,0 1-6-15,2-2 5 0,-2 1 0 0,1-4-2 16,-2 0 5-16,-2 0-2 0,1-2-3 0,-5-3 10 15,-1-2 9-15,-2-1 3 0,-2-2 3 16,-2-4-3-16,1-1-6 0,-2-3-5 0,-3 0 5 16,-1-2-3-16,0-3-5 0,0 1 3 0,-5-4-10 15,-2 1-2-15,-2 0 2 0,0-2-3 16,-2 1-7-16,1-2 1 0,1 4-4 0,0 1-7 16,2 3-4-16,0 5-19 0,0 5-26 0,5 5-53 15,1 5-94-15,-1 1-103 0,2 5-215 0,0 0-913 0</inkml:trace>
  <inkml:trace contextRef="#ctx0" brushRef="#br0" timeOffset="35015.08">17320 9696 2411 0,'0'0'67'16,"0"0"7"-16,0 0-27 0,0 0-3 0,0 0-1 15,0 0-7-15,0 0-7 0,0 0-10 0,0 0-1 16,0 0-7-16,-3 122-1 0,6-98 1 16,2 2-6-16,-1-2 0 0,-1-1 2 0,2-3-4 15,-1-2 3-15,-3-3-1 0,4-4 1 0,-4-1-5 16,1-5 4-16,-1-1 2 0,0-3-1 0,-1 0 11 16,0-1 10-16,1 0 15 0,-1 0 15 15,-1-3-7-15,1-4-14 0,0-5-20 0,0-2-13 16,0-4-3-16,0-3 3 0,0-1 5 0,-2-3-6 15,-1-3 5-15,-2 2 3 0,1-2-1 16,-2 2 2-16,3 0-3 0,-4 4-5 0,6 2-4 16,0 4 5-16,1 5-1 0,0 4-3 0,0 2 2 15,0 4-7-15,1 0-8 0,5 1 1 0,-1 0-1 16,5 6 0-16,6 1 8 0,-1 6 8 16,10 2-1-16,-1 2 9 0,3 1-3 0,0 2-5 15,1 1-2-15,3-2 1 0,-1 3-2 0,3-3 0 16,-4 0 3-16,1-1-4 0,0-2 1 0,0 0 5 15,-2-4 0-15,-4-2-1 0,-1-3 2 16,-4-3 1-16,-3-1-1 0,-6-3 6 0,-4 0 16 16,0-1 6-16,-5-6 6 0,-1-2 2 0,0-3-16 15,0-5-8-15,0-1-5 0,0-4-10 0,-4-3 2 16,-2 0 2-16,3-1-3 0,-4-2-1 16,0-2 0-16,1-1-9 0,-3-1-6 0,0-1-4 0,3 0-17 15,1-3-19-15,-2 2-24 0,4-1-38 16,0 2-56-16,-1-1-129 0,2 12-253 0,1 8-1053 0</inkml:trace>
  <inkml:trace contextRef="#ctx0" brushRef="#br0" timeOffset="35431.36">17035 8514 1662 0,'0'0'222'0,"0"0"38"0,0 0-41 0,0 0-34 0,0 0-19 15,0 0-28-15,0 0-23 0,0 0-30 16,0 0-27-16,0 0-16 0,0 0-16 0,0 0-9 15,0 0 0-15,63-105-6 0,-33 97-5 0,1 3 4 16,-1 1-6-16,-3 4-5 0,-4 0 1 0,-5 3-4 16,-3 2-2-16,1 4 1 0,-3 0-1 15,0 4-5-15,0 1 2 0,-3 2 3 0,-2 2 0 16,-1 4 6-16,1-1-3 0,-5 1-3 0,-3-1 2 16,0-3-2-16,-1-2 7 0,-3-2 1 15,-6-1 2-15,0-1-1 0,-6-3 1 0,2 1 3 16,-6-1-2-16,1-1 0 0,-2-1-15 0,-1-2-14 15,3-2-22-15,-2 1-34 0,1-2-46 16,3 1-81-16,3-2-154 0,4 0-325 0,3 0-857 0</inkml:trace>
  <inkml:trace contextRef="#ctx0" brushRef="#br0" timeOffset="35664.7">17474 8433 1878 0,'0'0'236'0,"0"0"19"0,0 0-59 0,0 0-38 16,0 0-38-16,0 0-44 0,0 0-22 0,0 0-16 16,0 0-21-16,0 0 0 0,0 0-2 15,0 0-1-15,0 0 5 0,0 0-4 0,-88 60-3 16,83-46-6-16,0 1-1 0,5-1-5 0,0 2-1 16,0-1 1-16,3 1 0 0,1-1 0 0,6 1 1 15,-1-1 0-15,2-1-3 0,2-1-2 16,1-2-14-16,0-2-29 0,4 2-34 0,1-2-79 15,3 1-88-15,-5-1-287 0,-5-4-1048 0</inkml:trace>
  <inkml:trace contextRef="#ctx0" brushRef="#br0" timeOffset="36150.16">17828 8508 2377 0,'0'0'193'15,"0"0"10"-15,0 0-47 0,0 0-30 0,0 0-25 16,0 0-32-16,0 0-26 0,0 0-22 0,0 0-19 16,0 0-11-16,0 0-2 0,0 0 2 0,0 0 0 15,0 0 4-15,-10 16 3 0,15-8 1 16,2 3 4-16,3-1 2 0,3 1-5 0,0-2-1 16,1 0 4-16,0 0-6 0,3-2 0 0,0 1-2 15,0-1-9-15,-1-1-16 0,4-1-1 16,-3-2 0-16,1-1-1 0,-1-2 20 0,-3 0-2 15,0 0-4-15,-2-3 3 0,-2-2-2 0,-2-1 1 16,-1-1 5-16,-1-1 6 0,1-2 0 0,-2 0 3 16,0 0 2-16,-1-3-4 0,1 3 2 0,-3 2 2 15,0 2 0-15,-2 3-8 0,0 2-4 16,0 1-12-16,0 0-21 0,0 0-13 0,0 0-7 16,-1 6 7-16,-1 2 22 0,-2 5 25 15,2 5 11-15,-2 3 8 0,3 3 6 0,1 2-1 16,0 5 10-16,5 4 2 0,2 0-3 0,1 1-2 15,0 2 0-15,2-2-2 0,-3-3-2 0,2 0 1 16,-2-2-2-16,-3-5-2 0,-1-3 4 0,-3-4 2 16,0-5 4-16,0-6 17 0,-3-1 10 0,-1-3 11 15,-3-3 4-15,-3-1-10 0,-2 0-13 0,-3-6-13 16,-1-2-3-16,-1-2-11 0,2-3 0 16,0 1-2-16,5-4-11 0,-1 2-2 0,1-4-11 15,3 1-13-15,-1-1-17 0,2-2-23 0,2-1-29 16,1 1-50-16,3-2-100 0,0 0-209 15,3 7-480-15,1 5-429 0</inkml:trace>
  <inkml:trace contextRef="#ctx0" brushRef="#br0" timeOffset="36436.53">18828 9017 2448 0,'0'0'472'0,"0"0"-414"0,0 0-14 15,0 0-26-15,0 0-19 0,0 0 6 0,0 0 16 16,0 0 11-16,0 0 3 0,0 0 4 16,-21 137-9-16,21-90-10 0,0 1 4 0,1 3-3 15,2 0-5-15,-2 2-1 0,-1 2-4 0,2 1-6 16,-2 3 0-16,2 0 5 0,-1 0-7 0,3-4 2 15,1-3 2-15,3-4-12 0,-1-5-3 16,1-4-14-16,2-6-29 0,1-4-40 0,-1-5-62 16,2-4-90-16,-4-5-203 0,-3-7-1123 0</inkml:trace>
  <inkml:trace contextRef="#ctx0" brushRef="#br0" timeOffset="37015.57">19223 9367 2622 0,'0'0'310'0,"0"0"-213"0,0 0-9 16,0 0-32-16,0 0-26 0,0 0 0 16,0 0-10-16,0 0-13 0,0 0 2 0,0 0-3 15,0 0-2-15,0 0 10 0,0 0-4 0,0 0-5 16,6 104 3-16,4-86-2 0,1-2-1 0,2-1 4 15,4 0 2-15,2 1-8 0,1-3 5 16,2-2 2-16,2-3-2 0,-1-2 1 0,1-2-3 16,0-3-5-16,1-1-5 0,-2 0-3 15,-1-2-4-15,-1-4-3 0,-1-2 5 0,-4-3-6 0,0 0 2 16,-5-3 6-16,0-1-1 0,-2-1 1 16,-1-2 9-16,-5-1 0 0,0-1-3 0,-2-1 7 15,-1 0-2-15,0 1-6 0,-2 4 3 0,-2 4-5 16,0 2-4-16,-1 5-3 0,3 2-6 15,-1 2-5-15,-1 1-2 0,2 0 0 0,1 4 0 16,-3 4 7-16,-1 6 8 0,2 3 6 0,0 5 4 16,1 1 2-16,2 4 2 0,0 0-2 0,0 1 3 15,4 1 3-15,0 3-4 0,1 1 6 16,-1 1 0-16,2 1-6 0,-1 1 2 0,-1-3 0 16,-1-2-3-16,0-3-5 0,-2-1 4 0,2-4-5 15,-2-3 0-15,-1-3 11 0,0-3-6 0,0-4 3 16,-1-1 0-16,-3-2-3 0,-2-1 2 15,-1-1 5-15,-1 0 7 0,-4-3-5 0,0-1 5 0,-4-1-1 16,-2 0-3-16,1 0 3 16,-2-3-2-16,2-3-7 0,-2-1 0 0,4-1 3 0,-2-1-2 15,5-1 1-15,1 1 2 0,3-1-8 0,-1-2-3 16,4 1 1-16,0-2-6 0,4-1-10 16,0 2-5-16,1-1-19 0,0 0-22 0,2 0-31 15,8 1-44-15,1-1-77 0,8-1-137 0,-7 3-241 16,1 4-983-16</inkml:trace>
  <inkml:trace contextRef="#ctx0" brushRef="#br0" timeOffset="37381.6">19842 9263 2508 0,'0'0'110'0,"0"0"29"0,0 0 7 15,0 0-10-15,0 0-13 0,0 0-21 0,0 0-24 16,0 0-20-16,0 0-29 0,0 0-17 0,0 0-10 15,0 0-5-15,0 0-6 0,0 0 5 16,-3-20 0-16,17 29 1 0,3 3 10 0,6 0 4 0,3 1-6 16,2 1 3-16,6 0 0 0,1-1-5 15,4 0 5-15,-1-2-1 0,2 1-6 0,0-3 1 16,1 0 3-16,0 0-4 0,-2-1 1 0,-2-1 4 16,2-2-8-16,-5 0-3 0,-1-2 5 15,-3 0-6-15,-3-1-1 0,0-1 1 0,-4 0-3 16,-5 2-1-16,-6 1 1 0,-4 0 0 0,-5 0-7 15,-2 2-3-15,-1 2 2 0,0 4 1 16,-4 7 9-16,-6 5 11 0,-7 8-3 0,-3 6 4 16,-4 4 2-16,-5 2-5 0,-5 2 5 0,-2 0-1 15,-3 0-1-15,-2-1-4 0,0 1 5 0,4-4 0 16,0-4-9-16,4-4 6 0,7 0-5 16,2-8 1-16,5-1 5 0,3-4-8 0,3-3-31 15,3-1-54-15,1 0-88 0,3-5-198 0,2-3-1247 0</inkml:trace>
  <inkml:trace contextRef="#ctx0" brushRef="#br0" timeOffset="39514.1">6433 12216 1456 0,'0'0'192'0,"0"0"-20"0,0 0 12 0,0 0-24 15,0 0-33-15,0 0-7 0,0 0-14 0,0 0-17 16,0 0-20-16,0 0-17 0,0 0-8 0,0 0 9 16,21-5 11-16,-2 2 9 0,7-3-2 15,7-1-11-15,6-1-13 0,9-1-15 0,5-1-10 16,-1 0-10-16,7 0-3 0,1 1-2 0,-1-1-1 16,-4 3 3-16,3 0-6 0,-6 2-11 15,2 2-32-15,-1 1-26 0,-2 2-35 0,-5 0-42 16,-4 3-54-16,-2 4-137 0,-11-4-229 0,-15 1-979 0</inkml:trace>
  <inkml:trace contextRef="#ctx0" brushRef="#br0" timeOffset="39698.39">6727 12629 2219 0,'0'0'110'0,"0"0"-44"16,0 0-8-16,0 0-13 0,0 0 15 0,0 0 46 15,0 0 4-15,0 0-17 0,138-29-25 0,-88 18-27 16,2-3-15-16,6 0-10 0,3 3-8 0,-1 0-9 16,1 4-38-16,-1 2-45 0,1 1-59 0,0 3-100 15,-17 1-278-15,-12 0-1035 0</inkml:trace>
  <inkml:trace contextRef="#ctx0" brushRef="#br0" timeOffset="39999.98">8776 11896 2272 0,'0'0'154'0,"0"0"24"0,0 0-11 16,0 0-48-16,0 0-36 0,0 0-37 0,0 0-25 15,0 0-15-15,0 0-4 0,0 0 0 16,0 0 6-16,0 0 3 0,0 0-2 0,-1 83 2 16,10-52-3-16,3 2-1 0,0 2 0 0,4-2-1 15,-2-1-2-15,4 1 2 0,-1-1 0 16,1 0-15-16,-1 0-25 0,3 0-40 0,0 3-29 16,-4 4-33-16,-1-1-61 0,-6-1-157 0,0-10-407 15,-7-8-704-15</inkml:trace>
  <inkml:trace contextRef="#ctx0" brushRef="#br0" timeOffset="40239">8294 12736 2310 0,'0'0'134'0,"0"0"5"0,0 0-4 0,0 0-43 15,0 0-34-15,0 0-25 0,0 0 3 0,0 0 12 16,0 0 17-16,0 0 5 0,0 0-10 0,133-36-7 15,-80 24-20-15,9 0-9 0,6-3-8 16,2-1-5-16,2-1-1 0,3 1-3 0,5 0-1 16,1 1-2-16,0 2-3 0,-1 4-2 0,-7 0-7 15,-3 3-17-15,-9 1-9 0,-3 5-28 0,-6 0-26 16,-3 0-24-16,-6 7-51 0,-4 6-64 16,-11 4-150-16,-10-2-299 0,-8-2-854 0</inkml:trace>
  <inkml:trace contextRef="#ctx0" brushRef="#br0" timeOffset="40781.67">8449 13491 2601 0,'0'0'101'0,"0"0"-101"0,0 0-18 0,0 0-7 15,0 0 9-15,0 0 33 0,0 0 19 0,0 0 6 16,0 0 1-16,0 0-2 0,0 0-4 0,111 129-4 16,-80-108-3-16,0-3-7 0,2-2-5 15,1-3-3-15,-3 0-4 0,1-5 0 0,0-1 0 16,-1-2-1-16,0-2-5 0,-2-3 4 0,-5 0-3 15,0 0-1-15,-6-1-1 0,0-3 1 16,-2-3 3-16,-3-1 2 0,-2-2 4 0,0-2-11 16,-3-1-6-16,-1-2-8 0,-4-2-9 0,-2-1-5 15,-1-1-6-15,-3-4-2 0,-6 0-8 0,-4-4 3 16,-2-3-4-16,-4 0-1 0,1-1 3 16,-6-3 3-16,1-2 10 0,-4-2 12 0,2-1 10 15,-1-2 3-15,4 5 6 0,2 1 2 0,6 5 4 16,3 4 7-16,5 5 3 0,4 4-4 0,2 4 5 15,1 4-2-15,7 1 3 0,3-1 10 16,2 3 2-16,8 0 7 0,6-1 5 0,5 1-1 16,4 2-1-16,11 0-8 0,4 0-3 0,9 0-4 15,3 2-1-15,6 1-2 0,0-3-3 0,1 1-5 16,-4-1-7-16,0 0-1 0,-3-1-3 0,-5 0 0 16,-2-1 0-16,-4 0-6 0,-2 2 1 15,0-1-4-15,0-1-4 0,-2 0-14 0,-3 0-26 16,1 0-25-16,-4 5-26 0,-6 0-24 0,-9 1-46 15,-6 0-99-15,-7 1-262 0,-8 2-1039 0</inkml:trace>
  <inkml:trace contextRef="#ctx0" brushRef="#br0" timeOffset="41349.04">9394 13365 2673 0,'0'0'65'0,"0"0"-18"0,0 0-23 15,0 0-7-15,0 0 15 0,0 0 6 0,0 0 8 16,0 0-3-16,0 0-11 0,0 0-10 0,-51 133-7 16,51-110-6-16,0 0-2 0,5 0-2 0,0-2-2 15,0-1 0-15,0-2 0 0,0-3-2 16,1 0-1-16,1-2 2 0,-3-5-2 0,1 1 1 15,-3-4-1-15,0-1-1 0,-1-2 1 0,-1-2 4 16,0 0 4-16,0 0 7 0,0 0-1 16,0-4-7-16,0-3-10 0,0-5-12 0,0-1 0 15,0-4 1-15,-1-2 4 0,-2-3 6 0,-4-2 0 16,-3-1 3-16,1-3 4 0,-2 0-1 0,-1-1 1 16,1 1-2-16,-2-1 1 0,2 1-2 15,1 2 4-15,3 4 1 0,-1 5-3 0,6 3 1 16,1 6 0-16,1 3-3 0,0 3-5 0,1 1-3 15,3 1-4-15,5 0 3 0,1 4 9 16,7 7 4-16,2 4 6 0,4 2 4 0,1 4-1 0,5 2 0 16,2-2 1-16,1 3-4 0,2-3-4 15,-1 2 0-15,-1 1-2 0,-2-3 1 0,0 1 4 16,-1-2-1-16,1-4-2 0,-3-1 1 0,1-6 0 16,-5-3 2-16,-2-3 5 0,-3-3 0 0,-1 0 1 15,-4 0 2-15,-3-3 2 0,0-3 3 16,0-3 3-16,-3-3 3 0,-4-2-5 0,2-3-4 15,-3-4-6-15,-1-1-5 0,-1-2-2 0,-1 0 0 16,0-2-1-16,-5-3-3 0,3-2 1 0,-1-3-9 16,1 0-9-16,2-3-14 0,-3-2-19 15,1 1-21-15,0-2-25 0,1-4-38 0,0-3-123 16,2 9-331-16,0 12-1061 0</inkml:trace>
  <inkml:trace contextRef="#ctx0" brushRef="#br0" timeOffset="42168.12">10945 11961 1496 0,'0'0'264'0,"0"0"-161"16,0 0 7-16,0 0 3 0,0 0-22 0,0 0 4 16,0 0-1-16,0 0 3 0,0 0 1 0,0 0 2 15,0 0-2-15,0 0-15 0,122-10-10 0,-74 10-11 16,10 0-10-16,5 0-9 0,7 0-8 16,-1-1-14-16,5 1-6 0,-4 0-5 0,1 1-4 15,-2-1-2-15,-5 0-1 0,-3 0-4 0,-8 3-5 16,-3 1-10-16,-6-1-23 0,-6 2-31 15,-9 1-33-15,-5 0-34 0,-6 2-45 0,-4 0-94 16,-5 1-184-16,-4-2-405 0,-4-2-146 0</inkml:trace>
  <inkml:trace contextRef="#ctx0" brushRef="#br0" timeOffset="42764.15">11119 12015 1969 0,'0'0'102'0,"0"0"34"16,0 0 20-16,0 0-30 0,0 0-23 0,0 0-41 16,0 0-32-16,0 0-15 0,0 0-6 0,0 0 7 15,0 0 8-15,0 0 7 0,0 0 6 16,-14 40-2-16,38-24-5 0,5 2-2 0,4 3-6 16,4 2-3-16,5 4-6 0,0 1-1 0,3 6-2 15,1-2-3-15,1 1 2 0,-2-2-2 0,0 2 0 16,-3-4-2-16,1 2-3 0,-1-2-2 0,-1 3-2 15,-1-3 2-15,-2-1 2 0,-4-3-2 16,-3-1 2-16,-6-4-6 0,-4-2-1 0,-2 0-4 16,-5-4-4-16,-3 2-1 0,-5-1-4 0,-4 1 1 15,-2 0 1-15,-1 1-4 0,-6 2 5 16,-3 0 3-16,-4 2 6 0,-2 0 4 0,-2-1-1 16,-1 0-2-16,-2 1-4 0,-2-2 3 0,-1 1-3 15,1-2 3-15,-5 0 1 0,3-1 0 0,-2-2 5 16,-1-2 0-16,4-1 1 0,-1-1 2 15,0-1 1-15,2-1-1 0,-2-1 2 0,2-3-2 16,2 0-2-16,1 0 2 0,0-1-5 0,4-1 2 16,1-1 2-16,2 0-2 0,3-1 2 0,4-1-12 15,3 3-19-15,3-1-18 0,0 2-7 0,4 0 3 16,5 3 13-16,5 1 16 0,2 2 7 16,6 3 8-16,6 1 7 0,2 0 3 0,2-1 5 15,4 1-1-15,2 1 3 0,1 1 6 0,0 2 5 16,1-1 4-16,1 2 1 0,-1-3-2 0,1 0 3 15,0-1 0-15,-1-4-1 0,-3 0-1 16,-3-5-4-16,-3-1-3 0,-5-2-1 0,-2 0 4 16,-6-3 1-16,1 0 9 0,-4-2 10 0,-1-2-1 15,-2-3 4-15,-2 0 0 0,-3-1-5 16,0 0-4-16,-5 0-2 0,-1-1-6 0,1-3-7 16,-2 0-2-16,0-1-9 0,0-2-10 0,-2 1-4 15,0-1-17-15,1-1-38 0,0-4-59 0,-2-1-118 16,2 3-306-16,-2 6-1114 0</inkml:trace>
  <inkml:trace contextRef="#ctx0" brushRef="#br0" timeOffset="42963.67">12048 11867 2603 0,'0'0'116'0,"0"0"-95"0,0 0 42 0,0 0 17 16,0 0 1-16,0 0-6 0,0 0-32 15,0 0-23-15,0 0-24 0,0 0-9 0,0 0-4 16,0 0 2-16,0 0 7 0,0 0 3 0,-51 93 0 16,51-53-22-16,0 6-40 0,0 5-47 0,7 8-70 15,6 2-109-15,-2-13-296 0,-5-15-948 0</inkml:trace>
  <inkml:trace contextRef="#ctx0" brushRef="#br0" timeOffset="43581.99">11115 13775 2473 0,'0'0'117'0,"0"0"-3"0,0 0-22 0,0 0-48 15,0 0-5-15,0 0 2 0,0 0 0 0,0 0 0 16,0 0-3-16,0 0-12 0,0 0-3 16,58 116-3-16,-39-96-7 0,0-1 1 0,1-3-5 15,-1-3-2-15,-1-2-2 0,0-2 1 0,0-4-4 16,0-2 2-16,-2-1 2 0,3-2-1 0,-3 0-1 15,-1-4-3-15,1-2-1 0,-1-2-3 16,0 0-1-16,0-2 2 0,-4-2-1 0,-1 1-2 16,1-3 0-16,-3 0-4 0,-1 1 0 0,-4-3 5 15,2 1-4-15,-5 1-1 0,0-1 1 0,0 0 0 16,-4 2 2-16,0 2 4 0,-1 3 0 16,1 2 0-16,2 2-5 0,-1 4-12 0,1 0-21 15,2 0-9-15,0 6 3 0,0 3 15 0,0 4 23 16,0 5 16-16,5 3 3 0,0 5 2 0,4 2 1 15,2 3-2-15,0 3-1 0,5 0 1 16,-2 1-4-16,2 3 0 0,-2-3-4 0,1-1-1 16,-2-2-3-16,-1-1-2 0,-1-6 4 0,-2-1-2 15,-2-3 1-15,-2-5 3 0,1-2-1 0,-3-5 6 16,-3-2 5-16,0-4 3 0,0 1 5 0,-3-2 5 16,-4 1 0-16,-1-2-3 0,-2-1 3 15,-3 0-7-15,0 0-3 0,-4 0 1 0,2 0 0 16,-4-5 1-16,3-2 4 0,-1-1-1 0,1-1-7 15,1 0 0-15,2-3 0 0,2 1-1 0,3-1-2 16,2 0-8-16,2-2-9 0,4-1-12 16,0-2-8-16,5 1-31 0,5-4-42 0,5 0-71 15,5-1-151-15,-2 4-424 0,-7 6-895 0</inkml:trace>
  <inkml:trace contextRef="#ctx0" brushRef="#br0" timeOffset="43774.1">11939 13882 2942 0,'0'0'93'0,"0"0"-9"0,0 0-4 0,0 0-9 0,0 0 0 15,0 0-11-15,0 0-22 0,0 0-18 16,0 0-12-16,0 0-3 0,0 0-3 0,0 0 0 16,0 0-3-16,139-43-4 0,-104 36 1 15,2 1-11-15,0 2-14 0,1-1-23 0,-1 2-34 16,-2 0-38-16,-1 2-47 0,-6 1-72 0,-3 0-144 15,-6 1-335-15,-9 2-840 0</inkml:trace>
  <inkml:trace contextRef="#ctx0" brushRef="#br0" timeOffset="43963.6">11997 14057 2160 0,'0'0'205'0,"0"0"-32"0,0 0-14 16,0 0-6-16,0 0-19 0,0 0-25 0,0 0-33 15,0 0-33-15,0 0-26 0,0 0-9 0,0 0-2 16,0 0 1-16,0 0 0 0,52-30-4 16,-17 19-4-16,5-3-5 0,1 2-17 0,1-1-25 15,2 0-38-15,2 0-54 0,0 0-77 0,1 1-140 16,-12 4-273-16,-13 2-932 0</inkml:trace>
  <inkml:trace contextRef="#ctx0" brushRef="#br0" timeOffset="44264.55">12886 13865 2363 0,'0'0'225'0,"0"0"-78"0,0 0-25 16,0 0-7-16,0 0-12 0,0 0-20 15,0 0-19-15,0 0-17 0,0 0-6 0,0 0-10 16,0 0-6-16,-60 117-6 0,54-97-7 0,0 1-1 16,2-1-5-16,4-2-2 0,0-1-2 0,0-2 1 15,2 1-3-15,6-2-1 0,1-3 2 16,2-1-2-16,-1-2 1 0,4-2 1 0,2 0 0 15,1-4 0-15,-1-1-4 0,5-1-1 0,0 0-4 16,1-3 5-16,0-4 5 0,-2 0-2 16,-4-3 5-16,2-1-2 0,-7 1-1 0,0-2 5 15,-3-1 2-15,-4-1 2 0,-1 1 5 0,-4-1-3 16,-1-2-3-16,-5-2-3 0,-5 3-5 0,-3-2-4 16,-5 1-10-16,-6 2-14 0,-3-2-21 0,-6 2-29 15,-2-2-37-15,-6 1-88 0,-1-4-195 16,7 5-454-16,14 3-796 0</inkml:trace>
  <inkml:trace contextRef="#ctx0" brushRef="#br0" timeOffset="45165.68">12305 11650 1651 0,'0'0'197'0,"0"0"19"16,0 0-1-16,0 0-20 0,0 0-26 0,0 0-31 15,0 0-47-15,0 0-48 0,0 0-30 16,0 0-16-16,0 0 3 0,0 0 8 0,0 0 10 15,0 0 1-15,35 62 0 0,-26-36-2 0,0 2-8 16,-1 0 2-16,-1-1-1 0,0-3-3 0,-2-1 3 16,0-3-4-16,-2-4 0 0,2-2-2 0,-3-4 1 15,-1-2-1-15,-1-2 0 0,2-2 5 0,-2-3 0 16,0 0 6-16,0-1 10 0,0 0 10 16,0-1 0-16,-3-5-4 0,-4-3-13 0,0-3-14 15,0-4-5-15,-2-3 0 0,-2-2-2 0,1-2 3 16,0-1 3-16,0-2-4 0,2 0 2 0,-1-1 2 15,-2 0-3-15,2-2 3 0,0-2 1 16,2-2-3-16,-1 1-2 0,3 4 3 0,3 7-3 16,2 5-2-16,0 5-2 0,0 5-9 0,2 4-8 15,3 2-4-15,1 0-1 0,2 3 4 16,3 6 10-16,7 2 8 0,-4 6 3 0,6 1 4 16,3 4 2-16,1 3-1 0,2 1-1 0,0 2 2 15,3 3-2-15,-1-2-1 0,-2 0 3 16,2-1-4-16,-3-3 0 0,0-5 3 0,-3-2-5 15,-1-4 3-15,-3-3 3 0,-4-4-1 0,-3-4 1 16,-3 0 4-16,0-3 3 0,-6 0 7 0,0 0 12 16,0-3 5-16,-1-2 2 0,0-5-7 0,-1-1-6 15,0-3-9-15,0-2-6 0,0-1 2 0,-1-1 0 16,-4-2-2-16,1-1 1 0,-3 0-3 0,-1 1-4 16,2-4 4-16,-1 2-3 0,-3-2-5 15,3 3 4-15,1-1-6 0,1 2-2 16,2 3 1-16,-4 1-9 0,5 3-22 0,1 4-25 15,-2 3-49-15,3 2-91 0,0 4-109 0,0 0-238 16,0 0-1029-16</inkml:trace>
  <inkml:trace contextRef="#ctx0" brushRef="#br0" timeOffset="45350.56">12974 11669 1194 0,'0'0'941'0,"0"0"-791"15,0 0 34-15,0 0 0 0,0 0-26 0,0 0-12 16,0 0-40-16,0 0-33 0,0 0-23 0,0 0-22 16,0 0-14-16,0 0-7 0,136-41-1 15,-112 37-1-15,0 2-9 0,3 2-12 0,-1 0-32 0,0 0-43 16,0 0-59-16,-2 1-67 0,1 2-123 16,-7 0-238-16,-7-2-631 0</inkml:trace>
  <inkml:trace contextRef="#ctx0" brushRef="#br0" timeOffset="45530.77">13529 11451 2115 0,'0'0'216'0,"0"0"17"0,0 0-35 0,0 0-40 15,0 0-33-15,0 0-45 0,0 0-27 0,0 0-25 16,0 0-17-16,0 0-9 0,0 0 4 16,0 0-1-16,0 0 1 0,-15 80 2 0,20-50-3 15,2 3-2-15,0 1-3 0,3 3-7 0,1-1-30 16,3 0-51-16,0 1-43 0,2 1-76 0,-1-10-212 15,-6-10-1195-15</inkml:trace>
  <inkml:trace contextRef="#ctx0" brushRef="#br0" timeOffset="46597.49">14190 12857 1434 0,'0'0'292'0,"0"0"-71"0,0 0 24 0,0 0-33 16,0 0-34-16,0 0-26 0,0 0-40 0,0 0-36 16,0 0-28-16,0 0-19 0,0 0-15 15,0 0-7-15,0 0 0 0,0 0-1 0,-9-20 4 16,21 26 10-16,4 1-3 0,2 1-1 0,1 0 0 16,4 0-7-16,-1-2 4 0,1 0-1 15,-2-3-2-15,5-2 3 0,-2-1-2 0,4 0-1 16,-3 0-2-16,3-1 0 0,-1-2-2 0,-4-2 1 15,-2-1 0-15,0 0-1 0,-5-2 0 16,-2-2-3-16,-4 1 4 0,0-3 1 0,-2 2 0 16,-5-1 2-16,-2-1-2 0,-1-1-4 0,-1 1 1 15,-10-1-4-15,1 1-3 0,-3 0 4 0,-4 3-10 16,-2 1-3-16,2 2-2 0,-6 3-2 0,0 2 1 16,-5 1 5-16,3 7 5 0,-4 5-1 15,2 1 7-15,3 3 4 0,2 1-3 0,5 3 1 16,3 1 0-16,4-1-2 0,4 2 0 0,5-2 2 15,1 1-4-15,3 3 1 0,7-3 5 0,8 1 1 16,2-1 1-16,7-1 1 0,4 0-1 0,3-2-10 16,6-2 8-16,2-2 3 0,6-2-4 15,0-5 6-15,4-2-20 0,1-5-34 0,-1 0-62 16,1 0-89-16,-14-4-205 0,-11 3-1216 0</inkml:trace>
  <inkml:trace contextRef="#ctx0" brushRef="#br0" timeOffset="47239.75">14437 11932 1195 0,'0'0'793'16,"0"0"-690"-16,0 0 22 0,0 0 2 15,0 0-9-15,0 0 11 0,0 0-22 0,0 0-25 16,0 0-24-16,0 0-18 0,0 0-14 0,0 0-8 16,121-104-6-16,-111 104-10 0,0 0-6 0,1 0-1 15,-1 2-5-15,0 5-1 0,1 1 4 16,-1 4-2-16,-1 0 3 0,1 4 4 0,-3 2-2 15,-3-1 2-15,1 2 4 0,-3-1-1 0,-2 1 3 16,0 2 3-16,-2 1 2 0,-5 0 0 0,-2 0 1 16,-2-2 0-16,-2 1-2 0,-4-2-1 0,4-1-2 15,-4-2 0-15,1-1-1 0,1 0 3 0,-2-2 0 16,3-3-1-16,-1 1 2 0,0-4 1 16,3-2-1-16,2 0 6 0,0-3 1 0,2 0-3 15,2-1 2-15,2-1-3 0,1 0 0 0,1 0 2 16,2 0 1-16,0 0-2 0,0 0-3 15,0 0-4-15,2 0-3 0,1 0 0 0,5 0 4 16,3-1 3-16,2-1 2 0,5-1 3 0,3 1-4 16,4-4-5-16,2 1 1 0,2 0-5 15,2 1-1-15,1-1 2 0,4 0-6 0,-2 0-6 16,5-1-15-16,1-1-27 0,1 2-36 0,0-1-58 16,1-1-40-16,-1 0-76 0,-10 2-217 0,-10 1-1005 15</inkml:trace>
  <inkml:trace contextRef="#ctx0" brushRef="#br0" timeOffset="47468.38">15022 11944 1405 0,'0'0'224'15,"0"0"-8"-15,0 0-47 0,0 0-19 0,0 0-6 16,0 0-4-16,0 0-8 0,0 0-23 0,0 0-19 15,0 0-18-15,0 0-14 0,134-40-12 16,-104 33-12-16,2 0-11 0,-1 0-5 0,0 0-5 16,1 3-6-16,1 0 1 0,-5 1-9 0,1 0-6 15,-1 2-19-15,-5 1-42 0,-3 0-44 16,0 0-68-16,-3 1-105 0,-7 3-214 0,-5-2-712 0</inkml:trace>
  <inkml:trace contextRef="#ctx0" brushRef="#br0" timeOffset="47657.95">15178 11928 1659 0,'0'0'184'0,"0"0"-33"0,0 0-16 16,0 0-8-16,0 0-4 0,0 0-16 16,0 0-18-16,0 0-24 0,0 0-22 0,0 0-14 15,-43 129-10-15,43-107-8 0,1 0-3 0,-1-1-1 16,0-1-14-16,3 1-20 0,3-1-31 0,-3-1-69 15,4-4-121-15,-4-3-292 0,2-5-985 0</inkml:trace>
  <inkml:trace contextRef="#ctx0" brushRef="#br0" timeOffset="47852.74">15318 12034 2081 0,'0'0'237'0,"0"0"-16"0,0 0-56 0,0 0-47 16,0 0-32-16,0 0-36 0,0 0-24 0,0 0-12 16,0 0-6-16,0 0-1 0,0 0 0 0,0 0-3 15,0 0-1-15,13 98-2 0,-5-82-25 16,0 1-47-16,3 1-77 0,0 1-112 0,-2-5-184 16,-5-4-1114-16</inkml:trace>
  <inkml:trace contextRef="#ctx0" brushRef="#br0" timeOffset="48181.81">15725 12264 1767 0,'0'0'126'16,"0"0"-20"-16,0 0-7 0,0 0 2 16,0 0-4-16,0 0-15 0,0 0-25 0,0 0-20 15,0 0-16-15,0 0-2 0,0 0-1 0,105-125 1 16,-97 114 4-16,0-2 1 0,-5-1-2 0,2 1 4 15,-2-1-5-15,-2 2-4 0,-1-1 1 16,0 0-1-16,0 3 3 0,0 0 0 0,0 3 3 16,-2 0-3-16,-3 2 6 0,3 2 5 0,0 0 0 15,-1 2-1-15,-1 1-9 0,3 0-10 16,1 5-6-16,-1 3 3 0,1 2 2 0,1 5 13 16,-1 3 12-16,1 1 6 0,5 3 1 0,-3 0-4 15,4-2-5-15,-3 0-12 0,4 0 0 0,2-2-7 16,-2 0-6-16,1 0 3 0,0-3-5 0,2-2-3 15,-4 0-1-15,6-2-4 0,-1-3-18 16,-1-2-27-16,1-3-39 0,-1-1-56 0,0-2-85 16,-1 0-230-16,-2 0-1153 0</inkml:trace>
  <inkml:trace contextRef="#ctx0" brushRef="#br0" timeOffset="48338.42">15921 11753 2495 0,'0'0'153'0,"0"0"-2"16,0 0-35-16,0 0-22 0,0 0-23 0,0 0-24 16,0 0-27-16,0 0-29 0,0 0-13 0,0 0-6 15,0 0-19-15,0 0-38 0,0 0-93 0,0 0-192 16,7 40-733-16,2-30-202 0</inkml:trace>
  <inkml:trace contextRef="#ctx0" brushRef="#br0" timeOffset="48635.11">16227 11957 2456 0,'0'0'202'0,"0"0"-79"0,0 0-4 0,0 0-19 16,0 0-18-16,0 0-17 0,0 0-24 15,0 0-16-15,0 0-15 0,0 0-9 0,0 0 0 16,0 0-1-16,0 0 0 0,119-34 1 0,-99 39 1 15,1 1 0-15,1 3 0 0,-2 1 3 0,0-1-1 16,-1 3-4-16,-3 1 0 0,-3-2-1 16,-2 2-1-16,-3-1 2 0,-2 0 0 0,-1 1-4 15,-4 0-3-15,-1-1 3 0,0-2-2 0,-9 2 6 16,0 0 2-16,-2-2-3 0,-4 1-3 16,-3-3-9-16,-2 0-17 0,-1-1-18 0,1 0-23 15,-1-2-37-15,0 0-55 0,3-3-92 0,4-1-226 16,5 0-911-16</inkml:trace>
  <inkml:trace contextRef="#ctx0" brushRef="#br0" timeOffset="48880.99">16669 11865 2111 0,'0'0'204'15,"0"0"5"-15,0 0-41 0,0 0-25 16,0 0-25-16,0 0-32 0,0 0-18 0,0 0-11 15,0 0-15-15,0 0-7 0,0 0 1 0,0 0-4 16,0 0-3-16,-119 103-3 0,112-84-10 16,1-2-4-16,2 0-3 0,0 1-5 0,4 0-3 15,0-2-1-15,0 0-1 0,0 0-1 0,1 0 0 16,6-3-9-16,-3 2-15 0,4-1-25 0,3 0-43 16,-1-3-60-16,1-1-86 0,4 0-156 15,-5-4-370-15,-5-3-811 0</inkml:trace>
  <inkml:trace contextRef="#ctx0" brushRef="#br0" timeOffset="49400.64">16860 11955 1854 0,'0'0'286'0,"0"0"9"0,0 0-29 0,0 0-45 16,0 0-41-16,0 0-50 0,0 0-47 0,0 0-27 15,0 0-22-15,0 0-18 0,0 0-8 16,0 0-4-16,0 0-4 0,-7-18 4 0,7 31 1 15,0-1-1-15,1 4 1 0,2-3 1 0,5 1-1 16,-1 0 1-16,1-1 0 0,0-2-3 0,3 1 3 16,0-3-1-16,1 0-2 0,1-1 0 15,-1-2-7-15,4-2 2 0,-3 0-1 0,4-3 0 16,-3-1-3-16,5 0-4 0,-2 0-2 0,1 1-2 16,-1-4 5-16,1-2-1 0,-4 1 2 0,1-5-4 15,-4 2-1-15,0-2 2 0,-3-2 0 16,-4-1 7-16,2 0-2 0,-4-2 2 0,-1 1 0 15,-1 0 0-15,0 1 0 0,-1 0-5 0,-2 5-1 16,-2 1-8-16,2 2-2 0,-3 2-5 16,2 2-6-16,-2 0 0 0,0 2 4 0,-1 7 9 15,-2 2 10-15,0 3 6 0,1 2 4 0,2 2-2 16,0 2 2-16,4 1-1 0,1-1-1 0,1 3 4 16,0-1 0-16,2-1 0 0,4-2 2 0,1 2-1 15,2-2-2-15,-1 2-1 0,2 0 0 16,-2 0-2-16,-2-2-1 0,0-1 3 0,-4-2-4 15,2-1 3-15,-4-3 3 0,0-1-2 0,0-1 5 16,-5-2 2-16,-4-1 5 0,-2 0 1 16,-1-2 0-16,-7-2 1 0,3-1-3 0,-3-2 0 0,-1 0-2 15,2 0-3-15,-1-2 0 0,1-1-1 16,4-2-4-16,0 0 2 0,1-1-2 0,3 1-1 16,5 0 1-16,-1 0 1 0,2-1-6 0,4 1-11 15,0-1-11-15,4-2-19 0,4 0-21 16,3-2-26-16,6-2-33 0,2 0-75 0,4-3-153 15,-4 4-284-15,-6 3-940 0</inkml:trace>
  <inkml:trace contextRef="#ctx0" brushRef="#br0" timeOffset="49614.4">17520 11820 2071 0,'0'0'125'0,"0"0"2"0,0 0 9 0,0 0 3 16,0 0-1-16,0 0-16 0,0 0-39 0,0 0-28 15,0 0-5-15,0 0 8 0,0 0 5 0,-22 121-2 16,15-80-14-16,-3 5-16 0,-2 0-10 0,-2 1-6 16,1-2-5-16,-3 3 0 0,-1-1-1 0,0 1-2 15,1-2-4-15,2-1 0 0,4-4-5 16,6 1-20-16,-2-5-25 0,6-2-56 0,0-1-70 16,0-3-104-16,3-8-293 0,0-9-1063 0</inkml:trace>
  <inkml:trace contextRef="#ctx0" brushRef="#br0" timeOffset="50167.17">17687 12630 1805 0,'0'0'219'0,"0"0"-19"0,0 0-28 16,0 0-16-16,0 0-4 0,0 0-14 0,0 0-31 15,0 0-27-15,0 0-20 0,0 0-18 16,0 0-11-16,0 0-2 0,0 0-12 0,130-69-4 16,-115 67-4-16,2 2-6 0,-2 0-1 0,2 0-1 15,-1 0-2-15,-2 0-1 0,2 5-2 0,-2 0 0 16,-3 4 0-16,4-1-3 0,-2 5 2 15,-2-1-1-15,1 2 0 0,-3 0 0 0,0 0-1 16,-2 1-1-16,-2 0 0 0,1 2 2 0,-4 3-1 16,-2 1 2-16,0-1 1 0,0 2-6 0,-4-2 4 15,-2-1 0-15,-3 0-1 0,0-3 3 16,-1 0 0-16,-4-2-1 0,-3 0 0 0,0 0 4 16,-4-1-2-16,-1 0 1 0,-2-1 4 0,-2-1-1 15,0 0 0-15,-1-2 2 0,6-2 2 16,-1 0 0-16,3-2 2 0,4-1 2 0,1-3 1 15,4 0 8-15,3-1 7 0,4 0 4 0,1 0 7 16,1 0-1-16,1 0-4 0,0 0-3 0,0-1-6 16,3 0-6-16,2-1-2 0,0 1-1 15,5 0 0-15,3-1 1 0,1 1 0 0,3-2-4 0,0 0-3 16,4 0-1-16,4 0-3 0,0 0 0 16,0-2-1-16,0 2-3 0,3 1-5 0,-2-2-7 15,0 1-11-15,-3-2-16 0,2 0-19 0,-2 2-26 16,0-3-25-16,0 0-33 0,-1-2-52 0,0-1-91 15,0-1-177-15,-8 2-388 0,-3 2-348 0</inkml:trace>
  <inkml:trace contextRef="#ctx0" brushRef="#br0" timeOffset="50663.99">17835 12097 2106 0,'0'0'138'0,"0"0"21"16,0 0 5-16,0 0 0 0,0 0-14 0,0 0-18 15,0 0-26-15,0 0-30 0,0 0-26 16,0 0-15-16,0 0-10 0,0 0-7 0,0 0-4 16,0 0-4-16,41-54-5 0,-31 60-5 0,-2 3-1 15,5 3 1-15,0 1 1 0,0 5 1 0,3-1 0 16,-3 1-1-16,5 1-2 0,-4 1 3 0,2-2-2 15,0 1 0-15,0 1 1 0,-2-1-3 0,2 0 2 16,-5-2 0-16,3-1-1 0,-4-1 0 16,-3-1-3-16,1-3-2 0,-2-4-2 0,-2-2 5 15,-2-3 0-15,-1-1 1 0,-1-1 10 0,2 0-1 16,-2 0 4-16,0-1-1 0,0-4-8 16,0-4-2-16,0-2-3 0,-2-3 3 0,0-3 1 15,-1 0 1-15,-2-2 1 0,0-2-4 0,-1 2 0 16,2-2 2-16,0 2 0 0,1-2 1 15,3 1 0-15,0 1 0 0,-1 1-1 0,3-1-1 16,3 3-1-16,0 2-5 0,3 4-2 0,2 2-1 16,-1 3 0-16,1 3-1 0,2 2 5 0,0 0-1 15,2 4 1-15,0 5 6 0,-2 1 0 0,4 4 2 16,-3 2 1-16,1 2 1 0,1 2 0 16,-1-1 3-16,-1 2 0 0,2 0-3 0,-3-1-1 15,-2 4-3-15,1-2-2 0,-1 0 1 0,-3 2-4 16,0-3-20-16,-1 0-40 0,-2 1-55 15,1-4-78-15,-1 1-145 0,0-6-482 0,-2-5-788 0</inkml:trace>
  <inkml:trace contextRef="#ctx0" brushRef="#br0" timeOffset="51732.4">18965 12363 1683 0,'0'0'165'0,"0"0"-29"0,0 0 54 0,0 0 19 16,0 0-34-16,0 0-26 0,0 0-66 15,0 0-35-15,0 0-3 0,0 0 12 0,0 0 27 16,0 0 9-16,71 126-9 0,-57-58-19 0,-4 9-14 15,1 1-5-15,-1 3-6 0,0-4-5 0,0-3-12 16,0-7-7-16,-2-3-5 0,2-7-4 16,0-4-2-16,3-4-3 0,-3-1 1 0,2-4-1 0,-1 1-1 15,0-7 2-15,-2-2-7 0,-1-6-11 16,1-4-27-16,-2-5-42 0,2-3-57 0,-2-3-80 16,1-4-138-16,-3-4-439 0,0-3-830 0</inkml:trace>
  <inkml:trace contextRef="#ctx0" brushRef="#br0" timeOffset="52347.78">19701 12681 2603 0,'0'0'134'0,"0"0"-51"0,0 0 9 15,0 0 9-15,0 0-24 0,0 0-9 0,0 0-16 16,0 0-21-16,0 0-14 0,0 0-15 16,0 0-2-16,0 0 0 0,0 0 4 0,7 12 7 15,0 6-6-15,-1-1 1 0,4 3-3 0,0-1-4 16,0 0 6-16,2-1-2 0,1-1 1 0,2-1 1 16,-2-3-2-16,3-2 2 0,-2-3 1 15,5-3-1-15,-4 0-2 0,1-2-3 0,2-2 0 16,-1-1-2-16,-2 0-1 0,4 1 0 0,-5-4-3 15,3-3 1-15,-2 0-3 0,0-2-1 0,-4-3-1 16,1 0-2-16,-2-2 3 0,-1-3-2 0,2 0 3 16,-5-2 5-16,-2 0-1 0,-2 0 4 15,0-1 2-15,-2 3 0 0,0 4 1 0,0 1 0 16,-4 4-5-16,2 4-2 0,-1 2-7 0,0 1-6 16,2 0-5-16,0 3 1 0,-5 6 6 0,1 5 8 15,-3 4 11-15,2 7 3 0,0 2 2 0,1 3 3 16,2 1-4-16,2 2 6 0,1-1-3 15,0 0-2-15,0 0 1 0,5 1-8 0,0 1 4 16,0-2-2-16,-1 2 2 0,2-3 0 0,-1 1-5 16,3-5 3-16,-4-1 0 0,2-4 1 15,-5-5 0-15,0-3 0 0,-1-4 0 0,0-2 1 16,-1-2 3-16,0-3 4 0,-3 1 5 0,0-3 5 16,-2-1-1-16,-1 0 1 0,-2-2-3 0,-1-3-7 15,-3-1-1-15,2-1-4 0,-3-4-2 16,2 1-2-16,1-3 1 0,-3-1-3 0,4 0-4 15,-1-2 1-15,3 0-7 0,2-2-2 0,1 3-3 16,0 0-5-16,4 0 0 0,1 2-2 0,0 1-2 16,0 1-11-16,0 1-17 0,5-1-25 0,1 0-32 15,3 1-33-15,2 0-54 0,3 0-107 0,2-1-215 16,-4 3-417-16,-3 2-72 0</inkml:trace>
  <inkml:trace contextRef="#ctx0" brushRef="#br0" timeOffset="52697.25">20323 12619 2340 0,'0'0'79'0,"0"0"23"15,0 0 13-15,0 0-15 0,0 0-19 16,0 0-20-16,0 0-14 0,0 0-5 0,0 0 0 16,0 0 1-16,0 0 6 0,0 0-1 0,0 0-4 15,0 0-3-15,77 108-8 0,-49-85-10 16,5 2-1-16,2 1-5 0,5-1-4 0,4 2-3 15,1-5 0-15,1 0-3 0,0-2-2 0,-1-3 3 16,1-1-6-16,-4-2 0 0,1 1 0 0,-1-1 0 16,-6 0-1-16,-4 0 2 0,-3 1-1 15,-6-3-5-15,-4 1 2 0,-3 1-1 0,-8 0-2 0,-3 1 1 16,-3 4-1-16,-2 4-4 0,-8 2 4 16,-6 5 3-16,-8 2-1 0,-6 2 6 0,-4 0-1 15,-3-1-1-15,-2 2 2 0,-5-2 2 0,-1 0-6 16,-2-2 3-16,3-1 0 0,1-1-4 0,-1-2 3 15,3 0 0-15,4-4-1 0,2-3-6 16,6-1 2-16,4-3-15 0,7-1-26 0,-1-1-32 16,7-2-59-16,4 0-72 0,1-1-129 0,4-5-368 15,1-1-900-15</inkml:trace>
  <inkml:trace contextRef="#ctx0" brushRef="#br0" timeOffset="53529.81">24283 11654 2620 0,'0'0'163'16,"0"0"-73"-16,0 0 17 0,0 0 8 0,0 0-24 16,0 0-23-16,0 0-22 0,0 0-19 15,0 0-8-15,0 0-18 0,0 0-13 0,0 0-18 16,0 0-54-16,-62-111-52 0,69 112-45 0,3 6-61 15,10 2-80-15,-5-2-263 0,-3-2-943 0</inkml:trace>
  <inkml:trace contextRef="#ctx0" brushRef="#br0" timeOffset="53716.09">24861 11522 2820 0,'0'0'119'0,"0"0"16"0,0 0 8 0,0 0-37 0,0 0-17 16,0 0-22-16,-9-121-22 0,9 108-17 0,3 4-15 15,-1 5-8-15,-1 1-13 0,-1 3-15 16,1 0-18-16,1 4-15 0,-1 5-18 0,7 3-17 0,-4 8-33 16,1 4-38-16,-3 5-40 0,-2 4-60 15,0 6-126-15,-3-11-251 0,-2-8-857 0</inkml:trace>
  <inkml:trace contextRef="#ctx0" brushRef="#br0" timeOffset="53828.66">24563 12134 1606 0,'0'0'208'15,"0"0"14"-15,0 0-19 0,0 0-21 0,0 0-29 16,0 0-32-16,0 0-43 0,0 0-37 16,0 0-24-16,0 0-19 0,0 0-11 0,0 0-31 15,0 0-70-15,0 0-121 0,104-6-322 0,-92 6-1002 0</inkml:trace>
  <inkml:trace contextRef="#ctx0" brushRef="#br0" timeOffset="54383.61">25784 11525 2718 0,'0'0'107'0,"0"0"12"0,0 0 14 0,0 0-26 16,0 0-17-16,0 0-25 0,0 0-29 0,0 0-25 15,0 0-18-15,0 0-10 0,0 0 0 0,0 0 6 16,0 0 2-16,0 0 9 0,8 25 3 0,-10 0 1 16,2 1 1-16,0 3-2 0,0 2 1 15,2-2-4-15,3-1 1 0,1 0 2 0,-2-2-4 16,2-1 1-16,-2-2-2 0,4 0 1 0,-2-4-3 16,0-1-6-16,1-2-8 0,-2-5-11 15,3-2-6-15,0-2-2 0,-2-1-9 0,4-2-2 16,-2-3 6-16,1-1 0 0,0 0 12 0,1-1 3 15,-1-5-3-15,1-2-3 0,0-3 5 0,1-1 6 16,-1-3 3-16,-1 1 12 0,1 0 1 16,-1 2 4-16,-4 1 6 0,0 4 0 0,-3 3 0 15,1 2-1-15,-3 2-10 0,2 0-8 0,-2 0-3 16,0 2 7-16,2 4 14 0,2 1 12 16,0 2 9-16,2 3 0 0,0 1-2 0,3 2 1 0,2-1-1 15,2 1-2-15,3 0 7 0,3-3-1 16,2 2 3-16,2-4 1 0,3 0-10 0,-1-2-3 15,-1-2-2-15,0-3-2 0,-3-1 5 0,-1-1 4 16,-6-1-3-16,-2-2 7 0,-1-4 6 0,-3 1 8 16,-2-6 4-16,1 1-2 0,0-4-9 0,-3-2-7 15,-1-1-7-15,0-3-4 0,-2 1-4 16,-1-5-6-16,0 4 1 0,0-2-6 0,-3 0-3 16,1-2-8-16,-4 2-20 0,-1 2-28 0,1 0-32 15,2 2-35-15,-1 5-100 0,1 5-206 16,1 3-394-16,-1 4-803 0</inkml:trace>
  <inkml:trace contextRef="#ctx0" brushRef="#br0" timeOffset="54882.92">26489 11957 2272 0,'0'0'76'0,"0"0"-42"15,0 0 33-15,0 0 33 0,0 0-7 16,0 0-14-16,0 0-14 0,30 124-20 0,-23-93-8 15,3-1-7-15,-1 3-12 0,-2 0-2 0,3-3-3 16,-1 1-4-16,0-3 0 0,-3-1 0 0,-1-3-2 16,2-3-1-16,-3-4 3 0,-1-2-4 0,-1-4 1 15,-1-6 0-15,0-1 2 0,-1-2 10 16,0-2 16-16,0 0 10 0,0-4-7 0,0-3-2 16,-3-5-16-16,-1-3-13 0,0-2 5 0,-3-3-7 15,3-2-3-15,-2-2-1 0,2-3 1 0,0 0 0 16,2-2 1-16,1-3 1 0,1 1-4 15,0 0-2-15,-2-1 0 0,5 5 1 0,4 7-3 16,-2 3 2-16,2 8-4 0,-1 4-11 0,-1 4-4 16,3 1 0-16,1 4 0 0,4 5 12 15,-1 6 8-15,7 4 5 0,1 5 5 0,2 1 1 16,2 0-1-16,1 2-2 0,-1-2 1 0,-1-1-2 16,-1 2 0-16,-1-3 1 0,1 1-3 15,-1-1 1-15,1-1 6 0,0-4-6 0,2-1 3 16,-1-3 1-16,-1-3-1 0,-2-3 3 0,0-4 3 15,-1-2 2-15,-7-2-1 0,-2 0 11 0,0-3 7 16,-2-4 3-16,-3-3 5 0,0-4-6 0,-3-2-11 16,1-4-5-16,-2-2-4 0,0-2-8 15,-1-2-3-15,0-3-2 0,0-3-5 0,0-2 3 0,-2-3-4 16,-1-2-7-16,2-1-16 0,1-5-21 16,-1 0-11-16,-2-4-28 0,-2-2-34 0,-1 1-67 15,-5 1-122-15,1 14-271 0,5 13-1031 0</inkml:trace>
  <inkml:trace contextRef="#ctx0" brushRef="#br0" timeOffset="55315.23">26158 11008 1879 0,'0'0'146'0,"0"0"48"0,0 0 23 0,0 0-22 16,0 0-41-16,0 0-24 0,0 0-28 0,0 0-21 15,0 0-19-15,0 0-29 0,-41-118-16 16,47 112-6-16,5 0-6 0,-3 2-3 0,4 1 8 16,1 3-16-16,4 0 1 0,2 3 5 0,1 5-12 15,3 2 9-15,-1 5 1 0,-1 3-5 16,-2-1 0-16,0 2 4 0,-2 2-1 0,-2-3-3 16,-2 2 5-16,-3-4-2 0,-3 0 1 0,-2-1 1 15,-2-3-3-15,-3-3-3 0,0-1 4 0,0-1 2 16,-2 0 2-16,-4 0 2 0,-3-1 2 15,-4 1-3-15,-5 0-4 0,0-1-10 0,-3 0-24 16,-1-1-30-16,0-1-42 0,2-1-60 0,4 0-95 16,1-3-204-16,5 0-420 0,4 0-253 0</inkml:trace>
  <inkml:trace contextRef="#ctx0" brushRef="#br0" timeOffset="55548.75">26530 10851 1341 0,'0'0'463'0,"0"0"-205"0,0 0-1 16,0 0-48-16,0 0-60 0,0 0-36 0,0 0-42 16,0 0-34-16,0 0-9 0,0 0-2 0,0 0-7 15,0 0 5-15,0 0-1 0,0 0-11 0,-106 56 3 16,97-37-4-16,2-1-5 0,4 3-1 16,2-1-4-16,1 2-2 0,0 1-2 0,8 4 4 15,-1-1-1-15,4-1-4 0,3 1-5 0,1-2-18 16,3-2-24-16,-1-1-36 0,1-1-43 15,4-2-46-15,-2-3-53 0,2-1-98 0,0-3-133 16,-2-1-128-16,3-3-57 0,-5-3 313 0,-8-3 332 0</inkml:trace>
  <inkml:trace contextRef="#ctx0" brushRef="#br0" timeOffset="56053.59">26850 11134 138 0,'0'0'470'0,"0"0"-69"0,0 0-35 0,0 0-24 15,0 0-18-15,0 0-36 0,-7-127-35 0,3 119-37 16,1 2-44-16,1 2-46 0,2 0-31 0,-2 3-25 15,1 0-25-15,0 1-20 0,1 0-14 0,0 0-13 16,0 0-9-16,0 0 1 0,0 1-3 16,0 4 2-16,1 3 5 0,3 1-1 0,3 4 5 15,1 1 1-15,1 2 3 0,4-1-2 0,-2 0-2 16,1 0 3-16,1-1-2 0,1 0 2 0,1-1-1 16,1-1-2-16,-1-2 0 0,3-1-5 15,-1 1-4-15,-1-1-2 0,2-5 0 0,-3 0 2 16,1-3 6-16,-6-1 2 0,2 0-1 0,-3-2 0 15,0-4-3-15,-3-2 4 0,1-3-3 16,1-1-7-16,1-4 1 0,-3-3-7 0,0 0 4 16,-5 0 9-16,-1 1 1 0,0-1 9 0,-1 1-4 15,0 4 2-15,-5 2-2 0,4 4 1 16,0 4-7-16,2 1-15 0,0 3-11 0,-1 0-16 16,1 0-3-16,0 6 14 0,0 2 11 0,0 4 20 15,0 4 12-15,0 5 5 0,1 1 5 0,3 2-6 16,2 2 5-16,-3 2-8 0,2-1 6 15,0 2-1-15,-1-1-1 0,0-1-3 0,-2-2-3 0,0-1-1 16,-2 1 2-16,0-2 3 0,0-2 1 16,-4-2 3-16,-1-2 4 0,-1-2 2 0,-3-3 9 15,-2-2 0-15,-2 1-4 0,-3-2 0 0,-3-2-4 16,-1 0-2-16,-1-2-2 0,1-3 0 0,3-1-4 16,1-1 0-16,3 0 2 0,5 0 1 15,3-2 1-15,2 0-1 0,3-2-2 0,1-1-11 16,7-2-10-16,2-3-8 0,10-3-10 0,3-2-8 15,7-4-16-15,5-1-35 0,4 0-53 0,1-2-74 16,6 1-122-16,-15 6-330 0,-8 5-913 16</inkml:trace>
  <inkml:trace contextRef="#ctx0" brushRef="#br0" timeOffset="56484.61">27647 11974 1772 0,'0'0'231'0,"0"0"5"0,0 0-30 0,0 0-19 16,0 0-25-16,0 0-28 0,0 0-23 15,0 0-30-15,0 0-20 0,0 0-15 0,0 0-9 16,0 0-11-16,0 0-10 0,0 0-3 0,70-26-9 15,-49 25 1-15,4 1 1 0,3-1-2 16,5 1-4-16,3-2 0 0,0 2-2 0,0-1-2 0,4 2 2 16,2-1-7-16,-2 0-17 0,1 3-33 15,-1 0-34-15,-3 2-35 0,-3 1-36 16,-3 1-40-16,-6 3-112 0,-5-1-175 0,-6-1-318 0,-8-2-222 16</inkml:trace>
  <inkml:trace contextRef="#ctx0" brushRef="#br0" timeOffset="56646.41">27883 12242 830 0,'0'0'699'0,"0"0"-353"16,0 0-59-16,0 0-25 0,0 0-57 15,0 0-61-15,0 0-45 0,0 0-38 0,0 0-18 16,0 0-6-16,0 0 0 0,0 0-8 0,0 0-3 16,0 0-8-16,108-9-11 0,-61 5 0 15,8-1-7-15,0 3-11 0,4-1-22 0,1 3-43 16,0 2-62-16,-3-2-107 0,-12 0-276 0,-18 0-1084 15</inkml:trace>
  <inkml:trace contextRef="#ctx0" brushRef="#br0" timeOffset="57247.27">29139 12095 1162 0,'0'0'820'0,"0"0"-602"0,0 0-23 16,0 0-29-16,0 0-47 0,0 0-49 15,0 0-26-15,0 0-13 0,0 0 0 0,0 0 11 16,0 0 3-16,0 0 0 0,0 0-5 0,0 0-13 16,62 66-5-16,-42-56-4 0,2-1-5 0,0 1 3 15,4-3-1-15,1-1-4 0,0-1 0 16,3-1-4-16,1 0-5 0,0-2 1 0,3 1-1 15,0-3 1-15,-2 0 0 0,3 0 0 0,-3-4-2 16,-1-1-4-16,-6 1 4 0,1-3-4 16,-3 0-1-16,-5-2 0 0,-4 1-5 0,-4-3 4 0,-3 2 1 15,-6-1 5-15,-1-2-2 0,-7-1-6 16,-4 0-6-16,-3 0-6 0,-4 3-1 0,-4 2 4 16,-5 2 4-16,2 3 3 0,-6 3 6 15,-3 0 3-15,0 6 3 0,-1 5 4 0,2 3 2 16,2 1-1-16,6 0 4 0,0 2 0 0,5 2-3 15,5 1 4-15,0 2-3 0,4 2 1 0,8 2 3 16,2 3 1-16,1 1-1 0,11 1-1 0,3 1-4 16,8 0-5-16,3-3 0 0,3-2-2 0,3-5 1 15,2-2 0-15,3-5 1 0,1-5-6 16,2-1-13-16,-1-5-14 0,-3-2-24 0,5-2-32 16,-6 0-28-16,0-6-45 0,-3-1-96 0,-10 1-267 15,-9 2-1057-15</inkml:trace>
  <inkml:trace contextRef="#ctx0" brushRef="#br0" timeOffset="57682.37">29448 11368 2088 0,'0'0'102'0,"0"0"23"0,0 0 6 0,0 0-7 16,0 0-25-16,0 0-9 0,0 0-14 0,0 0-22 16,120-117-12-16,-91 108-8 0,0 1-6 15,2 2-7-15,-2 1-5 0,-4 3-6 0,3 1-7 16,-7 1-1-16,-2 0-3 0,-3 1-7 0,-2 5-2 16,-5 0-1-16,-4 3 0 0,2 2 3 0,-5 1 4 15,-2 4 0-15,0 4 2 0,-8 4 3 16,0 0 3-16,-4 2 0 0,-2-3 1 0,-4 1 1 15,3-4-3-15,-2-2 5 0,-2-2-1 0,3-1-1 16,0-2 1-16,-2-1-4 0,5-2 1 0,-1 1 3 16,-1-3 1-16,5 0-1 0,0-3-2 0,5 1-2 15,-1-2-1-15,3-2 0 0,-1 0 1 0,3-1-4 16,1 1-4-16,0-2 0 0,0 1 2 16,7 0 3-16,3 1 7 0,3-2 1 0,8 0-3 15,6 0 1-15,3 0-4 0,4-2-2 0,5-3-7 16,0 1-13-16,0-1-21 0,0-1-24 0,-3 0-21 15,3 0-31-15,-5-3-25 0,3-1-52 16,-5-4-127-16,-8 5-293 0,-8 3-874 0</inkml:trace>
  <inkml:trace contextRef="#ctx0" brushRef="#br0" timeOffset="57864.41">30093 11279 1196 0,'0'0'171'0,"0"0"69"0,0 0 35 16,0 0-8-16,0 0-56 0,0 0-59 15,0 0-40-15,0 0-25 0,0 0-13 0,0 0-15 16,0 0-11-16,126-18-14 0,-86 15-10 0,3 2-5 16,5 1-7-16,3 0-5 0,0 1-4 0,1-1-5 15,-2 4-17-15,-9 1-31 0,-2-1-30 0,-12 0-42 16,-6 2-40-16,-8-1-47 0,-6-1-92 16,-6 1-73-16,-1 0-92 0,-7-3-181 0,3 0 88 15</inkml:trace>
  <inkml:trace contextRef="#ctx0" brushRef="#br0" timeOffset="58022.34">30390 11283 398 0,'0'0'379'0,"0"0"-34"0,0 0-55 16,0 0-45-16,0 0-20 0,0 0-26 0,0 0-32 15,0 0-24-15,0 0-34 0,0 0-24 0,-122 43-15 16,114-29-18-16,2 3-17 0,-1 1-8 16,-1 1-10-16,4-1-9 0,-2 1-1 0,2-1-2 15,2 1-4-15,-1-1 1 0,3 0-14 0,0 2-36 16,0-1-68-16,5 0-63 0,1-2-114 15,2-4-237-15,-3-5-955 0</inkml:trace>
  <inkml:trace contextRef="#ctx0" brushRef="#br0" timeOffset="58216.78">30438 11347 1635 0,'0'0'297'0,"0"0"4"0,0 0-92 0,0 0-68 0,0 0-55 15,0 0-28-15,0 0-2 0,0 0 3 16,0 0-3-16,0 0-5 0,0 0-7 0,0 0-18 16,0 0-8-16,0 133-5 0,3-111-4 0,4 1-3 15,-1 0-8-15,4 0-41 0,1 2-46 0,2-4-69 16,-1-1-120-16,0-6-278 0,-5-4-1018 0</inkml:trace>
  <inkml:trace contextRef="#ctx0" brushRef="#br0" timeOffset="58581.63">30768 11668 1454 0,'0'0'231'0,"0"0"-6"16,0 0-23-16,0 0-23 0,0 0-36 16,0 0-39-16,0 0-35 0,0 0-31 0,0 0-18 15,0 0-4-15,0 0-4 0,0 0-2 0,126-58 2 16,-112 52-6-16,-2 0-2 0,3 0 4 0,-2 0 2 15,-2-1 0-15,1-1 4 0,-3-1 0 0,1-1-3 16,-2-2 6-16,-3 0-2 0,1-4-5 16,-3 1 0-16,3-2-4 0,-3 0-2 0,-2 2 2 15,3-1 1-15,-4 6-3 0,0 0-1 0,0 6 2 16,-3 0-7-16,1 4-4 0,-1 0-1 0,-3 3-2 16,2 6 7-16,-4 3 13 0,-1 2 10 15,3 5 10-15,1 0 10 0,2 1 6 0,2 1-3 16,1 0 2-16,0-2-5 0,4-1-8 0,3 2-2 15,-2-1-8-15,4-1-5 0,0-1-3 16,0-1-4-16,2-2-3 0,0 0-2 0,4-3-3 16,1-1-7-16,3-2-18 0,2-3-29 0,0-1-45 15,0-1-63-15,-2-3-97 0,-3 0-309 0,-9 0-1055 0</inkml:trace>
  <inkml:trace contextRef="#ctx0" brushRef="#br0" timeOffset="58748.43">30873 11083 2392 0,'0'0'183'0,"0"0"-102"16,0 0 20-16,0 0 10 0,0 0-20 0,0 0-28 15,0 0-33-15,0 0-30 0,0 0-17 0,0 0-12 16,0 0-14-16,0 0-30 0,0 0-54 0,0 0-83 16,45-18-184-16,-28 31-466 0,-4-4-439 0</inkml:trace>
  <inkml:trace contextRef="#ctx0" brushRef="#br0" timeOffset="59031.71">31240 11294 1974 0,'0'0'108'0,"0"0"19"0,0 0 26 15,0 0 9-15,0 0-22 0,0 0-29 0,0 0-30 16,0 0-30-16,0 0-17 0,129-19-12 0,-106 22-6 15,-3 2-4-15,-4 4-2 0,4 0-5 0,-2 2-2 16,-4 3-1-16,2 2-3 0,-3 2 0 0,-2-1-1 16,-1 1 1-16,-1-2 0 0,-7-1 2 15,1-1-5-15,-3-1 2 0,-5-2-1 0,-3 1 1 16,-3-3 9-16,-3 0-2 0,-4-1 5 0,-1-1-3 16,-2-1-1-16,-1-2-1 0,0 0-3 0,0-2-5 15,-2-1-12-15,6 1-19 0,1-4-28 16,0 2-36-16,4 0-50 0,2 0-73 0,1 0-155 15,3 0-288-15,4 0-752 0</inkml:trace>
  <inkml:trace contextRef="#ctx0" brushRef="#br0" timeOffset="59247.76">31504 11324 1255 0,'0'0'311'0,"0"0"-45"0,0 0-49 0,0 0-30 16,0 0-30-16,0 0-18 0,0 0-16 0,0 0-20 15,0 0-10-15,0 0-16 0,0 0-16 16,0 0-8-16,0 0-17 0,0 0-8 0,-98 63-9 16,98-49-5-16,0 0-6 0,6 1-1 0,-1-1-1 15,5 3-5-15,2-2 3 0,5 1-9 0,1 1-13 16,3-1-22-16,2 1-39 0,3-2-39 0,-1 1-41 16,2-2-43-16,-3-1-61 0,-2 0-121 15,4-7-148-15,-11 0-272 0,-5-3 243 0</inkml:trace>
  <inkml:trace contextRef="#ctx0" brushRef="#br0" timeOffset="59780.4">31761 11397 227 0,'0'0'359'15,"0"0"24"-15,0 0-21 0,0 0-16 0,0 0-18 16,0 0-35-16,0 0-50 0,0 0-53 0,0 0-68 16,0 0-50-16,0 0-33 0,0 0-16 0,0 0-10 15,0 0-1-15,-10-87 1 0,12 94-5 16,1 3-1-16,2 3 1 0,2 0-2 0,-2-1 1 15,4 1 3-15,0-2-4 0,1 1-1 0,0-1 1 16,0 0-3-16,2-2 1 0,-1 0-2 16,6 0-7-16,-5-2-5 0,0 0-9 0,4 0-7 15,-3-2-10-15,2-3-2 0,-2-1 0 0,-1 0 0 16,-1-1 10-16,0 0 4 0,0-4-3 0,-1-2 1 16,-1-2 1-16,2-1 2 0,-3-3 9 15,0-1 6-15,-1-3 4 0,0-1 3 0,-1 0 5 16,-3 0 0-16,-3-3 0 0,0 2 6 0,0 2-3 15,-1 3 4-15,-5 2 7 0,2 4 1 0,-4 2 4 16,4 3-4-16,-3 2-1 0,-1 0-7 0,-2 0-2 16,4 5 4-16,-4 3-5 0,-1 4 2 15,3 2 2-15,0 2 1 0,2 1 4 0,3 2 3 16,3 0 1-16,0 2 0 0,0 1 2 0,0 0-3 16,5 3-3-16,-1-2-2 0,2 1-5 0,-1 2-6 15,1-1 3-15,2-1-2 0,-2 1-4 16,-2-1 4-16,0-2-3 0,-4-1-3 0,0-1 4 15,-2-2 2-15,-7-2-4 0,-2-1 1 0,0-2 4 16,-3 0-6-16,2-6 10 0,3-1 6 0,-1-5 3 16,0-1 6-16,0 0 1 0,0-5-4 15,-1 0-4-15,1-2 1 0,0-1-6 0,0-1-1 16,5-2 0-16,-1 1-5 0,3-1-3 0,2-2-4 16,1 0-9-16,0 2-16 0,1-2-8 0,3 3-16 15,5-1-21-15,2 3-18 0,0 3-21 16,5 1-19-16,-3 4-20 0,5 0-20 0,-2 5-43 15,0 3-85-15,-5 2-105 0,-1-2-124 0,-4-2-542 0</inkml:trace>
  <inkml:trace contextRef="#ctx0" brushRef="#br0" timeOffset="60047.75">30988 12147 2167 0,'0'0'115'16,"0"0"10"-16,0 0 17 0,0 0-7 15,0 0-21-15,0 0-18 0,0 0-26 0,0 0-20 16,0 0-9-16,141-14-10 0,-78 9-12 0,9 0-6 16,7 0-5-16,1-1-2 0,3 1-1 0,-1-1-4 15,-1 3-2-15,-2-1-2 0,-4 0 0 16,-3 1-2-16,-6 1-4 0,-9 2-17 0,-7 0-31 15,-8 0-30-15,-5 0-38 0,-9 2-46 0,-8 4-80 16,-6-2-245-16,-7 0-1025 0</inkml:trace>
  <inkml:trace contextRef="#ctx0" brushRef="#br0" timeOffset="60584.55">31538 12370 2319 0,'0'0'76'0,"0"0"-19"16,0 0 7-16,0 0 13 0,0 0 1 0,0 0-2 15,0 0-18-15,0 0-15 0,0 0-7 16,0 0-7-16,-82 126 0 0,80-104-10 0,2 0-4 16,0 3-2-16,0 0-4 0,3-3 0 0,4 0-1 15,-1-4-2-15,2-1 2 0,0-2-2 16,1-3 3-16,-3-3 0 0,2-3 3 0,-2-3-1 15,-2-2 4-15,3-1 4 0,-4 0-1 0,2-1 4 16,0-6-6-16,0 0-11 0,-1-6-5 0,-2-1-12 16,3-4-4-16,-5 0-4 0,0-4-1 0,0 1 3 15,-6-1 3-15,3-2 7 0,-3 2 4 16,3 0 5-16,1 1 2 0,-2 2 0 0,2 3 2 0,2 4-7 16,0 4-6-16,0 3-13 0,2 3-8 15,3 2 0-15,-2 0 2 0,6 2 14 0,1 5 7 16,2 1 9-16,4 1 4 0,0 5 1 0,4-2 1 15,0 2-5-15,6 2-1 0,-1 0 1 16,3 0 1-16,1 0 4 0,-4 2-3 0,3-1-1 16,0 0-1-16,-4-2-2 0,5-1-1 0,-5-3 0 15,1-1 1-15,-2-3 0 0,-4-1 4 0,-1 0 1 16,-5-5 6-16,-2-1 6 0,-2 0 11 16,-5-5 3-16,2-3-1 0,-2-5-5 0,1 0-10 15,-2-3-9-15,-3-3 1 0,1-1-8 0,-1-5-2 16,0-1 1-16,0-2 0 0,0-3 2 15,0-1-1-15,-1 0 0 0,-1-4-5 0,2 2-2 16,0-2-9-16,0 6-12 0,-1 3-9 0,-1 6-19 16,-1 5-24-16,0 8-49 0,-2 5-68 0,-3 3-79 15,-5 9-130-15,0 0-182 0,7 0-814 0</inkml:trace>
  <inkml:trace contextRef="#ctx0" brushRef="#br0" timeOffset="61467.86">29957 13475 2352 0,'0'0'109'0,"0"0"31"0,0 0 29 0,0 0-8 15,0 0-37-15,0 0-30 0,0 0-29 16,0 0-25-16,0 0-21 0,0 0-12 0,0 0-7 16,0 0 0-16,0 0 4 0,0 0 0 0,-21 23-1 15,30 14 1-15,1 0-1 0,-1-4-2 0,2-1 0 16,0-3 1-16,0-4-1 0,-2 1 1 0,1-3 1 16,-1-2-3-16,0-3 2 0,-4-2 0 15,1-3 1-15,-4-5-2 0,2-2 1 0,-4-3-2 16,0-2 1-16,0-1 5 0,0 0 0 0,-5-3-1 15,-2-4-1-15,0-4-4 0,-4-3-1 0,-3-1 0 16,2-5 2-16,-1-1-1 0,-1-3 1 16,2-1 1-16,1-4 0 0,5-5-1 0,-1 0 1 15,1-4-1-15,4-1-3 0,2-1 3 0,0-4-1 16,6 2-2-16,0 0 6 0,3 4-4 0,3 5 0 16,2 8 4-16,-1 7-5 0,-1 6 0 0,3 9-1 15,-1 3-4-15,0 1 2 0,3 12 3 16,2 4 1-16,0 9 1 0,3 6 4 0,1 5-1 15,6 8-2-15,-1-3 1 0,4 3-5 0,-3-2 4 16,1-1-2-16,0-3 4 0,0-4-1 16,0-3-1-16,0-3 0 0,0-5-1 0,2-1 2 15,-3-5-1-15,-3-1-1 0,2-3 0 0,-7-3-5 16,-4-4 6-16,-3-2 1 0,-5-2 3 16,-5-3 9-16,1 0 0 0,-4 0 7 0,-1-6 0 15,0-2-3-15,0-4-4 0,0-1-5 0,-2-2-3 16,-4-5-4-16,2 1 2 0,-3-5-1 0,-3 0-2 15,2-4 2-15,2-3-4 0,-2-3-2 16,-2 0 2-16,2-1-5 0,0 0-7 0,3 2-8 16,-3 1-10-16,5 4-5 0,-2 2-2 0,4 4-12 15,1 2-19-15,0 9-42 0,1 5-68 16,6 6-93-16,2 0-184 0,-5 6-349 0,3-2-642 0</inkml:trace>
  <inkml:trace contextRef="#ctx0" brushRef="#br0" timeOffset="61643.97">30856 13581 2528 0,'0'0'106'15,"0"0"15"-15,0 0 5 0,0 0-11 0,0 0-14 16,0 0-20-16,0 0-26 0,0 0-19 0,145-42-17 16,-113 38-12-16,5 3-7 0,-3 1-2 15,5 0-6-15,-2 2-12 0,0 4-30 0,0 1-50 16,0 0-53-16,-5 2-67 0,-2 2-114 0,-9-3-263 15,-9-2-963-15</inkml:trace>
  <inkml:trace contextRef="#ctx0" brushRef="#br0" timeOffset="61831.19">30982 13750 1743 0,'0'0'231'0,"0"0"-5"15,0 0-13-15,0 0-35 0,0 0-59 16,0 0-46-16,0 0-29 0,0 0-23 0,0 0-10 15,0 0-2-15,0 0-2 0,0 0-5 0,129-4-3 16,-87 5-16-16,-1-1-30 0,4 0-32 0,0 0-51 16,-3 0-69-16,1 0-105 0,-4 1-153 15,-8-1-201-15,-12 0-327 0</inkml:trace>
  <inkml:trace contextRef="#ctx0" brushRef="#br0" timeOffset="62232.12">31718 13621 1394 0,'0'0'297'0,"0"0"-43"0,0 0-27 15,0 0-23-15,0 0-35 0,0 0-23 0,0 0-27 16,0 0-38-16,0 0-24 0,126-77-21 16,-102 76-14-16,-1 1-6 0,-1 0 3 0,-2 3-5 15,-3 3-5-15,-1 1-1 0,2 1-6 0,-5 2-2 16,3 3 0-16,-2 1-2 0,2 0 2 0,-2 1-1 16,-4 1 1-16,2 1 0 0,-3 1-3 0,1 0 4 15,-3 1-5-15,-2-1 2 0,1 1 2 16,-4 1-9-16,-1-1 0 0,-1 0-7 0,-2-1-7 15,-6-1 1-15,-3 1 0 0,-1-2 4 0,-4-1 7 16,-1-3 7-16,-4 0 3 0,-5-2 4 0,1-3 7 16,-3-1-5-16,-1-2 2 0,-1-3 2 0,1-1-8 15,0 0 9-15,6-4 0 0,2-3 3 16,3-1 4-16,5-1 3 0,4 0 6 0,3-2 0 16,3 4 2-16,3-3-5 0,1 2-8 0,7 2-6 15,2 1-7-15,8 1-1 0,2 4-1 16,2-1 3-16,6 1 2 0,0 0 6 0,5 6 2 15,-1 0 2-15,1 1-5 0,2 2 0 0,-1 0 0 16,-2 0-5-16,-2 3 6 0,-2-1-9 0,-4 1-4 16,4-2-2-16,-5 0-5 0,-1 2 1 15,1-2-13-15,-2 1-17 0,0-1-48 0,0-2-50 16,1 1-62-16,-1-3-118 0,-5-3-276 0,-7-2-964 0</inkml:trace>
  <inkml:trace contextRef="#ctx0" brushRef="#br0" timeOffset="62631.71">32231 13422 2319 0,'0'0'107'0,"0"0"6"0,0 0-7 0,0 0-20 16,0 0-24-16,0 0-20 0,0 0-10 15,0 0-8-15,0 0-2 0,0 0-7 0,0 0-4 0,0 0-2 16,0 0-10-16,0 0 6 0,88 92-2 15,-80-74-2-15,-2 0 0 0,3 0 1 0,-1 1-2 16,2-2-1-16,-2-3 8 0,-3-2-9 0,4-1 10 16,-1-3-8-16,-5-1 5 0,3-4 6 15,-2-1-10-15,-3-2 12 0,1 0-15 0,1-3 2 16,-1-3-3-16,0 1-6 0,1-5 2 0,0 0-3 16,-2-2-1-16,1-2 2 0,-1-3 0 0,0-1-1 15,-1-4 4-15,4 0 3 0,-3 0 3 16,1-2 0-16,0-1 4 0,3 0-5 0,0 0-8 15,4 1 5-15,1 1 0 0,1 3 7 0,1 5 14 16,4 2 12-16,-1 4 5 0,1 3 1 16,0 5-3-16,0 1-6 0,2 8-3 0,-4 5 2 15,4 4-3-15,0 3-3 0,-1 5-1 0,0 3-7 16,0 4-1-16,-2 1-2 0,3-1-1 16,-3 2-4-16,0 1 1 0,0-1-9 0,-1-1-23 0,0-2-50 15,-1 0-93-15,1-2-164 0,-7-7-510 16,-1-7-781-16</inkml:trace>
  <inkml:trace contextRef="#ctx0" brushRef="#br0" timeOffset="63516.18">23453 10252 1293 0,'0'0'127'0,"0"0"-13"0,0 0-9 16,0 0-31-16,0 0-5 0,0 0 21 0,0 0 24 15,-55 161 23-15,43-85-1 0,-3 15-5 0,3 18-12 16,2 16-24-16,5 14-22 0,1 12-9 0,4 9-9 16,10 5-7-16,11 4-2 0,9 0-15 0,10 4-5 15,11-1-5-15,9 1-11 0,9-3 0 16,5-5-9-16,8-9-14 0,4-10-15 0,-2-14-22 16,-4-18-23-16,-3-16-25 0,-9-17-37 15,-8-15-51-15,-9-17-91 0,-10-13-148 0,-13-15-188 16,-14-11-478-16</inkml:trace>
  <inkml:trace contextRef="#ctx0" brushRef="#br0" timeOffset="64614.39">23618 10879 1906 0,'0'0'28'0,"0"0"28"0,0 0 11 16,-48-141-8-16,47 113-5 0,1 4-3 0,0 0-8 16,9-1-9-16,2-2 1 0,2 2-1 0,7 0-2 15,1 0 1-15,8 1-5 0,3 0-6 0,9 1 0 16,7 1 3-16,5-2 3 0,14 0 1 0,8-2 3 16,14 0 3-16,7-2-3 0,14 1 1 15,11-1 2-15,10 2-7 0,6-1 4 16,12 1-10-16,9 0-9 0,7 2-1 0,10 2-9 0,10 4 0 15,6 0-1-15,14 7 0 0,7 1-2 16,8 4 4-16,6 4 0 0,10 3-2 0,3-1-2 16,6 7 4-16,3 2-1 0,4 2-3 0,-1 1 6 15,-1 4-6-15,2 2-3 0,-4-2 3 0,0 4-1 16,-6 0-2-16,-4 1 4 0,-6 3-1 16,-10 0-6-16,-9 2 4 0,-11 0-1 0,-9-1-3 15,-14 2 10-15,-6-1-4 0,-6 3-2 0,-9 0 2 16,-7 1-4-16,-9-1-1 0,-12 3 0 0,-10-3-1 15,-14 1-2-15,-6 0 0 0,-10-1 1 16,-9-4-1-16,-7 1 5 0,-10-4-1 0,-13 1-1 16,-10-3 9-16,-7-3-5 0,-7 1 6 0,1 4 0 15,2 1-11-15,1 4 6 0,2 2-8 16,1 6 4-16,0-1-1 0,-3 5-4 0,1 2 4 0,-1 1 0 16,-1 2-2-16,-2-1 1 0,2 3 3 15,-1 3-4-15,-3 2 2 0,1 1 3 16,1 3-1-16,-3 2 2 0,1 3-2 0,-3 4-2 0,2 1-2 15,-5 4 1-15,1 4 7 0,-3 2-2 16,-1 1 5-16,1 5-3 0,-6 2 2 0,-1 2 4 16,1 3 6-16,-4 1-2 0,0 3 4 0,1 2 7 15,-3-1-2-15,0-1 10 0,-2-10 7 0,0-11-7 16,0-11-2-16,-4-12 25 0,3 4-32 0,0-1 24 16,0 2 6-16,0 0-37 0,3 1 21 15,-1 2-25-15,3 0-7 0,-1 3-2 0,2 0-5 16,0 2 0-16,3 1-5 0,0 3-2 0,5 0 3 15,-3-1-4-15,3 3-4 0,-1-2 5 16,4 1 0-16,-3 1 1 0,2 0 3 0,-3-1-3 16,0-2-4-16,1 1 2 0,-4-2 43 0,0 0 1 15,-2-3 10-15,-4-2 3 0,-1-2-33 0,-3-1-5 16,-1-4 1-16,-2-2 0 0,0-3-8 0,0-4 15 16,-5-3-8-16,-3-3-3 0,-1-2 8 15,-4-4-4-15,-2-2 3 0,-1-1-32 0,-10-1-1 16,-6 2-1-16,-10-1-18 0,-10-1 39 15,-4-7-8-15,-9-5-1 0,-3-5 23 0,-5-4-4 16,-3-4 7-16,-5-1 4 0,-26-6-3 0,-23-7-15 16,-19-5-1-16,-3-2-3 0,15-2-3 0,7 0 17 15,7-4-4-15,-7 0-1 0,0-2 1 0,-4-1-1 16,0 2 0-16,-1 0-1 0,-5 3-2 0,-1 0-5 16,-2 2-1-16,1 0 6 0,-3 3-3 15,-4 0 2-15,1 1 2 0,1 1-6 16,-1 3 5-16,2-1 0 0,3 0-1 0,1-1 0 0,0 4 3 15,1-2-5-15,-1 0 1 0,0 0 3 0,0 0-4 16,-2-2 3-16,1-2-1 0,0 0-2 16,-3-3 1-16,-1 0 0 0,2 0 3 0,0-1-5 15,-1-2 2-15,5 1 1 0,1-1-3 0,5 0 7 16,5 1-1-16,3 1-2 0,7-2 4 16,8 1-3-16,4 1 2 0,8-2-2 0,4 3 0 15,5-2-4-15,4 1-2 0,1 2 4 0,4-3-5 16,-2 0 4-16,-1-1 1 0,-3-2-2 0,0 0 4 15,1-1-3-15,-6 2-1 0,-5-2-4 16,-3 1-3-16,0 1 4 0,-4-3-3 0,1 2 5 16,1 0 2-16,6 0 0 0,6 1 2 0,7 3 1 15,8 0 1-15,14 2-1 0,11 3-2 0,11 2-8 16,13 1-10-16,8 2-12 0,7 4-24 0,7-2-28 16,5 0-48-16,8-3-103 0,1 3-240 0,-3 2-1180 15</inkml:trace>
  <inkml:trace contextRef="#ctx0" brushRef="#br0" timeOffset="70465.39">6641 15251 1837 0,'0'0'123'0,"0"0"22"0,0 0 2 0,0 0-4 15,0 0-2-15,0 0-17 0,0 0-20 0,0 0-25 16,0 0-20-16,0 0-20 0,0 0-14 0,0 0-8 16,-9 5-3-16,18-4 9 0,3 1 14 15,8 1 15-15,9-2 1 0,3-1-5 0,9 0-13 16,7-1-14-16,0-4-6 0,1-1-7 0,-1 0-2 15,1-1 1-15,-1 2-1 0,-4 1-3 16,-1 0 5-16,-2 0-6 0,3 3-8 0,-3 1-10 16,-1 0-32-16,0 0-31 0,-4 1-40 0,0 4-46 15,-5 1-54-15,-2 3-88 0,-11-2-216 0,-4-3-889 0</inkml:trace>
  <inkml:trace contextRef="#ctx0" brushRef="#br0" timeOffset="70650.19">6979 15625 2172 0,'0'0'208'0,"0"0"-28"15,0 0-43-15,0 0-57 0,0 0-31 0,0 0-1 16,0 0 12-16,0 0 10 0,0 0 4 0,0 0-11 16,0 0-25-16,130-7-11 0,-90 2-11 0,4-3-10 15,1 1 0-15,0 1-4 0,3 2-19 16,-4 1-25-16,5 1-48 0,1 1-83 0,1 2-124 15,-11-1-347-15,-13 0-967 0</inkml:trace>
  <inkml:trace contextRef="#ctx0" brushRef="#br0" timeOffset="71229.79">9667 14928 1108 0,'0'0'709'0,"0"0"-485"15,0 0 33-15,0 0-21 0,0 0-51 16,0 0-27-16,0 0-53 0,0 0-46 0,0 0-31 15,0 0-15-15,0 0-3 0,0 0 8 0,0 0 11 16,-27 40-3-16,34-6 4 0,2 6-5 0,1 1-5 16,-1-1-6-16,3 0-2 0,-1-1-5 15,0-3-7-15,3-1 6 0,-1 0-8 0,1-1-13 16,-3 0-32-16,-2-3-52 0,2-1-86 0,-3-1-190 16,-3-5-477-16,-1-10-768 0</inkml:trace>
  <inkml:trace contextRef="#ctx0" brushRef="#br0" timeOffset="71632.25">8874 15869 2684 0,'0'0'84'16,"0"0"3"-16,0 0-6 0,0 0-28 15,0 0-12-15,0 0 1 0,0 0 8 0,0 0-4 16,0 0-3-16,122-55-7 0,-89 55-8 0,3 0-8 16,-1 0-3-16,5 4-2 0,-1 1-5 0,1 1 0 15,4 1 2-15,5 2 0 0,4-2 5 16,6 0 3-16,5-3-6 0,8 2 0 0,2-3-1 16,1 0-3-16,0 1-2 0,0-2-2 0,-5 4-3 15,-1 1-3-15,-3 1 5 0,-5 2-1 16,-1-1-7-16,-4 1 4 0,-1 3-5 0,-2-2 1 15,-1-1 5-15,-3-1 2 0,-1 1-9 0,-6 0 2 16,-2-3 3-16,-8-3-4 0,-2 0 7 0,-4-2 1 16,-2-2-6-16,-3 0 3 0,-3-1 2 15,-3-4-1-15,-5 2-3 0,0-2 4 0,-7 2-5 16,0-1 0-16,-2 1 8 0,-1-1-6 0,0 1-5 16,0-1-7-16,-6 1-13 0,1 0-18 15,-3 1-14-15,-1 1-38 0,0 1-53 0,-3 0-105 16,2 0-304-16,4 0-1103 0</inkml:trace>
  <inkml:trace contextRef="#ctx0" brushRef="#br0" timeOffset="72330.92">8962 16758 2094 0,'0'0'152'0,"0"0"24"0,0 0-1 0,0 0-48 16,0 0-39-16,0 0-38 0,0 0-18 0,0 0 2 16,0 0 6-16,0 0 14 0,0 0 2 0,0 0-14 15,0 0-9-15,148 147 0 0,-112-109-12 16,-2 3-2-16,-2-3 9 0,4-1-24 0,-3-1 0 0,-1-2 9 15,-1-7-14-15,-1-2 2 0,0-6 3 16,-5-5-2-16,0-4-3 0,-4-5 13 0,-4-4-1 16,-2-1-19-16,-2-8 16 0,1-3-8 0,-4-3-2 15,1-5 7-15,0-4-7 0,-2-3-10 16,-1-4-9-16,-3-1 7 0,2-3-9 0,-5 1 4 16,-3-2 5-16,1 1-11 0,-1-3 6 0,-7-1 5 15,2-3 7-15,-1-2 2 0,-2-3 8 0,-2 0-3 16,-2-2-2-16,-2-2 5 0,1 0-1 15,-3 1-5-15,0 4 8 0,3 7 0 0,2 7-2 16,0 7 5-16,3 5 2 0,2 7 4 0,0 5 6 16,5 3 9-16,1 1-7 0,0 3-12 15,1 0-4-15,0 0-6 0,3 3 1 0,6 3 13 16,4 2 4-16,6 1-2 0,9 2 10 0,5 1 0 0,10-3 1 16,11-3 11-16,4 0-6 0,7-2-5 15,5-4 1-15,1 1-8 0,1-6-7 16,-1-3-5-16,0-1-1 0,-4 0-13 0,-1 1 4 0,-4 0 11 15,-4 1-12-15,-3 0 11 0,-5 2-6 16,-2 0-6-16,-8 2-1 0,-3 0-11 0,-2 3-14 16,-8 1-30-16,0 0-27 0,-5 4-54 0,-4 5-74 15,-7 1-153-15,-2-1-531 0,-5-3-742 0</inkml:trace>
  <inkml:trace contextRef="#ctx0" brushRef="#br0" timeOffset="72897.43">9960 16813 2769 0,'0'0'137'0,"0"0"-56"0,0 0-3 16,0 0 0-16,0 0-21 0,0 0-14 15,0 0-5-15,0 0-17 0,0 0-2 16,0 0-6-16,0 0-7 0,0 0-2 0,0 0 1 0,0 0 2 15,-25 56-8-15,32-35 6 0,-2 1-5 0,1-1 0 16,-2 0 8-16,1-1-2 0,0 3-2 16,0-1-11-16,-3 0 11 0,1-1-9 0,0 0-3 15,-3-3 11-15,0 0-17 0,0 0-1 0,0-4 7 16,0-2-2-16,-3-2-4 0,0-2 11 16,1-2-3-16,-2-2 0 0,0-3 10 0,1-1-2 15,-1 0-1-15,0 0-4 0,1-5 9 0,-1-2-10 16,-1-3 6-16,-1-2 8 0,1-3-14 0,-1-4 8 15,3-3-6-15,-2-1 2 0,1-1 9 16,1-2-2-16,0-4-5 0,-1 2-8 0,2-2-1 16,1 2 2-16,1 4 6 0,0 3 3 0,0 4-4 15,1 7-4-15,2 3 6 0,3 3 1 16,-1 4-8-16,3 0 7 0,3 7-3 0,2 4 5 16,2 3 8-16,4 0 2 0,2 5-11 0,0-2-4 15,3 1 17-15,4 2-16 0,0-1 13 0,3-1 3 16,2 3-23-16,2 1 11 0,2-1 3 0,1-1-9 15,-1-1 0-15,0-4 5 0,-1-3-10 16,-1-2 4-16,2-4 14 0,-4-3-7 0,-4-3-2 16,-4 0 4-16,-4-5 4 0,-3-2-2 0,-1-1 9 15,-5-3 9-15,-3-1-11 0,-3-3 10 0,-1-2 5 16,-4-3-10-16,-1-4-5 0,-1-3-3 0,0-2-15 16,-5-5-4-16,0 0 9 0,-1-3-7 15,-2-1 5-15,-1-4-12 0,3 0-24 0,3-2-33 16,1-4-39-16,0-5-52 0,2-7-126 0,2 14-367 15,3 12-1023-15</inkml:trace>
  <inkml:trace contextRef="#ctx0" brushRef="#br0" timeOffset="73501.25">11760 15526 2242 0,'0'0'119'0,"0"0"11"0,0 0-10 0,0 0-19 0,0 0 9 15,0 0-16-15,130-27-4 0,-90 27-11 0,6 1-19 16,1-1-4-16,5 4-13 0,4 1-7 0,5 2-11 16,3-1-5-16,1-1-8 0,-2 0-7 15,2-1 4-15,-3-2-8 0,-1 1 1 0,-4-3 1 16,-2 0-3-16,-5 0-2 0,-4 2-10 0,-4-2-13 16,-3 0-31-16,-8 0-26 0,-3 0-37 15,-7 0-50-15,-4 0-83 0,-7 3-244 0,-4-2-1057 0</inkml:trace>
  <inkml:trace contextRef="#ctx0" brushRef="#br0" timeOffset="74114.27">11967 15540 2431 0,'0'0'94'0,"0"0"23"0,0 0 3 0,0 0-18 0,0 0-22 16,0 0-28-16,0 0-18 0,0 0-7 15,0 0-2-15,0 0 4 0,0 0 11 0,0 0-5 16,0 0-1-16,0 0-4 0,56 103-7 0,-27-83-4 16,0 1-3-16,5 2-3 0,2 1-10 15,2 0 4-15,-1 4-5 0,3 1-2 0,2 0 5 16,0-2-6-16,1-1 0 0,-1-1 3 0,-1-4 2 16,-1-2-2-16,-1-2 1 0,-5-2-3 0,-1 2-8 15,-3-4 5-15,-4 0-2 0,-5 0-1 16,-2-1 0-16,-7 1-1 0,-1-2-1 0,-3 1-3 15,-3-2 4-15,-4 1-4 0,-1-1-1 0,0 1 3 16,-5 1-8-16,-3 2-3 0,-3 0 4 16,-1-1 2-16,-2 2-3 0,-3 0 6 0,-4 2-2 15,1 0-11-15,-5 2 0 0,-1 1 0 0,-2 2-11 16,1 0 9-16,-2-1 6 0,0-1-4 16,-3 2 10-16,4 1-4 0,-2-1 1 0,0 2 2 0,2 0-1 15,2 1 5-15,0 0-9 0,3-3 8 16,0-1-3-16,4-2-2 0,1-2 7 0,4-1 1 15,3-2-2-15,2-1-3 0,3-3 5 0,5-2-12 16,-1 0 2-16,2-2 5 0,3 0-8 0,3-1 11 16,4 0 10-16,4-2 5 0,1 2 5 15,3-3 9-15,5 3 1 0,2 0 7 0,1-2 19 16,4 2-1-16,5-1 1 0,2 1 0 0,1 2-8 16,5 1-6-16,3 0-1 0,0 1-6 0,1 2-15 15,1-2 3-15,-4-1-1 0,0-2-4 16,-4-2 2-16,-3-2 3 0,0-2-7 0,-5 0 0 15,-1 0 5-15,-2-2-6 0,-7-3-1 0,-1-2 7 16,-1 1-4-16,-3-1 3 0,-4-1 11 0,-2 1-6 16,-1-1-6-16,-1 1 3 0,-4-1-6 15,-1-2 1-15,-2-1 1 0,2-1-4 0,-3 1-11 16,1 0-3-16,-4-2-14 0,2 0-35 0,0-3-39 16,0-1-89-16,-4-6-165 0,2 5-380 0,2 5-872 15</inkml:trace>
  <inkml:trace contextRef="#ctx0" brushRef="#br0" timeOffset="74283.12">12824 15582 2647 0,'0'0'56'0,"0"0"36"0,0 0 28 0,0 0 3 16,0 0-12-16,0 0-19 0,0 0-32 16,0 0-19-16,0 0-19 0,0 0-15 0,0 0-5 15,0 0-1-15,0 0 2 0,0 0-5 0,-35 45 2 16,46-11-9-16,-1 4-30 0,4 3-30 15,2 5-76-15,-1 4-113 0,-3-13-355 0,-3-12-1054 0</inkml:trace>
  <inkml:trace contextRef="#ctx0" brushRef="#br0" timeOffset="74897.53">11870 17033 2138 0,'0'0'1118'0,"0"0"-1110"16,0 0 9-16,0 0-7 0,0 0-4 16,-116 31 4-16,115-14 8 0,1 4-2 0,2 2 2 15,6 1 4-15,0 1-16 0,6 0 3 0,2-2-2 16,5 0-8-16,2-2-2 0,3-4 1 0,1-1 2 15,3-3-5-15,-1-5 10 0,1-2-15 16,-3-5-5-16,-2-1 1 0,1-1-6 0,-4-5 1 16,0-1-3-16,-2 0 7 0,-3-1-16 0,1-2 8 15,-3 0 9-15,-1 0-9 0,-1-2 13 16,-1-2 9-16,-2 3-8 0,-2-3-1 0,-3 2 19 16,0-2-13-16,-4 0 4 0,-1 0 13 0,0 0-15 15,0 1 6-15,-6-3 4 0,-2 2-4 0,1 2-4 16,-2 1 14-16,-1 1-11 0,2 2-5 15,-1 2 14-15,2 2-15 0,1 1 5 0,3 2 2 16,-1 1-4-16,4 0-7 0,0 4 0 0,-1 6 10 16,1 4-14-16,0 5 16 0,0 1 6 0,3 5-8 15,4 0 4-15,3 0 1 0,0 1-3 0,1 2-6 16,2 0 9-16,1 1-10 0,0 0-2 16,-1-3 8-16,0-3-4 0,-2-3-4 0,-1-2 1 15,0-3 4-15,-3 1-6 0,-1-2 8 0,-5-3 6 16,-1 1-6-16,0-2 5 0,-4-1 5 0,-2 0-2 15,-4-2-6-15,0-1 14 0,0 0-16 16,-4-1 2-16,2-2 9 0,-4 1-11 0,-1-2 6 16,0-2-1-16,1 0 11 0,-3 0-15 0,4-1 15 15,-1-3 1-15,2-3-18 0,1 1 17 0,3-1-13 16,1 0 0-16,2 1-1 0,3-3-2 16,2 1-10-16,2-4-7 0,4-3 14 0,9-1-18 15,4-1 7-15,7-4-24 0,6-1-53 0,6-2-71 16,6-4-144-16,-10 8-338 0,-9 6-1021 0</inkml:trace>
  <inkml:trace contextRef="#ctx0" brushRef="#br0" timeOffset="75104.98">12891 17111 2935 0,'0'0'98'0,"0"0"1"0,0 0 9 0,0 0 7 16,0 0-29-16,0 0-13 0,0 0-19 0,0 0-33 15,0 0-13-15,0 0-1 0,0 0-17 0,0 0 7 16,0 0 14-16,56-41-18 0,-28 34 11 16,1-1 2-16,2 0-13 0,3 0-6 0,2 1-8 15,-3 0-31-15,1 2-37 0,-1 1-22 0,-5 1-49 16,-5 2-46-16,-2 2-77 0,-4-1-186 16,-7 0-500-16,-4 2-256 0</inkml:trace>
  <inkml:trace contextRef="#ctx0" brushRef="#br0" timeOffset="75275.34">12861 17270 2431 0,'0'0'209'0,"0"0"-33"0,0 0-22 16,0 0-9-16,0 0-33 0,0 0-34 0,0 0-30 16,0 0-11-16,0 0-23 0,0 0-9 0,0 0 7 15,0 0-11-15,0 0-2 0,0 0 9 0,106-31-25 16,-72 23-49-16,0-1-44 0,3 1-85 0,-1-2-112 15,-7 0-206-15,-11 4-682 0</inkml:trace>
  <inkml:trace contextRef="#ctx0" brushRef="#br0" timeOffset="75565.52">13601 17074 2207 0,'0'0'267'0,"0"0"-126"15,0 0-13-15,0 0-10 0,0 0-38 0,0 0-6 16,0 0-17-16,0 0-16 0,0 0-4 0,0 0-7 15,0 0-13-15,0 0-4 0,-51 131 5 16,51-113-12-16,0-1 1 0,0-2 3 0,2 2-12 16,5 1 3-16,1-3 3 0,2 1 1 0,1-3-4 15,4-1 1-15,-3-2-2 0,5 0-6 0,-1-6 12 16,2-1-3-16,2-3-8 0,3-1 6 16,1-5 5-16,-2-2-3 0,-1-4 8 0,1 0 2 15,1 2-8-15,-6-1 2 0,1-1 14 0,-6 2-3 16,-2-3 1-16,-3 1 13 0,-5-2-17 15,-2 1-3-15,-1-2 8 0,-8 2-17 0,-3-3-9 16,-7 0-14-16,-4 1-32 0,-7 2-41 0,-5-4-55 16,-4 2-152-16,10 4-489 0,7 2-879 0</inkml:trace>
  <inkml:trace contextRef="#ctx0" brushRef="#br0" timeOffset="76281.66">13034 14797 2255 0,'0'0'182'0,"0"0"21"0,0 0-9 0,0 0-42 15,0 0-32-15,0 0-30 0,0 0-33 16,0 0-27-16,0 0-20 0,0 0-8 0,0 0-3 15,0 0 0-15,0 0 7 0,0 0-6 0,-12 72 2 16,12-44-3-16,1 0 1 0,-1 0 2 16,0-1-1-16,1-1 10 0,0 0-13 0,2-4 3 15,-2-1 2-15,1-5-9 0,-2-5 8 0,1-1 0 16,-1-4-3-16,0-3 2 0,0-2 2 0,0 0 2 16,1-1 2-16,-1 0 8 0,0-4-8 15,0-4-1-15,0-3-1 0,-2-5-8 0,-3-3 4 16,2-3 0-16,-2-2 1 0,0-3 3 0,-3 0 0 15,2-2-3-15,0 0-2 0,-1-1-2 16,4-1 4-16,-3-2-2 0,1 0 3 0,2 4 0 16,1 3-3-16,-1 8 4 0,3 6 1 0,0 6-5 15,0 3-8-15,0 3-12 0,0 1-2 0,4 9 1 16,2 2 14-16,4 6 7 0,3 6 1 0,4 2 2 16,1 3-3-16,2-1 0 0,2 3 2 0,-2-3-1 15,5 0-2-15,-1-2 4 0,-2 0-1 16,0-5 2-16,2-1-1 0,-5-4 0 0,-1-3-2 15,0-4 2-15,-6-3 3 0,0-3-1 0,-3-2 2 16,-2-1 5-16,-4 0 4 0,-2-3 6 16,2-4 4-16,-1-4 0 0,-2-3-7 0,0-2-5 15,0-3-1-15,0 0-6 0,-5-2 1 0,3-1-1 16,-2-1-5-16,-1 0 3 0,2-1-4 0,-5 0-1 16,3-4 1-16,0 0-3 0,3 1-3 0,-1 0-2 15,2 1-2-15,-1 2-18 0,1 2-12 16,1 2-23-16,0 6-46 0,0 5-59 0,3 7-84 15,2 2-158-15,0 5-364 0,-1 0-808 0</inkml:trace>
  <inkml:trace contextRef="#ctx0" brushRef="#br0" timeOffset="76474.05">13476 14883 1669 0,'0'0'809'0,"0"0"-653"0,0 0 2 16,0 0-32-16,0 0-24 0,0 0-10 15,0 0-22-15,0 0-14 0,0 0-10 0,0 0-14 16,0 0-9-16,0 0-7 0,0 0-6 0,0 0 2 16,124 10-4-16,-100-12-1 0,4 0-3 0,-2-1-11 15,1 2-14-15,2 1-16 0,0 0-45 16,1 0-61-16,1 0-78 0,1 0-167 0,-10 0-335 16,-5 0-875-16</inkml:trace>
  <inkml:trace contextRef="#ctx0" brushRef="#br0" timeOffset="76642.89">14081 14565 2110 0,'0'0'171'0,"0"0"33"0,0 0 18 15,0 0-39-15,0 0-42 0,0 0-53 0,0 0-38 16,0 0-20-16,0 0-6 0,0 0 6 0,0 0-4 16,0 0-4-16,0 0-10 0,-1 151-4 15,8-115-2-15,-1 1-3 0,2-1-12 0,0 1-39 16,2 1-66-16,2 1-69 0,2 4-29 0,-1-9-250 15,-8-10-1152-15</inkml:trace>
  <inkml:trace contextRef="#ctx0" brushRef="#br0" timeOffset="77668.8">14469 15954 1765 0,'0'0'337'0,"0"0"-121"15,0 0-45-15,0 0-55 0,0 0-24 0,0 0-1 16,0 0-4-16,0 0-12 0,0 0-20 15,0 0-14-15,0 0-13 0,0 0 1 0,0 0-2 16,0 0-8-16,111 89-1 0,-87-83-4 0,-1-3-4 16,-1 0 2-16,0-2-1 0,3-1-4 0,-2 1-7 15,-1-1 7-15,-2-5-4 0,1 1 1 16,-1-2 3-16,0 0-8 0,-2-1 1 0,-4 0 1 16,2 0 4-16,-5-3-1 0,-3 1 3 0,-3 0-1 15,-4-1 1-15,-1 2 6 0,0 0-5 16,-6-2 0-16,-4 1-4 0,-5 0-5 0,-1 1-1 15,-5 1 2-15,0 2 0 0,-3 0-6 0,1 5 1 16,-3 0 1-16,3 3-1 0,-3 6 5 0,0 4 1 16,-2 2-4-16,4 3 0 0,1 2 3 0,2 2 4 15,4 0 1-15,4 3 2 0,5 0-2 0,1 0-3 16,7 2 7-16,0-1-2 0,9 2-3 16,4 1 6-16,8-1 1 0,7 0 0 0,3 1 3 15,2-5 0-15,5-3-9 0,2-5 1 0,2-4 8 16,0-5-9-16,3-2 3 0,-3-5-7 15,-1 0-21-15,-2-1-21 0,-2-6-35 0,0-4-55 16,-4 0-91-16,-6 2-226 0,-13 2-1205 0</inkml:trace>
  <inkml:trace contextRef="#ctx0" brushRef="#br0" timeOffset="78098.17">14852 15351 2102 0,'0'0'136'15,"0"0"23"-15,0 0 6 0,0 0-34 0,0 0-17 16,0 0-21-16,0 0-18 0,99-126-15 0,-78 113-17 16,1 3-12-16,0 2-6 0,-1 1-6 15,4 2-3-15,-4 3-6 0,-1 1-5 0,0 1 0 16,-3 1-5-16,0 6 3 0,-1 3 0 0,-4 2-5 15,-2 4 2-15,-4 1 2 0,0 4-2 16,-5 0 2-16,-1 4 3 0,-1-2-6 0,-7 1 1 16,-3-1 3-16,-1 0-1 0,-3-1 1 0,0-1 2 15,-3-2-3-15,5-1 0 0,-4-3 5 16,6-4-4-16,1-2 0 0,0-2 2 0,6-1-5 16,-2-3 4-16,5 0-1 0,0-1 0 0,1-2-5 15,0 1 1-15,0-1 3 0,1 0-4 0,6 0 9 16,-2 0-3-16,9 0-1 0,0 0 2 0,7-2-3 15,1-4 0-15,4 1 1 0,2-2 1 0,2 1-4 16,1-2-4-16,1 1 1 0,1-3-9 16,-1 1-10-16,4 0-26 0,-4 1-15 0,0-2-18 15,-2 3-11-15,0-4-7 0,-1 1-41 0,-5-2-72 16,3 1-185-16,-11 3-374 0,-6 1-558 0</inkml:trace>
  <inkml:trace contextRef="#ctx0" brushRef="#br0" timeOffset="78303.28">15573 15172 1507 0,'0'0'212'0,"0"0"6"0,0 0-29 15,0 0-24-15,0 0-7 0,0 0-3 0,0 0-24 16,0 0-27-16,0 0-21 0,0 0-23 0,0 0-6 16,133-20-8-16,-106 17-10 0,-3 1-7 15,2-1-11-15,-2 2-5 0,4-1-6 0,-4 2 0 16,3 0-4-16,-4 0-3 0,-2 0-2 0,-1 0-13 15,0 3-17-15,-7 2-29 0,0-2-39 0,-2 3-45 16,-7-2-52-16,-4 3-72 0,0 1-194 16,0-2-366-16,0-1-253 0</inkml:trace>
  <inkml:trace contextRef="#ctx0" brushRef="#br0" timeOffset="78491.71">15743 15215 1499 0,'0'0'309'0,"0"0"-125"15,0 0-15-15,0 0-13 0,0 0-11 0,0 0-14 16,0 0-31-16,0 0-12 0,0 0-12 16,0 0-13-16,0 0-10 0,0 0-8 0,0 0-13 15,0 0-13-15,29 115-4 0,-28-96-9 0,1 1-2 16,-1-2-4-16,0 0-20 0,-1-1-32 0,1-2-43 16,3-2-51-16,-3 0-66 0,2-3-124 15,-2-1-251-15,0-5-930 0</inkml:trace>
  <inkml:trace contextRef="#ctx0" brushRef="#br0" timeOffset="78695.24">15960 15245 780 0,'0'0'935'0,"0"0"-672"16,0 0 20-16,0 0-38 0,0 0-54 0,0 0-60 15,0 0-44-15,0 0-31 0,0 0-8 16,0 0 4-16,0 0-2 0,0 0-5 0,0 0-12 15,0 0-7-15,-41 124-12 0,41-100-6 0,2 0 5 16,4 2-11-16,2-1-1 0,2 1-13 0,-3 0-22 16,6 2-42-16,-1 0-59 0,0 2-97 15,-1-10-257-15,-4-6-1143 0</inkml:trace>
  <inkml:trace contextRef="#ctx0" brushRef="#br0" timeOffset="79073.81">16230 15672 2072 0,'0'0'188'0,"0"0"-50"0,0 0-11 0,0 0-10 16,0 0-30-16,0 0-21 0,0 0-24 0,0 0-20 16,0 0-15-16,0 0-1 0,0 0-2 0,0 0-2 15,0 0 7-15,116-111-6 0,-104 100-4 0,2 0 4 16,-2-2-5-16,-1 0 4 0,0 0 0 15,0-2-2-15,-2-1 2 0,0 1 3 0,-5-1 3 16,1 0-3-16,-5-1 1 0,0 2-3 0,0 2 0 16,0 0 4-16,-4 4 0 0,2 2-3 0,-1 2 0 15,1 3-5-15,-3 2-3 0,4 0-9 16,0 2 2-16,0 5 5 0,-1 6 8 0,0 2 17 16,-1 4 9-16,4 2 1 0,-1 1 2 0,0 1 3 15,4 0-4-15,0-1 5 0,4 0 2 16,-3-1-9-16,4-1-5 0,0 0-5 0,2 0-11 15,0-2-1-15,4-1 1 0,-3-1-1 0,1-1-5 16,6-5-3-16,-2 0-5 0,-2-6-21 0,4 0-21 16,0-4-45-16,1 0-49 0,0-5-81 15,-7 0-192-15,-4 1-895 0</inkml:trace>
  <inkml:trace contextRef="#ctx0" brushRef="#br0" timeOffset="79239.97">16497 15000 2424 0,'0'0'290'0,"0"0"-189"0,0 0 21 0,0 0-11 16,0 0-16-16,0 0-6 0,0 0-28 0,0 0-18 15,0 0-20-15,0 0-21 0,0 0-14 16,0 0-9-16,0 0-21 0,-57-93-36 0,66 102-45 16,4 3-77-16,1 4-144 0,-4-5-517 15,-1-1-740-15</inkml:trace>
  <inkml:trace contextRef="#ctx0" brushRef="#br0" timeOffset="79802.29">17010 15216 968 0,'0'0'203'0,"0"0"51"0,0 0 14 0,0 0-12 15,0 0-12-15,0 0-22 0,0 0-30 16,0 0-33-16,0 0-47 0,0 0-40 0,0 0-35 15,0 0-22-15,0 0 0 0,0 0 7 0,-48 21 8 16,25 15 3-16,-1 7 2 0,2 5-3 0,-1 7-10 16,-2 6 2-16,3 11-6 0,3 6 3 0,-3 7 9 15,1 6 4-15,2 1-1 0,5-1-4 0,5-4-8 16,6-2-12-16,5-3 0 0,1 0-5 16,7 0 1-16,5-2-4 0,1 1 3 0,3-6-4 15,2-5-2-15,0-3 8 0,1-9-7 16,1-2-2-16,0-6 2 0,-1-4-9 0,1-6-18 15,-1-5-8-15,2-3-42 0,-2-5-52 0,1-5-37 16,-1-5-81-16,0-4-168 0,-5-6-458 0,-7-4-571 16</inkml:trace>
  <inkml:trace contextRef="#ctx0" brushRef="#br0" timeOffset="80183.55">17492 15647 966 0,'0'0'182'0,"0"0"2"0,0 0-24 0,0 0-32 16,0 0 2-16,0 0 34 0,0 0 27 0,0 0 13 15,0 0-14-15,0 0-37 0,125-4-34 0,-77 4-12 16,5 0-19-16,7 1-15 0,4-1-10 16,1-1-22-16,-3 1-19 0,-3-2-10 0,-6 2-3 15,-4 0-6-15,-8 2 2 0,-4-1-2 0,-2 2-7 16,-3 0-3-16,-4 0-9 0,-4 2-15 15,-4-1-21-15,-6 1-23 0,0 0-30 0,-9-1-40 16,-1 1-61-16,-4 1-137 0,-2-1-242 0,0-2-931 16</inkml:trace>
  <inkml:trace contextRef="#ctx0" brushRef="#br0" timeOffset="80747.26">17718 15681 1574 0,'0'0'315'0,"0"0"-127"0,0 0 6 0,0 0-30 15,0 0-28-15,0 0-22 0,0 0-18 16,0 0-16-16,0 0-8 0,0 0-5 0,0 0-15 16,0 0 2-16,0 0-10 0,3 84-10 0,18-69-5 15,4-2-5-15,0 1-5 0,3 1-6 0,2-1-1 16,1-2-6-16,3 2-2 0,0 3 1 0,2 0-2 16,0 0 1-16,1 1-1 0,-1 1 1 15,-2 0-6-15,0-1 0 0,-4-1 4 0,-3 1-6 16,-1 1 3-16,-3-1 3 0,-2-1-4 0,-5 2 0 15,-4-2 1-15,-3 2-4 0,-4-1-2 16,-3 2-1-16,-2-2 1 0,-2 1-10 0,-5 0 6 16,-2 1 4-16,-6 0-10 0,1 1 11 0,-6-1-4 15,0 1-7-15,0 0 4 0,-3-1 1 16,0-1-6-16,-3 1 6 0,5-2 1 0,-5-2-1 16,1 2 7-16,2-3 6 0,0-1-1 0,2-2 2 15,3-1-1-15,1-4-1 0,1-2-1 0,3 0 4 16,0-3 2-16,3 1-4 0,1-3 12 0,1 0-4 15,3 0 1-15,-1 0 1 0,5 0-6 16,0-2-7-16,0 0-3 0,1 0-1 0,0 1-10 16,0 1 3-16,3-2 0 0,1 1-3 0,4 0 11 15,1 0 2-15,6 0 0 0,1 1 3 0,3 0 4 16,2 0-2-16,3 1 7 0,3 1 2 0,2 3-3 16,1-3 1-16,1 1-1 0,0-2 3 15,-1 2-4-15,0-2 3 0,-2 2-1 0,-4-1-5 16,2 0 3-16,-3-1-1 0,-4 1-2 0,-3 1-1 15,0-2 1-15,-5 1-6 0,0-1 3 0,0 3 1 16,-2-1-6-16,-1-2 5 0,-1 2-4 16,1-2 2-16,-2 0 0 0,0-1 4 0,0 0-1 15,1 0-6-15,-4 0 0 0,1-3-13 0,1-2-16 16,-2-2-15-16,4-1-23 0,1-4-24 16,0-1-21-16,2-5-45 0,3 0-75 0,-3-4-121 15,-4 5-193-15,0 5-735 0</inkml:trace>
  <inkml:trace contextRef="#ctx0" brushRef="#br0" timeOffset="80911.5">18297 15679 1488 0,'0'0'180'0,"0"0"-42"0,0 0 61 0,0 0 35 16,0 0-5-16,0 0-17 0,0 0-41 0,0 0-45 16,0 0-47-16,0 0-29 0,0 0-29 0,0 0-9 15,0 0 1-15,0 0-7 0,-65 16 4 16,72 15 0-16,6-1-5 0,-2 2-4 0,1-2-9 15,3-2-31-15,0 0-60 0,3 0-93 0,-6-5-238 16,-3-10-1218-16</inkml:trace>
  <inkml:trace contextRef="#ctx0" brushRef="#br0" timeOffset="81630.69">17341 16811 890 0,'0'0'214'0,"0"0"46"0,0 0 5 16,0 0-1-16,0 0-26 0,0 0-29 0,0 0-46 15,0 0-49-15,0 0-31 0,0 0-34 0,0 0-3 16,0 0 1-16,0 0-2 0,34 40-1 16,-23-15-9-16,-1 0-10 0,3 0-10 0,0 0-2 15,1-2-1-15,1-1-1 0,-2-2 0 0,5 1-6 16,-3-1-7-16,1 1 7 0,-1 1-2 0,0-3-6 16,-3-1 8-16,-1-2-10 0,0-5-2 0,-2-2 7 15,-1-2 0-15,-4-1-9 0,2-2-3 0,-4-1 9 16,-1-2-11-16,-1 0 15 0,2-1 7 15,-2 0-4-15,0 0 1 0,0 0 4 0,0-2-8 16,0-5-9-16,0-2 13 0,0-2-12 0,0 0 3 16,0-1 6-16,3-4-7 0,1 0-1 15,3-2 1-15,-1-2 2 0,2 1-11 0,1-2 2 16,0-1 5-16,1 1-13 0,-1-3 14 0,0 1 6 16,0 2-2-16,-1 0 5 0,-2 1 3 15,-1 3-5-15,0 3-2 0,-1 2 6 0,-1 3-4 16,-1 3 8-16,-2 3 8 0,0 2 1 0,0 1 4 15,0 0 3-15,-2 0-5 0,-1 3-7 0,-1 4 0 16,-2 5-3-16,0 3 0 0,-2 3 9 0,0 1 1 16,6-1-1-16,-1 1 7 0,1-2-7 15,2 0-8-15,0-2 0 0,5-1 2 0,3-2-10 16,1 1 2-16,1-1 3 0,3 1-9 0,0-5-1 16,5-1-6-16,0-1-28 0,3-2-52 0,2-2-54 15,1-1-106-15,-3-1-223 0,-6 0-1059 0</inkml:trace>
  <inkml:trace contextRef="#ctx0" brushRef="#br0" timeOffset="81839.46">18211 16830 2255 0,'0'0'119'0,"0"0"-1"0,0 0-2 15,0 0 9-15,0 0-6 0,0 0-18 0,0 0-14 16,0 0-18-16,0 0-28 0,0 0-10 15,136-75-8-15,-111 71-13 0,0 1-4 0,0 0-1 16,1 1-7-16,1 2-2 0,0 0-5 0,-1 0-14 16,-2 0-25-16,-1 0-26 0,0 2-30 15,-7 4-28-15,-1 1-40 0,-6 1-45 0,-5 1-87 16,-4 0-143-16,0-2-212 0,0-1-371 0</inkml:trace>
  <inkml:trace contextRef="#ctx0" brushRef="#br0" timeOffset="81972.71">18205 16974 1489 0,'0'0'266'0,"0"0"-130"0,0 0-44 16,0 0-21-16,0 0-24 0,0 0 9 0,0 0-2 15,0 0-23-15,0 0-14 0,0 0-15 0,120-33-38 16,-88 26-81-16,5-2-154 0,-12 2-351 16,-5 2-593-16</inkml:trace>
  <inkml:trace contextRef="#ctx0" brushRef="#br0" timeOffset="82167.29">18805 16694 2504 0,'0'0'193'0,"0"0"-63"0,0 0 4 15,0 0 2-15,0 0-25 0,0 0-26 16,0 0-16-16,0 0-16 0,0 0-11 0,0 0-5 16,0 0-5-16,0 0-12 0,0 0 1 0,0 0-4 15,-66 132-14-15,66-107 6 0,5 3-4 16,2-3-4-16,2 1 1 0,1-1-3 0,2 0-24 15,0 0-24-15,2 1-29 0,0-3-67 0,1-3-55 16,-1-1-107-16,-4-7-305 0,-2-6-1036 0</inkml:trace>
  <inkml:trace contextRef="#ctx0" brushRef="#br0" timeOffset="82997.72">17464 14904 1678 0,'0'0'203'0,"0"0"-33"0,0 0 44 15,0 0 1-15,0 0-30 0,0 0-24 0,68-117-32 16,-54 105-21-16,3 1-26 0,-1 2-21 16,0 4-20-16,-1 2-17 0,-2 3-9 0,0 0-8 15,-2 7-7-15,-1 3-1 0,0 5 2 0,0 4 1 16,0 2 2-16,1 3 2 0,-2 1-3 0,-2 1 1 15,-1 2 0-15,1-2-1 0,-5 3-3 16,1-1-2-16,-3 0 0 0,0-3-2 0,0-2 1 16,2-3 0-16,-2-7-6 0,0-4 1 0,0-3 0 15,0-3 2-15,-2-2 2 0,2-1 0 0,0 0 1 16,-1 0-9-16,1-5-3 0,-3-3-4 0,3-5-6 16,-2-3 5-16,-1-5 0 0,1-4 4 15,2-1 6-15,0-1 7 0,0-2-1 0,0 2 3 16,0 0 2-16,0 0-2 0,6 2 1 0,-2-1-2 15,3 4-3-15,3 4-1 0,1 4 2 16,-1 3 5-16,7 6 2 0,-1 3 11 0,1 2-2 16,1 0 4-16,1 7 2 0,0 5-1 0,2 4 1 15,1 3-5-15,0 2-5 0,-1 4-4 0,3 2 2 16,0 5-1-16,0-2-4 0,-4 5-1 16,1 1-28-16,2 4-53 0,-1 1-68 0,1 0-135 15,-4-9-463-15,-7-9-878 0</inkml:trace>
  <inkml:trace contextRef="#ctx0" brushRef="#br0" timeOffset="84081.7">18980 15805 888 0,'0'0'346'0,"0"0"-35"16,0 0-29-16,0 0-19 0,0 0-32 0,0 0-42 15,0 0-60-15,0 0-37 0,0 0-17 0,0 0-11 16,0 0 8-16,0 0-4 0,0 0-24 0,0 0 2 16,30 104-10-16,-20-84-7 0,-2-1 2 15,1-4-8-15,0 1-8 0,3-1-2 0,0-3 3 16,-1 1-9-16,1-4 1 0,2 0-2 0,0-2 0 16,0-2 0-16,1-2 2 0,-1 0-3 15,4-3-10-15,0 1 6 0,1-1-3 0,1-1-2 16,-1-5 4-16,1 0-8 0,-2-2-3 0,0-1 2 15,-5 0 5-15,0 0-1 0,-3-3-3 0,-3 0 3 16,-1 0-10-16,-3-2 10 0,-2 0 1 0,-1-1 0 16,0-1 7-16,-1 1-4 0,-4 3 3 15,-1-1-3-15,2 2 2 0,-2 4-3 0,2 3-6 16,-1 1-2-16,1 2-7 0,-1 1 0 0,1 4 6 16,-3 4 1-16,3 5 7 0,-2 2 3 15,2 3 2-15,1 3-2 0,0 3-2 0,4 0 2 16,-1 2 2-16,2 0 4 0,3 0 3 0,2 1-4 15,2 3-1-15,2 2-2 0,-1 2-2 0,3 3 11 16,1 0 0-16,0 0-2 0,0-4-2 16,-3-5-1-16,-1-5-2 0,0-3 0 0,-2-5 5 15,-3-2-10-15,-2-5 1 0,-1-1 5 0,-2-2 2 16,0-2 2-16,0 0 6 0,-4-2 3 0,-1 1-7 16,-4-3 5-16,-2 1-3 0,1 0-8 0,-3 0 3 15,-1-5-1-15,1 1-3 0,1-2 0 16,-1-2 3-16,2 1-11 0,0-2 2 0,3 1 6 15,1-1-8-15,0-1-1 0,3-1-4 0,2 1-9 16,2 1-13-16,0-2 1 0,2 1-16 16,5-2-32-16,3 1-26 0,1 0-67 0,4 1-108 15,-4 3-231-15,-1 2-1014 0</inkml:trace>
  <inkml:trace contextRef="#ctx0" brushRef="#br0" timeOffset="84581.06">19649 16165 2292 0,'0'0'77'0,"0"0"11"15,0 0-1-15,0 0 22 0,0 0 9 0,0 0-19 16,0 0-21-16,0 0-24 0,0 0-17 0,25 127-15 16,-19-108-2-16,-2 2-4 0,2 1-7 0,1 2 6 15,-1 0-2-15,1 0-2 0,0 1-2 16,-2-2 0-16,3 0-9 0,-5-1 5 0,1-1 3 15,-1-2-11-15,-2-3 12 0,0-4-7 0,0-4-4 16,-1-2 6-16,2-2-2 0,-1-3 3 0,0 0-5 16,0-1 12-16,1 0-7 0,-1 0 0 15,1-1 14-15,4-5-12 0,-2-1-3 0,4-3 4 16,-1-3-7-16,1-1-2 0,3-1 3 0,-1 0-6 16,2-3-12-16,1 0 1 0,-2-2-5 0,4 1-3 15,-1-2 4-15,-2 0 5 0,0-2-4 16,1 0 7-16,2 0 6 0,-3 0-1 0,2 1 9 15,-1 2-4-15,-1 2 0 0,-3 2-1 0,-3 4 5 16,-1 3 2-16,-3 4-2 0,0 1 2 0,-2 3-8 16,0 1-7-16,-4 0-6 0,-2 0 0 0,-2 6 1 15,-6 2 8-15,1 4 14 0,-3 1-2 16,1 1 1-16,0 1 4 0,2-1-5 0,2 0 1 16,2-1 11-16,4 1-7 0,2 0-4 0,3 0 11 15,0 0-10-15,2 1 6 0,4-3 6 0,4 1-7 16,0-2 0-16,1 0-6 0,2-2 3 15,1 0-9-15,-1 1 10 0,1 0-3 0,1 0-9 16,-1-2 7-16,1-1-12 0,-1 0-7 0,3 0-9 16,-2 0-21-16,2 0-36 0,-2-1-42 15,2 0-71-15,-1 0-166 0,-4-3-448 0,-5-1-767 0</inkml:trace>
  <inkml:trace contextRef="#ctx0" brushRef="#br0" timeOffset="85247.45">20467 15846 1311 0,'0'0'199'15,"0"0"26"-15,0 0-5 0,0 0-19 0,0 0-22 16,0 0-26-16,0 0-25 0,0 0-7 0,0 0-6 15,0 0-3-15,0 0-6 0,21 135-18 16,-20-88-23-16,-1 5-13 0,0 3-11 0,0 3-13 16,-2 1 7-16,-4 6 6 0,-4 5-8 0,-3 1 5 15,0-3-17-15,0-1-13 0,3-6-6 16,0-4 4-16,2-3-2 0,1-6-17 0,1 0-15 16,2-6-41-16,0-4-50 0,2-3-74 0,-1-7-134 15,2-7-360-15,1-9-964 0</inkml:trace>
  <inkml:trace contextRef="#ctx0" brushRef="#br0" timeOffset="85665.72">20657 16736 2350 0,'0'0'102'0,"0"0"10"16,0 0-8-16,0 0-4 0,0 0-7 0,0 0-20 15,0 0-17-15,0 0-14 0,0 0-20 16,0 0-7-16,0 0-2 0,0 0-4 0,121-74-5 16,-107 74-2-16,1 4 1 0,-4 2-6 0,1 1 5 15,2 1-3-15,-2 1-3 0,-1 1 3 0,-3 3 1 16,-2-2-3-16,2 3-2 0,-4 0 7 0,1 2-11 16,-3 0 8-16,-2-1 0 0,0 1-8 15,0 0 5-15,-7 1-1 0,1 0 2 16,-3-1-2-16,-2-1 7 0,-5 1-8 0,2-2 1 15,-5 1 7-15,0-1-1 0,-1-1 6 0,-2 0-3 16,1-1 2-16,0 2-10 0,-2-1 7 0,2-1 0 16,4-2-7-16,-1-2 11 0,7-1-4 0,2-2-3 15,6-2 6-15,0-2 6 0,3-1-6 0,0 0 4 16,3 0 8-16,4-2-9 0,3-3 7 0,4-3 1 16,6 1-9-16,2-2-8 0,7-1 5 15,1 1-2-15,2-3-7 0,1 1 4 0,3-2-31 16,-3-1-22-16,0-3-19 0,3-1-30 0,-5 0-28 15,0-3-47-15,-4 2-70 0,-1-2-114 16,-4-1-152-16,-6 7-277 0,-9 4 91 0</inkml:trace>
  <inkml:trace contextRef="#ctx0" brushRef="#br0" timeOffset="86147.59">21155 16319 266 0,'0'0'361'0,"0"0"-90"15,0 0 68-15,0 0-18 0,-63-128-25 0,53 116-25 16,1 2-52-16,5 4-45 0,-2 2-38 0,5 2-32 15,1 2-40-15,-1 0-29 0,1 5-12 0,-1 4-4 16,1 5 7-16,0 3 10 0,0 3-6 16,0 1-10-16,1 1 1 0,1 1-7 0,5 2 1 15,-3 0 0-15,4-1-4 0,-5 1-5 0,3 1-2 16,-3-1 1-16,0-1-4 0,1 1 9 0,-3-3-5 16,1-2-5-16,1-4 1 0,2-2-5 0,-2-4 6 15,3-3 0-15,-3-4 4 0,3-2 6 16,-2-1-4-16,5-4 9 0,0-3-6 0,2-2-6 15,1-3 4-15,5-2-5 0,0-1-7 0,1-3 2 16,4-2-6-16,0 0-11 0,-1-3 3 16,0-2-4-16,-2-1-1 0,-3 0 5 0,2-2 6 15,-7 3-10-15,0-2 9 0,-1 4 9 0,-2 3-3 16,-6 1 13-16,0 5-5 0,-2 4-4 16,0 3 2-16,-3 3-7 0,-4 3-1 0,2 1-5 15,-4-2 5-15,-1 8 3 0,-1 2 4 0,-5 2 8 16,5 1-2-16,1 0 2 0,0 1 2 0,6-2 4 15,0 3-4-15,2-2 3 0,2 1 2 16,3 1-3-16,3 0 3 0,3 0 0 0,1 1-2 16,2-1-9-16,4-1 5 0,-2 0-8 0,5-1 1 15,-1-2 8-15,0 1-9 0,4-2 2 0,-2-1-5 16,-1 0-1-16,1 0-8 0,-2 2-6 0,1-5-15 16,0 0-30-16,-2-2-14 0,-3-1-21 0,3 0-17 15,-4-1-24-15,2 0-39 0,-2-3-77 16,0-3-156-16,-3 1-325 0,-4 2-375 0</inkml:trace>
  <inkml:trace contextRef="#ctx0" brushRef="#br0" timeOffset="86514.21">21477 15205 1800 0,'0'0'464'0,"0"0"-468"15,0 0 30-15,0 0 36 0,0 0 38 0,0 0 32 16,0 0-2-16,0 0-22 0,0 0-15 0,0 0-17 16,0 0-12-16,139 65-3 0,-109-20-3 0,4 11-7 15,0 14-2-15,6 12-5 0,2 11-9 0,3 12 8 16,-1 7 0-16,-3 3-6 0,-2-1 1 15,-7-5-19-15,-5-9-11 0,-9-7-5 0,-6-6 3 16,-6-5 1-16,-2-3-2 0,-4-5 7 0,-6-6-11 16,-3-7-4-16,-1-7 13 0,-2-8-9 15,0-6-2-15,-4-5 4 0,5-6-3 0,0-2-5 16,-1-3 14-16,2-4 3 0,0-2-22 0,-1-2 12 16,2-2-16-16,0-3-30 0,-2-1-17 0,3-4-34 15,1-1-49-15,0-2-52 0,-1 0-107 16,4-3-263-16,0 0-1031 0</inkml:trace>
  <inkml:trace contextRef="#ctx0" brushRef="#br0" timeOffset="88249.61">22065 15922 0 0,'0'0'194'0,"0"0"39"0,0 0-4 0,0 0 3 16,0 0-5-16,0 0-13 0,0 0-24 15,0 0-18-15,0 0-19 0,0 0-8 0,0 0-5 16,0 0-15-16,0 0-10 0,0 0-5 0,60-49-10 16,-42 44-8-16,0 2-7 0,2-1-20 15,3 3-13-15,0 1-8 0,-3 0-11 0,0 0-7 16,-4 6-7-16,1 1-4 0,-6 2-7 0,4 2 2 15,-3 0-1-15,-3 0-4 0,-2 3 1 16,1 0-3-16,-2 0-2 0,-2-1 2 0,-3 1 1 16,1 0-3-16,-2-1 2 0,0-2 1 0,-5 2 2 15,-3-1 1-15,-2-2 0 0,-3 2-3 0,-2-4-2 16,0 2 0-16,-2-1-4 0,0-2-14 16,0 0-17-16,-2-4-29 0,1 2-41 0,-1-3-53 15,5 1-94-15,0-3-202 0,4 0-428 0,4 0-261 0</inkml:trace>
  <inkml:trace contextRef="#ctx0" brushRef="#br0" timeOffset="88482.34">22483 15820 1578 0,'0'0'170'0,"0"0"-65"15,0 0 0-15,0 0 10 0,0 0 8 16,0 0 29-16,0 0-2 0,0 0-30 0,0 0-20 15,0 0-28-15,0 0-16 0,0 0-3 0,-86 134-4 16,81-115-9-16,2 2-9 0,-1-2-9 16,4 1-7-16,0 1-8 0,4-2 2 0,2 1-7 15,5-2-6-15,5 3 1 0,-1-2-6 0,4 1-8 16,6-1-11-16,0 0-35 0,5-1-62 0,6-2-79 16,-2-5-150-16,-6-3-277 0,-9-2-906 0</inkml:trace>
  <inkml:trace contextRef="#ctx0" brushRef="#br0" timeOffset="88881.29">23340 15495 2334 0,'0'0'80'15,"0"0"5"-15,0 0 4 0,0 0 5 0,0 0-30 16,0 0-5-16,0 0 2 0,0 0 1 0,0 0 9 15,0 0 3-15,26 119-5 0,-15-64-14 0,0 6-9 16,2 1-7-16,2 4-7 0,-2 1 17 0,-2 4-2 16,2 2-9-16,-4 0-1 0,1-3-17 15,0-3-12-15,5-7-5 0,-3-4 1 0,1-5-11 16,2-3 4-16,-2-3-2 0,-2-5-19 0,-1-6-26 16,2-4-36-16,-1-7-58 0,3-5-71 0,-3-4-147 15,-2-6-467-15,-4-3-796 0</inkml:trace>
  <inkml:trace contextRef="#ctx0" brushRef="#br0" timeOffset="89415.69">23936 15928 2325 0,'0'0'146'0,"0"0"4"16,0 0 5-16,0 0-9 0,0 0-41 0,0 0-29 15,0 0-18-15,0 0-27 0,0 0-4 0,0 0 0 16,0 0-1-16,0 0-3 0,0 0 2 0,0 0-8 16,0 98-9-16,3-81 4 0,6 1-9 15,1-3-1-15,0 0 5 0,2-1-2 0,2 0-2 16,0-2 0-16,2-5 0 0,0 2-4 0,3-4 4 16,1 1-2-16,-2-2-7 0,2-1-1 0,-1 0-4 15,-4-2-1-15,4-1 4 0,-1 0 2 16,-2 0-5-16,0-4-4 0,-3-2 0 0,1-1-2 15,-3-2 4-15,-3-2 6 0,-1-1 1 0,0 0 1 16,-4-2 5-16,3 0-4 0,-4-1-1 16,-1 1-1-16,-1 1-2 0,0 2 1 0,0 3 0 15,-1 1 0-15,-3 3-8 0,0 1-7 0,0 2-8 16,-2 1-8-16,3 0 7 0,-4 5 6 0,2 3 12 16,-3 2 7-16,0 3 8 0,2 2 5 0,1 2-2 15,-2 4 10-15,4-1-2 0,2 2-2 16,1 2 2-16,0 1-2 0,0 0-8 0,0 0 3 15,3 3 6-15,0-3-7 0,0 0 9 0,-1 0-2 16,-1-3-6-16,-1-3 1 0,0-2 7 0,-1-3-2 16,-6-3 0-16,1-1 11 0,-2-3-10 15,-3-1 8-15,-2-2 4 0,-2-2-7 0,1 1 2 16,-2-3-10-16,1 0 1 0,-1 0-8 0,-2 0 7 16,6-1 2-16,-1-3-10 0,3 1 5 15,1-1-14-15,1 0-4 0,3-2-15 0,0-1-16 16,4 0-31-16,1-2-46 0,2-1-38 0,8-2-59 15,4-2-72-15,2-1-109 0,0 4-202 16,-6 3-844-16</inkml:trace>
  <inkml:trace contextRef="#ctx0" brushRef="#br0" timeOffset="89577.81">24365 16216 1957 0,'0'0'289'0,"0"0"-98"0,0 0-53 0,0 0-30 15,0 0 7-15,0 0 0 0,0 0-6 0,0 0-12 16,0 0-27-16,0 0-18 0,1 122-8 15,-1-101-4-15,0 0-18 0,0 0 4 0,5 0-10 16,-1-2-13-16,4 0 4 0,0-1-7 0,-1 1-4 16,1-3-14-16,3-1-25 0,4-3-48 15,-1-1-61-15,4-3-87 0,-5-4-213 0,-3-1-1173 0</inkml:trace>
  <inkml:trace contextRef="#ctx0" brushRef="#br0" timeOffset="90130.88">24858 15937 2478 0,'0'0'133'0,"0"0"14"0,0 0-5 0,0 0-25 16,0 0-25-16,0 0-21 0,0 0-22 0,0 0-24 15,0 0-9-15,0 0-13 0,0 0-1 0,0 0 7 16,0 0-5-16,0 0 3 0,2 71-1 15,0-54-2-15,4 1-3 0,-1-2 1 0,1 0 2 16,3-1-6-16,-2-1 6 0,4-1-1 0,1-1-3 16,1-4 1-16,-1 3-3 0,1-4-7 0,3 1-1 15,-1-2 0-15,3 0-8 0,2-1-6 16,-1-1-2-16,2-2-6 0,-3-1-4 0,1-1 6 16,-2 0 3-16,0 0 0 0,-3-3 6 0,-1-3 5 15,-2-1-3-15,-1-1 4 0,-1-1 4 16,-4-2-5-16,2 0 4 0,-4-2 7 0,-3 0 3 15,0 2 2-15,0-1 2 0,0 2-7 0,-4 2-1 16,-2 1 4-16,1 4-12 0,-1 0-10 0,-3 2 0 16,3 1-3-16,-3 3 10 0,0 4 18 0,-2 2 5 15,0 2 4-15,1 2 6 0,0 2 3 0,2 2 3 16,0 2 12-16,3 5-1 0,0 0-9 16,0-1 2-16,0 1-9 0,4 0-4 0,1 0-2 15,0-1-2-15,0 2-4 0,0-3-2 16,0-3 8-16,0-1-9 0,0-1 0 0,0-5 1 15,-1-2 0-15,-1-3 8 0,-1-1 5 0,0-1 8 16,-1-3-4-16,-2 0 7 0,0 0 1 0,-2-1-12 16,-1-1 1-16,-2 0-7 0,1-1-9 15,0-2 7-15,1 0 1 0,0-2-8 0,0 1 4 0,4-2-6 16,-1-1-6-16,2 0-1 0,1-2-18 16,3-1-16-16,0-1-27 0,6-1-30 0,3-1-58 15,3-1-130-15,2 4-332 0,-5 3-992 0</inkml:trace>
  <inkml:trace contextRef="#ctx0" brushRef="#br0" timeOffset="90497.56">25258 16281 2132 0,'0'0'158'16,"0"0"-29"-16,0 0-8 0,0 0 20 0,0 0-5 15,0 0-18-15,0 0-31 0,0 0-34 16,0 0-21-16,0 0-21 0,0 0 1 0,0 0-3 0,0 0-3 15,0 0 7-15,82 19-4 0,-66-14 0 0,-1 2-2 16,0 0 1-16,-1 1-2 0,-1 1 5 16,2 1-4-16,-3-1-7 0,-1 1-3 0,0 1 2 15,-1 0 2-15,-1 1-3 0,-1 0 5 0,-4-1-10 16,1 0-2-16,-3 0 5 0,-2-1 0 16,0 2 0-16,-2-2 5 0,-5 1-1 0,-3 1-6 15,-2-2 8-15,-2 0-3 0,-3 0-2 0,-1-1 5 16,1-1-2-16,1-1 0 0,0 0 1 0,3-2 6 15,1-2-9-15,2 1 4 0,0-2 8 16,3-1-2-16,4 0 7 0,0-1 2 0,2 0-1 16,1 0-4-16,0 0 10 0,0 0 0 0,3 0-6 15,1 0 3-15,2-1-10 0,4-1-8 0,2-3 1 16,5 0-2-16,3 0-8 0,5-1-7 16,0 0-13-16,3 1-42 0,2 0-42 0,-1-1-60 15,0 0-129-15,-8 3-260 0,-6 0-1058 0</inkml:trace>
  <inkml:trace contextRef="#ctx0" brushRef="#br0" timeOffset="90641.49">25858 16366 2412 0,'0'0'126'16,"0"0"-38"-16,0 0-6 0,0 0-9 0,0 0-14 16,0 0-10-16,0 0-19 0,0 0-26 15,0 0-18-15,0 0-23 0,0 0-37 0,0 0-51 16,0 0-88-16,0 0-133 0,94-68-252 0,-87 68-898 0</inkml:trace>
  <inkml:trace contextRef="#ctx0" brushRef="#br0" timeOffset="90764.64">26060 16290 1872 0,'0'0'293'0,"0"0"-90"16,0 0-41-16,0 0-11 0,0 0-23 16,0 0-32-16,0 0-31 0,0 0-23 0,0 0-30 15,0 0-23-15,0 0-11 0,0 0-33 0,0 0-61 16,0 0-119-16,52-36-325 0,-46 36-1043 0</inkml:trace>
  <inkml:trace contextRef="#ctx0" brushRef="#br0" timeOffset="90911.37">26395 16273 2517 0,'0'0'111'0,"0"0"-47"15,0 0 17-15,0 0 13 0,0 0-30 0,0 0-12 16,0 0-32-16,0 0-21 0,0 0-18 0,0 0-42 15,0 0-51-15,0 0-81 0,0 0-140 0,0 0-316 16,54-33-898-16</inkml:trace>
  <inkml:trace contextRef="#ctx0" brushRef="#br0" timeOffset="91499.49">26676 15975 1572 0,'0'0'332'0,"0"0"-133"0,0 0 15 16,0 0 8-16,0 0-28 0,0 0-40 0,0 0-35 16,0 0-41-16,0 0-29 0,0 0-23 15,0 0-14-15,0 0-1 0,0 0-4 0,-8 0 7 16,8 7-2-16,1 1 1 0,2 2-2 0,3 0-3 16,-2 0 1-16,6 1-5 0,-2 0 3 0,2-1-1 15,3 1 0-15,2 1-4 0,1-3 1 16,1 4-8-16,3-2-5 0,0-1 2 0,-1-1-15 15,1-1-5-15,0-1-7 0,2 0-9 0,-2-2-5 16,-1-2 2-16,-2-1 5 0,2 0 2 16,-3-2 16-16,-2 0 0 0,-4-3 0 0,0-1 6 15,0-3-1-15,-3 0 7 0,-2-3 9 0,-1-2 11 16,-2-1-4-16,0 1 5 0,-2-2-1 0,0 0-6 16,0 1 4-16,-4 1 2 0,0-1 0 15,2 4 0-15,-3 2 1 0,1 2-2 0,0 2-2 16,1 2 0-16,0 1-5 0,1 0-2 0,-4 2 1 15,1 5 5-15,-2 2 4 0,-2 4 2 16,2 2 4-16,1 2-4 0,-1 2 0 0,2 2 2 16,-1 1-5-16,2 1-1 0,2 2-2 0,-2-2-8 15,3 3 3-15,0-1 2 0,1 1-2 0,-2 0 3 16,2-1-3-16,0 1 1 0,0-3 0 0,0-1 5 16,0-4 0-16,0-1-8 0,0-2 4 0,-3-2 1 15,-1-4 0-15,-2-1 4 0,1-2 4 16,0-2-2-16,-1-1 3 0,-2-3 14 0,0 0-9 15,-1 0 4-15,-3-5 1 0,0 0-13 0,1 0 3 16,-1-1 1-16,-1-1-6 0,3 0-3 0,2 1 3 16,0 0-7-16,2 1 3 0,2-1 8 15,1 0-8-15,1 0 0 0,2 1-10 0,0-1-10 16,4-1-11-16,3 2-11 0,4-2-12 0,3 0-31 16,6 0-31-16,1 1-58 0,3 0-128 15,-4 3-285-15,-8 1-974 0</inkml:trace>
  <inkml:trace contextRef="#ctx0" brushRef="#br0" timeOffset="91980.93">27218 16220 2161 0,'0'0'127'0,"0"0"23"0,0 0 9 15,0 0-11-15,0 0-16 0,0 0-41 0,0 0-40 16,0 0-19-16,0 0-12 0,0 0-13 15,0 0 8-15,0 0-6 0,0 0-7 0,0 0 8 16,50 49-5-16,-45-35 3 0,1 1-5 0,1-1-1 16,-1 1-3-16,-1 2 2 0,1-2 6 15,-2 2-7-15,1-2-2 0,0-1 0 0,-1-1-5 16,-1 0-2-16,1-1-4 0,-1-1-6 0,-1-2-12 16,-1 2-3-16,0-5-1 0,1 0-10 0,-1-1 6 15,-1-3 6-15,1-1 10 0,0-1 23 16,2 0 15-16,-2-3-1 0,2-5 0 0,-2-1-5 15,1-2-7-15,0-3 0 0,-2-1 4 0,0 0-2 16,0 0-6-16,0-2 7 0,0 0-5 0,0 0 0 16,0 0 9-16,1-2-8 0,1 2 0 15,4 1 1-15,-2 1 3 0,4 0-4 0,-1 4 10 16,1 0 1-16,3 3 1 0,-4 3 8 0,1 2 2 16,-3 2-2-16,-1 1 1 0,2 0 3 0,-1 1-10 15,-3 6 7-15,2 3-1 0,0 5-8 16,-3 2 4-16,3 5-4 0,-3 2 2 0,2 1-4 15,-2 0 3-15,2-1-11 0,1 2-3 0,0-4 5 16,-2 1-5-16,5-1 4 0,-4-1 1 16,3 0-7-16,-2-3-13 0,1 0-16 0,-1-1-23 0,2-1-25 15,-1-1-18-15,3-3-21 0,3-1-36 16,-1-3-68-16,-1-3-137 0,2-2-273 16,-6-2-846-16</inkml:trace>
  <inkml:trace contextRef="#ctx0" brushRef="#br0" timeOffset="92400.71">27636 15829 2319 0,'0'0'45'0,"0"0"27"0,0 0 33 0,0 0 14 16,0 0-2-16,0 0-15 0,0 0-26 0,0 0-20 15,0 0-12-15,0 0-12 0,0 0 3 0,0 0 5 16,0 0-7-16,31 86 0 0,-18-58 0 0,5 3-10 16,3 3-1-16,1-1 0 0,3 1-8 0,0 0-5 15,5 0 4-15,0 0-8 0,2-1-3 16,5-2 6-16,-4-2-4 0,1-2-1 0,-1-4 1 16,-3 0 1-16,-3-3-7 0,0-3 10 15,-6-2-4-15,0 1-7 0,-2-4 4 0,1 2-6 0,-3-2 3 16,-1 1 0-16,-1-2 0 0,-6 0-6 15,-4 2-6-15,-5-2 4 0,0 4-5 0,-11 3 10 16,-8 7 1-16,-2 3 1 0,-10 6-1 0,-8 3 3 16,-2 1 2-16,-5 0-6 0,0 0 6 0,-4-1-1 15,4 1 1-15,-1-4 1 0,2-2 1 16,3-2-15-16,3-3 4 0,5-5 11 0,6-2-8 16,4-2 16-16,5-5-2 0,6 0-7 0,3-3 1 15,1 0 4-15,3-2-1 0,0-2-9 16,2-1 13-16,0-2-21 0,3 1-22 0,-2-2-37 15,2 0-96-15,0 0-180 0,0-1-965 0</inkml:trace>
  <inkml:trace contextRef="#ctx0" brushRef="#br0" timeOffset="108334.29">23265 3909 2140 0,'0'0'126'0,"0"0"-16"0,0 0-39 0,0 0-25 15,0 0 7-15,0 0 7 0,0 0 13 0,0 0-12 16,0 0-18-16,0 0-6 0,0 0-13 16,35 128 1-16,-25-112-2 0,3-4 1 0,0 0 1 15,-1-3-4-15,4 0 4 0,-2-2-3 0,-1-1-1 16,2-1-2-16,-2-2-3 0,6-2-2 15,0-1-3-15,-1 0 5 0,0 0-1 0,2-5 0 16,3-2 2-16,-2-3-5 0,1 0 4 0,-3-3 0 16,-2-2-3-16,0-1 5 0,-1-1 0 15,-4 0-1-15,-1 1 3 0,-2-3 0 0,-4 0-1 0,2 1-1 16,-5 1 2-16,4 1-7 0,-6 1-3 16,0 6 1-16,0 2-6 0,0 4 3 0,0 2-3 15,-4 1-10-15,3 0-16 0,0 1-9 0,0 8-2 16,1 3 5-16,-1 6 15 0,1 3 9 15,1 3 0-15,0 4 5 0,8-1-2 0,1 3-2 16,1 0 3-16,6 2 1 0,-3 0-5 0,4 1 3 16,-6-3 1-16,1 0-2 0,0-4 4 0,-7-2-1 15,3-5-2-15,-3-5 2 0,-4-3 1 16,-2-4 2-16,0-2-1 0,0-1 7 0,-2-2 3 16,-4 0 4-16,-1-2 7 0,0 0-1 0,-3 0-4 15,-5 0-3-15,3-3-2 0,-5-2-6 0,2-1-3 16,-4 0 4-16,4-2-8 0,-1 0 4 0,3 0 2 15,2-2-6-15,0 3 0 0,3 0-4 16,1 1-1-16,5 1-15 0,1 0-11 0,1-1-25 16,2-1-35-16,6-1-40 0,5-1-66 0,8-1-127 15,-3 1-262-15,-6 2-1035 0</inkml:trace>
  <inkml:trace contextRef="#ctx0" brushRef="#br0" timeOffset="108529.92">24390 3874 2610 0,'0'0'268'0,"0"0"-109"0,0 0-18 0,0 0-27 15,0 0-46-15,0 0-25 0,0 0-20 0,0 0-15 16,0 0-7-16,0 0-3 0,0 0 0 0,134-64-6 16,-104 61 7-16,-1 1-6 0,1 2-11 15,-1 0-11-15,-1 0-25 0,2 0-28 0,-2 0-28 16,-4 4-29-16,-2 1-41 0,-2 2-43 0,-5 2-59 15,-7 0-113-15,-4 1-151 0,-3-4-757 0</inkml:trace>
  <inkml:trace contextRef="#ctx0" brushRef="#br0" timeOffset="108688.76">24523 4011 723 0,'0'0'438'0,"0"0"-58"0,0 0-45 0,0 0-40 15,0 0-56-15,0 0-52 0,0 0-39 0,0 0-55 16,0 0-31-16,0 0-25 0,0 0-17 0,0 0-4 15,0 0-5-15,0 0-5 0,103-39-9 16,-79 33-1-16,6 0-22 0,0 3-40 0,3-2-48 0,3 3-79 16,-2 1-138-16,-5 0-403 0,-11 1-785 0</inkml:trace>
  <inkml:trace contextRef="#ctx0" brushRef="#br0" timeOffset="109182.12">25345 3657 1919 0,'0'0'251'0,"0"0"16"16,0 0-29-16,0 0-40 0,0 0-44 16,0 0-34-16,0 0-31 0,0 0-34 0,0 0-17 15,0 0-17-15,0 0-11 0,0 0-10 0,0 0-7 16,0 0-3-16,-43-40-10 0,43 45 15 16,0 0 1-16,0 3 1 0,0-1 9 0,0 1-9 15,4 0 1-15,-1 1 0 0,3-1 8 0,-1 1-10 16,4 0 1-16,1 0-1 0,-1-1-8 0,2-1 8 15,1-2 1-15,0 1-3 0,3 0-4 16,-2-2-5-16,4 1-7 0,-1-2-2 0,2 0 4 0,-1-1 6 16,0-2 5-16,-1 0 6 0,0 0 9 15,-4 0-6-15,-3 0 6 0,-3-2 3 0,-4 1-6 16,0 1 11-16,-2-2-5 0,0 2-1 0,0 0-3 16,0 0-6-16,0 0-10 0,0 0-7 15,0 0-7-15,0 2-5 0,-2 1 9 0,1 3 7 16,1 1 9-16,0 2 3 0,0 2 0 0,0 1 1 15,0 2 0-15,5 2 2 0,0 2-2 0,2 4 1 16,2 0-1-16,-1 0 1 0,2 1 0 16,-3-3 0-16,2 0 6 0,-4-1-10 0,-2-2 6 15,2-3-5-15,-4-4 0 0,-1-1 6 0,0-3 2 16,-3-2 14-16,-2-1 3 0,-3-2 13 0,-2-1 4 16,0 0 3-16,0 0 5 0,-3-1-3 15,3-4-1-15,0 1-7 0,0-2-6 0,1-1-7 16,2 0-5-16,1-1-10 0,-1-1-9 0,3-1-5 15,1-1-20-15,0 1-30 0,3-1-44 16,0 0-72-16,0 0-109 0,3-3-164 0,2 2-624 16,-3 4-278-16</inkml:trace>
  <inkml:trace contextRef="#ctx0" brushRef="#br0" timeOffset="109336.69">25682 3775 2336 0,'0'0'134'0,"0"0"-14"0,0 0-9 0,0 0 9 15,0 0 5-15,0 0-2 0,0 0-29 0,0 0-26 16,0 0-22-16,0 0-18 0,0 0-9 0,45 128-7 16,-37-108-4-16,0 2-3 0,1-3-5 15,3 1-28-15,-2-1-45 0,2-1-80 0,1-2-142 16,-3-5-330-16,-3-4-1034 0</inkml:trace>
  <inkml:trace contextRef="#ctx0" brushRef="#br0" timeOffset="109880.79">26191 3650 2719 0,'0'0'157'0,"0"0"-2"0,0 0-19 0,0 0-24 0,0 0-31 15,0 0-26-15,0 0-21 0,0 0-22 16,0 0-14-16,0 0-6 0,0 0-3 0,0 0 6 15,0 0 10-15,11 25-3 0,-3-15 2 0,2 1 0 16,1-1-8-16,-1 1 2 0,1-3 0 0,3 3 0 16,-2-4-3-16,4 0-6 0,-3-1-7 0,3-2-14 15,-2-1-6-15,2-1-10 0,-2-1-9 16,3-1-12-16,-3 0 1 0,-2 0 15 0,1-2 12 16,-3-3 27-16,1-2 6 0,-4 0 2 0,1-2 5 15,-3-2 2-15,-3 2 4 0,0-3 5 16,-2-1 2-16,0 0 2 0,0 2 1 0,-2-1-1 15,-4 1-5-15,2 3 2 0,-1 2-1 0,1 1-2 16,0 3-3-16,-1 1-4 0,0 1-6 16,0 0-4-16,1 1 1 0,0 6-2 0,0 2 5 15,1 4 6-15,0 2-1 0,1 2 4 0,2 1 1 16,0 1 3-16,5 3 4 0,1 0 5 0,3 1-3 16,1 2-2-16,6-1-2 0,-2 2-5 15,2 0-2-15,0-2 3 0,3-2-1 0,0 1-2 16,-3-3 2-16,-2-3-1 0,-2-3-3 0,-4 0 3 15,-1-4 1-15,-1-3-4 0,-6-2 1 0,0-2 8 16,0-1 6-16,-4 0 12 0,-6-2 10 0,0 0-1 16,-2 0-4-16,-3 0-7 0,1-3-2 0,-2 0-2 15,2-3 1-15,1 1-2 0,1 0-7 16,0-2 1-16,4-2-4 0,1 4-6 0,2-2-2 16,0 0-7-16,2 0-17 0,2 0-23 0,1 1-37 15,0-1-67-15,5 1-102 0,-1 0-211 16,1 2-1077-16</inkml:trace>
  <inkml:trace contextRef="#ctx0" brushRef="#br0" timeOffset="110192.22">26769 3848 2050 0,'0'0'408'0,"0"0"-199"0,0 0-34 15,0 0-19-15,0 0-37 0,0 0-38 16,0 0-34-16,0 0-27 0,0 0-18 0,0 0-2 15,0 0-3-15,0 0-3 0,0 0 2 0,0 0-3 16,66 1 0-16,-56 8 0 0,0 1 5 16,-3 3-2-16,1 1-3 0,-2-2 4 0,0 1-5 15,-3 0 1-15,-2 0 1 0,-1 0-1 0,0 0 0 16,-1 0 4-16,-4 0 0 0,0-2-2 0,-4 0 5 16,4 0 0-16,-1-2 0 0,1-2 2 0,0-2 2 15,2-2 3-15,2-1 9 0,-1 0 12 0,2-2 3 16,0 0 7-16,0 0 2 0,0 0-5 15,0 0-2-15,0 0-4 0,0 0-8 0,2 0-9 16,-1 0-2-16,2 0-15 0,2-3-7 0,1 0-17 16,4-2-37-16,2 2-52 0,3-2-92 0,-2 2-174 15,-4 0-950-15</inkml:trace>
  <inkml:trace contextRef="#ctx0" brushRef="#br0" timeOffset="110331.2">27404 3879 2632 0,'0'0'103'0,"0"0"-20"0,0 0-3 0,0 0-18 16,0 0-26-16,0 0-30 0,0 0-53 0,0 0-72 15,0 0-111-15,0 0-175 0,0 0-419 0,0 0-553 16</inkml:trace>
  <inkml:trace contextRef="#ctx0" brushRef="#br0" timeOffset="110448.29">27595 3799 2380 0,'0'0'251'0,"0"0"-79"0,0 0-43 0,0 0-26 16,0 0-30-16,0 0-39 0,0 0-27 0,0 0-3 16,0 0-21-16,0 0-31 0,0 0-59 15,0 0-122-15,0 0-247 0,0 0-1153 0</inkml:trace>
  <inkml:trace contextRef="#ctx0" brushRef="#br0" timeOffset="111115.39">28439 3424 2750 0,'0'0'181'0,"0"0"-51"0,0 0-54 0,0 0-36 16,0 0-20-16,0 0-11 0,0 0 0 16,0 0 1-16,0 0-6 0,0 0 3 0,0 0-3 15,0 0 5-15,0 0-6 0,-15 103-1 0,22-89-2 16,2-1-5-16,1-1 6 0,1 2-4 15,1-4-4-15,1 0-7 0,0-1-11 0,0-1-11 16,5 0-22-16,-2-2-25 0,0 0-16 0,3-2-23 16,0-2-2-16,-6-2-3 0,-1 0 4 0,2 0 14 15,-5-1 22-15,1-3 28 0,-4 0 31 0,-1-2 26 16,-1-1 19-16,-3-2 23 0,0-3 20 16,-1 1 20-16,0-3 20 0,0 2 6 0,-1 1-10 15,0 1-12-15,-1 0-18 0,-4 3-12 0,4 3-11 16,-2 1-11-16,-1 2-12 0,3 1-9 0,-2 0-8 15,-1 5-5-15,0 3 2 0,0 5-1 16,0 0 3-16,0 5 2 0,4 4 0 0,0-2 2 16,1 3-3-16,0 2 2 0,0 0-4 0,2 2 1 15,6-2 1-15,-4 1-2 0,4 3 1 16,0 0-2-16,0 1 3 0,-3-3-3 0,2-2 3 16,-5-1 0-16,-2-6-4 0,0-2 3 0,-2-2-1 15,-6-2 0-15,-2-3 7 0,0-4 8 0,0 0 8 16,-1-3 13-16,0-2 7 0,-3 0 3 0,-1 0 0 15,0-3-3-15,0-2-1 0,3 0-4 16,-2-1 3-16,2-1-5 0,4-1-3 0,0 1 2 16,1-1-9-16,4 1-1 0,0-1-8 0,0-1-6 15,3 0-9-15,0-2-3 0,4-2-11 16,2 3-12-16,3-1-18 0,6 0-25 0,-1 0-27 16,5 0-51-16,0 0-62 0,3 1-132 0,-5 3-296 15,-6 2-999-15</inkml:trace>
  <inkml:trace contextRef="#ctx0" brushRef="#br0" timeOffset="111520.52">29040 3603 2434 0,'0'0'89'16,"0"0"9"-16,0 0 2 0,0 0 4 0,0 0-31 16,0 0-17-16,0 0-14 0,0 0-19 15,0 0-4-15,0 0-7 0,0 0-4 0,0 0 0 16,0 0 2-16,70 117-4 0,-60-98-3 0,-1 0-1 15,0-1 0-15,-1 3 0 0,2-1 2 16,-2-2-3-16,0 0-8 0,1 2-6 0,-4-5-10 16,1-1-10-16,-2-3-4 0,0-3 2 0,-2-2 6 15,0-2 8-15,0-3 15 0,0-1 11 0,-1 0 3 16,0 0 3-16,1-4-9 0,-1-1-7 16,0-2-3-16,0-2-1 0,-1 0-6 0,0-2 0 15,0-2 2-15,-1-1 0 0,1-1 10 0,0 1 1 16,0-1 0-16,1-2 4 0,6 0-2 15,-2 1 3-15,1-1-2 0,4-1 4 0,0-1 2 0,4 3-1 16,1 1 7-16,-2 2 0 0,3 3 2 16,-4 3 6-16,-2 4-1 0,1 3-5 0,-1 0-2 15,0 2-5-15,0 7-5 0,-1 5 2 0,-3 1-3 16,0 4 0-16,1 1 1 0,-3 4 1 16,-3-1-2-16,2 2-2 0,0 1 4 0,-1 1-3 0,0 2 0 15,4-1-13-15,-4 1-39 0,3 1-27 16,0 4-26-16,2-1-101 0,-3-5-250 0,2-10-1119 15</inkml:trace>
  <inkml:trace contextRef="#ctx0" brushRef="#br0" timeOffset="113114.43">25160 5034 1912 0,'0'0'155'16,"0"0"19"-16,0 0 2 0,0 0-36 0,0 0-49 15,0 0-32-15,0 0-17 0,0 0 1 16,0 0 10-16,0 0 0 0,0 0-11 0,0 0-2 16,0 0-11-16,0 0-6 0,34 132-2 0,-17-117-9 15,0 0-1-15,4-3-3 0,4 0 2 16,-4-1-2-16,0-3 1 0,0-1 1 0,-2-2-5 15,-1-3 1-15,1 1 0 0,-3-2-4 0,0-1 2 16,0 0 1-16,0 0-4 0,-4-4 4 16,-1-1 2-16,1-2-2 0,-3-2-1 0,-1-1 1 15,-1-2-1-15,-2 2-4 0,-1-1 3 0,-1-1-1 0,-3 1-3 16,0 0 3-16,0 0-2 0,0-1-2 16,0 1 2-16,-3 0-2 0,0 2 2 0,1 1-4 15,-2 3 4-15,0 0-3 0,3 3-5 0,0 0 4 16,0 2-10-16,0 0-4 0,1 0-8 0,0 0-12 15,0 2-1-15,0 2 9 0,0 4 11 16,0 2 11-16,2 4 11 0,4 1 1 0,1 3 0 16,2 0 5-16,2 0-4 0,3 2 0 0,0 2-2 15,2 0 0-15,1 1-5 0,3 2 1 16,0 0 0-16,-1 0 0 0,1 0 3 0,-2-5 1 16,-4 0 0-16,-4-5-6 0,-2-4 7 0,-5 0-1 15,-1-4 3-15,-2-3 11 0,0 1 4 0,-4-1 8 16,-5 0 3-16,-2 0 3 0,-2-1-6 15,-4 0-4-15,-2-2-1 0,-1-1-9 0,2 0 2 16,-3 0-3-16,1-3-5 0,0 0-1 0,3-2 0 16,0 1-4-16,5-1 1 0,2-1-5 15,2 1-11-15,5-1-10 0,0-1-18 0,3 0-14 16,0 0-25-16,6-1-24 0,4-2-34 0,4-1-66 16,2-1-83-16,4 3-161 0,-3 0-385 0,-6 5-277 0</inkml:trace>
  <inkml:trace contextRef="#ctx0" brushRef="#br0" timeOffset="113334.17">26047 5106 2273 0,'0'0'187'0,"0"0"8"16,0 0-31-16,0 0-43 0,0 0-29 0,0 0-29 15,0 0-26-15,0 0-16 0,0 0-22 0,0 0-3 16,0 0 1-16,0 0 5 0,0 0 3 15,-17 85 5-15,11-48-1 0,1 3-9 0,-2 3 6 16,-2 2-4-16,2 4-2 0,-2 2 5 0,-2 2-5 16,0 2-2-16,-1 2-3 0,0 1-14 0,2-1-41 15,-2 0-60-15,3-2-65 0,-1-6-90 16,5-10-188-16,-1-18-1073 0</inkml:trace>
  <inkml:trace contextRef="#ctx0" brushRef="#br0" timeOffset="113714.15">26178 5717 2302 0,'0'0'165'0,"0"0"-15"16,0 0-36-16,0 0-27 0,0 0-16 0,0 0-9 15,0 0-17-15,0 0-17 0,0 0-20 0,0 0-10 16,0 0-2-16,0 0-3 0,0 0-1 0,0 0 3 15,93-42-4-15,-83 51-1 0,0 0 5 16,-1 2-4-16,-2 1 1 0,0 1 2 0,0 4-1 16,-4-1-1-16,-2 1-3 0,-1 0 0 0,0 4 2 15,-2-2 2-15,-4 2 3 0,-5 0 0 16,1 1 1-16,0-2 2 0,-2-1 1 0,0-1 4 0,-4 1 0 16,3-3-2-16,-1-2 1 0,1-2 1 15,3-1 0-15,0-4 4 0,5-1 0 0,2-3 0 16,0-2 1-16,3-1 1 0,0 0 1 0,0 0-4 15,3 0-4-15,1 0-3 0,3-1 2 16,4-1 8-16,2-2-3 0,6-1-2 0,5-2-2 16,3-2-11-16,3-1-3 0,3 0-26 0,3-2-49 15,0 0-86-15,0-2-155 0,-9 1-300 16,-9 7-933-16</inkml:trace>
  <inkml:trace contextRef="#ctx0" brushRef="#br0" timeOffset="114121.49">26679 5327 1191 0,'0'0'622'0,"0"0"-401"15,0 0 14-15,0 0-15 0,0 0-47 0,0 0-29 16,0 0-27-16,0 0-29 0,0 0-30 16,0 0-32-16,0 0-30 0,0 0-24 0,0 0-5 15,-56-82 5-15,62 89 7 0,1 4 18 0,1 1-3 16,1 2 5-16,5 1 3 0,-3 1 0 0,3 0 5 15,-3 2-4-15,2 1-3 0,0-2 0 0,0 0-5 16,-1 1-14-16,-3-2-17 0,-2-1-19 16,-2 1-16-16,2-1-1 0,-4-2 5 0,1-2-2 15,-3-3 7-15,0-2 0 0,1-4 21 0,-1-1 28 16,-1-1 35-16,0 0 14 0,0-5-5 0,0-2-10 16,1-4-19-16,2-2-2 0,-2-1 3 15,0-1 1-15,0-2-1 0,1-1 0 0,-1-1-1 16,1-2-4-16,3-2-1 0,-1 1-2 0,5-1-2 15,-2 3-6-15,3 4 3 0,-1 2 1 0,1 4 7 16,-1 1 17-16,0 4 7 0,-1 3 8 16,1 1-4-16,-2 1-9 0,-1 1-6 0,2 6-6 15,-1 3 1-15,0 3 0 0,2 3 1 0,-1 3 0 16,1 1-2-16,2 3 2 0,-1 2-2 0,0-2-4 16,2 4-26-16,-1-1-40 0,2 2-115 15,-2-7-291-15,-5-7-1062 0</inkml:trace>
  <inkml:trace contextRef="#ctx0" brushRef="#br0" timeOffset="114340.17">27340 5641 2208 0,'0'0'301'16,"0"0"-144"-16,0 0-53 0,0 0-22 0,0 0-25 15,0 0-7-15,0 0-10 0,0 0-17 0,0 0-14 16,0 0-5-16,129-49-4 0,-103 48-3 0,-3-2 2 16,4 3-20-16,-4 0-22 0,1 0-32 15,0 0-41-15,-5 1-43 0,-1 3-48 0,-3-1-59 16,-3 3-75-16,-3-2-142 0,-4 0-837 0</inkml:trace>
  <inkml:trace contextRef="#ctx0" brushRef="#br0" timeOffset="114500.38">27343 5782 1749 0,'0'0'236'0,"0"0"-103"15,0 0-31-15,0 0 3 0,0 0-17 0,0 0-1 16,0 0-27-16,0 0-32 0,0 0-13 0,130-8-8 16,-99 5-14-16,3 0-49 0,3 2-87 15,2 1-142-15,-10 0-318 0,-10 0-897 0</inkml:trace>
  <inkml:trace contextRef="#ctx0" brushRef="#br0" timeOffset="114966.24">28357 5181 809 0,'0'0'252'0,"0"0"6"15,0 0-26-15,0 0-14 0,0 0-25 16,0 0-24-16,0 0-34 0,0 0-29 0,0 0-17 16,0 0 5-16,0 0 6 0,0 0-3 0,0 0-9 15,128 10-11-15,-86-10-11 0,6 0-12 0,6 0-8 16,1-1-18-16,1-3-7 0,1 1-9 15,3 1-7-15,1-2 1 0,0 1-3 16,-1 0-1-16,2 1-16 0,-1 0-13 0,-3 1-25 0,-8-1-27 16,-7 2-11-16,-10 0-29 0,-7 2-38 15,-11 1-57-15,-5 3-102 0,-4-3-167 0,-5 0-709 0</inkml:trace>
  <inkml:trace contextRef="#ctx0" brushRef="#br0" timeOffset="115464.76">28776 5277 1035 0,'0'0'124'0,"0"0"-19"0,0 0 14 16,0 0 25-16,0 0 18 0,0 0 3 0,0 0-26 15,0 0-27-15,0 0-25 0,0 0-18 0,0 0-7 16,0 0-3-16,0 0 0 0,55 130-4 16,-37-111-2-16,0-3-11 0,3 1-11 0,3 2-10 15,0-1-7-15,-2-1-4 0,3 1 0 16,0 0-3-16,-1 1-1 0,-2 0-1 0,-2 0-1 15,-3 1-2-15,1-1 0 0,-6 0-1 0,-2 1-2 16,-2-1-1-16,-4 1 3 0,1-2 0 0,-3 1-1 16,-2 1 0-16,0 1 0 0,-4 1 1 15,-1 1 0-15,-3-1 2 0,0 1 0 0,-4 2 0 16,1 0 1-16,-1-2-2 0,-4 3 0 0,1-3-1 16,-4-1-1-16,0 0 2 0,1-2-1 0,1-1 0 15,0-3 0-15,3-1-3 0,-1-4 6 16,4-3 0-16,2-2 4 0,5-2-1 0,0-1 1 15,1-2 3-15,2-1 4 0,1 0 7 0,0 0 0 16,0 0-5-16,1 0-6 0,2 0-9 0,1-2-9 16,-1 1-10-16,4-2-7 0,2 1-2 15,1 0 0-15,2 2 13 0,2 0 7 0,4 0 8 16,2 0 12-16,1 1 7 0,1 2 8 0,1 1 9 16,2 1-1-16,-4-1 3 0,3 0 0 0,2 0-3 15,0-1 3-15,1 0-2 0,3 0-6 16,0-2-3-16,0 0-10 0,-1-1-2 0,-2 0-6 0,1 0-1 15,-1 0 0-15,2-3-4 0,-5-1 0 16,1 0-5-16,-2-3 4 0,-4 2-3 0,0-2-7 16,-4-2-10-16,3 0-29 0,-6-2-40 0,-1 0-64 15,-2-1-90-15,-1-3-147 0,-5 5-253 16,1 3-915-16</inkml:trace>
  <inkml:trace contextRef="#ctx0" brushRef="#br0" timeOffset="115630.61">29474 5331 1413 0,'0'0'675'16,"0"0"-554"-16,0 0 50 0,-38-141 18 0,34 115-7 16,-2 7-8-16,5 3-34 0,-1 4-29 0,1 5-25 15,-1 4-30-15,1 2-30 0,-1 1-22 16,1 0-24-16,1 4-6 0,0 8 4 0,0 7 8 16,0 4 12-16,1 8 0 0,6 3 2 0,2 3-15 15,1 3-35-15,2 4-71 0,2-1-112 0,-2-8-227 16,-6-13-1205-16</inkml:trace>
  <inkml:trace contextRef="#ctx0" brushRef="#br0" timeOffset="116215.47">28449 6259 2486 0,'0'0'89'0,"0"0"22"0,0 0-7 16,0 0-17-16,0 0-53 0,0 0-12 0,0 0-4 15,0 0 2-15,0 0 7 0,0 0 3 16,0 0-3-16,-10 122-10 0,11-91 1 0,7 2-8 16,-4-3-4-16,4 2 8 0,1-1-5 0,1-1-4 15,0 2 0-15,-1-1-7 0,-1 0 2 0,-1-1 4 16,1-5 2-16,-2-2-1 0,-2-6-3 16,1-4 1-16,-1-5-4 0,-3-2-6 0,-1-2 7 15,0-3-1-15,0-1 2 0,0 0 5 0,0 0 2 16,1 0 2-16,-1-1-3 0,0-5 2 0,2-2-12 15,1-4-5-15,2-1-3 0,2-5-12 16,1 0 4-16,2-2-3 0,3-1-3 0,1-3-5 16,3 1-1-16,0 0-3 0,0-1 2 0,2 1 11 15,-1 2 2-15,-5 1 6 0,2 0 5 0,-5 4 5 16,-4 3 3-16,-2 3 7 0,-1 2 4 0,-3 2 0 16,0 4 8-16,-1-1-2 0,-2 3 1 15,1 0 1-15,1 0 1 0,1 0-1 0,0 0-4 16,0 0 7-16,-1 2-7 0,1 1 5 0,0 2 1 15,0 1-2-15,-1 1 3 0,1 0-4 16,0 2-2-16,0 1-8 0,0 0 3 0,0 2-6 16,2-2-2-16,4 0 2 0,-2 1-4 0,5-2-2 15,0 0-7-15,2 2-17 0,5-1-40 0,1-2-56 16,5 0-114-16,-5-2-222 0,-5-4-1131 0</inkml:trace>
  <inkml:trace contextRef="#ctx0" brushRef="#br0" timeOffset="116401.31">29080 6518 1730 0,'0'0'151'15,"0"0"-51"-15,0 0-41 0,0 0-5 0,0 0 0 16,0 0 3-16,0 0-2 0,0 0-17 16,0 0-17-16,117-34-7 0,-93 31-7 0,0 0-3 15,1 0-5-15,-1 2-22 0,0-1-31 0,-3 2-34 16,-2 0-45-16,-2 0-54 0,-1 0-48 0,-3 2-96 15,-4 1-170-15,-5-1-290 0</inkml:trace>
  <inkml:trace contextRef="#ctx0" brushRef="#br0" timeOffset="116615.59">29101 6642 2350 0,'0'0'186'0,"0"0"-61"0,0 0-42 15,0 0 2-15,0 0-6 0,0 0-18 0,0 0-20 16,0 0-24-16,120-36-12 0,-97 32-4 16,3 1-3-16,0 1-13 0,2 0-20 0,1 1-31 15,2 0-39-15,0 0-48 0,2-2-63 0,3 2-76 16,-3-2-71-16,-1-1-61 0,2 1-74 16,-12-1-169-16,-8 1 470 0</inkml:trace>
  <inkml:trace contextRef="#ctx0" brushRef="#br0" timeOffset="116737.22">29761 6521 0 0,'0'0'350'0,"0"0"81"0,0 0-110 15,0 0-77-15,0 0-46 0,0 0-24 16,0 0 3-16,0 0 12 0,0 0-18 0,0 0-31 16,0 0-35-16,0 0-27 0,31 118-21 0,-23-90-12 15,-2 0-13-15,1 5-14 0,3-2 0 0,2 2-2 16,2 0-10-16,1-1-10 0,1-3-37 0,-1-4-53 16,3-7-74-16,3-8-99 0,-9-3-190 0,-1-4-1012 15</inkml:trace>
  <inkml:trace contextRef="#ctx0" brushRef="#br0" timeOffset="117430.93">29326 4827 1225 0,'0'0'331'0,"0"0"-30"0,0 0-45 16,0 0-32-16,0 0-42 0,0 0-36 0,0 0-41 15,0 0-38-15,0 0-34 0,0 0-24 0,0 0-4 16,0 0-2-16,0 0 0 0,0 0 1 16,58-6-1-16,-50 18-2 0,2 2 1 0,0 2 3 15,0 0-5-15,2 1 6 0,-1 1-3 0,-1 1-2 16,2-2 0-16,-2 2 1 0,0-2 2 0,0 1-3 16,-1-1 1-16,-1-2-9 0,-4 1-5 15,3-2-4-15,-4-3-9 0,-2-3-4 0,4-2 3 16,-5-3 11-16,1-2 15 0,-1-1 19 0,0 0 7 15,0-3-5-15,0-5-8 0,0-1-7 0,1-4-7 16,-1-3 2-16,1 0 0 0,0-1-6 0,2-2 4 16,1-2 1-16,-2 0-2 0,6 0 7 0,-3-2-8 15,4 3-3-15,1 2-4 0,2 2-6 16,2 4 4-16,0 3 1 0,0 3 7 0,1 3 7 16,-3 2 2-16,5 1 1 0,-4 0 0 0,-3 7-4 15,3 2 0-15,-2 2 1 0,2 6-3 16,-2 2 2-16,-1 3 1 0,1 3-2 0,-2 1 1 15,-2 2 4-15,-1 5-3 0,4 0-2 0,-2 5-12 16,-1 2-46-16,0 5-86 0,4 2-178 0,-2-9-481 16,-2-13-725-16</inkml:trace>
  <inkml:trace contextRef="#ctx0" brushRef="#br0" timeOffset="118050.9">30257 5170 2003 0,'0'0'182'0,"0"0"26"0,0 0-8 0,0 0-28 16,0 0-29-16,0 0-35 0,0 0-37 0,0 0-34 15,0 0-30-15,0 0-6 0,0 0-7 16,0 0 8-16,0 0 9 0,-8 19-1 0,16-1 2 16,2 3-4-16,2 1-2 0,0-3-2 0,4 1 3 15,-2 0-3-15,4 0-2 0,-4-1 6 16,3-2-6-16,-1-1 3 0,-2-4-1 0,0-1-3 15,1-2-2-15,-3-3 2 0,0 0-3 0,-2-3-2 16,2 1 4-16,-4-3-2 0,0-1 2 0,-4 0 2 16,2 0 3-16,-4-4-1 0,3-1 1 0,-3-1 4 15,0-2-8-15,-1-2 3 0,-1 1 0 16,0-1-8-16,0-1 6 0,0 1-2 0,0 1 0 16,0 3 0-16,0 2-1 0,0 2-5 0,0 1-7 15,0 1-2-15,0 0-15 0,0 0-13 0,0 1 3 16,0 4 4-16,0 3 10 0,-1 4 19 0,0 2 6 15,1 1 2-15,0 3 0 0,0-1 1 16,0 4-1-16,0-2-5 0,0 1 8 0,1 1-3 16,0-1-1-16,0-1 10 0,0-2-8 0,-1-2 3 15,0-2 3-15,-1-2 0 0,-1-3 0 16,-2 0 6-16,-2-1 1 0,-2-1-9 0,4 0 11 16,-3-3-1-16,-1 0-1 0,3 0 8 0,-3-2-5 15,5 0-2-15,-3-1-1 0,4 0 1 16,-1 0-7-16,-1 0 2 0,1 0 0 0,3 0-5 15,0 0 2-15,0 0-2 0,0 0-16 0,0 0-31 16,0 0-45-16,3 0-71 0,4 0-118 0,-1 0-262 16,-3 0-1095-16</inkml:trace>
  <inkml:trace contextRef="#ctx0" brushRef="#br0" timeOffset="118533.13">30804 5475 2473 0,'0'0'76'0,"0"0"-13"16,0 0-20-16,0 0 9 0,0 0 6 0,0 0 8 16,0 0 3-16,0 0-12 0,0 0-18 0,0 0-9 15,0 0-8-15,0 0-7 0,0 0 0 0,-16 131-3 16,16-110 0-16,2 2-6 0,4 0 3 16,-3 2-3-16,3-2 1 0,-3 1-1 0,5-2-6 15,-4 0 1-15,4-2-4 0,-2-1 5 0,-1-4-3 16,3-3 3-16,-5-5 0 0,2-2 0 15,-2-2 3-15,-3-2 4 0,0-1 8 0,0 0 11 16,0 0 8-16,0-1-6 0,0-3-9 0,0-3-14 16,0-3-5-16,2-3 0 0,2-1-1 0,-1-2 4 15,3-1-8-15,0-1-1 0,2-1-3 16,3-1-8-16,1-1 4 0,7 1-6 0,0-1-1 0,2 1-1 16,0 1 0-16,0 0-3 0,-2 3 4 15,-3 5 8-15,-2 1 1 0,-6 5 9 0,-4 1 3 16,-3 3-1-16,-1 1-2 0,0 0-6 0,-1 0-10 15,0 0-7-15,-3 1 3 0,-2 4 8 16,-4 2 10-16,0 1 11 0,0 1 2 0,-1 2 0 16,1-3 1-16,1 2 0 0,3 0-2 0,0-2 1 15,-1-1-2-15,5 0-1 0,2-1-2 0,0 0 1 16,0 1 0-16,0 0 0 0,6-1 4 16,-1 2-4-16,3-1-1 0,1-1-1 0,0 1-2 15,4-2-1-15,-2 0-10 0,5 0-18 0,-1-1-26 16,2 0-39-16,1-2-54 0,3 2-80 0,-4-3-131 15,1 0-231-15,-8 0-957 0</inkml:trace>
  <inkml:trace contextRef="#ctx0" brushRef="#br0" timeOffset="118713.97">31587 5492 1988 0,'0'0'263'15,"0"0"-157"-15,0 0-35 0,0 0-30 0,0 0 16 16,0 0 28-16,0 0 14 0,0 0 7 0,0 0-17 15,0 0-16-15,0 0-21 0,-68 137-21 16,58-105-8-16,-1 3-17 0,-2 1 6 0,3 2-1 16,0 1-4-16,0 5 1 0,2 3-30 0,-1 3-25 15,1 2-47-15,3-1-98 0,-1-1-140 0,4-16-334 16,1-10-924-16</inkml:trace>
  <inkml:trace contextRef="#ctx0" brushRef="#br0" timeOffset="119098.65">31612 6168 2451 0,'0'0'109'0,"0"0"22"0,0 0 13 0,0 0-7 16,0 0-15-16,0 0-31 0,0 0-27 16,0 0-28-16,57-121-24 0,-46 115-9 0,1 1-6 15,-2 3-4-15,5-1-1 0,-3 3 2 0,2 0-3 16,-3 1 1-16,4 5 0 0,-4 2-3 0,-1 3 0 15,0 3 1-15,0 3-1 0,-3 1-3 0,-1 3 3 16,-1-1-2-16,-2 1-3 0,-1 2 2 16,-2-2-8-16,0 0-1 0,-2-3-6 0,-6 2 2 15,2-3 2-15,-4 0 4 0,3-1 9 16,-4 2 0-16,0-4 6 0,-4 1 3 0,2 1 2 0,-5 0 1 16,5-3 4-16,-3-1-1 0,5-3-3 15,0 0 4-15,1-3-4 0,6 0 2 0,0-1 1 16,3-3 2-16,1 0-1 0,0 0 4 0,0-2 3 15,0 1-1-15,4-1 12 0,0 0 6 0,4 1-2 16,2-1 2-16,3 0-8 0,6 0-10 16,3-3-5-16,6-5-5 0,2 1-12 0,3-2-20 15,0-1-28-15,6-2-42 0,0-1-67 0,-1-4-109 16,3-2-196-16,-13 5-439 0,-9 4-199 0</inkml:trace>
  <inkml:trace contextRef="#ctx0" brushRef="#br0" timeOffset="119582">32281 5627 1534 0,'0'0'240'0,"0"0"-1"0,0 0 28 0,0 0-27 15,0 0-47-15,0 0-37 0,0 0-48 0,0 0-51 16,0 0-39-16,0 0-22 0,0 0-7 0,0 0 6 16,0 0 8-16,0 0 4 0,7 7 1 15,0 18 1-15,-1 1-5 0,-2 2-2 0,2 2 3 16,-1-1-4-16,-3 2 0 0,1-2 3 0,1-1-3 15,-2-2-1-15,0-1-1 0,-2-2-3 16,0-4-9-16,-2-2-1 0,-4-2-9 0,3-4-3 0,-1-3 0 16,2-3 3-16,1-3 9 0,1 0 13 15,0-2 16-15,0 0 4 0,0-2-3 0,3-4-4 16,0-2-11-16,0-4-5 0,2-1 4 0,0-3 0 16,2 1-6-16,-1-3 6 0,7-3-6 15,-2 2-3-15,-1-1 2 0,2 3 12 0,-3 0-14 16,3 3 17-16,0-2 6 0,0-2-26 0,5-1 17 15,-1 0-13-15,2 1-14 0,1 0 0 16,4 2 0-16,-4 2-2 0,-1 3 7 0,-1 4 10 16,-4 1-6-16,-3 2-4 0,-3 4 10 0,-4 0-1 15,-3 4 12-15,0 3 14 0,-5 3-5 0,-1 2 6 16,-4 2 5-16,0 3 1 0,-2-2 2 16,-1 0 3-16,3 2-5 0,1-2 0 0,1-2-5 0,1 0 0 15,-1 0-6-15,5-2-3 0,2 2 5 16,1-2-3-16,0 1 6 0,1 1 3 0,6 1-2 15,4 0-2-15,3 0-3 0,2 1-5 0,4 1-9 16,3 0 2-16,0 0-6 0,7 2-16 0,-1-2-20 16,3 2-39-16,-2-2-49 0,1 1-61 15,-2 0-117-15,-8-6-225 0,-10-4-1035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4:44:13.525"/>
    </inkml:context>
    <inkml:brush xml:id="br0">
      <inkml:brushProperty name="width" value="0.05292" units="cm"/>
      <inkml:brushProperty name="height" value="0.05292" units="cm"/>
      <inkml:brushProperty name="color" value="#FF0000"/>
    </inkml:brush>
  </inkml:definitions>
  <inkml:trace contextRef="#ctx0" brushRef="#br0">4227 4483 2147 0,'0'0'222'0,"0"0"-63"16,0 0-44-16,0 0-34 0,0 0-19 0,0 0-9 15,0 0 9-15,0 0 1 0,0 0 4 0,0 0 6 16,0 0-17-16,0 0-14 0,118-6-12 15,-81 2-4-15,-1-1-7 0,7-1-2 0,-4 1-3 16,5-1-5-16,-3 1-1 0,-2 0-6 0,1 0-1 16,-2-1-3-16,0 0 3 0,-4 0-1 0,1 2-3 15,-1-1-6-15,-3 3-20 0,-1 0-17 16,-3 2-37-16,-3 0-54 0,-4 1-72 0,-4 6-157 16,-6 0-310-16,-3-3-915 0</inkml:trace>
  <inkml:trace contextRef="#ctx0" brushRef="#br0" timeOffset="200.02">4386 4842 1593 0,'0'0'690'16,"0"0"-459"-16,0 0-67 0,0 0-57 0,0 0-27 16,0 0 5-16,0 0-3 0,0 0-4 0,0 0-2 15,0 0-17-15,0 0-11 0,146 8-9 16,-98-10-4-16,5-4-15 0,4-1-4 0,4 2-6 15,1-1-14-15,3 1-29 0,2 0-70 0,-1 2-136 0,-17 1-447 16,-16-1-1043-16</inkml:trace>
  <inkml:trace contextRef="#ctx0" brushRef="#br0" timeOffset="579.53">6581 3885 2241 0,'0'0'286'0,"0"0"-123"0,0 0 27 15,0 0-23-15,0 0-41 0,0 0-24 0,0 0-31 16,0 0-31-16,0 0-19 0,0 0-19 0,0 0-5 16,0 0 3-16,0 0 6 0,0 0 0 15,-63 66 2-15,74-22-1 0,7 2-6 0,0 1 0 16,6 4-3-16,-1 2 0 0,4-2 2 0,-4-1-9 15,6-1-27-15,-1-6-34 0,-2 0-55 16,1-5-80-16,-6-1-163 0,-8-12-439 16,-4-8-829-16</inkml:trace>
  <inkml:trace contextRef="#ctx0" brushRef="#br0" timeOffset="796.82">6179 4885 2482 0,'0'0'130'0,"0"0"-16"0,0 0-22 16,0 0-12-16,0 0 1 0,0 0 13 16,0 0 0-16,0 0-14 0,124-33-11 0,-69 19-19 15,15-3-14-15,5 1-6 0,10-1-7 0,2 1-9 16,4 2-3-16,0 1-1 0,-2 1-5 0,-1 3 0 16,-7 2-1-16,-7 2-4 0,-2 3-4 15,-10 1-9-15,-2 1-21 0,-9 0-23 0,-3 3-28 16,-8 5-39-16,-7 4-54 0,-5 4-117 0,-12-4-240 15,-7-1-1102-15</inkml:trace>
  <inkml:trace contextRef="#ctx0" brushRef="#br0" timeOffset="1313.58">5986 5680 2917 0,'0'0'59'16,"0"0"19"-16,0 0 4 0,0 0-25 0,0 0-25 16,0 0-15-16,0 0-12 0,0 0 1 0,0 0 1 15,0 0 4-15,0 0-3 0,0 0 4 16,126 99 0-16,-87-69-3 0,1 1 6 0,1 0-4 15,2-2-5-15,-1 0 1 0,-2-2 2 0,2-1-5 16,-3-4 2-16,-2-5 2 0,-4-4-9 16,-2-4 9-16,-5-3-1 0,-2-3-2 0,-4-3 2 15,-6 0 1-15,3-7-1 0,-6-3-1 0,0-4 5 16,-1-1-12-16,-2-3-5 0,-4-3-2 0,0-2-4 16,-4-4 2-16,0 0 3 0,-2-4-2 15,-4-3-10-15,-2 0 3 0,-5-3-2 0,0-2 1 16,-3-3 10-16,-1 1 3 0,1 1 2 0,-1 1 2 15,-1 5 6-15,6 4-6 0,1 2 6 0,4 5 3 16,4 4 0-16,2 2 10 0,1 0 1 16,0 4-3-16,6-1-3 0,7 0-2 0,2 0-1 15,11 0 1-15,4-2 2 0,4 2 1 0,8 1 1 16,9 0 2-16,5 1 5 0,5-1-6 0,2-1 0 16,1 1 0-16,4 2-14 0,-2 0 8 15,0 3-3-15,-5 3-4 0,0 0-3 0,-3 1 0 16,-5 2-6-16,-2 1-13 0,-2 1-9 0,-5 0-40 15,-3 5-33-15,-4 4-50 0,-6 1-89 0,-8 0-195 16,-12-5-1061-16</inkml:trace>
  <inkml:trace contextRef="#ctx0" brushRef="#br0" timeOffset="1846.84">7019 5513 2905 0,'0'0'76'0,"0"0"10"0,0 0-1 0,0 0-13 15,0 0-17-15,0 0-14 0,0 0-24 0,0 0-12 16,0 0-6-16,0 0 3 0,0 0-1 0,0 0 5 16,0 0-2-16,0 0-11 0,57 140 9 0,-42-111-2 15,4 3 0-15,-2-1 7 0,-3 0-3 16,2 0-3-16,-3-3 1 0,1 0-1 0,-1-5-3 15,-2-6 5-15,-1-3-4 0,-1-4 1 0,-5-5 0 16,0-1 1-16,-1-2 2 0,-3-2 0 0,0 0 6 16,0-1-4-16,0-6-3 0,0-5-1 15,-1-2-6-15,-5-2-2 0,2-5 2 0,-4-1-2 16,-1-2 1-16,-1-2 3 0,-3 0 2 0,0-3-2 16,0-1-2-16,1-1 0 0,1-1-2 15,0 1 2-15,2 4-2 0,4 6-7 0,3 6 1 16,1 5 3-16,1 5 5 0,0 2 4 0,6 3-2 15,-1 0 1-15,10 5-3 0,-1 6 7 0,7 5 2 16,6 4-1-16,2 2 3 0,4 4-6 16,0 2 2-16,6 0 1 0,-1 1 1 0,2 0-2 15,0-1 0-15,1-2 0 0,0 0-2 0,-4-5 3 16,1-3 0-16,-1-4 0 0,-4-5-1 0,-2-5 4 16,-1-4 1-16,-2 0 6 0,-5-5 2 15,-3-6 0-15,-3-2 4 0,-3-6 1 0,-5-1 4 16,-2-5-2-16,-3 0-2 0,-3-5-3 0,-1-1-6 15,-1-3 0-15,1-1-4 0,-7-3-4 0,2-4-3 16,-3-4-7-16,-3-2-12 0,2-4-8 0,-1-4-20 16,-1-5-31-16,3 1-61 0,4 0-131 0,-1 17-419 15,3 13-1012-15</inkml:trace>
  <inkml:trace contextRef="#ctx0" brushRef="#br0" timeOffset="2915.61">9059 3823 909 0,'0'0'325'0,"0"0"-49"0,0 0 6 0,0 0-21 15,0 0-35-15,0 0-45 0,0 0-54 0,0 0-37 16,0 0-27-16,0 0 0 0,0 0 13 0,0 0 10 15,0 0 7-15,0 0-5 0,88-3-12 16,-45 3-14-16,9 0-8 0,9 0-10 0,6 0-12 16,5 0-8-16,2-1-7 0,1 0-8 0,3 1-2 15,1 0-2-15,-5 0-2 0,-3 1 3 16,0 3-3-16,-4 0-11 0,-6 1-14 0,-8 1-18 16,-3 1-26-16,-7 1-24 0,-5 2-29 0,-7-1-43 15,-8 0-69-15,-3 1-104 0,-6 2-121 16,-7-4-200-16,-2-2-647 0</inkml:trace>
  <inkml:trace contextRef="#ctx0" brushRef="#br0" timeOffset="3432.03">9761 3974 663 0,'0'0'297'16,"0"0"39"-16,-135-8-55 0,93 6-22 16,11 1-33-16,6 1-32 0,7-1-34 0,3 1-31 15,4 0-32-15,3 0-35 0,-1 0-25 0,7 1-20 16,-1 3-13-16,0 2-2 0,3 2 2 0,0 2 0 15,2 2 5-15,3 1 3 0,7 2 2 16,3 1 6-16,5 1 4 0,2 1 2 0,4 5-1 16,7-2-1-16,1 3-8 0,1 3-6 0,2 4 0 15,1 2-5-15,-5 4 0 0,2 0 0 16,-4 0 0-16,-5-1-2 0,3-1 2 0,-7-1 0 16,-2-2-4-16,-1-1 0 0,-5-1-1 0,-1 2-4 15,-4-2-3-15,-3 1 1 0,0-1-7 0,-6-1 0 16,0 1 3-16,-6-2-5 0,-5-1 6 15,0 0-1-15,-5 1 4 0,0 0-4 0,-6 2 3 16,-2-2 1-16,1-1-9 0,-4-3 13 0,2-2-1 16,0-3 4-16,0-5 7 0,5-3 3 0,0-3 2 15,3-4 4-15,3-1 8 0,2-3 0 0,2 0 5 16,2 0 1-16,5-4-4 0,0 1-2 0,2-1-2 16,1 1-6-16,0 0-9 0,3 1-8 15,1 0-11-15,6-1 2 0,6 1 6 0,2-2 9 16,7 1 8-16,5-1 4 0,2 2 6 0,5 1-6 15,2 1 5-15,1 0-1 0,1 0-6 0,0 0 2 16,-4 2-6-16,0 3-5 0,-4-1-4 16,-2 0 5-16,0 1-4 0,-3 1-2 0,-4-3 6 15,-2 1-7-15,-5-3 1 0,0 0 3 0,-6-1 0 16,-2 0-3-16,-1 1 4 0,-2-1 0 16,-2 0-4-16,1 0 3 0,-3 0-2 0,3-1-6 15,-2-2-4-15,-1-2-11 0,6-2-24 0,-4-4-30 16,2-2-53-16,-2-3-92 0,3-4-185 15,-2 4-511-15,-1 5-627 0</inkml:trace>
  <inkml:trace contextRef="#ctx0" brushRef="#br0" timeOffset="3595.14">10519 3925 2410 0,'0'0'141'0,"0"0"12"16,0 0-3-16,0 0-29 0,0 0-22 0,0 0-30 15,0 0-22-15,0 0-18 0,0 0-16 16,0 0-2-16,-120 80-5 0,110-52-2 0,2 3-2 16,7 1-4-16,1 5-13 0,1 1-37 0,10 2-75 15,0-10-192-15,-3-9-1031 0</inkml:trace>
  <inkml:trace contextRef="#ctx0" brushRef="#br0" timeOffset="4265.34">9313 5574 2789 0,'0'0'177'0,"0"0"-87"0,0 0-7 16,0 0-36-16,0 0-29 0,0 0 0 15,0 0-4-15,0 0-1 0,0 0 4 0,0 0 3 16,0 0-1-16,0 0-1 0,0 0-1 0,-4 140-6 15,16-116 2-15,1-2-3 0,3-4-4 0,-1 0-3 16,5-4-1-16,0-2 1 0,4-3-5 16,0-2 1-16,-1-3-3 0,1 0-8 0,0-3 0 15,-1-1-8-15,-1 0-5 0,0-6-1 0,-1 0 0 16,-1-1-2-16,-4-3 4 0,1 1 9 0,-6-1 4 16,0 0 6-16,-5 0 4 0,-2-1 0 15,-2-1-3-15,-2-2 0 0,0 1-3 0,-2 2-4 16,-4 1 4-16,3 2-1 0,-5 1 4 0,5 3-3 15,-1 1 1-15,0 3-5 0,3 0-6 0,-1 0-4 16,-2 2-6-16,1 5 5 0,0 5 10 0,-3 1 10 16,4 3 8-16,2 3 3 0,0 2 2 15,0 0-1-15,4 3 4 0,3 0-3 0,2 1-3 16,0 2 3-16,3 3-5 0,-1 0 0 0,4-2 3 16,-3-2-2-16,-1-1-3 0,-3-5 2 0,-2-4-4 15,0-2-3-15,-4-2 5 0,-1-1 2 16,-1-4 5-16,0-2 2 0,0-1 17 0,-1 1 12 15,-7-1 8-15,-1-1 14 0,-3-1-11 0,-3 0-6 16,-3-2-5-16,-1 0-9 0,-1-2-2 0,0-2-3 16,2-3-4-16,2-2-11 0,-1 0 2 15,6-3-8-15,1-1-5 0,0 2 3 0,6-2-11 16,-1 2-10-16,4-1-5 0,1-1-16 0,10-3-24 16,6-1-32-16,7-4-60 0,8 0-100 0,-6 3-256 15,-7 7-1181-15</inkml:trace>
  <inkml:trace contextRef="#ctx0" brushRef="#br0" timeOffset="4460.36">10151 5691 2775 0,'0'0'150'0,"0"0"-23"16,0 0-25-16,0 0-17 0,0 0-19 0,0 0-24 15,0 0-21-15,0 0-7 0,0 0-7 16,0 0-4-16,128-68 0 0,-92 56-1 0,2 2-3 15,2 0 2-15,2 0 3 0,1 2-20 0,-1 2-18 16,-3 0-33-16,-2 3-59 0,-1 1-49 0,-3 0-96 16,-3 2-161-16,-9 0-338 0,-9 0-740 0</inkml:trace>
  <inkml:trace contextRef="#ctx0" brushRef="#br0" timeOffset="4597.2">10289 5830 2060 0,'0'0'310'0,"0"0"-127"16,0 0-84-16,0 0-57 0,0 0-42 0,0 0-19 16,0 0-5-16,0 0-10 0,0 0-81 0,0 0-158 15,125-39-301-15,-108 36-957 0</inkml:trace>
  <inkml:trace contextRef="#ctx0" brushRef="#br0" timeOffset="4897.52">11128 5602 1793 0,'0'0'745'0,"0"0"-588"0,0 0-45 16,0 0-17-16,0 0-3 0,0 0-8 15,0 0-19-15,0 0-15 0,0 0-12 0,0 0-11 16,0 0-3-16,0 0-2 0,0 0-4 0,-84 116-6 16,80-95-1-16,3-1-1 0,1 0-4 0,1 1 1 15,9-1-5-15,0-2-2 0,3-2 0 16,2-1 0-16,2-3-4 0,2-2 2 0,3-4 0 15,2-1-3-15,0-4 3 0,1-1 1 0,1 0-2 16,-1-6 4-16,-2 0 3 0,-3-1 1 0,-2-2 4 16,-5 0 7-16,0-1 3 0,-6-1 5 0,-2-2 12 15,-2-2-1-15,-3-2 2 0,0-2-5 16,-7-1-9-16,-4-1-10 0,-6 1-8 0,-4-4-8 16,-6 2-19-16,-2 0-14 0,-6-1-30 0,0 0-52 15,-3-2-100-15,11 5-234 0,10 8-1276 0</inkml:trace>
  <inkml:trace contextRef="#ctx0" brushRef="#br0" timeOffset="5653.76">10606 3449 2565 0,'0'0'207'0,"0"0"-10"16,0 0-44-16,0 0-30 0,0 0-31 0,0 0-22 15,0 0-26-15,0 0-20 0,0 0-18 0,0 0-13 16,0 0-10-16,0 0-3 0,0 0 12 16,-15 15 4-16,20 6 5 0,2 2 6 0,1 3-4 15,-2-1-3-15,1-1 1 0,1-1 2 0,-3 0-3 16,1-3 0-16,-4-2-4 0,1-3-5 15,0-5-2-15,-3 1-1 0,0-5 1 0,0-4 0 16,0-1 12-16,0-1 5 0,0 0 8 0,0-3 1 16,-4-6-6-16,0-4-5 0,-3-5-6 0,2-2 0 15,-2-4-3-15,0-2 1 0,-3-2 0 16,3-1 1-16,-2-4 5 0,1 0-1 0,-3-3-1 16,1-1 0-16,0 2 0 0,-2 0-2 0,3 4 0 15,1 6 2-15,6 5-11 0,0 9 2 16,2 4-7-16,0 3-3 0,0 4-8 0,2 0 4 15,4 0 2-15,3 6 2 0,6 3 14 0,1 4 0 16,4 3 2-16,4 3-1 0,-1 0-1 0,3 2 1 16,-1 1 4-16,3-1 4 0,-3 1-6 15,-1-1 6-15,-2-3-4 0,-1-3 0 0,-5-2 2 0,-1-2-2 16,-5-4-3-16,-1-3 1 0,-3-1 6 16,-1 0-1-16,-3-3 12 0,-2 1 16 0,0-1 18 15,0 0 15-15,0 0 9 0,0-6-6 0,0-2-16 16,-4-3-11-16,-3-4-15 0,0-4-8 0,0-1-1 15,-2-1-5-15,1-3-2 0,-2 3-2 16,1-2-1-16,-1-1-4 0,1-2 1 0,0 1-1 16,-1-1-7-16,-1 0 5 0,2 2-4 0,2 3 0 15,0 3-6-15,1 5-8 0,4 5-16 16,0 4-21-16,1 1-21 0,1 3-28 0,1 0-30 16,8 1-25-16,5 9-32 0,5 3-62 0,7 2-154 15,-6 0-382-15,-6-5-705 0</inkml:trace>
  <inkml:trace contextRef="#ctx0" brushRef="#br0" timeOffset="5807.73">11088 3345 2128 0,'0'0'158'0,"0"0"30"0,0 0-4 16,0 0-17-16,0 0-17 0,0 0-34 0,0 0-37 16,0 0-24-16,0 0-18 0,124-38-20 15,-95 31-7-15,1 0-6 0,3 1-4 0,1 1-1 16,3 2-12-16,2-1-23 0,-2 2-36 0,1 1-51 15,-1 0-85-15,-3 1-180 0,-7 0-379 16,-10 0-831-16</inkml:trace>
  <inkml:trace contextRef="#ctx0" brushRef="#br0" timeOffset="5983.05">11751 3103 2335 0,'0'0'214'0,"0"0"-11"15,0 0-44-15,0 0-37 0,0 0-23 0,0 0-32 16,0 0-24-16,0 0-18 0,0 0-12 0,0 0 0 15,0 0 4-15,0 0 0 0,0 0-2 0,0 0 0 16,-7 145-10-16,17-112 0 0,-1 2-9 16,2 2-10-16,4 5-26 0,0 2-67 0,5 1-153 15,-5-11-443-15,-4-10-1001 0</inkml:trace>
  <inkml:trace contextRef="#ctx0" brushRef="#br0" timeOffset="6381.63">12309 4126 2175 0,'0'0'165'0,"0"0"29"15,0 0-18-15,0 0-25 0,0 0-30 16,0 0-37-16,0 0-30 0,0 0-13 0,0 0-3 15,0 0-3-15,0 0 4 0,153-35-6 0,-94 29-8 16,7-1-6-16,1 1-5 0,0-2-6 0,-2 1-3 16,-4 0 3-16,-5 0-5 0,-4 1-1 15,-4 1 4-15,-2 1-9 0,-6 1-7 0,-4 2-12 16,-6 1-15-16,-3 0-30 0,-4 0-35 0,-9 4-53 16,0 2-108-16,-6 0-208 0,-3-3-946 0</inkml:trace>
  <inkml:trace contextRef="#ctx0" brushRef="#br0" timeOffset="6597.15">12688 4169 2452 0,'0'0'182'16,"0"0"-93"-16,0 0-23 0,0 0-14 0,0 0 23 16,0 0 19-16,0 0 2 0,0 0-15 15,0 0-21-15,-22 148-23 0,22-112-13 0,0 4 0 16,1 4-4-16,-1 3 2 0,0 3 1 0,-1 0-1 15,1 0-10-15,-2-3-2 0,2-2-4 0,0-6-14 16,0-4-8-16,0-2-20 0,4-5-32 0,0-4-48 16,2-3-63-16,-1-4-146 0,-1-6-368 15,-2-4-946-15</inkml:trace>
  <inkml:trace contextRef="#ctx0" brushRef="#br0" timeOffset="6798.97">12943 4116 1655 0,'0'0'770'0,"0"0"-533"0,0 0-1 0,0 0-91 15,0 0-47-15,0 0-39 0,0 0-25 0,0 0-8 16,0 0 9-16,0 0 11 0,-23 120-6 0,23-70 3 16,0 3-8-16,1 0-15 0,5 1-2 0,1-1-5 15,1 0-7-15,2 2 2 0,-1 1-8 0,-3 4-33 16,1 1-40-16,2 2-85 0,0-1-182 15,-4-16-725-15,0-16-643 0</inkml:trace>
  <inkml:trace contextRef="#ctx0" brushRef="#br0" timeOffset="7379.93">12544 5436 2691 0,'0'0'115'0,"0"0"-14"0,0 0-27 16,0 0-24-16,0 0-14 0,0 0-1 15,0 0-6-15,0 0 2 0,0 0 0 0,0 0 1 16,0 0-2-16,9 128-6 0,-5-97-4 0,0-1-7 16,1 0-2-16,0 3-5 0,0 2 1 0,1-1-1 15,-1 2-3-15,3-4 3 0,-2-4-1 16,1-5-2-16,2-6 3 0,0-3-4 0,-2-5 2 16,-2-2-1-16,3-2-2 0,-5-2 1 0,2-2 0 15,-2-1 4-15,0 0 0 0,3-2 5 0,-2-5 0 16,3-2-2-16,0-5-2 0,3-2-7 15,1-2-8-15,1-3-6 0,-1-3-4 0,2-2-5 16,3-3-2-16,-2-2-2 0,1-2-3 0,1 1-3 16,1-4 2-16,-3 3 1 0,3 2 3 15,-4 1 8-15,0 4 8 0,-6 4 4 0,2 4 9 16,-4 5 2-16,-1 4 6 0,-4 5 11 0,0 0 8 16,0 4 0-16,0 0-5 0,-3 0-7 0,-2 0-10 15,2 5-3-15,-5 2 3 0,1 3 1 16,-1 3 6-16,-2 3 9 0,3 3 2 0,0 1 2 15,4 0 2-15,-2 1-2 0,2 2-2 0,2-3-1 16,1 0-3-16,0-1-7 0,1-1-1 16,3 1-3-16,1-2-4 0,4-1 1 0,1 0-3 0,1-2-1 15,0 0-4-15,7-1-5 0,2-3-29 0,2-2-36 16,4-2-55-16,1-3-108 0,-3 0-317 16,-10-3-1164-16</inkml:trace>
  <inkml:trace contextRef="#ctx0" brushRef="#br0" timeOffset="7571.75">13368 5477 3059 0,'0'0'108'0,"0"0"-2"0,0 0-19 0,0 0-5 16,0 0-10-16,0 0-14 0,0 0-19 0,0 0-21 15,0 0-7-15,124-77-7 0,-95 69-4 0,-1 1 0 16,-2 0 0-16,3 2-12 0,1 2-20 15,0-1-24-15,-1 3-44 0,-4 0-43 0,0 1-48 16,-5 0-99-16,-6 3-195 0,-1 1-642 0,-7-2-81 0</inkml:trace>
  <inkml:trace contextRef="#ctx0" brushRef="#br0" timeOffset="7764.77">13392 5532 1520 0,'0'0'317'16,"0"0"-14"-16,0 0-37 0,0 0-36 0,0 0-39 15,0 0-39-15,0 0-33 0,0 0-40 16,0 0-26-16,0 0-19 0,0 0-20 0,0 0 4 16,0 0 0-16,0 0 1 0,18 18-1 0,9-18-3 15,1 0-10-15,6 0-12 0,-1 0-16 0,7-2-43 16,-1 0-56-16,1-1-86 0,2 1-205 16,-12 1-538-16,-10 0-630 0</inkml:trace>
  <inkml:trace contextRef="#ctx0" brushRef="#br0" timeOffset="7954.02">14049 5361 2681 0,'0'0'102'0,"0"0"-19"0,0 0-12 16,0 0 19-16,0 0 15 0,0 0 4 16,0 0-16-16,0 0-28 0,0 0-18 0,-11 137-14 15,11-109-9-15,2 3-7 0,0 5 2 16,4-1-8-16,-2 3-4 0,4-1 4 0,1-2-11 0,-1-5 0 15,0-4-7-15,2-3-21 0,-2-4-20 16,0-3-31-16,-1-5-51 0,-2-3-79 0,0-3-196 16,-3-3-667-16,-2-1-518 0</inkml:trace>
  <inkml:trace contextRef="#ctx0" brushRef="#br0" timeOffset="8576.02">13252 3499 2050 0,'0'0'207'0,"0"0"16"0,0 0-52 15,0 0-21-15,0 0-16 0,0 0-19 0,0 0-11 16,0 0-30-16,0 0-17 0,0 0-21 0,0 0-25 15,0 0-13-15,0 0-23 0,0 0-7 16,7-90 6-16,1 105 10 0,1 9 12 0,2 5 6 16,6 6 1-16,-3 2-3 0,2 4 0 0,-2-2-1 15,2 0 3-15,-3-1-4 0,0-2 4 0,-2-3-1 16,-1-2-1-16,0-1-3 0,-1-6-6 0,-2-3-1 16,-4-7-7-16,2-4 9 0,-1-5 1 15,-3-3 5-15,-1-2 10 0,0 0 3 0,1 0 9 16,-1-6-1-16,1-4-2 0,2-4-9 0,-2-2-5 15,2-4-1-15,-2 0-4 0,-1-2 7 16,1 1-4-16,0 0 1 0,0-3 1 0,2 2-1 16,0-5-4-16,0 2 4 0,5 0-2 0,0 3-6 15,-1 3 1-15,0 4-3 0,2 3 3 0,0 5 1 16,-3 5 4-16,1 2-1 0,3 0-5 0,0 4 7 16,0 5-3-16,2 4 6 0,1 3 2 15,2 2-3-15,-3 5-1 0,5 1 2 0,-3 4-4 16,4 2 1-16,-1 1 3 0,-1 2-3 0,1 3-11 15,2 0-41-15,2-2-85 0,-2 0-156 16,4 0-350-16,-5-10-476 0,-7-8 101 0</inkml:trace>
  <inkml:trace contextRef="#ctx0" brushRef="#br0" timeOffset="9648.32">15706 4620 2499 0,'0'0'85'0,"0"0"0"0,0 0-44 0,0 0-13 15,0 0 14-15,0 0 4 0,0 0 8 16,0 0 10-16,0 0-6 0,0 0-11 0,0 0-2 16,0 0-5-16,0 0-7 0,120 101 5 0,-96-90-4 15,4-3-7-15,-2-1-1 0,0-2-6 16,1-2-5-16,-3-1 0 0,2-2 3 0,-4 0-3 15,0 0-2-15,-1-4 0 0,-1 0-6 0,-1-3-1 16,0 0 3-16,-5-1-3 0,2 0-6 0,-4-1 5 16,-2-2-4-16,-1-1-1 0,-5-1 6 15,1-2-1-15,-5-1-2 0,0 0 3 0,0 0 2 16,-7 2-10-16,-3 0 2 0,-1 3-4 0,-5 2-13 16,1 2 8-16,-5 2-4 0,-1 5-2 0,-5 0-1 15,0 6 4-15,-2 5-1 0,-2 6 3 16,0 3 10-16,1 3-3 0,4 2 3 0,3 2 2 0,3-1 1 15,4 2-2-15,4 1 3 0,8 2 1 16,3 0-5-16,0 1 4 0,12 4-1 0,4-3-1 16,9 2 3-16,5-2 7 0,6-2 3 0,5-6 3 15,4-2 3-15,3-6-10 0,-2-3-2 16,2-4-2-16,-1-4-6 0,-4-5-11 0,-2-1-14 16,-2 0-23-16,-5-7-34 0,0-4-37 0,-6-1-84 15,-8 2-202-15,-7 3-887 0</inkml:trace>
  <inkml:trace contextRef="#ctx0" brushRef="#br0" timeOffset="10068.82">16172 3949 2363 0,'0'0'101'0,"0"0"20"0,0 0-1 0,0 0-21 15,0 0-2-15,0 0-11 0,0 0-14 0,69-131-21 16,-44 115-27-16,4-2-4 0,2 5-10 0,1 2-2 16,3 3-3-16,-4 2-2 0,-1 3-3 0,-4 3-3 15,1 0 10-15,-5 2-12 0,-3 6 1 16,-2 3-2-16,-5 2-6 0,-2 5 6 0,-6 3 1 16,2 0 2-16,-6 2-3 0,0 2 8 0,-6-1 0 15,-2 0 1-15,-4-2 9 0,-1-2-5 0,-5 1 1 16,0 0 1-16,1-4-1 0,-1-1-3 15,0-1 4-15,4-2-3 0,2-3-1 16,-3 0 0-16,6-3 2 0,3-2-3 0,0-1-4 0,4-1 5 16,1-1-5-16,1-2-2 0,0 0 5 0,0 0-11 15,1 0 2-15,3 0 5 0,4 0 0 16,8 0 9-16,0 0 2 0,11 0-2 0,4-1-2 16,5-4 1-16,7-2-5 0,2 0 2 0,4-3 1 15,0 1-1-15,1-3 0 0,-2 1-2 16,0 0-4-16,2-2-19 0,-4-1-23 0,-1 1-40 15,-4 1-55-15,0 0-146 0,-11 4-351 0,-10 2-989 0</inkml:trace>
  <inkml:trace contextRef="#ctx0" brushRef="#br0" timeOffset="10280.29">16830 3765 1647 0,'0'0'693'0,"0"0"-511"0,0 0-12 0,0 0-47 15,0 0-27-15,0 0-6 0,0 0-2 16,0 0-18-16,0 0-23 0,0 0-19 0,146-98-8 16,-110 89-5-16,5 1 0 0,1 0-3 0,1 0-5 15,4 2 0-15,-2-1-3 0,2 2-4 16,-3 3 0-16,-2 1 0 0,-4 1-5 0,-7 0-13 16,-4 1-22-16,-6 1-34 0,-4 3-32 0,-2 1-39 15,-4-1-71-15,-6 6-105 0,-2-4-196 0,-2-1-1027 0</inkml:trace>
  <inkml:trace contextRef="#ctx0" brushRef="#br0" timeOffset="10470.15">17127 3724 2096 0,'0'0'217'0,"0"0"-4"0,0 0-72 15,0 0-45-15,0 0-37 0,0 0-11 0,0 0 5 16,0 0-1-16,0 0 5 0,0 0-15 0,0 0-15 15,-11 133-13-15,12-103-1 0,-1-1-3 0,1-2-4 16,1 0-1-16,5-4-19 0,0-2-21 16,1-1-39-16,0-4-58 0,2-1-100 0,3-3-159 15,-5-5-323-15,0-3-827 0</inkml:trace>
  <inkml:trace contextRef="#ctx0" brushRef="#br0" timeOffset="10654.4">17251 3738 2051 0,'0'0'254'16,"0"0"-36"-16,0 0-86 0,0 0-45 0,0 0-17 15,0 0-3-15,0 0 2 0,0 0 0 0,0 0-13 16,0 0-9-16,-50 129-12 0,50-100-14 16,0 0-5-16,5 1-6 0,0-1-5 0,4-3-6 15,3 3-25-15,0-3-64 0,3 0-121 0,-4-8-312 16,-3-6-1138-16</inkml:trace>
  <inkml:trace contextRef="#ctx0" brushRef="#br0" timeOffset="11064.79">17465 4132 2688 0,'0'0'105'0,"0"0"-17"16,0 0-38-16,0 0-10 0,0 0 4 0,0 0-7 16,0 0-11-16,0 0-11 0,0 0-8 0,0 0-6 15,128-65 0-15,-115 61 3 0,-2 0-2 0,1 0 0 16,1-1 1-16,-5 2 3 0,1-2-2 16,-1 1 4-16,-1-3 0 0,-3 1-3 0,1-2 3 15,-2-2-5-15,-2 1-5 0,0-3-3 0,1 0-2 16,-2-2-5-16,0 1 2 0,-3-2 4 0,1 2-1 15,-2 1 3-15,0 3 2 0,2 2 0 0,0 4 1 16,0 1-3-16,1 2-9 0,1 0-16 16,0 0-9-16,0 4 4 0,0 3 13 0,0 3 26 15,0 4 19-15,3 2 6 0,0 3 3 0,1-1 2 16,3 2-5-16,1 0-3 0,2 0 0 0,0 0-9 16,1-1-4-16,0 1-1 0,0 0-6 15,2-2-1-15,1 1 1 0,0 0-3 0,5-2-1 16,2-2 1-16,0-1-15 0,-1-2-21 0,1-5-40 15,-1 0-67-15,0-6-165 0,-6-1-425 0,-4 0-903 0</inkml:trace>
  <inkml:trace contextRef="#ctx0" brushRef="#br0" timeOffset="11216.31">17793 3480 1639 0,'0'0'1010'0,"0"0"-870"0,0 0 16 16,0 0-23-16,0 0-27 0,0 0-21 0,-58-121-26 15,58 116-16-15,0 4-23 0,0 0-32 16,0 1-25-16,1 1-8 0,4 6-1 0,4 3-13 16,3 5-29-16,3 5-74 0,4 5-159 0,-6-5-316 15,-2-3-977-15</inkml:trace>
  <inkml:trace contextRef="#ctx0" brushRef="#br0" timeOffset="11680.5">18150 3924 1834 0,'0'0'191'0,"0"0"13"16,0 0-27-16,0 0-21 0,0 0-17 15,0 0-13-15,0 0-27 0,0 0-29 0,0 0-27 0,0 0-10 16,0 0-16-16,116-94-3 0,-95 94-5 15,-2 1-9-15,2 6 5 0,0 4-3 0,3 3 0 16,-1 2-2-16,-1 2 2 0,0 1-4 0,-3-1 1 16,-1 0 5-16,-3 2-4 0,-2-4 0 15,-4-1-1-15,-3-1-5 0,-5-1-2 0,-1-1 5 16,0 2-1-16,-7-3 4 0,-3 1 4 0,-4 0 0 16,-2-2 2-16,-4-2 0 0,-2-1-2 15,0-3-10-15,-2 1-14 0,-3-2-17 0,0 0-39 16,1-2-48-16,1 0-86 0,1-1-162 0,6 0-318 15,6 0-849-15</inkml:trace>
  <inkml:trace contextRef="#ctx0" brushRef="#br0" timeOffset="11888.26">18589 3889 1901 0,'0'0'354'16,"0"0"-166"-16,0 0-19 0,0 0-49 0,0 0-28 15,0 0-20-15,0 0-27 0,0 0-18 0,0 0-6 16,0 0 3-16,0 0 5 0,0 0-1 0,0 0-1 16,0 0-5-16,-46 83-7 0,42-63-2 0,1-1-4 15,0 3-3-15,4 1-3 0,-1-1-1 16,4 0-6-16,4-1-15 0,3 0-24 0,1 1-44 16,2-4-58-16,4 1-84 0,3 0-12 0,-5-6-150 15,-4-4-1139-15</inkml:trace>
  <inkml:trace contextRef="#ctx0" brushRef="#br0" timeOffset="12463.77">18966 3887 2089 0,'0'0'233'0,"0"0"7"0,0 0-36 0,0 0-53 15,0 0-40-15,0 0-30 0,0 0-32 0,0 0-23 16,0 0-16-16,0 0-6 0,0 0-3 15,0 0 9-15,0 0-2 0,0 0 1 0,-14 30-1 16,14-17-1-16,1-1 1 0,5-1-5 16,0 3 5-16,2-3-7 0,0 0 3 0,3-1 2 0,1-2-5 15,0-1 4-15,2 0-7 0,-2-2-1 16,2-1-3-16,0-2-2 0,-1-1-2 0,2-1-6 16,-2 0 5-16,0 0-6 0,-1-3 5 0,-1-2 6 15,-2-2 2-15,-2-1 4 0,2-1-2 16,-4-1 2-16,0-3-5 0,-3-1 3 0,1 2 1 15,-1 1 0-15,1 2 4 0,-3 2-1 0,0 2 2 16,0 3-6-16,0 2-3 0,0 0-10 0,0 0-13 16,0 0-14-16,-2 6 3 0,-1 3 8 15,-1 5 18-15,0 4 19 0,-1 5 0 0,0 1 8 16,2 2-6-16,-1 1-2 0,4 1 3 0,-1-1-4 16,1 3 1-16,0 4 0 0,2-2 4 15,7 2-2-15,-2 4 0 0,2-4 3 0,2 1-6 16,2-1-1-16,-3-3 1 0,0 0-1 0,-1-4-2 0,-4-3 1 15,0-5 1-15,-3 0-3 0,-2-5 3 16,0-3 1-16,0-3-1 0,-7-1 8 0,2-4 4 16,-4-2 8-16,0 1 2 0,-1-2 1 15,-4 0-4-15,2-5-6 0,-2-2 2 0,0-1-5 16,2-1 1-16,1 0 0 0,3-2-2 0,1-1-6 16,4-1 0-16,2 1-6 0,1-2-9 0,1 0 0 15,4-2-7-15,4 1-4 0,2-3-2 0,3 3 0 16,2 1-1-16,3 1 5 0,2 0 5 15,2 2-3-15,2 1-8 0,3 0-17 0,-1 2-26 16,2 2-29-16,-4 1-40 0,-2 1-68 0,-1 1-128 16,-8 0-275-16,-3 2-941 0</inkml:trace>
  <inkml:trace contextRef="#ctx0" brushRef="#br0" timeOffset="15147.84">19426 4276 651 0,'0'0'351'15,"0"0"-13"-15,0 0-60 0,0 0-34 0,0 0-26 16,0 0-13-16,0 0-35 0,0 0-31 0,0 0-17 16,0 0-23-16,0 0-11 0,0 0-7 15,0 0-15-15,28-99-12 0,-28 98-9 0,2 0-19 16,-2 1-17-16,0 0-4 0,0 0-15 0,1 3-5 16,0 5 3-16,4 2 3 0,1 7 7 0,2 3 7 15,2 7 0-15,0 2-1 0,0 0 0 16,-2 1-2-16,-1 0 0 0,-1-2-2 0,-2-2 2 15,1 1 0-15,-3-3 0 0,3-3 2 0,-1-1-3 16,-1-1 1-16,1-4 0 0,-1 0 0 16,-1-4-2-16,1-2 1 0,1 0 2 0,-3-2-5 0,0-3 6 15,0-1-2-15,2-1-2 0,-3-1 4 16,0-1 0-16,1 0 5 0,-1 0 4 16,0 0 8-16,1 0 2 0,0-1 0 0,2-4-2 0,-2-2-11 15,3-2-7-15,0-3-6 0,1-1-3 16,0-2 1-16,5-3 4 0,-3-1-3 0,3-2-1 15,1 0-2-15,0-1-2 0,1-4-5 0,0 1 2 16,-1 1 2-16,3-2-1 0,0 1 7 0,-3 3 1 16,4 0-1-16,-3 3-1 0,1 0 1 0,-3 5 0 15,-3 4 0-15,-2 3 6 0,-2 4-2 16,-1 2 0-16,-2 1-1 0,0 0-6 0,0 0-4 16,0 0-8-16,0 2-6 0,-4 0-5 0,1 2 11 15,0 2 5-15,-3 1 8 0,0 5 8 16,-3 2-2-16,-2 1 2 0,0 0-2 0,-2 1 2 15,2 0-3-15,1 0 2 0,-1-1 1 0,3-2-4 16,5-2 4-16,-1-2-5 0,3-2 2 0,1 0 1 16,0-1 0-16,0 1 2 0,5-2-2 15,1 0 4-15,3 1 0 0,3-3-3 0,2 2 3 16,4-1-2-16,3 1-2 0,1-1 7 0,1-1-10 16,2 1-20-16,-1 0-25 0,-2 1-53 15,2 2-77-15,-3 0-150 0,-7-2-241 0,-3 0-993 0</inkml:trace>
  <inkml:trace contextRef="#ctx0" brushRef="#br0" timeOffset="15664.59">20515 3577 1160 0,'0'0'192'0,"0"0"44"0,0 0 5 0,0 0-12 16,0 0 1-16,0 0-38 0,0 0-69 0,0 0-77 15,0 0-50-15,0 0-14 0,0 0 21 16,0 0 48-16,0 0 19 0,2 133 3 0,-10-65-3 16,1 10-14-16,-3 4-15 0,1 1-1 0,-1-1-9 15,-1-1-8-15,1-6-2 0,-1-2-1 0,0-2-8 16,-1-5 2-16,2-4-4 0,1 0-7 16,0-2 0-16,0-4-4 0,2-6-18 0,3-6-38 15,5-6-47-15,-1-8-93 0,6-6-145 0,-1-6-260 16,0-10-980-16</inkml:trace>
  <inkml:trace contextRef="#ctx0" brushRef="#br0" timeOffset="16032.5">20639 4511 1989 0,'0'0'134'0,"0"0"4"16,0 0-6-16,0 0-2 0,0 0-5 0,0 0-5 15,0 0-22-15,0 0-29 0,0 0-22 16,0 0-15-16,0 0-13 0,132-104-11 0,-116 103-2 16,-1 1-7-16,1 0-4 0,-2 2 5 0,2 5-4 15,-5 1-1-15,2 4 1 0,-1 2 2 0,-2 1-5 16,0 2 3-16,-3 1-2 0,-1 3-3 16,-4 1 5-16,-1 1 1 0,-1 1 1 0,-2 1-4 15,-6 3 6-15,-1-3-3 0,-3 1 2 0,-2 1 10 16,-3-1-9-16,-2-1 4 0,-1 0 1 0,-1-1-4 15,1-2 2-15,-1-1 2 0,1-3 0 0,4 0-7 16,2-7 8-16,4-3-3 0,7-3 1 16,0-2 7-16,1-3-5 0,2 0 2 0,0 0-1 15,5 0 2-15,1 0 0 0,6-2 5 0,3-4 2 16,7-2-6-16,7-2 0 0,6-4-4 0,1-1-2 16,4-1-6-16,3-3 4 0,3-1-13 15,0-4-22-15,2-2-24 0,1-2-60 0,1-5-124 16,-12 9-220-16,-13 7-807 0</inkml:trace>
  <inkml:trace contextRef="#ctx0" brushRef="#br0" timeOffset="16498.83">21476 3614 2175 0,'0'0'34'0,"0"0"18"0,0 0 15 0,0 0 16 16,0 0-8-16,0 0 4 0,0 0-9 0,0 0-17 15,0 0-9-15,0 0-13 0,-83 135-6 0,82-100-2 16,1 1-1-16,0 1-5 0,1-1-4 0,3-1 1 16,-2 0-4-16,-1-3-1 0,3-1-2 15,-3-1 3-15,0-2-5 0,0-2 5 0,-1-3-1 16,1-4-5-16,0-5 5 0,2-5-4 0,-1-4 1 16,-1-3 9-16,-1-2 14 0,1 0 14 15,-1 0 11-15,0 0 7 0,1-5-23 0,0-3-15 16,3-2-14-16,0-6-15 0,-2 0 3 0,5-3 0 15,-2-4-4-15,3 0-5 0,3-1 4 16,-1-4-4-16,4 0 0 0,1-1 1 0,1 0-2 16,1-2 0-16,3 3 1 0,-1 0 4 0,0 7-3 15,-3 2 3-15,-3 5 3 0,-6 4 4 0,-1 5 6 16,-5 2 4-16,-1 3-1 0,0 0-12 0,0 0-4 16,-2 2-10-16,-5 4 3 0,2 2 6 15,-4 3 5-15,-3 3 9 0,-2 3 3 0,1-1 5 16,2 2-4-16,1-2 3 0,0 0-3 0,2-1-6 15,6-1 4-15,1 2-2 0,1-2 2 16,1 1 0-16,9 0 1 0,1 0-1 0,1-1 3 16,6 2-1-16,1-5-2 0,3 0 1 0,5-2-3 15,-1 0-1-15,4-1-6 0,5 1-16 0,-2 0-33 16,0 1-53-16,3 0-94 0,0-1-123 0,-8-1-275 16,-8-3-994-16</inkml:trace>
  <inkml:trace contextRef="#ctx0" brushRef="#br0" timeOffset="16963.43">22972 3951 2644 0,'0'0'-10'15,"0"0"16"-15,0 0 18 0,0 0 49 0,0 0 29 16,0 165-1-16,0-108-8 0,1 3-14 0,0 5-20 16,3-1-14-16,-3 6-8 0,-1 5-9 0,0 6-3 15,0 6 6-15,-7 2-4 0,0 0-2 16,3-7-7-16,-4-8-11 0,7-9-3 0,1-10-1 15,0-9 0-15,1-7-9 0,7-8-15 0,0-7-31 16,2-4-48-16,4-9-63 0,3-4-138 0,-4-4-332 16,-3-3-1018-16</inkml:trace>
  <inkml:trace contextRef="#ctx0" brushRef="#br0" timeOffset="17480.75">23517 4464 2719 0,'0'0'112'0,"0"0"19"0,0 0-11 0,0 0-22 16,0 0-29-16,0 0-28 0,0 0-20 0,0 0-14 15,0 0-8-15,0 0 3 0,0 0 4 16,0 0-4-16,0 0 4 0,0 45-1 0,5-29-3 16,4 3 3-16,1-3 1 0,6 0-3 0,-2-1-1 15,3-1 3-15,-3 0-4 0,5-3-1 16,-1-4 4-16,-2-2-4 0,4-2-2 0,-1 0 2 15,3-3-8-15,3 0-3 0,-2 0 2 0,0-3-4 16,1-3 1-16,-4 0 6 0,-5-3-5 0,2-2 2 16,-4 0 3-16,-2-1 0 0,-2 0 0 15,-2 1 3-15,-4-1 3 0,-2-2-4 0,0-2 5 16,-1 2-1-16,0 0-1 0,-2 1 3 0,-2 2-3 16,-1 2 0-16,0 3-6 0,0 3 3 0,0 0-7 15,-1 3-5-15,2 0-2 0,-1 4-5 16,-3 4 3-16,4 5 6 0,-5 3 10 0,5 4 2 15,-2 3 6-15,4 1 3 0,0 2-4 0,2 2 2 16,0-1-1-16,0-1-3 0,4 0 0 0,1 0 2 16,0-2-3-16,2 0 0 0,-3 1 4 0,1-4-2 15,-2 0-1-15,-1 1 2 0,-2-4 2 16,0 0-2-16,0-3 3 0,-1-2 1 0,-6-2-5 16,1 0 11-16,-4-3 4 0,-1-2 1 0,-4-1 7 15,1-2-5-15,-4-1-5 0,0-2 1 16,2 0 4-16,-1-3-6 0,2-3 3 0,0-1-2 15,2-2-10-15,4-2 0 0,1-1-5 0,3 0-11 16,-1 0-15-16,6 0-18 0,0 0-33 0,9 1-41 16,2-3-50-16,7 2-96 0,3 0-154 15,-1 4-381-15,-8 4-678 0</inkml:trace>
  <inkml:trace contextRef="#ctx0" brushRef="#br0" timeOffset="17649.85">24151 4717 2615 0,'0'0'203'15,"0"0"-135"-15,0 0-41 0,0 0 7 0,0 0 32 16,0 0 27-16,0 0 1 0,0 0-9 0,0 0-15 16,-2 133-22-16,2-106-13 0,0-1 1 0,0 3-22 15,1-1 1-15,0-2-2 0,4 3-12 16,-2-3 6-16,1 0-1 0,3 0-3 0,-2-3-17 16,1-2-17-16,5-3-35 0,-1 0-54 0,0-6-81 15,4-2-183-15,-4-5-678 0,-4-2-593 0</inkml:trace>
  <inkml:trace contextRef="#ctx0" brushRef="#br0" timeOffset="18181.88">24815 4414 2932 0,'0'0'126'0,"0"0"-81"0,0 0-11 0,0 0-6 16,0 0-17-16,0 0 6 0,0 0 8 0,0 0 4 16,0 0 4-16,0 0-5 0,0 0-4 0,0 0-9 15,0 0 0-15,16 125-2 0,-5-107-7 16,-1-4 3-16,0-2-3 0,1 0-4 0,1-1 3 16,-1-3 0-16,3-1-5 0,-1-2 0 0,4-1-2 15,-3-1-8-15,5-3 0 0,-2 0-6 0,1 0-2 16,-1-2-5-16,0-2 2 0,0 0 6 0,-4-2 2 15,-2-1 12-15,-1-1-2 0,-2-2 0 16,-3 1 0-16,1-1 2 0,-2 0-2 0,-3-1 3 16,1 2 1-16,-2 1-2 0,0 3 4 0,0 2-3 15,0 1-4-15,0 2-8 0,0 0-14 0,-2 0-15 16,-1 7 4-16,0 2 11 0,-3 2 13 16,-2 3 16-16,3 3 5 0,-1 3 0 0,-1 1 2 15,3-2 0-15,4 2 1 0,0 0-2 0,0-2 4 16,0 2-4-16,3-1-2 0,4 2-2 15,-1 0-2-15,-1 0-1 0,0 1 2 0,-1-1 2 16,-3-4-5-16,1 0 0 0,-1-4 0 0,-1 0 2 16,-1-4 6-16,-6-1 5 0,-2 0 2 0,-4-1 1 15,0-1 6-15,-3-1-6 0,0-2 3 0,-3-1 2 16,4-1-4-16,-2-2 4 0,3 0-4 16,-1 0 2-16,5-1-2 0,1-3 1 0,3-2 0 15,0-1-5-15,5-1-4 0,1-4-16 16,0-1-12-16,6-4-14 0,5 1-18 0,3-1-22 0,5 1-36 15,4 1-62-15,2 1-133 0,-4 5-285 16,-7 3-1056-16</inkml:trace>
  <inkml:trace contextRef="#ctx0" brushRef="#br0" timeOffset="18519.02">25411 4774 1971 0,'0'0'191'0,"0"0"-5"16,0 0-26-16,0 0 0 0,0 0-17 0,0 0-19 15,0 0-27-15,0 0-38 0,0 0-26 16,0 0-18-16,0 0-5 0,0 0-9 0,0 0 2 16,0 0 0-16,69-14-2 0,-58 18 2 0,2 2-1 15,-1 1-2-15,1 1 0 0,-1 0-2 0,-1 2 2 16,-1 0 1-16,-2 2-2 0,-2 1 3 16,-1-1-4-16,-3 2 0 0,-2 0 5 0,0 0-2 15,0-1 2-15,-7 2 5 0,0-3-1 0,-3 1 2 16,0-2 4-16,-1 1-1 0,-2-1 1 0,0-1 2 15,3-1-3-15,0-1 0 0,0-3 1 0,3-1-2 16,3-1-1-16,2 0 0 0,1-2-2 16,1-1-4-16,0 1 2 0,0-1 0 0,3 0-3 15,4 0 0-15,4 0 1 0,4 0-3 0,9 0-12 16,7-1-27-16,4 0-50 0,5 0-90 16,10-1-187-16,-15 2-569 0,-8 0-715 0</inkml:trace>
  <inkml:trace contextRef="#ctx0" brushRef="#br0" timeOffset="18651.96">26276 4843 2872 0,'0'0'89'0,"0"0"-13"0,0 0 2 0,0 0-11 0,0 0-19 16,0 0-21-16,0 0-25 0,0 0-23 0,0 0-26 16,0 0-29-16,0 0-36 0,0 0-64 15,0 0-108-15,0 0-158 0,67-36-340 0,-58 36-537 0</inkml:trace>
  <inkml:trace contextRef="#ctx0" brushRef="#br0" timeOffset="18796.55">26546 4803 1720 0,'0'0'583'0,"0"0"-359"15,0 0-74-15,0 0-20 0,0 0-22 0,0 0-8 16,0 0-13-16,0 0-24 0,0 0-24 0,0 0-20 16,0 0-14-16,0 0-10 0,0 0-1 15,0 0-12-15,4-2-12 0,-2 2-14 0,3 0-27 16,3 0-41-16,2 0-77 0,2 0-183 0,-1 0-476 15,-4 0-685-15</inkml:trace>
  <inkml:trace contextRef="#ctx0" brushRef="#br0" timeOffset="19366.22">27005 4535 2022 0,'0'0'267'15,"0"0"-9"-15,0 0-28 0,0 0-42 16,0 0-37-16,0 0-33 0,0 0-24 0,0 0-29 0,0 0-24 16,0 0-12-16,0 0-15 0,0 0-5 15,0 0-3-15,0 0-5 0,-17-16-3 0,17 24 4 16,1 0 1-16,2 3-3 0,0 2 5 0,1 0 0 16,2 0-1-16,-1 2-1 0,3-2 4 0,2 0-5 15,0-3 1-15,0-1 5 0,2-2-6 16,1 0 1-16,-1-1 0 0,2-3-2 0,0 2-9 15,-1-3-1-15,0-2-8 0,3 0-14 0,-1 0 9 16,0 0-4-16,0-1 2 0,-3-2 9 0,-1-3-5 16,-2-1 1-16,1 0 1 0,-4-2 5 15,-2 0-4-15,0-4 6 0,-3 0 0 0,-1-1-6 16,0 2 9-16,0-1-1 0,0 4 1 0,-1 1 2 16,0 3 1-16,-1 3-9 0,1 1-15 15,1 1-19-15,-1 0-26 0,1 6 11 0,-1 2 18 16,-2 5 30-16,2 2 20 0,-2 6 4 0,3 1 2 15,0 2-9-15,0 2 7 0,0-1 0 16,3 0-2-16,2 2-2 0,-1-2 7 0,3 1 0 16,-1 3-1-16,3-2 13 0,-2 0-15 0,1 0-1 15,-2-2 2-15,-1 1-8 0,0-5 3 0,-4 0 3 16,-1 0 1-16,0-4-1 0,-1-2 7 0,-6 0 0 16,-1-3 1-16,-1-3 10 0,-1-3 4 0,-1-2 7 15,0-3 4-15,0-1 1 0,-2 0-6 16,1-5-6-16,-2-3-1 0,3 1-5 0,1-4-3 15,0 0 0-15,4-1-6 0,0-1-4 0,2-1-4 16,3 1-9-16,1 1-5 0,0 0-4 0,5 0-12 16,2 1-8-16,3-3-12 0,4 2-22 15,0 2-29-15,3 1-41 0,4 1-68 0,0 1-119 16,3 0-177-16,-8 2-387 0,-5 3-324 0</inkml:trace>
  <inkml:trace contextRef="#ctx0" brushRef="#br0" timeOffset="19782.14">27461 4760 1908 0,'0'0'175'0,"0"0"-40"0,0 0-41 16,0 0-27-16,0 0-22 0,0 0-8 15,0 0-6-15,0 0-4 0,0 0 6 0,0 0 12 16,0 0 4-16,0 0-3 0,0 0-1 0,0 0-7 16,40 85-2-16,-32-71-10 0,-1-1-6 15,3 2-5-15,-1-1-5 0,0 1-1 0,-1-1-4 0,0-1 1 16,0 3-4-16,0-2 1 0,1-3-1 15,-5-1 0-15,3-1 3 0,-5-1-3 0,1-3 0 16,-1-1-2-16,-2-2 8 0,2-2 15 0,-2 0 10 16,0 0 2-16,0-5-10 0,0-2-15 15,0-2-12-15,0-1 0 0,0-4 2 0,0 0 1 16,0-3 3-16,0-1-5 0,0 1 2 0,0 0 0 16,2-2-3-16,4 4-1 0,-1 0-7 0,4 1 1 15,-1 3 0-15,0 2 4 0,2 1 4 16,-3 4 6-16,0 0 8 0,1 3 7 0,-3 0 4 15,2 1-3-15,-4 0-4 0,4 1-7 0,0 4-2 16,-1 2-4-16,3 4 2 0,-1 0 2 0,3 3 1 16,-2 3 1-16,-1-2-1 0,0 5 1 15,1 0-2-15,0-1-1 0,0 2 0 0,2 0-4 16,-2-1-2-16,1 1 7 0,1 2-6 0,1-2-6 16,2-2-9-16,2 1-30 0,3-5-35 0,1-2-51 15,2-4-95-15,5-6-174 0,-7 0-409 16,-8-3-724-16</inkml:trace>
  <inkml:trace contextRef="#ctx0" brushRef="#br0" timeOffset="20129.98">28176 4395 2734 0,'0'0'-25'0,"0"0"-2"0,0 0 11 16,0 0 41-16,0 0 27 0,0 0 21 0,0 0 7 15,0 0 7-15,0 0-4 0,10 135-13 0,9-106-13 16,1 1-20-16,3 4-11 0,5-5-5 0,-4 1-7 16,4-3-2-16,-2-2-5 0,-1-2 1 15,3-1-4-15,-3-1 3 0,2-1-2 0,0 0-3 16,-2 0 1-16,1 0 0 0,-1 0-3 0,0 0-4 16,-2-1 1-16,0-1-9 0,-4 1 3 0,-3-2 1 15,-2 1-3-15,-2 1 2 0,-4-1 0 16,-6 1 1-16,-2 4-1 0,-2-2 5 0,-8 5 1 15,-8 1-1-15,-2 2 5 0,-2 3 0 0,-7 1 2 16,-2 1 2-16,-4-1 0 0,-3 2 1 0,-2-2-4 16,-4-1 3-16,-2-3-2 0,1 1-1 0,-2-3 2 15,-1-2-2-15,1-1-2 0,1 0 4 0,4-1-13 16,2-2-23-16,4 0-43 0,0 1-70 16,1-4-158-16,10-3-531 0,7-5-821 0</inkml:trace>
  <inkml:trace contextRef="#ctx0" brushRef="#br0" timeOffset="20916.25">4400 8506 2543 0,'0'0'86'0,"0"0"-18"0,0 0 20 15,0 0 9-15,0 0-8 0,0 0-8 16,0 0-16-16,0 0-12 0,0 0-8 0,0 0-7 16,0 0 1-16,0 0 7 0,29-17 0 0,10 12-5 15,11-2-12-15,4-2-10 0,8-2-4 0,5-1-2 16,3-2 0-16,1 1-9 0,2 1-1 16,-3 1 1-16,0-1-6 0,-8 3-3 0,-3 3-15 15,-8 0-23-15,-6 1-26 0,-2 3-29 0,-5 1-43 16,-4 1-65-16,-5 1-132 0,-11 4-252 15,-5-1-1026-15</inkml:trace>
  <inkml:trace contextRef="#ctx0" brushRef="#br0" timeOffset="21081.84">4689 8916 2340 0,'0'0'183'0,"0"0"-26"0,0 0-57 0,0 0-8 16,0 0-9-16,0 0 12 0,0 0-1 0,0 0-26 15,144-47-33-15,-88 31-16 0,6-3-7 16,3 2-9-16,5 1 0 0,1 3-27 0,3 4-62 16,1 2-97-16,-18 3-244 0,-19 2-1234 0</inkml:trace>
  <inkml:trace contextRef="#ctx0" brushRef="#br0" timeOffset="21514.38">7588 7732 2580 0,'0'0'102'0,"0"0"4"16,0 0 26-16,0 0-1 0,0 0-30 0,0 0-35 15,0 0-35-15,0 0-27 0,0 0-7 0,0 0-4 16,0 0 5-16,0 0 10 0,0 0 7 16,-15 120 1-16,28-59-2 0,6 6 8 0,0 2-9 15,1-1 0-15,1 0-2 0,2-3-10 0,-2-4 1 16,4-4-14-16,-2-5-26 0,-1-4-38 0,-1-1-19 16,-1 1-33-16,-1-1-69 0,-8-11-183 0,-3-11-1208 15</inkml:trace>
  <inkml:trace contextRef="#ctx0" brushRef="#br0" timeOffset="21765.3">6955 9093 3139 0,'0'0'2'0,"0"0"-9"0,0 0 14 0,0 0 21 15,162-47 15-15,-98 31 2 0,14-1-2 16,6-3-11-16,13 1-10 0,6-1 0 0,2 2-9 0,6-1-6 16,0 1 3-16,-3 0-11 0,-3 1 3 15,3 1 1-15,-3 3-10 0,-2 0-11 0,-3 3-24 16,-7 2-38-16,-1 1-49 0,-4 4-72 0,-4 1-162 16,-23 0-346-16,-21 2-907 0</inkml:trace>
  <inkml:trace contextRef="#ctx0" brushRef="#br0" timeOffset="22413.39">7360 9676 2782 0,'0'0'57'16,"0"0"3"-16,0 0-1 0,0 0-21 15,0 0-32-15,0 0-6 0,0 0 0 0,0 0 4 16,0 0 15-16,0 0 14 0,0 0 0 0,0 0 2 16,69 119 2-16,-44-88-12 0,3-1-4 0,-3-2-3 15,3-4-10-15,-1-3 2 0,-4-4-2 16,-1-2 0-16,0-2-2 0,-2-3 4 0,-2-3-1 15,0-4-3-15,-5 1 7 0,-2-4-1 0,1 0-2 16,2 0 1-16,-2-2-3 0,-1-4 0 0,0-3 4 16,-1-3 1-16,-1-3-10 0,0-2-2 15,-1-5-5-15,-2-2-7 0,0-5 1 0,-5-1 0 16,-1-5-9-16,0 2 1 0,-6-3 3 0,0 0-3 16,-4-1 4-16,1-1 3 0,-1 0 3 0,-2 2-1 15,2 5 11-15,-4 2 3 0,4 7-2 0,4 4 7 16,-1 4-4-16,5 5 1 0,-4 2 4 15,6 4-1-15,0-1-2 0,3 2-3 0,4-3 2 16,7-1-3-16,7-2 4 0,5-1 4 0,13-2 1 16,7-3 4-16,9 0 2 0,7-1 1 0,10-1-5 15,5 0 2-15,4-2-6 0,-1 2-4 16,3-2 4-16,-3 2-3 0,-5 1-4 0,-4 2 1 16,-3 4-2-16,-12 0-12 0,-3 3-5 0,-6 3-16 15,-7 1-34-15,-5 2-36 0,-5 3-65 16,-4 6-139-16,-8 0-313 0,-7-3-1042 0</inkml:trace>
  <inkml:trace contextRef="#ctx0" brushRef="#br0" timeOffset="22935.42">8206 9592 2957 0,'0'0'14'0,"0"0"-10"16,0 0-17-16,0 0 12 0,0 0 27 16,0 0 9-16,0 0 7 0,0 0-2 0,0 0-11 0,38 132-11 15,-25-103 1-15,4 0-11 0,-4 0-4 16,3-2 6-16,-4-2-7 0,-1-1 1 0,1-2 1 16,-2-1-5-16,0-4-2 0,-1-3 5 0,-2-5 2 15,-3-2-3-15,-2-3 7 0,-1-3 1 16,-1-1 6-16,3 0 17 0,-3 0 10 0,0-1-3 15,0-4-8-15,-5-3-11 0,1-4-18 0,-4-1-4 16,-2-6 3-16,-1-2-6 0,-1-1-3 0,-5-5 2 16,3-1-5-16,-5-1 0 0,-1-1 4 15,1-2-3-15,-1 1 3 0,0 0 5 0,7 4-1 16,0 2 0-16,7 8-1 0,1 5-10 0,5 3-11 16,0 6-4-16,6 2-4 0,5 1 1 0,2 1 14 15,12 7 11-15,4 4 3 0,7 2 5 16,11 5 5-16,-1 2-7 0,9 1 3 0,-1-1 4 15,-2 0-4-15,2-2-1 0,-1 1 1 0,-6-1-1 16,1-1-2-16,-5-3 7 0,-2-3 0 16,-3-4-4-16,-7-4 7 0,-3-2 2 0,-7-2 1 15,-2 0 11-15,-5-4 6 0,-5-1 4 0,-3-2 8 16,-3-2 2-16,-2-2-11 0,-1-3-4 0,0-3-10 16,-3-2-11-16,-4-2 6 0,0 1-3 15,-1-3-5-15,-1 0 0 0,0-2-5 0,-2-1-5 16,0-2-10-16,1-1-19 0,-4 1-27 0,3-4-44 15,1-3-41-15,0-4-123 0,4 9-456 0,0 8-965 16</inkml:trace>
  <inkml:trace contextRef="#ctx0" brushRef="#br0" timeOffset="25566.19">11128 8288 1035 0,'0'0'218'0,"0"0"-22"0,0 0-16 15,0 0-7-15,0 0-5 0,0 0-3 16,0 0-25-16,0 0-37 0,0 0-29 0,0 0-28 15,0 0-11-15,0 0 1 0,-2-17 2 0,1 17 0 16,1 0-8-16,-1 0-10 0,1 0-12 0,-1 3-6 16,1 1 0-16,-4 3 3 0,-1 3 10 15,-3 6 4-15,-3 4 12 0,-1 3 1 0,-2 4-3 16,-4 0-1-16,3 1-9 0,-4 0-1 0,-1-2 2 16,-2 1-6-16,2-1-4 0,-2 1 2 15,0 0-6-15,2-3 1 0,0 0 2 0,2-3-1 16,2-2-5-16,2-3-4 0,0-2-22 0,2-2-40 15,1-1-72-15,2-3-150 0,4-3-305 0,0-2-988 0</inkml:trace>
  <inkml:trace contextRef="#ctx0" brushRef="#br0" timeOffset="25780.27">10678 8426 2199 0,'0'0'147'0,"0"0"26"0,0 0-6 15,0 0-33-15,0 0-10 0,0 0-18 0,0 0-23 16,0 0-27-16,0 0-24 0,0 0-22 0,0 0-3 16,0 0 6-16,0 0 5 0,0 0 3 0,80-26-4 15,-43 36-7-15,2 4-10 0,2 2 1 16,1 3 0-16,2 0-2 0,-2 2 2 0,0 0-6 16,0 2-15-16,-1-1-29 0,1-1-30 0,-2 0-29 15,-2-2-35-15,0-3-101 0,-11-4-308 16,-9-6-1057-16</inkml:trace>
  <inkml:trace contextRef="#ctx0" brushRef="#br0" timeOffset="26481.94">10699 7852 346 0,'0'0'104'0,"0"0"29"0,0 0 37 0,0 0 21 15,-118-9 0-15,93 9-5 0,0 0-10 0,-2 1-18 16,0 2-9-16,-2 3-17 0,0 1-21 15,0 1-16-15,1 3-17 0,3 2-13 0,-3 0-3 16,5 3-4-16,-1 2-6 0,4 0 0 0,2 3-5 16,0 1-10-16,3 0-1 0,0 5-6 15,3 2 0-15,3 2 6 0,-2 3 2 0,3 4-5 16,2 3 2-16,2 4 3 0,1 1-4 0,2 1 5 16,1-1-1-16,2 1-5 0,6-2 2 0,2 0 6 15,3-2-1-15,1 0-3 0,4-1-1 16,2-2-13-16,4-2-4 0,2-1 2 0,0-1-4 15,1 2-3-15,3-3 0 0,3-2-3 0,2 1-4 16,2-3 8-16,2 0 0 0,2-2-6 16,-1-3 2-16,1-2-2 0,3-2 0 0,-3-3 1 0,0-6 3 15,1-1-5-15,-3-5 1 0,-1-2 5 0,0-3-3 16,-1-2 1-16,-1 0 1 0,-2-4-1 16,0-3-2-16,0-2 6 0,1-1-5 0,0-3 0 15,1-1 2-15,-1-3-2 0,1-4 2 0,0-3 3 16,1 0-1-16,1-1-1 0,-2-2 1 15,1 0-1-15,2-2-3 0,3-3 0 0,0-3-3 16,2-2-6-16,2-2 0 0,-2 0 4 0,-5-3-3 16,-2 0 2-16,-1 0 5 0,-6-1-10 15,0 0 4-15,-7 3 4 0,-4 1-3 0,-4-2 0 16,-5 4 3-16,-5-2-3 0,-5-1-4 0,0 3 9 16,-13-2-6-16,-4 2-1 0,-3-1 3 0,-5 0-6 15,-6-2 2-15,-5 0 1 0,-6 3 2 16,-7 1-10-16,-7 3 0 0,-5 3 0 0,-7 3-10 15,-5 3 8-15,-5 4-3 0,-7 4-2 0,-3 3-4 16,-2 5-6-16,2 3-13 0,4 4-12 0,3 0-4 16,7 5-22-16,10 7-14 0,6 4-23 0,13 4-38 15,8 2-59-15,13 7-119 0,10-6-253 16,8-7-1018-16</inkml:trace>
  <inkml:trace contextRef="#ctx0" brushRef="#br0" timeOffset="28700.07">10535 9831 2340 0,'0'0'90'0,"0"0"-36"0,0 0-41 0,0 0-9 16,0 0 18-16,0 0 25 0,0 0 14 0,0 0 0 16,8 131-15-16,0-103-15 0,-2-1-14 0,0 0-5 15,2-1 2-15,2 0-2 0,-4-1-5 16,1 0 0-16,1 0 1 0,-1-2-4 0,0-2 1 15,0-1 4-15,-3-5-5 0,1-4 1 0,-3-3 7 16,0-3-4-16,0-1 6 0,1-3 5 0,-2-1 3 16,-1 0 8-16,1 0 10 0,0 0 1 15,0-4-8-15,4-2-6 0,0-2-11 0,2-3-11 16,3-3 3-16,1-2-4 0,1-1-6 0,4-4 2 16,-2-1 0-16,3-1-1 0,-1-1 2 0,2 0 5 15,-2 0-7-15,-1-1 1 0,-2 1 3 0,0 2-3 16,-3 2 0-16,-2 0 4 0,-1 3-7 15,0 2 0-15,-4 2 7 0,-3 4-1 0,0 3 1 16,0 3 5-16,0 2-3 0,0 1-6 0,0 0 2 16,-1 0-5-16,1 0-8 0,-1 0 0 15,0 2 1-15,0 3 0 0,-2 1 10 0,0 3 8 16,3 3 1-16,-3 1 6 0,2 2 8 0,-2 1 1 16,2 0 5-16,0 0 1 0,1 1-4 15,0-1-3-15,0 0 2 0,0 0-7 0,2-2-4 16,2 3 0-16,2-1-9 0,1 0-2 0,2 0 4 15,2-1-6-15,1 0-4 0,0-3-13 0,4 0-25 16,-1-3-45-16,4 1-55 0,1-6-102 0,-4 0-232 16,-5-3-1137-16</inkml:trace>
  <inkml:trace contextRef="#ctx0" brushRef="#br0" timeOffset="28905.72">11338 9926 2636 0,'0'0'182'16,"0"0"-50"-16,0 0-32 0,0 0-14 0,0 0-8 16,0 0-13-16,0 0-18 0,0 0-10 0,0 0-19 15,0 0-9-15,0 0-1 0,120-79-6 16,-96 73-1-16,4 1 1 0,0-1 0 0,1 0-5 16,0 3-7-16,0-1-20 0,0-1-36 0,1 2-40 15,-1 1-47-15,1-1-79 0,-7 2-156 16,-4 1-290-16,-8 0-901 0</inkml:trace>
  <inkml:trace contextRef="#ctx0" brushRef="#br0" timeOffset="29105.19">11399 10021 2077 0,'0'0'265'0,"0"0"-38"0,0 0-73 0,0 0-25 16,0 0-18-16,0 0-23 0,0 0-15 0,0 0-14 15,0 0-12-15,0 0-19 0,0 0-6 16,0 0-6-16,139-23-13 0,-106 16 4 0,0 0-4 16,4 0-11-16,0-2-16 0,0-1-36 0,4 2-60 15,1 0-81-15,0-2-171 0,-9 3-333 16,-11 3-902-16</inkml:trace>
  <inkml:trace contextRef="#ctx0" brushRef="#br0" timeOffset="29298.5">12324 9583 1271 0,'0'0'1059'0,"0"0"-892"0,0 0-21 16,0 0-38-16,0 0-30 0,0 0 4 0,0 0 6 15,0 0-4-15,0 0 1 0,0 0-17 0,0 0-19 16,11 129-20-16,-2-90-7 0,0 5-5 16,2 4-12-16,3 5 3 0,-2-4-6 0,2 0-21 15,1 0-20-15,2-6-33 0,2-3-56 0,1-4-75 16,1-7-172-16,-5-8-522 0,-3-11-720 0</inkml:trace>
  <inkml:trace contextRef="#ctx0" brushRef="#br0" timeOffset="29948.08">11027 6822 2344 0,'0'0'75'0,"0"0"26"0,0 0 2 0,0 0 3 0,0 0 2 16,0 0-3-16,0 0-13 0,0 0-25 15,0 0-25-15,0 0-16 0,0 0-16 0,0 0-8 16,0 0-5-16,0 0-2 0,85-97 1 0,-66 115 2 15,2 4 5-15,6 9-3 0,-1 2 3 16,0 2 1-16,-2 1-3 0,-3 0 3 0,-1 0-2 16,-2-3 0-16,-4-1-2 0,-1-1 1 0,-4-3-2 15,-1-2-5-15,-2-3 3 0,-2-4-1 0,0-2-3 16,-2-2 1-16,1-4 0 0,-2-4-3 16,0-2 5-16,2-3 6 0,-3-2 2 0,1 0 7 15,-1 0 6-15,0 0-3 0,0-1-1 0,0-6-8 16,-1 0-10-16,1-5-7 0,-5-2 7 0,1-1-1 15,0-1 3-15,0-2 4 0,1-1-5 0,-1-1 0 16,3-1-3-16,-1-1 1 0,2-1-7 16,0 0 0-16,4 1-4 0,4 1-9 0,4 3 0 15,3 1 5-15,0 6 8 0,4 1 12 16,-3 5 10-16,0 3-1 0,0 2-3 0,-1 2 1 16,2 8-3-16,-3 2 1 0,4 4 3 0,-3 5-4 15,1 2 1-15,-1 5 3 0,1 1-4 0,-1 6 4 16,2 2-2-16,-3 4-4 0,0 8-6 0,-2 5-12 15,0 6-27-15,1 6-63 0,-2 3-133 0,-1-17-387 16,-5-16-998-16</inkml:trace>
  <inkml:trace contextRef="#ctx0" brushRef="#br0" timeOffset="30663.59">12506 7858 1884 0,'0'0'189'0,"0"0"31"0,0 0-8 15,0 0-28-15,0 0-25 0,0 0-49 0,0 0-49 16,0 0-48-16,0 0-28 0,0 0 5 0,0 0 18 15,0 0 23-15,0 0 19 0,8 167 8 0,4-88 9 16,-2 5-3-16,7 4-11 0,-2-2-8 16,4-1-14-16,-1-3-8 0,0 0-1 0,0 0 3 15,-1 3-6-15,-1 0 3 0,-2 0 1 0,0-5-11 16,-2-6-1-16,2-11-3 0,-3-7-6 0,0-8 0 16,-1-7 2-16,0-8-2 0,-1-4-9 15,-2-4-13-15,-2-5-37 0,3-4-46 0,-4-3-59 16,4-5-89-16,-1-2-197 0,-4-3-1088 0</inkml:trace>
  <inkml:trace contextRef="#ctx0" brushRef="#br0" timeOffset="31032.32">13221 8579 2753 0,'0'0'57'0,"0"0"-14"16,0 0-28-16,0 0-4 0,0 0 0 15,0 0 8-15,0 0 11 0,0 0 3 0,0 0-5 16,0 0 0-16,0 0-6 0,-25 129-11 0,35-99 8 16,-1-5-6-16,2 0 0 0,2-1 0 0,3-3-6 15,-1-1-3-15,2-4-4 0,0 2 6 16,0-3-2-16,0-2-3 0,2-2 0 0,-5-2-2 15,4-2-6-15,-2-2 9 0,-1-2 1 0,-3-2-3 16,-2-1 5-16,0 0 1 0,-2 0 2 0,-3-1 10 16,0-3 11-16,-3-1-7 0,2-1 5 0,-3-1 1 15,1-2-13-15,-2-2 7 0,0-2-7 16,-3-1-11-16,-4 0 1 0,0 0-4 0,1-1-9 16,-1-1-6-16,-4 0-8 0,0 0-20 0,-3 0-27 15,0 0-37-15,-3-1-52 0,0-2-109 16,2 4-247-16,8 5-1081 0</inkml:trace>
  <inkml:trace contextRef="#ctx0" brushRef="#br0" timeOffset="31382.77">13568 8409 2298 0,'0'0'19'16,"0"0"-8"-16,0 0 35 0,0 0 27 0,0 0 38 15,0 0 9-15,0 0-12 0,0 0-15 0,0 0-21 16,0 0-10-16,120 96-16 0,-94-83-8 0,4-2-4 16,-1-1-15-16,1 1 0 0,0-3-2 15,1-1-8-15,1 0-6 0,-1-1 3 0,1-1-3 0,0 2-4 16,1-1 9-16,-1 1-7 0,-3 0-1 16,-1 0 3-16,-1 1-3 0,-4 0-3 0,-3 1 3 15,-1 1-3-15,-4 2-3 0,-2 2 1 0,-3 2 1 16,1 1 0-16,-8 4-1 0,1 0 3 15,-4 2-2-15,0 2 1 0,-5 0 5 0,-6 3-2 16,-1-1 1-16,-7 3 4 0,-1-1 1 0,-7 1 0 16,-1-1 4-16,-3 1 2 0,-1-2-6 0,3 1 1 15,2-2-1-15,0-3-8 0,6-3 0 16,5 0-26-16,1-2-46 0,4-4-64 0,7-2-110 16,4-2-198-16,0-4-583 0,2-4-244 0</inkml:trace>
  <inkml:trace contextRef="#ctx0" brushRef="#br0" timeOffset="31713.62">14931 8727 2361 0,'0'0'352'0,"0"0"-234"0,0 0-21 16,0 0-14-16,0 0-5 0,0 0 1 0,0 0-4 15,0 0-15-15,0 0-18 0,0 0-3 16,0 0-14-16,0 0-7 0,151-41 0 0,-114 36-4 16,5-1-5-16,4-1 4 0,1 0-4 0,0 0-5 15,2 0 3-15,3-1-3 0,0 1-4 0,-2 0 6 16,-1 1-6-16,-7 0-4 0,-2 3-5 15,-8-1-16-15,-3 2-12 0,-7-1-15 0,-3 2-21 16,-2 0-28-16,-6 0-35 0,-3 0-68 0,-4 0-145 16,1 0-258-16,-4 1-987 0</inkml:trace>
  <inkml:trace contextRef="#ctx0" brushRef="#br0" timeOffset="31898.58">15169 8335 2436 0,'0'0'124'0,"0"0"-32"0,0 0-62 16,0 0-6-16,0 0 35 0,0 0 37 0,0 0 29 16,0 0 0-16,0 0-28 0,27 133-32 0,-15-98-22 15,-1 2-21-15,4 5-9 0,-8 4 1 0,1 1-6 16,-2 3 3-16,-3 0-5 0,5-3-26 16,-4-2-47-16,5-5-102 0,0-12-252 0,-2-10-1268 0</inkml:trace>
  <inkml:trace contextRef="#ctx0" brushRef="#br0" timeOffset="32863.22">12820 7525 79 0,'0'0'76'15,"0"0"22"-15,0 0 31 0,0 0 34 0,0 0 15 16,0 0-9-16,0 0-13 0,0 0-36 0,-123-9-20 15,111 9-12-15,-1 0 1 0,-1 0-9 16,2 0-16-16,-5 0-3 0,4 0-8 0,-4-1 0 16,3 3 3-16,-3 3-7 0,1 2-14 0,0 2-8 15,-3 0-6-15,2 2 0 0,0 2 2 0,-1 1 6 16,-2 1 5-16,1 1 5 0,1-1 3 16,-1 0-4-16,2 0-4 0,-2 0-1 0,1 1-5 15,1 0-1-15,0 0 5 0,3 2-4 0,-3-1 0 16,-1 4-2-16,-1-2 3 0,2 2 11 0,-2-1 2 15,1 3-1-15,-1 0-6 0,4-1-13 0,-1 3-1 16,1 0-1-16,4 0 3 0,-1 2-1 16,4-2-3-16,2 2-2 0,0 0 1 0,3 2 0 15,-2 2 1-15,2 1 6 0,1 2-1 0,2-1 1 16,-3 3 10-16,6 0-1 0,-3 0 6 0,0 3 4 16,0-3-7-16,0 1 0 0,3-1-2 15,1 0-3-15,-1 2-7 0,2-2-2 0,0 0-3 16,0-1-12-16,2-1 12 0,1 0-3 0,-2 0-5 15,3-1 9-15,2 1-9 0,0-2-1 0,2 1 3 16,3 2 1-16,1-3-2 0,2 1 3 16,2-1 4-16,2 1-4 0,3-2-2 0,1-1 3 15,3-3-8-15,2 0 3 0,3 0 7 0,5-1-5 16,1-2 2-16,5 1 2 0,-1 0-7 16,2 1-4-16,-2-2 2 0,2 1-2 0,-4 0-6 15,-5 0 3-15,-2-2-1 0,-2 0-4 0,-4-1 3 16,-3 0 1-16,0-1-5 0,-5 2 1 0,-1-2 4 15,-1-1-3-15,-1 0-3 0,0-3 5 0,0-1-5 16,1-2 3-16,0-1 5 0,4-4-6 16,-1-2-2-16,6-3-4 0,1 1-10 0,2-4-20 15,6-1-13-15,2 0-35 0,3 0-55 16,5-3-103-16,-14 1-433 0,-9 0-1029 0</inkml:trace>
  <inkml:trace contextRef="#ctx0" brushRef="#br0" timeOffset="34265.12">16421 8393 539 0,'0'0'684'0,"0"0"-504"0,0 0-30 0,0 0-67 16,0 0-19-16,0 0 20 0,0 0 35 0,0 0 38 16,0 0 12-16,0 0-11 0,0 0-19 0,0 0-20 15,0 0-13-15,0 0-11 0,78 47-10 0,-59-44-11 16,1-2-18-16,2 0-8 0,-1-1-11 16,4 0-9-16,-2 0-6 0,0-2-3 0,1-2-6 15,-1 0-3-15,-1-1 3 0,0 0-8 0,-1 0 0 16,3-2 1-16,-3 0-6 0,-3 0 4 0,0-1 2 15,0 0 1-15,-6 0-1 0,-1-2 5 16,-1 1-2-16,-1 0-2 0,-4 0 7 0,-2 0-6 16,-3-3-3-16,-1 3-1 0,1-2-2 15,-7 2-5-15,-2-1 0 0,-3 1-3 0,-2 2-10 16,-4 2-1-16,-2 2 1 0,-3 3 1 0,-3 0 3 16,-3 6 6-16,4 4-3 0,-3 5-1 0,0 2 7 15,5 3 0-15,0 3 4 0,2 1 5 16,3 0-3-16,1 3 1 0,7-2 4 0,4-1-3 15,0 2 0-15,6 0 3 0,0 2-2 0,11-1 0 16,-1 0 3-16,7-3 0 0,-2 0-7 0,9 0 3 16,0-3 2-16,5-3-4 0,1-1 3 0,4-3-2 15,0-5 1-15,2-2-3 0,1-3 2 16,-1-4-16-16,3 0-23 0,-4-5-23 0,0-2-49 16,-3 0-71-16,-2-4-194 0,-9 2-534 0,-5 3-711 15</inkml:trace>
  <inkml:trace contextRef="#ctx0" brushRef="#br0" timeOffset="34782.86">16607 7508 1745 0,'0'0'136'0,"0"0"34"0,0 0-12 16,0 0-5-16,0 0-3 0,0 0-30 16,0 0-27-16,94-120-26 0,-83 111-26 0,-4 4-13 15,-3 0-6-15,1 3-10 0,-4 0-9 0,0 1-3 16,0 1-13-16,-1 0-9 0,1 0-4 0,-1 5 0 15,2 1 3-15,3 4 8 0,-4 2 14 0,1 6-6 16,-2 3 6-16,0 4 5 0,0-1-9 16,-3 1 10-16,-4 1 2 0,3-2-3 0,-4 0 4 15,0-3 1-15,-3-3-1 0,2-1 2 0,-1-3 7 16,-2-1-4-16,0-3 0 0,2-2 3 16,0-1-6-16,3-2 5 0,3-2 2 0,-1-1-3 15,4-1-1-15,0-1-3 0,1 1-5 0,0-1-1 16,0 0 0-16,0 0 1 0,0 0-3 0,1 0-2 15,0 0 2-15,5 0 1 0,2 0 13 16,5 0 8-16,5-4 5 0,6 0-4 0,6-2-7 16,5-1-7-16,7 1-8 0,3-1 2 0,2 2-4 15,2 0-5-15,-1 3-1 0,2-2-15 0,-3 1-22 16,-4-2-24-16,-2 1-25 0,-2-2-22 16,-6 0-23-16,-2-1-54 0,-2 1-88 0,-7-1-28 15,-2 2-90-15,-6 0-103 0,-8 3-464 0</inkml:trace>
  <inkml:trace contextRef="#ctx0" brushRef="#br0" timeOffset="34985.09">17180 7476 0 0,'0'0'126'0,"0"0"165"0,0 0-41 16,0 0-15-16,0 0 12 0,0 0-15 0,0 0-26 16,0 0-26-16,0 0-37 0,0 0-39 15,0 0-37-15,0 0-25 0,0 0-10 0,0 0 14 16,-56-26 23-16,61 28 23 0,6 0 10 0,3 0-9 15,-1 0-18-15,5 1-23 0,-2 0-13 16,3 1-10-16,1-1-11 0,0 2-4 0,-1 0-6 16,1 2-4-16,-1-1-2 0,0 1-2 0,-3 1-23 15,3 1-42-15,0 1-77 0,-2 1-159 0,-5-3-231 16,-6-2-987-16</inkml:trace>
  <inkml:trace contextRef="#ctx0" brushRef="#br0" timeOffset="35177.6">17311 7518 1659 0,'0'0'102'0,"0"0"-3"0,0 0 12 0,0 0 28 16,0 0 4-16,0 0-4 0,0 0-27 0,-73 142-36 16,67-117-29-16,3 0-14 0,0-3-11 0,2 2-9 15,1-3 0-15,1-3-7 0,0-1 0 16,2-3-5-16,4-1-15 0,-3-1-55 0,4 1-63 15,-1-3-134-15,-3-3-255 0,1-2-977 0</inkml:trace>
  <inkml:trace contextRef="#ctx0" brushRef="#br0" timeOffset="36321.54">17006 7452 1282 0,'0'0'168'0,"0"0"27"0,0 0-14 16,0 0 6-16,0 0 1 0,0 0-22 0,0 0-44 15,0 0-38-15,0 0-27 0,0 0-15 0,0 0-7 16,132-22-3-16,-111 21-1 0,5-1-7 16,-1-2-2-16,4 2-8 0,1-2-8 0,2 1 1 15,2-1-1-15,0 0-4 0,-1 0 2 16,-2 1-4-16,0 0-15 0,-4 0-11 0,-3 2-18 15,-4-1-37-15,0 1-41 0,-7 1-58 0,0 0-97 16,-8 0-120-16,0 0-155 0,-3 3-609 0</inkml:trace>
  <inkml:trace contextRef="#ctx0" brushRef="#br0" timeOffset="36548.12">17366 7429 1632 0,'0'0'301'0,"0"0"-17"16,0 0-76-16,0 0-65 0,0 0-54 0,0 0-39 16,0 0-22-16,0 0-1 0,0 0 11 0,0 0 8 15,0 0 5-15,0 0-4 0,-37 138-14 0,36-106-6 16,1-2-6-16,0-2-7 0,3-3-2 16,4-1-1-16,-2-1-2 0,3-3-4 0,1-2 0 15,0-1-14-15,-2-1-27 0,0-2-45 0,3-1-95 16,-4-1-190-16,-2-2-423 0,-3-6-788 0</inkml:trace>
  <inkml:trace contextRef="#ctx0" brushRef="#br0" timeOffset="37096.95">17842 7828 2312 0,'0'0'135'16,"0"0"-13"-16,0 0-44 0,0 0 4 0,0 0 12 16,0 0-6-16,0 0-23 0,0 0-21 0,0 0-21 15,0 0-16-15,0 0 1 0,0 0-1 0,0 0-2 16,14-1-3-16,-10-1 0 0,3-3 1 16,1 0 0-16,1-2-1 0,-2 1-4 0,2-1-6 15,1 0-3-15,-3-1-4 0,0-1-1 0,-1-1 1 16,0 1 4-16,0-3-2 0,-3-1 5 15,2-1 1-15,-3-1-4 0,0 0 6 0,-1-3-1 16,-1 3 2-16,0-4 8 0,2 2-3 0,-2-1 0 16,0 4 2-16,0 2-2 0,0 4 4 15,0 3 6-15,0 3 4 0,0 1-7 0,0 1-4 16,-2 0-9-16,2 1-8 0,0 5 7 0,0 3 4 0,0 4 10 16,2 3 12-16,0 3 8 0,1 1 7 15,4-1-1-15,0-2 0 0,-1 0-6 0,3 0-6 16,-1-1-5-16,2 2-2 0,0-2-5 0,1 0-2 15,1-2 1-15,-2-2-5 0,0-2-4 16,0-2-4-16,0-2-18 0,-1-3-23 0,1 2-31 16,0-5-43-16,0 0-87 0,-1 0-195 0,-4 0-968 0</inkml:trace>
  <inkml:trace contextRef="#ctx0" brushRef="#br0" timeOffset="37266.98">17910 7238 2718 0,'0'0'81'0,"0"0"33"0,0 0 14 16,0 0-6-16,0 0-22 0,0 0-21 0,0 0-21 15,0 0-22-15,0 0-19 0,0 0-21 16,0 0-14-16,0 0-16 0,0 0-22 0,0 0-28 16,-70-81-23-16,79 89-33 0,1 4-55 0,0 3-102 15,0-4-235-15,-5-2-1033 0</inkml:trace>
  <inkml:trace contextRef="#ctx0" brushRef="#br0" timeOffset="37997.96">18264 7523 738 0,'0'0'831'15,"0"0"-600"-15,0 0-5 0,0 0-38 16,0 0-27-16,0 0-11 0,0 0-18 0,0 0-27 16,0 0-30-16,0 0-20 0,0 0-16 0,0 0-11 15,0 0-5-15,0 0-10 0,128-84-6 0,-112 84-3 16,-3 4 2-16,3 5-6 0,-4 0 3 16,3 1 1-16,-1 3-7 0,-1 0 6 0,0 4-1 15,-1 0-2-15,-1 1 1 0,-4 0 1 0,2-1-3 16,-4 1 2-16,-1-3 1 0,-4 3-4 0,0-4 4 15,-3-2 2-15,-3-1 1 0,-3 0 3 0,-3-1 3 16,-1 1 0-16,-5-1-5 0,0 0 4 0,-2-1-4 16,0 0-2-16,-4-2-3 0,1 0-15 15,0-3-18-15,-1 1-21 0,4-2-27 0,-2 0-47 16,5-2-69-16,0 0-148 0,4-1-349 0,6 0-828 0</inkml:trace>
  <inkml:trace contextRef="#ctx0" brushRef="#br0" timeOffset="38221.21">18615 7441 2274 0,'0'0'195'0,"0"0"-76"0,0 0-10 16,0 0-21-16,0 0-12 0,0 0-6 0,0 0-8 16,0 0-18-16,0 0-7 0,0 0-7 15,0 0 2-15,0 0 6 0,0 0-4 0,0 0-8 16,-107 102-7-16,99-81-6 0,1 3-8 0,5-1 3 15,0 3-3-15,2 1-5 0,0-2-1 0,4 0-13 16,5-1-23-16,-1-1-37 0,4-1-30 0,3 0-34 16,2-1-90-16,7-3-136 0,-7-4-524 15,-4-4-548-15</inkml:trace>
  <inkml:trace contextRef="#ctx0" brushRef="#br0" timeOffset="38713.56">18936 7416 2278 0,'0'0'194'0,"0"0"23"0,0 0-30 0,0 0-28 15,0 0-32-15,0 0-31 0,0 0-32 0,0 0-27 16,0 0-27-16,0 0-15 0,0 0-4 0,0 0 0 16,0 0 6-16,-18-24 5 0,20 39 0 0,4 3 1 15,1 0 5-15,0 1-3 0,2 0 0 16,2-3 2-16,0 1-9 0,3-2 4 0,0-1 1 15,2-2-2-15,-1 1 2 0,-1-2-6 0,0 0-6 16,0-2-13-16,1-1-2 0,-1-1 1 0,1-1-2 16,-3-3 7-16,2-2-6 0,-4-1-1 15,0 0 3-15,0 0 4 0,-3 0 8 0,-1-3-3 16,-1-1 3-16,-1-2 3 0,0 2-5 0,-2-1 0 16,1 1-8-16,-3 3-6 0,0 0-3 0,0 1-14 15,0 0-11-15,-4 0-8 0,-1 6-1 16,0 2 9-16,-2 5 21 0,-1 3 16 0,-2 3 7 15,3-1 6-15,-2 3 2 0,3 0 0 0,-1 0 4 16,3 1 1-16,0 1-2 0,3-1 2 0,-1 0 6 16,2-1 3-16,0 0 5 0,0 1-1 15,0-4-3-15,0-2-2 0,0-2 6 0,0-2 4 16,-2-4 1-16,1-1 3 0,-3 0-2 0,-1-1-1 16,0-1 12-16,-1-1 9 0,-3 1 1 15,-1-2 6-15,-1 0-7 0,0-1-10 0,-3-1 2 16,2-1-5-16,0 0-6 0,1 0 1 0,2 0-3 15,2-1-5-15,1-1-2 0,2-1-4 0,2 1-11 16,2-1-13-16,0-2-23 0,4-2-47 0,5-2-72 16,4-3-127-16,0 3-250 0,-3 4-1099 0</inkml:trace>
  <inkml:trace contextRef="#ctx0" brushRef="#br0" timeOffset="39181.45">19551 7656 2649 0,'0'0'57'0,"0"0"-20"0,0 0-40 0,0 0 7 16,0 0 26-16,0 0 26 0,0 0 17 0,0 0 7 16,0 0-14-16,0 0-13 0,-28 126-14 0,24-101-13 15,3 3-7-15,0-2-4 0,-1 0-2 16,2-1-2-16,0 2 0 0,0-1-5 0,0 2-1 16,0-1 4-16,0 0-4 0,0-4 0 0,2-3 1 15,-2-2-6-15,0-3 1 0,0-2 5 16,1-3-1-16,-1-3-2 0,0-4 7 0,0-2 2 15,1-1 4-15,-1 0 14 0,1 0-1 0,2-1-9 16,-1-5-6-16,1-2-9 0,3-2-11 0,0-2 2 16,3-5 0-16,1 0-9 0,1-3-2 0,3 0 4 15,0-4-6-15,1 2-1 0,1-3 6 0,2 0-9 16,1-1 3-16,-1-3 1 0,0 2 2 16,1-1 4-16,1 3 5 0,1 0 6 0,-3 1-2 15,-2 2 5-15,-3 2-2 0,-2 6 1 0,-4 1 6 16,-2 5 4-16,-4 2 4 0,-1 4 0 15,0 0-2-15,0 2-11 0,0 0-4 0,-1 0-4 16,-2 6-3-16,-3 5 4 0,-1 3 5 0,-2 3 5 16,-2 3 2-16,-3 3 6 0,3-1-3 0,2-1-3 15,-1 0 3-15,4-2-4 0,1 0 1 16,2-2-1-16,2 1 0 0,1 0-4 0,0-2 2 16,3 0 1-16,3 0-8 0,0-2 9 0,6 0-6 15,0 0-11-15,3-2-10 0,0 0-23 16,3-2-26-16,3-2-45 0,6-1-56 0,0-3-149 15,-5-1-298-15,-8-2-1000 0</inkml:trace>
  <inkml:trace contextRef="#ctx0" brushRef="#br0" timeOffset="39400.18">20468 7514 2749 0,'0'0'5'0,"0"0"3"15,0 0 9-15,0 0 30 0,0 0 38 16,0 0 11-16,0 0-2 0,-60 138-19 0,51-102-24 16,0 0-20-16,0 5-5 0,-2 4-5 0,-2 2-3 15,-1 4 8-15,-3 1-9 0,1 2-2 16,2-1-1-16,2-2-14 0,0-1-22 0,8-4-24 16,1-3-40-16,3-5-55 0,5-4-83 0,6-5-168 15,-1-9-470-15,-1-8-740 0</inkml:trace>
  <inkml:trace contextRef="#ctx0" brushRef="#br0" timeOffset="39785.48">20652 8134 2713 0,'0'0'87'0,"0"0"14"15,0 0-2-15,0 0-6 0,0 0-8 0,0 0-9 16,0 0-20-16,0 0-19 0,0 0-16 15,0 0-16-15,0 0-6 0,0 0 0 0,0 0-1 16,0 0-1-16,104-94 3 0,-92 94-5 0,5 5-2 16,-3 1 2-16,3 4-2 0,-5 0-1 0,0 4-1 15,-2 2-1-15,-2 4-3 0,-3 2 4 0,-1 2 0 16,-4 2-6-16,-3 1 2 0,-3 2 0 16,-5 0-2-16,-6 1 10 0,1-2 1 0,-3-3-3 15,0 0 3-15,-1-5 0 0,0-2 2 0,2-3 2 16,4-2 3-16,1-2-4 0,0-4 1 15,6 0 2-15,1-2 1 0,2-2 4 0,1 0 0 16,2-2-2-16,1-1 3 0,0 1 5 0,0-1 7 16,0 0 1-16,3 0 2 0,1 0-4 0,0 0-2 15,6 0 1-15,6-1 0 0,5-4 0 16,2-1-9-16,7-1-2 0,6 0-6 0,0-3-6 16,2 1-5-16,1-1-24 0,-2-1-29 0,3 0-35 15,-1-2-60-15,0-1-107 0,-11 3-211 0,-10 3-1070 16</inkml:trace>
  <inkml:trace contextRef="#ctx0" brushRef="#br0" timeOffset="40254.56">21100 7603 2138 0,'0'0'177'0,"0"0"-5"0,0 0-3 0,0 0-15 15,0 0-36-15,0 0-29 0,0 0-40 0,0 0-31 16,0 0-18-16,0 0-6 0,0 0 4 0,0 0 10 15,0 0 3-15,0 0 2 0,-30 64-2 16,30-39-2-16,2 0-3 0,3 0-3 0,1 0 3 16,-1 3-2-16,0-2 1 0,-1 0 1 0,1 1-4 15,-4-2 2-15,1-3-1 0,0-4-1 0,-1-5 2 16,-1-2-3-16,2-4 1 0,-2-3 2 16,2-3 7-16,-1 1 5 0,-1-2 7 0,1 0 3 15,2-2-9-15,1-2-6 0,0-3-13 0,4-4-8 16,2 0-4-16,-1-3 0 0,1-2 1 0,-1-1-3 15,2-3-3-15,-1-1-4 0,0 1-1 16,2-2 5-16,-2 0 2 0,0 2 2 0,1-3 4 16,-1 3 2-16,-1 3 2 0,1-1 5 0,-4 5 0 15,-1 3-5-15,0 2 7 0,-1 4 0 16,-3 1 3-16,-1 1 10 0,0 1-5 0,0 1-3 0,0 0-1 16,0 0-9-16,0 0-3 0,0 1-3 15,0 4 0-15,0-1 3 0,-2 5 8 0,-1 2 10 16,0 3 3-16,1 2 5 0,1 0 0 0,-2 1-1 15,3 2 0-15,0-2-2 0,0-1 3 0,2 1-3 16,3-1 1-16,5 1 4 0,3 1-2 16,4-1-3-16,3 0-1 0,6 0-4 0,2 1-6 15,6 1 2-15,5 0-7 0,3-1-16 0,0-1-16 16,-1-1-51-16,0-2-64 0,-5 1-128 16,-9-4-374-16,-9-5-983 0</inkml:trace>
  <inkml:trace contextRef="#ctx0" brushRef="#br0" timeOffset="41467.94">22761 7719 2010 0,'0'0'150'0,"0"0"20"16,0 0 26-16,0 0-25 0,0 0-31 0,0 0-19 16,0 0-25-16,0 0-29 0,0 0-23 15,0 0-15-15,0 0-18 0,0 0-6 0,0 0 0 16,18-14 0-16,-15 38 13 0,4 13 13 0,0 8 6 16,1 9 6-16,-2 3-4 0,3 6-4 0,0 0-7 15,0-2-5-15,-3 2-7 0,1-2-6 16,2-1 3-16,0 0-5 0,-1 1 2 0,-2-3-4 15,3 1-3-15,2-5-1 0,1-3-4 0,0-7-4 16,-4-6-20-16,1-5-18 0,-2-4-23 0,-5-2-44 16,-1-6-57-16,-1 0-108 0,0-7-251 0,0-5-1128 15</inkml:trace>
  <inkml:trace contextRef="#ctx0" brushRef="#br0" timeOffset="42174.08">21476 7085 1404 0,'0'0'96'0,"0"0"27"0,0 0 37 0,0 0 13 16,0 0-7-16,0 0-5 0,0 0-28 0,0 0-21 16,0 0-30-16,0 0-33 0,0 0-21 15,0 0-13-15,0 0-1 0,0 0 5 0,2-22 14 0,17 33 4 16,3 7 2-16,7 7-1 0,2 10-3 16,5 10-3-16,1 14 0 0,3 11 1 0,3 13-4 15,2 9 0-15,-2 11 0 0,-1 7-6 0,0 8-3 16,-1 6 2-16,-2 5-6 0,-3 1-5 0,-7-1 3 15,-3-4-6-15,-8-5-2 0,-7-4 3 16,-9-6-1-16,-2-8-3 0,-10-12 5 0,-3-13-3 16,-3-12-3-16,-2-10 5 0,-3-9 1 0,-2-5 3 15,0-4 7-15,-4-5 4 0,1-2-2 16,-2-5 2-16,-1-1 4 0,2-5-4 0,1-4-5 16,0-3-2-16,4-4-9 0,2-2-4 0,5 0 5 15,-1-1-7-15,5-3-18 0,4-1-16 0,3-1-29 16,2 0-45-16,2 0-54 0,0-1-108 15,1-3-316-15,1 2-1079 0</inkml:trace>
  <inkml:trace contextRef="#ctx0" brushRef="#br0" timeOffset="43296.87">23316 8060 2509 0,'0'0'136'0,"0"0"-16"0,0 0-58 16,0 0-27-16,0 0-8 0,0 0-6 0,0 0 6 15,0 0-4-15,0 0 1 0,0 0 7 0,0 0-3 16,0 0-3-16,0 0-4 0,0 0-2 16,28 76-3-16,-19-63 1 0,2-1-1 0,0-2-5 15,0 0 1-15,2-3 0 0,-2 0-2 0,1-1 0 16,3-1-7-16,-2-2-5 0,4-1-6 0,-4 0 1 16,3-2 3-16,-3 1-1 0,-1-1 5 15,-3-1-1-15,-1-4-1 0,-3-2 4 0,3-1 1 16,-2 0-3-16,-3-1-2 0,-1 0 1 0,-1-3-5 15,0 2 4-15,-1-2-2 0,0 1-5 16,0 0 2-16,-2 1-1 0,0 2 1 0,0 2-1 16,-2 2-1-16,2 2-8 0,1 1-6 0,0 1-9 15,0 0-20-15,-1 2-1 0,-3 5 6 0,3 5 17 16,-1 4 24-16,-2 1 12 0,4 4 6 0,1 2-2 16,0 0 2-16,0 2 0 0,5 0 1 15,0 2 5-15,4 4 2 0,1 3-5 0,1 0-1 16,2 2 0-16,1-4-6 0,-1-2 0 0,-2-2-1 15,-2-5-7-15,-1-3 1 0,-4-2 6 0,-2-4-4 16,1-6 1-16,-3-1 2 0,0-2 5 0,-4-3 15 16,1-1 15-16,-6 1 4 0,0-2-6 15,-2 0-10-15,-4 0-9 0,0-2-6 0,-3-1 4 16,4-2-4-16,-4 0-2 0,6-1-2 0,0-1 3 16,3 0-1-16,1 0 1 0,5-1-7 15,1 0-21-15,-2 1-24 0,4-1-27 0,4-1-40 16,1 0-48-16,4 0-62 0,2-3-120 0,0 4-199 15,-2 3-905-15</inkml:trace>
  <inkml:trace contextRef="#ctx0" brushRef="#br0" timeOffset="43456.24">23807 8325 2095 0,'0'0'265'0,"0"0"-71"0,0 0-73 0,0 0-48 16,0 0-22-16,0 0-5 0,0 0 2 0,0 0 22 15,0 0 8-15,0 0-5 0,0 0-9 16,0 0-21-16,1 118-13 0,-1-95-7 0,0-1-9 15,0 3-6-15,0 0-4 0,0 4 2 0,0-3-5 16,3 1-11-16,0-1-27 0,2-1-59 0,2-3-98 16,0-8-225-16,-4-3-1203 0</inkml:trace>
  <inkml:trace contextRef="#ctx0" brushRef="#br0" timeOffset="44448.47">24075 8169 1988 0,'0'0'180'16,"0"0"7"-16,0 0 4 0,0 0-17 0,0 0-24 15,0 0-9-15,0 0-29 0,0 0-33 0,0 0-27 16,0 0-29-16,0 0-22 0,0 0-10 15,0 0-2-15,2-58 1 0,-2 69 8 0,1 1 4 16,1 3 0-16,0 1 0 0,5 0 5 0,-1-1-1 16,0-1-2-16,1 0 6 0,-1-3-10 15,1-3 1-15,3 0 2 0,0-1-5 0,0 0 1 16,1-1 2-16,0-1-1 0,5 0-2 0,-2-2-3 16,3-1-6-16,1 1-7 0,-1-3 5 15,1 0 4-15,3 0 0 0,-2 0 3 0,0 0-2 16,-5-3-3-16,1-1 6 0,-5-1 6 0,0-2 2 15,-5 1 1-15,1-2-1 0,-3 1-2 0,0 0-6 16,-1 1 5-16,-2 1-1 0,0 0-1 16,0 3 1-16,0 0-10 0,0 2-7 0,0 0-9 0,-2 0-8 15,0 0-15-15,1 2 3 0,0 4 12 16,-2 3 6-16,-2 2 27 0,3 4 6 0,0 3 1 16,0 1 7-16,2 3 1 0,0 3-1 0,0 2 1 15,1 1 1-15,2-2-7 0,1 3 2 0,1-3-3 16,-2 2-4-16,3-1 0 0,-3 0 1 15,1-2-1-15,-1-2-2 0,-3 0 2 0,0-7 0 16,0 0 1-16,-6-4 1 0,3-2 6 0,-5-3 3 16,1-1 8-16,-6-3 11 0,2 1-4 0,-7-2-2 15,1-2-1-15,-3 0-9 0,1 0 5 16,2 0 3-16,3-3 0 0,-1-2 1 0,7 2 3 16,3-2-3-16,0 2-3 0,2-2 3 0,3 1-11 15,0-4-10-15,1 0-10 0,7-5-12 16,0 1-13-16,4 0-9 0,4 0-18 0,1 1-29 15,3 0-28-15,5 3-40 0,-1 0-59 0,0 3-71 16,-1-1-57-16,-1 2-59 0,-1 1-16 0,-1 1 19 16,-2-1 25-16,-4 0 86 0,4 0 105 0,-5 0 160 15,4-2 110-15,-4 1 146 0,1-1 72 0,0 0 19 16,-2-1-31-16,-1 4-40 0,0-3-35 16,2 1-27-16,-5 2-22 0,1 0-23 0,-2-1-13 15,-4 2-15-15,1 1-23 0,-2 0-21 0,-1 0-26 16,-1 0-24-16,0 0-12 0,0 0-7 0,0 0-3 15,0 5 0-15,0 0 7 0,0 0 1 16,-1 4 6-16,-4 0 4 0,3 4 1 0,-6 0-2 16,3 1 0-16,-2 2 2 0,-1-1-4 0,3 1 4 15,-3-1 0-15,0 0-8 0,4 0 4 16,-2-1-3-16,3-1-4 0,1-1 2 0,0-2 5 16,-1-2 0-16,3-1 5 0,0-1 7 0,0-2-6 15,0 0-1-15,0-1-1 0,5 0-11 0,-2-1 0 16,2 1 2-16,1 0-4 0,4-1 4 15,4 0-5-15,3 1-18 0,4-3-25 0,4 1-41 16,0-1-61-16,2 0-123 0,-7 0-249 0,-6 0-1082 0</inkml:trace>
  <inkml:trace contextRef="#ctx0" brushRef="#br0" timeOffset="44591.95">25024 8564 2608 0,'0'0'108'0,"0"0"-24"0,0 0-7 15,0 0-8-15,0 0-17 0,0 0-18 16,0 0-28-16,0 0-23 0,0 0-23 0,0 0-37 16,0 0-59-16,0 0-117 0,0 0-198 0,0 0-309 15,90-64-544-15</inkml:trace>
  <inkml:trace contextRef="#ctx0" brushRef="#br0" timeOffset="44703.1">25255 8495 1518 0,'0'0'616'0,"0"0"-424"0,0 0-76 15,0 0-30-15,0 0-25 0,0 0-25 0,0 0-29 16,0 0-19-16,0 0-25 0,0 0-61 0,0 0-118 16,0 0-228-16,0 0-905 0</inkml:trace>
  <inkml:trace contextRef="#ctx0" brushRef="#br0" timeOffset="44852.5">25511 8463 1791 0,'0'0'277'0,"0"0"-80"15,0 0-62-15,0 0-28 0,0 0-34 16,0 0-19-16,0 0-10 0,0 0-18 0,0 0-8 16,123-37-11-16,-104 37-15 0,1 0-34 0,0 2-70 15,3-2-126-15,-6 0-209 0,-6 0-654 0</inkml:trace>
  <inkml:trace contextRef="#ctx0" brushRef="#br0" timeOffset="45399">25812 8053 1585 0,'0'0'411'15,"0"0"-157"-15,0 0-25 0,0 0-15 16,0 0-40-16,0 0-41 0,0 0-40 0,0 0-37 16,0 0-37-16,0 0-23 0,0 0-2 0,0 0 1 15,0 0 4-15,0 0 10 0,-8 13-1 0,13-1 1 16,1 2 1-16,4-2 0 0,-1 1-4 0,3-1-1 15,0 2 3-15,1-1-3 0,2-1-1 16,-1-2 2-16,3-1-3 0,-2-1-2 0,2-1 4 16,-3-2 0-16,2-1-3 0,-2-1 3 0,0-2-2 15,-2-1-2-15,-1 0 7 0,-1 0-2 16,-1-2-1-16,-1-3 0 0,-2-1 2 0,2-1-4 16,-2-2 2-16,0 0 1 0,-4 0-9 0,2-2 2 15,-2 0 2-15,0 0-2 0,-2 1-1 0,1 1 2 16,-1 1-5-16,0 0-2 0,0 3 8 0,0 2-4 15,0 1-6-15,0 2-6 0,0 0-15 16,0 0-15-16,0 0-4 0,0 4 6 0,0 3 15 16,0 6 17-16,0 1 14 0,0 5 2 0,0 4 3 15,0 3 3-15,0 1-3 0,3 3 2 0,2 2 1 16,2 1-4-16,-1 2 0 0,2 1-2 16,-2-2-6-16,3 1 2 0,-3-3 4 0,0-2-2 15,-2 0 0-15,-2-5 1 0,-2-3-2 0,0-1-1 16,-2-5 5-16,-6-3 0 0,1 0-3 15,-3-3 5-15,0-2 4 0,1-3 6 0,-2-2 7 16,2-2 7-16,0-1-3 0,1-1 2 0,-1-5-2 16,1-1-6-16,2 0-4 0,0-1-1 0,2-1-8 15,0-1-2-15,1-1 5 0,3 1-12 0,0-2-4 16,1 1-10-16,6-2-21 0,0 1-15 16,2-1-21-16,2 0-36 0,4 0-66 0,-1 3-128 0,-2 2-301 15,-4 3-1032-15</inkml:trace>
  <inkml:trace contextRef="#ctx0" brushRef="#br0" timeOffset="45832.99">26306 8439 1811 0,'0'0'730'0,"0"0"-611"0,0 0-50 0,0 0-6 16,0 0 7-16,0 0 9 0,0 0 0 15,0 0-10-15,0 0-15 0,0 0-24 0,0 0-6 16,0 0-7-16,0 0-8 0,0 0 0 0,73 72 2 15,-64-61-4-15,-2 0-3 0,1 1 4 16,1 2-6-16,-3-1-3 0,0 1 7 0,0 1-7 0,-1-1 2 16,-2 0 1-16,3 0-6 0,-4 0-1 15,-1 0 1-15,-1-4-4 0,0-1-1 0,0-3 2 16,0-2 1-16,2-1 5 0,-2-3 6 0,1 0 12 16,0 0-5-16,2-5-6 0,1-1 4 15,-1-5-14-15,2-2 3 0,0-3 2 0,0 0-3 16,-1-1 1-16,0-3 1 0,1 0-3 0,-3-3-3 15,4-1 8-15,1 2-4 0,-1-2-1 0,3-1 9 16,1 3-8-16,1 3-1 0,0 2-6 0,3 5-3 16,-6 4 4-16,-1 1 9 0,-1 5 13 15,-2 0-6-15,-2 2 0 0,3 2-3 0,-3 6-7 16,2 1 9-16,1 4 4 0,0 3-2 0,3 2 2 16,-2 3 1-16,0-1-4 0,2 0 0 15,-2 1 0-15,-1-1-1 0,3 1-6 0,-2-1 6 16,0-2-3-16,1 2-3 0,3-1 3 0,-1-3-5 15,5 1-7-15,-1-3-7 0,4-3-11 0,0-1-25 16,3-4-28-16,0-3-38 0,2-3-79 16,0 0-151-16,-5-3-366 0,-5-1-892 0</inkml:trace>
  <inkml:trace contextRef="#ctx0" brushRef="#br0" timeOffset="46247.3">26923 7881 1592 0,'0'0'943'0,"0"0"-851"0,0 0-2 15,0 0-11-15,0 0-26 0,0 0 6 0,0 0 7 16,0 0-5-16,0 0-5 0,0 0-17 0,0 0-8 16,0 0 1-16,0 0-2 0,0 0 3 0,68 73-1 15,-42-44-5-15,6 5-10 0,3-1-4 16,3 3-5-16,2 0-6 0,2-1 4 0,-2-2-3 15,0 0-2-15,-3-5 2 0,0-1-1 0,-2-2 0 16,2-2 3-16,3 2-1 0,-1-4-12 16,1-1 2-16,-1-1-1 0,1-4-6 0,-2-2 8 15,-4-1-5-15,-3-3-1 0,-3 0 4 0,-7-2 3 16,-6-2-2-16,-5-2-1 0,-5 1-1 0,-1-1-8 16,-4 3-3-16,0 1-1 0,-4 4-1 0,-6 7 5 15,-10 8 11-15,-5 6 6 0,-10 6 7 16,-7 6-1-16,-9 1 3 0,-9 3 0 0,-2 0 2 15,-8 0 5-15,1-2-7 0,1-1 2 0,5-5-4 16,3-3-3-16,5-2 4 0,4-4 2 0,5-3-5 16,7-2-2-16,3-5-1 0,4 0-3 15,4-3-9-15,4 0-19 0,1-2-56 0,1-1-99 16,7-4-258-16,5-4-1246 0</inkml:trace>
  <inkml:trace contextRef="#ctx0" brushRef="#br0" timeOffset="50819.97">22819 11778 165 0,'0'0'341'0,"0"0"6"0,0 0-9 16,0 0-24-16,0 0-31 0,0 0-29 15,0 0-38-15,0 0-25 0,0 0-13 0,0 0-27 16,0 0-28-16,0 0-31 0,-71-75-29 0,70 75-19 16,1 0-8-16,0 0 3 0,2 0-10 15,4 0 4-15,4 1 6 0,7-1 3 0,12-1 11 16,12-2-1-16,17 0-9 0,7-2-9 0,15 0-9 16,6 1-6-16,5-3-6 0,3 1-2 0,2 0-5 15,2 0-4-15,-4-1 2 0,-4 0-5 0,-4 1-6 16,-10 3-12-16,-9 1-18 0,-12 2-11 0,-8 0-21 15,-11 0-29-15,-6 6-45 0,-11 0-81 16,-6 3-126-16,-5-1-207 0,-7-3-1046 0</inkml:trace>
  <inkml:trace contextRef="#ctx0" brushRef="#br0" timeOffset="51334.98">23043 11847 2242 0,'0'0'121'0,"0"0"0"0,0 0-4 16,0 0-23-16,0 0-21 0,0 0 0 0,0 0-1 16,0 0-16-16,0 0-15 0,0 0-16 0,0 0-10 15,0 0-2-15,0 0 0 0,97 15 2 0,-71-2-2 16,4 3-4-16,2 5 1 0,6 1-5 0,0 1 1 16,-3 3 0-16,2 2-1 0,-3 2 1 15,2 5-3-15,-2 4 3 0,4 1-4 0,-5 0-1 16,-2 3 1-16,0-2-3 0,-5 3 2 0,-5-2-6 15,-2 1-5-15,-5 1-12 0,-3-2-11 16,-5 3-12-16,-4-1-5 0,-2-1 5 0,-2 0 4 16,-7-4 6-16,-3 0 5 0,-3-4 6 0,0-3 8 15,-2-5 12-15,-3-2 0 0,-2-3 0 0,-4-1 4 16,3-4-5-16,-5-1 7 0,4-3 2 16,-3-3-1-16,4-2-1 0,0-3 6 0,-3-1 0 15,3-3 0-15,0-1 6 0,-1 0-9 0,2 0-1 16,2-4 2-16,5 1-3 0,-1-3 5 0,6 2-1 15,2 1-2-15,6-1-9 0,2 3-11 16,2 0-15-16,7 1-4 0,6 0 8 0,5 0 18 16,4 1 23-16,6-1 9 0,4 0 9 0,5 0-4 15,9 0-1-15,1 0 1 0,6 1-7 16,3 2-1-16,4-2-1 0,1 1-6 0,-1 1-8 16,-1-3 0-16,-5 1 0 0,-5-1-4 0,-6 0 7 15,-4 0-5-15,-2 1-2 0,-8-5 2 0,-5 0 1 16,-4-1 2-16,-2 1 0 0,-4-3 5 0,0 0-2 15,-5 0 0-15,-1-1 0 0,-1 0-8 16,-4-1-17-16,0-2-17 0,-3-2-39 0,1-1-75 16,1-4-150-16,-3 4-358 0,0 4-946 0</inkml:trace>
  <inkml:trace contextRef="#ctx0" brushRef="#br0" timeOffset="51529.89">23958 11880 1728 0,'0'0'1088'0,"0"0"-1057"16,0 0 21-16,0 0 27 0,0 0 23 0,0 0 0 16,0 0-9-16,0 0-28 0,0 0-22 0,0 0-27 15,0 0-22-15,0 0-16 0,0 0-17 0,0 0 10 16,-41-72 7-16,41 93 11 0,1 9 7 0,-1 7-31 16,1 9-47-16,0 10-75 0,-1 9-197 15,0-11-341-15,-2-16-932 0</inkml:trace>
  <inkml:trace contextRef="#ctx0" brushRef="#br0" timeOffset="52115.85">22485 13817 3184 0,'0'0'38'16,"0"0"-1"-16,0 0-8 0,0 0-6 16,0 0-12-16,0 0-1 0,0 0 0 0,0 0-6 15,0 0 1-15,0 0-2 0,0 0 0 0,0 0-1 16,0 0-1-16,0 0 0 0,6 46-1 16,15-37 3-16,3-1-1 0,2-3-3 0,-2-4 0 15,2-1-1-15,-1-3-2 0,-2-5-1 0,2-2-8 16,-2-1-4-16,-1 0-6 0,2-3 3 0,-7-1 11 15,3-1-3-15,-2 0 6 0,-6-2-4 0,-1 1-5 16,-2 0 4-16,-2 2-3 0,-5-2 0 16,-2 3-3-16,0 1-1 0,-4 1-1 0,-4 2 3 15,-2 2 5-15,1 2-1 0,0 3 3 0,0 1-4 16,4 2-5-16,-1 3-3 0,4 5 1 16,0 3 7-16,1 5 9 0,1 0 15 0,0 5 4 0,1 3 6 15,3 1-1-15,4 0-1 0,1 3 1 16,0-2-3-16,0 4-1 0,1-1-2 0,3 1-3 15,-3-1-6-15,2-1-3 0,-3-1 1 0,-1-4-4 16,-3-4 1-16,2 0 2 0,-4-4 1 0,-3-1 4 16,0-4 3-16,0-2 3 0,0-1 2 15,-3 0 1-15,-5-2 1 0,0 2-2 0,-2-1 3 16,-3-1-2-16,0-2-1 0,-4 0-1 0,2-2-1 16,-3-1 1-16,1-1-2 0,-2 1 1 15,6-4 0-15,-1-1-2 0,1 1 3 0,6-2-1 16,-1 0 1-16,2 2 2 0,4-2 0 0,2 3-7 15,0-2-5-15,0 0-9 0,5-2-5 16,6-2 3-16,3-4 0 0,9-2 1 0,6-4-3 16,8 0-23-16,-2 1-31 0,4 1-30 0,2 1-48 15,0-1-65-15,0 3-151 0,-10 3-396 0,-11 4-860 0</inkml:trace>
  <inkml:trace contextRef="#ctx0" brushRef="#br0" timeOffset="52295.92">23366 13794 2579 0,'0'0'370'0,"0"0"-233"16,0 0-17-16,0 0-14 0,0 0-26 15,0 0-20-15,0 0-17 0,0 0-13 0,0 0-13 16,0 0-7-16,0 0-7 0,0 0-1 0,133-120-4 16,-101 111 2-16,1 2-3 0,2 1-12 0,-2 1-14 15,0 0-22-15,3 3-25 0,-3 1-30 16,-2-1-34-16,-1 2-52 0,-4 0-121 0,-10 2-244 15,-6 0-986-15</inkml:trace>
  <inkml:trace contextRef="#ctx0" brushRef="#br0" timeOffset="52467.68">23441 13909 2156 0,'0'0'326'0,"0"0"-111"15,0 0-67-15,0 0-27 0,0 0-48 16,0 0-33-16,0 0-19 0,0 0-8 0,0 0-4 15,0 0-6-15,0 0-2 0,0 0-18 0,150-47-21 16,-107 36-27-16,4 0-37 0,-2 0-36 0,4-1-55 16,1 0-61-16,-2 1-77 0,3 0-129 0,-16 4-146 15,-9 0-316-15</inkml:trace>
  <inkml:trace contextRef="#ctx0" brushRef="#br0" timeOffset="52717.78">24324 13623 610 0,'0'0'539'0,"0"0"-111"0,0 0-57 16,0 0-45-16,0 0-79 0,0 0-76 0,0 0-52 15,0 0-37-15,0 0-21 0,0 0-15 0,0 0-7 16,0 0-6-16,0 0 3 0,0 0 1 0,-132 43-5 16,118-26 3-16,1 1-13 0,5-2-8 15,2-3-2-15,5 1-9 0,1 0 1 0,0 0 1 16,7-1 0-16,3-1-7 0,0 0 4 0,2-2-2 16,2 0-2-16,2-2 4 0,-1-2-3 15,2-2 0-15,1-1 0 0,-4-2 2 0,4 0 2 16,-6-1-1-16,2-1 4 0,-4-2 3 0,-3-2 1 15,2 0 3-15,-7 0 0 0,1-2-2 0,-3 0 1 16,0-3-9-16,0-1-10 0,-4 0-22 0,-6-1-26 16,-2-1-46-16,-5 0-88 0,-5-1-202 15,2 4-746-15,8 3-311 0</inkml:trace>
  <inkml:trace contextRef="#ctx0" brushRef="#br0" timeOffset="53549">22897 10924 1644 0,'0'0'207'0,"0"0"22"0,0 0-28 0,0 0-42 15,0 0-70-15,0 0-38 0,0 0-23 0,0 0-7 16,0 0 6-16,0 0 12 0,0 0 17 0,0 0 1 16,0 0-6-16,10 115-7 0,-6-83-16 0,-1 0-6 15,3-2-3-15,-4-2-2 0,2 0-6 16,-1-2 0-16,-2-2-2 0,-1-2-5 0,1-3 5 16,-1-2-2-16,0-4-2 0,0-2 6 0,0-6 1 15,0-1-2-15,0-1 7 0,0-3 7 0,0 0 4 16,0 0 22-16,0 0 12 0,0-4-7 15,-2-2-11-15,-4-7-22 0,3-3-21 0,-5-6-5 16,3-2 4-16,-5-3-6 0,1-2 3 0,-1-6 1 16,-2-1-4-16,-1-2 5 0,2-3-1 15,-1-1 0-15,0 1-2 0,3 4 4 0,-1 6 1 0,7 8-2 16,-1 9 2-16,3 6-8 0,1 6-15 16,0 2-17-16,0 0-7 0,5 3-2 0,3 8 15 15,4 3 21-15,2 5 4 0,7 3 11 0,5 3 0 16,-1 2 0-16,5-1 1 0,3 0 0 15,4 0 0-15,-3-4-1 0,4-1 6 0,-6-6-4 16,-1-1 4-16,-3-6 3 0,-2-3 1 0,-5-3 3 16,-7-2 2-16,-3 0 11 0,-4-1 4 15,-4-3 12-15,-1-2 1 0,2-3-7 0,-3-3-8 16,-1-1-10-16,0-5-5 0,0 0-8 0,-2-1 5 16,-3 0-10-16,1-1-4 0,-4 0 6 0,1-2-7 15,2 1 2-15,-2 0-4 0,3 1-19 0,-3 3-26 16,4 1-16-16,-1 5-30 0,3 3-65 0,0 3-158 15,1 3-292-15,0 2-1041 0</inkml:trace>
  <inkml:trace contextRef="#ctx0" brushRef="#br0" timeOffset="53731.46">23371 10982 2434 0,'0'0'111'0,"0"0"36"0,0 0 0 16,0 0-20-16,0 0-25 0,0 0-33 0,0 0-33 15,0 0-24-15,0 0-6 0,0 0-11 16,132-74 1-16,-96 69-5 0,-2 0-30 0,4 3-37 16,-4 2-55-16,5 0-86 0,0 0-143 0,-10 0-229 15,-7 1-962-15</inkml:trace>
  <inkml:trace contextRef="#ctx0" brushRef="#br0" timeOffset="53882.23">24046 10672 2166 0,'0'0'180'0,"0"0"17"15,0 0-34-15,0 0-46 0,0 0-34 16,0 0-30-16,0 0-16 0,0 0-13 0,0 0-5 16,0 0 0-16,0 0 3 0,0 0-3 0,0 0-2 15,-26 142-4-15,36-98-4 0,3 3-8 0,1 7-37 16,1 1-61-16,4 5-110 0,-1-15-182 0,-8-14-1209 16</inkml:trace>
  <inkml:trace contextRef="#ctx0" brushRef="#br0" timeOffset="54413.08">24605 12078 994 0,'0'0'934'0,"0"0"-705"0,0 0 9 0,0 0-18 16,0 0-24-16,0 0-36 0,0 0-33 16,0 0-30-16,0 0-28 0,0 0-23 0,0 0-16 15,0 0-12-15,0 0-8 0,-3-90-5 0,35 78-1 16,4 0-4-16,4 2-3 0,7 0 2 0,-2 2-12 16,3 2-22-16,0 3-26 0,-3-1-46 15,-1 6-39-15,0-2-51 0,-9 1-105 0,-2 6-179 16,-8-1-380-16,-13-2-309 0</inkml:trace>
  <inkml:trace contextRef="#ctx0" brushRef="#br0" timeOffset="54597.82">24667 12329 1148 0,'0'0'772'0,"0"0"-484"0,0 0-79 15,0 0-37-15,0 0-44 0,0 0-36 16,0 0-15-16,0 0-22 0,0 0-18 0,0 0-14 15,0 0-4-15,0 0-6 0,151-71-7 16,-98 56 0-16,2 2 2 0,8 0-7 0,2-1-8 16,3 4-25-16,0 0-43 0,0-1-64 0,2 1-111 15,-1-2-176-15,-19 3-331 0,-17 3-611 0</inkml:trace>
  <inkml:trace contextRef="#ctx0" brushRef="#br0" timeOffset="54797.31">25982 11677 2216 0,'0'0'119'0,"0"0"18"0,0 0-2 16,0 0-33-16,0 0-30 0,0 0-27 15,0 0-6-15,0 0-4 0,0 0-9 0,0 0-2 16,164-115-5-16,-109 105-7 0,5 2-6 0,1 2 1 16,2 1-9-16,1 4-3 0,-1 1-6 0,1 0-23 15,-3 0-17-15,-5 3-19 0,-4 2-31 16,-7 2-44-16,-9 0-61 0,-10 1-116 0,-11 1-136 15,-6-1-117-15,-7-3-439 0</inkml:trace>
  <inkml:trace contextRef="#ctx0" brushRef="#br0" timeOffset="55314.13">25927 11667 1522 0,'0'0'226'0,"0"0"23"15,0 0-37-15,0 0-62 0,0 0-61 16,0 0-53-16,0 0-29 0,0 0 7 0,0 0 19 15,0 0 17-15,0 0 3 0,0 0-10 0,0 0-15 16,1 39-8-16,22-27-1 0,4 0-6 0,1 2 0 16,0 1-3-16,2 2-3 0,0 0-5 0,1 3 1 15,0 2 1-15,-1 0-6 0,4 2 6 16,-3 3-4-16,0 1-2 0,1 3 3 0,-3 4-2 16,-3 0-1-16,2 4 0 0,-6 0 1 0,-1 0-9 15,-3-2-9-15,-2 3-11 0,-5 0-13 16,-6 0 3-16,-2 3 5 0,-3 0-1 0,-4-2-6 15,-4-2-10-15,-4-3-7 0,-1-2 5 0,-2-1 13 16,-3-4 10-16,-3 1 15 0,-1-4 6 0,-3-2 8 16,-3 0 5-16,-3-2 0 0,-1-1 2 15,0-3 0-15,-1-1 0 0,-1 0 2 0,3-5 0 16,-1 0 0-16,1-3 2 0,4-3 4 0,2-3 5 16,4-3 9-16,6 0 16 0,3-2 9 0,6-5 9 15,2-1 1-15,4 1-12 0,0 0-14 16,4 2-11-16,4-1-5 0,8 0 4 0,1 1 5 15,6 1 6-15,6 0 3 0,6 1-2 0,4 1-1 16,3 1-8-16,3 0-5 0,2 1-4 16,4 0-1-16,-3 4 3 0,3 1 0 0,-2 0 1 0,1 0-7 15,-4 1-6-15,2-1-2 0,-6-2-8 16,0 2 6-16,-5-3-3 0,-4 1 3 0,-2-1 0 16,-4-2 0-16,-5 1 0 0,-4-1 1 0,-3 0 2 15,-1 0-1-15,-1-2-3 0,-3-1-4 0,-3 0-7 16,-1 1-3-16,-4-2-10 0,3 1-17 15,-2-3-29-15,-2-1-52 0,3-3-81 0,-2-4-139 16,1 4-276-16,-2 2-944 0</inkml:trace>
  <inkml:trace contextRef="#ctx0" brushRef="#br0" timeOffset="55500.2">26632 11628 2468 0,'0'0'73'0,"0"0"24"0,0 0 7 0,0 0 0 16,0 0-19-16,0 0-15 0,0 0-19 0,0 0-23 16,0 0-15-16,0 0-11 0,0 0-3 0,0 0 4 15,0 0 0-15,0 0 1 0,-9 111-5 16,18-76-19-16,0-1-30 0,3 4-47 0,4 1-90 16,-3-11-210-16,-2-8-1156 0</inkml:trace>
  <inkml:trace contextRef="#ctx0" brushRef="#br0" timeOffset="56200">25631 13068 1555 0,'0'0'437'0,"0"0"-255"16,0 0-6-16,0 0-35 0,0 0-36 0,0 0-13 16,0 0-13-16,0 0-2 0,0 0-13 0,0 0-13 15,0 0-3-15,0 0-11 0,0 0-2 16,0 0-8-16,33 116-9 0,-20-97 0 0,1-4-8 16,4 0-4-16,0-2-1 0,1-2 3 0,2-1-3 15,2-2 0-15,4-3 2 0,-1-1-4 16,-1-4 1-16,1 0-5 0,-1 0-5 0,0-2-8 15,-1-3-4-15,-2 0-1 0,0-2-2 0,-4 1 5 16,-3-1 1-16,-3-1 0 0,-3 1 5 0,-2-1 6 16,-2 0-5-16,-2 1 1 0,-1-1-3 15,-2 0-13-15,0 0 6 0,-4 1-3 0,0 1 0 16,0 1 6-16,-1 2 1 0,1 0-2 0,0 3-5 16,2 0-6-16,0 0-12 0,1 6 4 0,-1 2 13 15,2 4 7-15,0 2 20 0,0 1 4 16,6 2-1-16,-1 4 2 0,4 0-2 0,-1 5-1 0,1 2-1 15,1 6-1-15,0-1-1 0,0 0 0 16,-3-1-1-16,2-3 2 0,-3-3-3 0,-2 0 0 16,0-4 1-16,-3-2 1 0,-1-2 4 15,0-4 5-15,-1-3 9 0,-3-3 10 0,-2-2 12 0,-2-3 8 16,1-1 1-16,-4-1 3 0,1-1-6 16,-2 0-8-16,-3 0-3 0,2-2-6 0,-1-2-5 15,-1-1-2-15,2-2-2 0,0 0-6 16,2-2-2-16,2-1-4 0,1-2-10 0,4-1-7 15,4-1-13-15,0-3-19 0,5-2-30 0,8-2-47 16,7-2-81-16,-4 6-199 0,-4 5-888 0</inkml:trace>
  <inkml:trace contextRef="#ctx0" brushRef="#br0" timeOffset="56383.92">26617 13248 2179 0,'0'0'619'0,"0"0"-557"0,0 0-26 16,0 0-7-16,0 0-13 0,0 0-6 15,0 0-6-15,139-65-4 0,-111 59-3 0,0 2-16 16,-2 1-29-16,2 2-43 0,-2 0-71 0,-1 1-105 16,-1 0-177-16,-7 0-366 0,-6 0-301 0</inkml:trace>
  <inkml:trace contextRef="#ctx0" brushRef="#br0" timeOffset="56561.86">26541 13432 2611 0,'0'0'151'0,"0"0"-35"0,0 0-27 16,0 0 7-16,0 0-32 0,0 0-29 0,0 0-21 15,0 0-22-15,0 0-4 0,0 0-8 0,0 0-23 16,148-66-35-16,-100 54-52 0,3 1-53 0,-4 0-63 15,4-1-89-15,0 0-160 0,-15 3-295 16,-11 3-46-16</inkml:trace>
  <inkml:trace contextRef="#ctx0" brushRef="#br0" timeOffset="56846.57">27506 13145 1611 0,'0'0'325'0,"0"0"-86"0,0 0-25 15,0 0-43-15,0 0-47 0,0 0-26 0,0 0-29 16,0 0-11-16,0 0-7 0,0 0-7 0,0 0-10 15,0 0-9-15,0 0-6 0,0 0-9 0,-111 105-1 16,106-91-1-16,2-2-5 0,1 1 4 16,2-1-7-16,0 2-1 0,5-1-3 0,4 0-3 15,0 0 4-15,2-2-2 0,4 0 1 0,-1-1 1 16,3-2-2-16,-1 0 3 0,3-1 2 16,2-3 3-16,-2-4 3 0,-2 0 7 0,1 0 9 15,-5-5 9-15,-2-1 4 0,-3 0 5 0,1-1 5 16,-6-1-2-16,-1-2 1 0,-2-3-10 0,0-2-13 15,0-1-10-15,-8 0-13 0,-2-1-15 16,-4 0-16-16,-4-1-28 0,-6 2-41 0,-7-1-65 16,-2 2-144-16,4 2-364 0,9 5-985 0</inkml:trace>
  <inkml:trace contextRef="#ctx0" brushRef="#br0" timeOffset="57140.3">26388 10721 2671 0,'0'0'42'0,"0"0"15"0,0 0 11 16,37-126 7-16,-27 107-6 0,-1 6 14 0,-4 3-5 16,0 5-24-16,-1 5-13 0,-2 2-28 0,6 13-8 15,0 8 2-15,5 12 1 0,-2 11 0 0,5 9-1 16,-3 11-1-16,-1 5-6 0,-1 3-2 0,3-1-18 16,-2 0-48-16,0 1-41 0,3 0-78 15,-5-16-240-15,-4-20-1223 0</inkml:trace>
  <inkml:trace contextRef="#ctx0" brushRef="#br0" timeOffset="57432.69">28105 11637 2723 0,'0'0'26'0,"0"0"12"0,0 0 10 0,0 0 14 15,0 0 6-15,0 0-11 0,0 0-13 0,0 0-12 16,0 0-7-16,0 0-3 0,0 0 0 16,0 0-4-16,142-29-8 0,-76 32-1 0,6 1-3 15,3 3-3-15,1 0-5 0,-2 1-17 0,-5 2-23 16,-4 0-38-16,-5 0-47 0,-8 2-72 0,-11 1-155 15,-10-4-272-15,-13-2-946 0</inkml:trace>
  <inkml:trace contextRef="#ctx0" brushRef="#br0" timeOffset="57946.89">28022 11745 1830 0,'0'0'185'0,"0"0"17"0,-126-1-12 0,95 1-30 16,9 2-44-16,12 3-35 0,6-1-25 0,2 3-13 15,2 3-4-15,6 3 5 0,6 1 3 0,6 4-3 16,5 1-7-16,8 3-11 0,6 1-9 0,7 1-6 16,2 1-2-16,5 1-3 0,2 0 0 15,4-1-1-15,-3 1-3 0,3 1 2 0,-4-1-4 16,2 3 0-16,-3-3 0 0,-2 1 0 16,-3-5-3-16,-3 2-4 0,-6-2 0 0,-3-1-10 15,-6 2-3-15,-5-1 3 0,-7-1-2 0,-5 1 4 16,-8-2 5-16,-4 2-9 0,0 3-6 0,-7 0 5 15,-6 3-5-15,-4-2 1 0,-2 1 2 0,-6 0-3 16,1 1-1-16,-4-1 1 0,-2 1 1 16,1-1-12-16,-2 0 6 0,-1 0 2 0,1 1 1 15,-1-3 13-15,-1 0 1 0,3-1 2 0,2-2 4 16,-1 0 3-16,1-4 3 0,6-3 2 16,-3-3 2-16,5-3 1 0,4-1 0 0,3-2 1 15,4-1 4-15,1-4 1 0,2 2 1 0,2-2 1 16,3 0-3-16,1-1-8 0,0 1-5 0,0 0-8 15,4 2 1-15,3 1 14 0,3 2 7 0,1 2 12 16,7 4 9-16,1-1-3 0,3 3 5 0,3 3 3 16,3 1-1-16,5 0-2 0,3 1 0 15,0-1-1-15,5-2-3 0,-1-4 8 0,3-3 0 16,1-5-3-16,-2-1-1 0,3-3-7 16,-1 1-9-16,-4-4-4 0,0-1-2 0,-7-1-5 15,1-1 1-15,-6 0-1 0,1 0-3 0,0-1-1 16,-6-1-4-16,1 0-9 0,-3-3-15 0,-4 2-17 15,0-1-33-15,-5-2-47 0,0 1-69 0,0-3-165 16,-6 3-405-16,3 3-821 0</inkml:trace>
  <inkml:trace contextRef="#ctx0" brushRef="#br0" timeOffset="58122.26">28826 11807 2435 0,'0'0'53'0,"0"0"19"15,0 0 23-15,0 0 12 0,0 0-8 0,0 0-11 16,0 0-26-16,0 0-34 0,0 0-15 0,0 0-14 16,0 0-4-16,0 0 5 0,0 0-1 15,0 0 0-15,31 104-5 0,-22-58-19 0,0 4-44 16,-2 6-92-16,-2 9-157 0,-5 5-117 0,0-12-310 16,0-17-540-16</inkml:trace>
  <inkml:trace contextRef="#ctx0" brushRef="#br0" timeOffset="58584.6">28582 13427 2903 0,'0'0'110'0,"0"0"-50"0,0 0-7 15,0 0-16-15,0 0-19 0,0 0-7 0,0 0-4 16,0 0 0-16,0 0-3 0,0 0-1 15,0 0 0-15,0 0-1 0,0 0-2 0,-45 31 1 16,58-29-1-16,2-2-1 0,3 0-2 0,3 0-6 16,-1 1-12-16,3-5-6 0,1-1-5 0,0-1-1 15,0 0 2-15,-3-1-1 0,1 0 0 16,-3 0 2-16,-4-3 5 0,2 2 0 0,-6-1-1 16,-2 1 5-16,-4-1 1 0,1 1 7 0,-4 2 4 15,-1 2-1-15,-1 0-2 0,0 3-9 16,-1 0-4-16,-5 1-5 0,2 1 2 0,-2 6 11 15,1 2 9-15,-3 5 14 0,4 2 10 0,-3 2 3 16,4 2-1-16,0-1 2 0,1 3-4 0,2 3-1 16,0 1 0-16,0 3-3 0,0 2-3 15,2 1 2-15,3-2-2 0,-2-3 4 0,5-1 2 16,-1-4 3-16,-2-4 3 0,3-2 5 0,1 0 3 16,-5-4 3-16,1-2 6 0,-2-3 2 0,-3-1 1 15,1-2 5-15,-1-2 1 0,0-2 1 16,0 0 1-16,-1 0-7 0,-1 0-7 0,-4 0-10 15,1 0-3-15,-3-2-6 0,2-2-6 0,1-1-8 16,3 0-25-16,2-2-38 0,0-2-86 16,7-3-174-16,-1 3-685 0,4 2-709 0</inkml:trace>
  <inkml:trace contextRef="#ctx0" brushRef="#br0" timeOffset="58763.71">29369 13435 2772 0,'0'0'132'16,"0"0"-16"-16,0 0-21 0,0 0-10 0,0 0-27 16,0 0-27-16,0 0-11 0,0 0-12 0,0 0-7 15,134-90-9-15,-108 89-10 0,2 1-16 16,-5 0-20-16,4 0-16 0,-5 1-27 0,-1 5-38 16,-3 1-55-16,-4 0-111 0,-4 1-148 0,-3-1-205 15,-6-3-654-15</inkml:trace>
  <inkml:trace contextRef="#ctx0" brushRef="#br0" timeOffset="58898.17">29391 13536 1763 0,'0'0'372'0,"0"0"-103"0,0 0-55 0,0 0-28 15,0 0-35-15,0 0-34 0,0 0-26 0,0 0-34 16,0 0-34-16,0 0-23 0,0 0-15 16,0 0-12-16,0 0-20 0,0 0-27 0,-27-17-65 15,56 14-117-15,-7 2-239 0,-4 0-1000 0</inkml:trace>
  <inkml:trace contextRef="#ctx0" brushRef="#br0" timeOffset="59207.91">29894 13406 2214 0,'0'0'213'0,"0"0"-64"16,0 0 1-16,0 0-10 0,0 0-25 16,0 0-26-16,0 0-29 0,0 0-19 0,0 0-10 15,0 0-2-15,0 0-7 0,0 0 1 0,0 0-2 16,0 0-8-16,-50 80 2 0,50-68-4 15,0 1-3-15,6-1-1 0,3 0 4 0,1 0-9 16,1 0 0-16,3 0 1 0,4-2-6 0,2 0 4 16,2-1 1-16,-1-2-1 0,8 0-3 15,-1-5 5-15,1 0 1 0,0-2 0 0,0 0 5 16,1 0-3-16,-1-3-2 0,-1-2 3 0,-3-2 1 16,-2-1 4-16,-3-1 8 0,-4-2 4 0,-1 1 0 15,-8-3 3-15,0-2-1 0,-7 0-7 16,0-2-6-16,-3-1-6 0,-11 0-10 0,-4 1-7 0,-6 1-11 15,-2 1-17-15,-9 2-19 0,1 4-28 0,-5 2-46 16,-1 4-74-16,0 3-162 0,9 0-502 16,11 0-784-16</inkml:trace>
  <inkml:trace contextRef="#ctx0" brushRef="#br0" timeOffset="59952.5">26471 13952 2929 0,'0'0'158'0,"0"0"-49"0,0 0-43 0,0 0-23 15,0 0-8-15,0 0 8 0,0 0 5 0,0 0 1 16,0 0-9-16,23 124-10 0,-18-82 0 0,0-2-10 15,-2 1-8-15,0-1-6 0,1-3-4 16,-2 1-16-16,2-2-27 0,1-3-56 0,4 0-110 0,-3-9-300 16,-1-9-1259-16</inkml:trace>
  <inkml:trace contextRef="#ctx0" brushRef="#br0" timeOffset="61063.96">28481 13484 140 0,'0'0'524'0,"0"0"-225"16,0 0-31-16,0 0-7 0,0 0-10 0,0 0-17 15,0 0-29-15,0 0-52 0,0 0-53 16,0 0-29-16,0 0-6 0,0 0 15 0,0 0 14 15,0 0 5-15,0 51-14 0,0-34-19 0,0 2-15 16,0-2-12-16,0 0-7 0,0-1-8 0,4-2-3 16,2-1-7-16,3-2-1 0,1-1 0 15,0-4-3-15,1 1 1 0,4-3-5 0,0 0-2 16,1-4 2-16,1 0-2 0,3 0-9 0,0-6-3 16,-1-1-3-16,4 0-8 0,-3-2 11 15,-2-1 0-15,-3 0-1 0,-2-1 8 0,-2-1-3 0,-2-2 4 16,-4-1 0-16,1-1 3 0,-3 0-1 15,0-1-1-15,-1 0 3 0,0 1-4 0,-2 0 1 16,0 4 2-16,0 1-3 0,-4 4 0 0,0 1 1 16,3 4-4-16,-1 1-4 0,-3 1-3 0,2 1-5 15,-4 7 1-15,3 4 6 0,-4 4 5 16,0 4 5-16,4 6 3 0,0 3 0 0,2 3 5 16,2 4 5-16,0 0 2 0,8-1 1 15,0 3-6-15,4-1-2 0,-2 2-6 0,2-2-1 16,2 0-1-16,0-1-2 0,-1-4 0 0,2-1 0 15,-4-8 3-15,-3-4-4 0,-3-3 1 0,0-3 2 16,-2-1-4-16,-3-2 7 0,0-3 2 0,-4 0 0 16,-3-2 4-16,-3 0 1 0,-4-1 1 15,-2-3-2-15,-2-1 1 0,3 0 4 0,-1-1 0 16,4-5 5-16,-5-1 1 0,6-1-5 0,-1-2 1 16,2-1-5-16,2 0-2 0,2-2-5 0,1-1-5 15,5 0-9-15,0 2-6 0,0-2-4 0,8 1-16 16,1 0-18-16,3 2-24 0,4 0-40 15,5 2-45-15,2 4-58 0,0 1-110 0,1 3-176 16,-7 1-333-16,-5 0-241 0</inkml:trace>
  <inkml:trace contextRef="#ctx0" brushRef="#br0" timeOffset="61398.12">28959 13978 1136 0,'0'0'518'0,"0"0"-270"0,0 0-38 0,0 0-4 0,0 0-22 16,0 0-31-16,0 0-23 0,0 0-30 15,0 0-31-15,0 0-25 0,0 0-12 0,0 0-10 16,0 0-7-16,138-34-2 0,-120 34-3 0,2 0-5 16,-2 2-2-16,1 5 1 0,1-2-5 0,-4 3 2 15,-1 2-1-15,-1-1-5 0,0 2 3 16,-3 0 1-16,-1 1 1 0,-1 1 0 0,-6 1-1 16,1 1-3-16,-2 1 0 0,-2 0 1 0,-4 0 1 15,-2 0-1-15,-5-1 2 0,-4 0 0 0,-2-1 0 16,1 0 3-16,-4-3 0 0,1 0 2 15,3-3 1-15,1-2 1 0,4-3 2 0,2 0 5 16,4-2 3-16,2-1 3 0,3 0 4 0,0 0 1 16,2 0-2-16,4 0-2 0,4-4-7 0,5 0-8 15,7-2-1-15,4 1-2 0,10-1 0 0,4 2-7 16,0 0-13-16,3 0-28 0,0 2-36 16,1-2-55-16,0 1-103 0,-12-1-244 0,-11 2-1151 15</inkml:trace>
  <inkml:trace contextRef="#ctx0" brushRef="#br0" timeOffset="62002.05">29168 13823 2195 0,'0'0'230'0,"0"0"-68"0,0 0-26 0,0 0-31 0,0 0-30 16,0 0-19-16,0 0-15 0,140-84-14 16,-103 72-15-16,1 1-4 0,3 0-5 0,2 1-6 15,1 2-16-15,-1 2-31 0,-6 1-56 0,1 2-84 16,-7 0-148-16,-4 1-323 0,-14 0-904 0</inkml:trace>
  <inkml:trace contextRef="#ctx0" brushRef="#br0" timeOffset="62433.19">28594 10692 2112 0,'0'0'892'0,"0"0"-898"0,0 0-18 0,0 0 0 16,0 0 7-16,0 0 19 0,0 0 22 16,0 0 5-16,0 0-2 0,0 0 1 0,0 0-1 15,4 163-2-15,-4-98-9 0,0 6-5 0,-1 3-23 16,-4 1-57-16,4-1-104 0,-1 5-91 15,-1-18-161-15,1-18-828 0</inkml:trace>
  <inkml:trace contextRef="#ctx0" brushRef="#br0" timeOffset="62917.17">29574 12535 2701 0,'0'0'99'0,"0"0"-27"15,0 0-33-15,0 0-27 0,0 0-17 0,0 0-11 16,0 0-50-16,0 0-113 0,0 0-353 0,0 0-1089 0</inkml:trace>
  <inkml:trace contextRef="#ctx0" brushRef="#br0" timeOffset="63113.93">29964 12587 2823 0,'0'0'127'0,"0"0"-6"0,0 0-21 15,0 0-11-15,0 0-31 0,0 0-36 0,0 0-9 16,0 0-22-16,0 0-6 0,0 0 0 0,0 0-13 16,0 0-24-16,0 0-56 0,0 0-78 0,27 25-204 15,-16-16-685-15,-2-4-400 0</inkml:trace>
  <inkml:trace contextRef="#ctx0" brushRef="#br0" timeOffset="63413.59">30704 11835 2133 0,'0'0'228'0,"0"0"-92"0,0 0 5 15,0 0-20-15,0 0-23 0,0 0-16 0,0 0-6 16,0 0-12-16,0 0-7 0,156-74-11 0,-105 71-14 16,9 0-8-16,3 1-9 0,7 3-4 15,6-1-2-15,5 0-2 0,3 0-3 0,-1 5-2 16,5 1-2-16,-4 0-2 0,-2 2 1 0,-10-1-10 16,-5 3-14-16,-13 1-14 0,-9 0-22 15,-10 0-31-15,-14 1-38 0,-3 1-77 0,-10 0-139 16,-6-1-203-16,-2-5-752 0</inkml:trace>
  <inkml:trace contextRef="#ctx0" brushRef="#br0" timeOffset="63896.85">30926 11948 1973 0,'0'0'90'0,"0"0"11"16,0 0 14-16,0 0-4 0,0 0-15 0,0 0-7 15,0 0-6-15,0 0-5 0,0 0-3 0,0 0-10 16,0 0-8-16,0 0-14 0,0 0-8 15,0 0-11-15,29 103-7 0,-4-85-4 0,4 0-7 16,1 3 0-16,-1-1-1 0,-2 0-2 0,3 3 1 16,-1-1-3-16,0 1-2 0,-6 2 0 15,3 2 2-15,-4 2-1 0,-5 3 0 0,-3 2 0 16,-4 2-3-16,-2 0 0 0,-5 1 0 0,-2-1-4 16,-1 3-2-16,-1-1 1 0,-4 2-2 15,-1 1 0-15,-3-2 3 0,0 2-2 0,-1-3-4 16,0 3 2-16,-2-3-2 0,1-1-1 0,0-3 2 15,0-4 1-15,2-3 0 0,0 0 4 0,-1-2 6 16,-1-5-1-16,2-1 2 0,1-3 0 0,0-2-3 16,-1-1 1-16,0-1 4 0,-1-2-4 0,1 0-2 15,0-2 1-15,0-1-7 0,-2 0 1 16,6-1 2-16,-2-2-3 0,1-1 0 0,4-1 1 16,2 0-5-16,0-2-15 0,0 1-4 0,5 1-3 15,1 0 6-15,5 2 20 0,7-1 9 16,3 2 6-16,0-1 6 0,7 1 6 0,4 1 2 15,0-2 10-15,5 2 3 0,1 0 0 0,-1-2 1 16,3 0-4-16,0-1-4 0,2-1-6 0,3 0 6 16,-2-2-13-16,-2 0-5 0,0 0-1 15,-1-4-9-15,-2-1 6 0,-4-1 4 0,-2-2 2 16,-2 0-1-16,-1-2 0 0,-7 1-2 0,-1-2-6 16,-1-2-9-16,0-1-23 0,-4 0-44 0,-1-5-63 15,1-2-106-15,-5 5-217 0,-5 4-1006 0</inkml:trace>
  <inkml:trace contextRef="#ctx0" brushRef="#br0" timeOffset="64074.39">31864 12049 2282 0,'0'0'15'16,"0"0"32"-16,0 0 37 0,0 0 32 0,0 0 5 15,0 0-7-15,0 0-32 0,0 0-43 0,0 0-26 16,0 0-17-16,0 0-2 0,0 0 4 15,0 0 4-15,-20 65-1 0,28-25-7 0,1 3-22 16,-2 4-76-16,5 5-97 0,-3-2-189 0,-3-9-425 16,0-14-545-16</inkml:trace>
  <inkml:trace contextRef="#ctx0" brushRef="#br0" timeOffset="64701.63">31101 13732 2588 0,'0'0'215'0,"0"0"-109"0,0 0-4 0,0 0-15 16,0 0-34-16,0 0-21 0,0 0-7 0,0 0-11 15,0 0-1-15,0 0-1 0,0 0-3 16,0 0-5-16,0 0 1 0,0 0-1 0,-8 78-2 0,16-58 2 16,3-1-4-16,5 0-5 0,-2-2 0 15,4-1-5-15,0-2-4 0,4-4-1 0,-1-2-7 16,1-1-6-16,0-2-3 0,0-3-5 0,2 1-2 15,-7-1-13-15,1-2 10 0,-2 0 8 16,-4 0 10-16,-3 0 22 0,-3-5-3 0,1 1-1 16,-2-2 3-16,0-1-5 0,-4-1 3 0,1-3 0 15,-2 1-3-15,0 1 3 0,0 0-2 0,-1 1 0 16,-1 2-1-16,-3 1-5 0,1 3 0 0,1 2-4 16,-2 0 1-16,2 2 2 0,-1 6 4 15,-1 4 7-15,3 2 5 0,0 2 10 0,2 4 0 16,0 1 1-16,0 2-3 0,1 1-8 0,3 3 1 15,3-2-3-15,0 1 2 0,-2 2 0 16,2 0-2-16,-4-2 0 0,-2-1 2 0,-1-1 0 16,0-3-2-16,-1-6 1 0,-5 0 4 0,-2-2 0 15,-1-4 9-15,-2 0 3 0,-5-4 3 0,1-1 6 16,-4 0 1-16,-1-3 5 0,1-1 4 16,-2 0-3-16,3-1-4 0,-1-4-8 0,4 2-7 15,-1-1-6-15,5-2-3 0,2 1-1 0,5-1-5 16,2 1-7-16,2-1-12 0,0-1-21 0,5-1-28 15,6-1-24-15,6-1-32 0,3-2-48 16,0 0-90-16,3-1-131 0,4 2-165 0,-8 2-267 16,-7 2 207-16</inkml:trace>
  <inkml:trace contextRef="#ctx0" brushRef="#br0" timeOffset="65064.54">31545 14044 437 0,'0'0'470'0,"0"0"-45"16,0 0-51-16,0 0-44 0,0 0-53 15,0 0-62-15,0 0-59 0,0 0-52 0,0 0-41 16,0 0-18-16,0 0-7 0,0 0 2 0,0 0 4 15,0 0-4-15,25 38-12 0,-19-21-6 0,-1 0-9 16,6 3-4-16,-1-3-1 0,4-1-2 16,-2 1 2-16,1-2-5 0,-1 0-6 0,2 1-5 15,0-3-10-15,-2 0-9 0,4 1-13 0,-3-3-5 16,-2-3-5-16,4 1 1 0,-7-7 6 16,-1 2 5-16,2-3 10 0,-7-1 11 0,3 0 10 15,-5 0 2-15,1-3 3 0,-1-3-1 0,0-1-2 16,0-2 4-16,0-1 3 0,0-2-1 0,0-1 0 15,0 1 1-15,0-4-6 0,2 2 4 16,-1 0 3-16,0 2-1 0,0 0 6 0,3 4-2 16,-3 0 5-16,0 3 13 0,-1 3 14 0,1 1 10 15,-1 1 1-15,0 0-6 0,1 0-14 0,-1 0-5 16,6 3 3-16,-4 2 2 0,1 2 7 0,2 1-2 16,0 2-6-16,1 1-7 0,2 0-4 0,0 2-8 15,3-1-5-15,1 1-1 0,0-2-11 16,1 0-23-16,5-2-35 0,2 0-50 0,0-3-91 15,4-1-198-15,-5-3-585 0,-6-1-448 0</inkml:trace>
  <inkml:trace contextRef="#ctx0" brushRef="#br0" timeOffset="65265.61">32114 14038 1568 0,'0'0'416'0,"0"0"-306"16,0 0-16-16,0 0-25 0,0 0-21 0,0 0-11 15,0 0-1-15,0 0-1 0,0 0-5 0,0 0-15 16,143-87-13-16,-108 84-2 0,2 2 0 16,-4 0-2-16,1 1 0 0,-7 0 12 0,-7 0-6 15,-1 0-6-15,-7 2-17 0,3 1-43 0,-4 0-38 16,0 2-39-16,-4 2-47 0,-3 3-53 0,-4 1-51 16,-12 4-67-16,-9 2-72 0,-9-2-63 15,5-3 337-15,11-5 155 0</inkml:trace>
  <inkml:trace contextRef="#ctx0" brushRef="#br0" timeOffset="65357.17">32149 14139 900 0,'0'0'543'0,"0"0"-133"16,0 0-116-16,0 0-72 0,0 0-65 0,0 0-62 16,0 0-44-16,0 0-37 0,0 0-16 15,0 0-35-15,0 0-76 0,0 0-179 0,130-27-390 16,-111 24-865-16</inkml:trace>
  <inkml:trace contextRef="#ctx0" brushRef="#br0" timeOffset="65663.69">32705 13998 2443 0,'0'0'150'16,"0"0"-50"-16,0 0 14 0,0 0 15 0,0 0 4 15,0 0-19-15,0 0-20 0,0 0-21 0,0 0-16 16,0 0-16-16,0 0-15 0,0 0-6 16,0 0-8-16,-91 52-6 0,88-40 0 0,-1 2-4 0,4 0-2 15,0 1-1-15,2-1-3 0,5-1-1 16,1 1-3-16,4 0 1 0,-1 0-5 0,7-1-7 15,1-3-1-15,2 0-5 0,1-1 0 0,5 0 8 16,-3-2 1-16,3-4 4 0,-2 1 6 0,3-3 5 16,-5-1-1-16,0 0 2 0,-3 1 3 15,-2-6-2-15,-2-1 6 0,-4-3 4 0,-4 0-3 16,-2-3 1-16,-3-1-4 0,-3-2-7 16,0-2-8-16,-8-1-11 0,-4-3-25 0,-4 1-32 15,-5-1-49-15,-5-2-76 0,0 1-158 0,3 6-399 16,7 3-848-16</inkml:trace>
  <inkml:trace contextRef="#ctx0" brushRef="#br0" timeOffset="65985.7">31456 10796 2046 0,'0'0'844'0,"0"0"-779"0,0 0-1 0,0 0-17 16,0 0-15-16,0 0-21 0,0 0-7 15,0 0 4-15,0 0-1 0,0 0 1 0,0 0 5 16,0 0 2-16,0 0-4 0,0 0 2 0,38 170-1 16,-33-107-11-16,3 5 0 0,2 4-12 15,1 6-44-15,0 2-80 0,-1 2-191 0,-1-19-605 16,-5-23-721-16</inkml:trace>
  <inkml:trace contextRef="#ctx0" brushRef="#br0" timeOffset="68896.93">4093 13246 2763 0,'0'0'106'0,"0"0"5"0,0 0-18 15,0 0-10-15,0 0-14 0,0 0-10 0,0 0-16 16,0 0-14-16,0 0-6 0,0 0-8 0,0 0-7 16,0 0 0-16,73-27-4 0,-47 24-3 0,2 0 2 15,5-1 2-15,3 3-3 0,0-1 0 16,4 0-9-16,0 1-22 0,0 1-17 0,0 0-33 0,-1 1-55 16,1-1-18-16,1 4-29 0,-2 2-66 15,-3-2-143-15,-9 1-317 0,-13-3-748 0</inkml:trace>
  <inkml:trace contextRef="#ctx0" brushRef="#br0" timeOffset="69070.18">4284 13580 1918 0,'0'0'285'0,"0"0"-60"0,0 0-76 0,0 0-49 15,0 0-26-15,0 0-1 0,0 0-3 0,0 0-7 16,0 0-21-16,0 0-18 0,152-32-13 15,-104 24-8-15,0-2-4 0,6 1-31 0,2-1-53 16,5 0-70-16,0 0-68 0,-13 6-205 0,-17-1-1099 0</inkml:trace>
  <inkml:trace contextRef="#ctx0" brushRef="#br0" timeOffset="69884.86">7485 12498 2757 0,'0'0'65'0,"0"0"11"16,0 0 1-16,0 0-16 0,0 0-30 0,0 0-14 15,0 0-5-15,0 0 5 0,0 0 7 0,0 0 1 16,0 0 0-16,-31 147-5 0,41-91-3 16,1 3-7-16,4 0-3 0,1 0-4 0,3-2-4 15,2-1 3-15,1-1-4 0,2-2-9 0,-1-5-24 16,-1-5-38-16,0-5-51 0,-1-5-78 16,2-3-145-16,-6-1-232 0,-3-8-416 0,-8-5 118 0</inkml:trace>
  <inkml:trace contextRef="#ctx0" brushRef="#br0" timeOffset="70147.35">6875 13875 2344 0,'0'0'93'0,"0"0"-44"0,0 0 14 15,0 0 14-15,0 0 18 0,0 0 19 0,0 0 0 16,122-64-18-16,-71 49-18 0,7-2-20 0,6-1-14 15,5-3-15-15,3 2-6 0,8-4-7 16,-2 1-7-16,-1 3-3 0,3-1-2 0,-6 2 0 0,-3 2-2 16,-2 0 5-16,-7 0-7 0,-2 1-2 15,-3 3-2-15,-3 0-11 0,-4 1-8 0,-6 4-13 16,-2 2-20-16,-5 4-21 0,-6 2-11 0,-5 2-21 16,-9 5-47-16,1 2-77 0,-8 4-147 15,-2-1-304-15,-6-4-778 0</inkml:trace>
  <inkml:trace contextRef="#ctx0" brushRef="#br0" timeOffset="70713.72">7016 14757 1650 0,'0'0'1123'0,"0"0"-1086"16,0 0 5-16,0 0-7 0,0 0-20 0,0 0-9 16,0 0-5-16,0 0 7 0,0 0 11 0,0 0 6 15,0 0 6-15,0 0-3 0,0 0-3 16,0 0-8-16,92 83-3 0,-63-59-3 0,0-2-9 15,-3 0 5-15,0-1-4 0,-2-2 0 0,3-1 4 16,-4-4-3-16,0-6-1 0,1-2 2 16,-3-2 0-16,-1-3 3 0,-5-1 0 0,3-4 5 15,-6-3-8-15,3-4 2 0,-4-1 4 0,0-6-5 16,-2 0 1-16,1-5-7 0,-4-4-11 0,2 0-3 16,1-2 0-16,-7-1-1 0,3 0-5 0,-5 0 4 15,0 0-5-15,-4 0-5 0,-2-2 3 16,-3 0-8-16,-1 0 3 0,0-1 4 0,-2 3 5 15,2-3 10-15,1 4 2 0,0 4 3 0,0 3 3 16,2 4 0-16,4 3 4 0,-2 3 2 16,1 3 2-16,4 1 4 0,0 1-4 0,4 0-1 15,3-1 2-15,7-2 1 0,4-1 8 0,10-2 5 16,9-2 2-16,6-3 4 0,6 1 3 16,6 0 0-16,5 1-2 0,6-1-2 0,-1 2-8 15,3 1-5-15,-4 2-4 0,-2 3-6 0,-2 2-2 16,-3 3 2-16,-6 0-3 0,-6 2 1 0,-3 2-5 15,-3 0-1-15,-2 0-13 0,-5 6-22 0,-2-1-24 16,-5 3-51-16,1 1-78 0,-7 3-158 0,-5-2-355 16,-4-3-883-16</inkml:trace>
  <inkml:trace contextRef="#ctx0" brushRef="#br0" timeOffset="71234.04">8154 14702 2855 0,'0'0'70'0,"0"0"-19"16,0 0-10-16,0 0-20 0,0 0-3 16,0 0 0-16,0 0 3 0,0 0-3 0,0 0-1 15,0 0 1-15,0 0-11 0,0 0 1 16,-22 135-3-16,25-112 0 0,-1-1 2 0,4 0-3 15,-2 0-2-15,3-3-3 0,1-1 1 0,-4-1-1 16,3-5 3-16,-4-4 0 0,3-2 1 0,-4-4 0 16,-1-1 0-16,0-1 7 0,-1 0 3 15,0 0 7-15,0-5-2 0,1-5-5 0,-2-3-4 16,1-6-6-16,0-2 4 0,0-4-3 0,-1-1 1 16,-5 0 1-16,1-4-4 0,-3 1 3 0,0-1-3 15,2 0 0-15,-2 0 0 0,1 2 2 16,4 0-1-16,2 3-1 0,1 3-6 0,0 5-5 15,3 4 1-15,5 2 1 0,2 5 1 0,1 4 6 16,2 2-1-16,4 0-1 0,3 9 2 0,2 4 4 16,7 3-2-16,2 3 3 0,0 4-2 15,5 0-5-15,-3 2 1 0,0 0 1 0,-1 3-1 16,3 1 0-16,-3 0 5 0,-1 1-7 0,0-4 4 16,-3-6 4-16,-3-4-1 0,-1-5 6 0,-3-4-3 15,-5-3 1-15,0-2 3 0,-3-2 13 0,-3-2 8 16,-2-3 4-16,0-6 8 0,-2-4-10 15,2-3-3-15,-3-5-9 0,0-4-8 0,-3-3-7 16,2 0 0-16,-3-4 3 0,-1 0-4 0,-1-4 2 16,-2 1-8-16,1-4-10 0,-2-2-14 0,-1 1-30 15,3-3-37-15,1-2-69 0,1-4-77 16,0 12-256-16,-1 10-1215 0</inkml:trace>
  <inkml:trace contextRef="#ctx0" brushRef="#br0" timeOffset="71478.12">10853 13306 2879 0,'0'0'117'0,"0"0"-93"0,0 0 0 0,0 0-1 0,0 0-1 16,0 0 14-16,-135 53 6 0,104-28-5 0,1 4-6 15,-3 0-9-15,3 2-12 0,-1 1-2 16,1 2-6-16,1-2-2 0,0-1-4 0,3-3-5 16,-2-2-26-16,7-1-36 0,-1-3-50 0,3-2-79 15,3-3-106-15,1-3-146 0,5-6-240 0,2-2-695 16</inkml:trace>
  <inkml:trace contextRef="#ctx0" brushRef="#br0" timeOffset="71664.7">10238 13594 1221 0,'0'0'241'0,"0"0"31"0,0 0-12 16,0 0-30-16,0 0-13 0,0 0-28 0,0 0-38 16,0 0-32-16,0 0-19 0,0 0-23 0,135 46-17 15,-104-28-14-15,4 1-19 0,0 2-1 0,3 2-7 16,0-2-6-16,-2 3 3 0,1 0-7 16,-3-3-3-16,1-2-6 0,0-2-14 0,-3-5-31 15,4-1-35-15,-3-5-35 0,4-5-51 0,-4-1-90 16,0-6-173-16,-9-1-396 0,-10 1-544 0</inkml:trace>
  <inkml:trace contextRef="#ctx0" brushRef="#br0" timeOffset="71998.88">10453 13097 888 0,'0'0'970'15,"-136"-20"-736"-15,63 18 31 0,2 2-42 0,12 14-53 16,8 7-20-16,2 7-15 0,8 5-15 0,2 8-14 15,9 5-17-15,9 5-14 0,11 6-17 16,9 4-20-16,7 3-3 0,11 1-13 0,11-1-2 16,9-1 4-16,7-4-12 0,6-4 2 0,5 0-3 15,5-5-5-15,2-4-1 0,5-7 2 16,1-10-2-16,0-9-1 0,2-9 4 0,-2-10-2 16,3-3 0-16,-5-12 0 0,-2-4-4 0,-2-6 1 15,-5-4-3-15,1-3 2 0,1-3 0 0,0-4 1 16,-1-3 1-16,-4-2-2 0,-7-2 2 0,-11 1-1 15,-8-3-1-15,-12-3 0 0,-9-3 0 0,-7-3-4 16,-8-2-1-16,-18-3-1 0,-12 3-6 16,-13 2-3-16,-14 2 0 0,-10 6-9 0,-9 6 0 15,-12 7-14-15,-5 7-18 0,-5 9-18 0,1 8-32 16,0 9-39-16,9 3-61 0,11 13-156 0,27-3-508 16,20-1-772-16</inkml:trace>
  <inkml:trace contextRef="#ctx0" brushRef="#br0" timeOffset="73246.98">10470 14444 1966 0,'0'0'276'16,"0"0"-87"-16,0 0-12 0,0 0-24 15,0 0-25-15,0 0-21 0,0 0-36 0,0 0-29 16,0 0-22-16,0 0-13 0,0 0 0 0,0 0-1 15,0 0 5-15,0 0 2 0,23 49 0 0,-10-20 7 16,0-1-10-16,-3 0-1 0,0-1-1 16,0 2-7-16,1-2 5 0,-4-1-3 0,1 1-1 15,0-1 0-15,-2 2-2 0,-2-2 1 0,0-2 2 16,0-3-3-16,-2-3 0 0,-1-7 5 0,-1-3-4 16,0-4 5-16,2-1 1 0,-1-2-4 0,-1-1 3 15,0 0 3-15,0 0-1 0,2-2-1 16,1-4 0-16,-1-3-9 0,2-1 0 0,1-6 5 15,0-1-3-15,1-2 1 0,3-3-1 0,-1-2-3 16,-1 1 1-16,2-3 5 0,1 0-1 0,-2-2-2 16,2 2 1-16,0-1-7 0,-2 2 0 0,-2 2 6 15,0 3-4-15,-2 4 4 0,1 4 0 16,-4 1 0-16,-1 3 2 0,0 3 5 0,0 2-3 16,0 2-2-16,0 1-1 0,0 0-2 0,-1 0-4 15,-1 0-2-15,1 3-1 0,-1 4-3 16,1 4 11-16,1 0 7 0,0 4 1 0,0 0 4 15,4 2-1-15,2 2 1 0,0-1 1 0,0-1 2 16,0 3-1-16,5-3-1 0,-2 0-5 16,0 0 0-16,3 0-6 0,0 0 1 0,2 0 0 15,1 1-8-15,4-2 0 0,0-1-16 0,2 0-27 16,3-2-48-16,1-4-83 0,2 0-179 0,-6-5-501 16,-6-1-799-16</inkml:trace>
  <inkml:trace contextRef="#ctx0" brushRef="#br0" timeOffset="73463.49">11216 14563 2677 0,'0'0'125'16,"0"0"-2"-16,0 0-12 0,0 0-23 0,0 0-10 16,0 0-13-16,0 0-13 0,0 0-14 0,0 0-14 15,0 0-8-15,0 0-6 0,0 0-3 0,132-60-4 16,-106 55 0-16,-1 1-2 0,2-1-4 15,1 0-5-15,0 1-18 0,0 0-27 0,2 0-39 16,-3 2-57-16,-3 2-83 0,-2 0-171 0,-4 0-410 16,-10 0-785-16</inkml:trace>
  <inkml:trace contextRef="#ctx0" brushRef="#br0" timeOffset="73642.19">11253 14671 2340 0,'0'0'188'0,"0"0"-37"0,0 0-22 0,0 0-19 16,0 0-13-16,0 0-19 0,0 0-15 0,0 0-14 16,0 0-9-16,0 0-7 0,0 0-7 0,0 0-4 15,0 0-8-15,124 16-7 0,-92-14 0 16,5-6-9-16,-1-1-11 0,2 1-23 0,2-2-37 16,3 0-42-16,0 0-59 0,0-1-107 0,-2 0-207 15,-8 0-381-15,-12 2-434 0</inkml:trace>
  <inkml:trace contextRef="#ctx0" brushRef="#br0" timeOffset="73820.17">12055 14376 1854 0,'0'0'262'15,"0"0"-61"-15,0 0-23 0,0 0-18 16,0 0-38-16,0 0-18 0,0 0-23 0,0 0-8 16,0 0 0-16,0 0-5 0,0 0-3 0,0 0-11 15,0 0-14-15,0 0-13 0,10 146-10 16,-4-106-10-16,1 2-6 0,4 5-1 0,-4 3-4 15,3 0-12-15,-2-1-23 0,0-2-44 0,0-3-65 16,2-5-108-16,-2-11-255 0,-1-10-1152 0</inkml:trace>
  <inkml:trace contextRef="#ctx0" brushRef="#br0" timeOffset="75010.27">10678 11922 1334 0,'0'0'286'0,"0"0"20"16,0 0-38-16,0 0-50 0,0 0-35 15,0 0-37-15,0 0-29 0,0 0-27 0,0 0-24 16,0 0-24-16,0 0-13 0,0 0-15 0,0 0-9 16,-26-14-1-16,24 27-4 0,-3 6 11 0,3 7 5 15,-3 8 7-15,1 3 1 0,3 5-4 16,-2 3-1-16,-1 0-6 0,2-2 0 0,0 1-2 16,0-2-2-16,-1-2-3 0,2-5-3 0,-1-2 1 15,4-8 0-15,-2-6 4 0,0-5 3 16,0-7-3-16,0-3 2 0,0-3 5 0,0-1 6 0,1 0 8 15,0-4 1-15,1-6-3 0,0-5-10 16,-1-6-8-16,-1-5-4 0,1-3-5 0,-1-1-1 16,0-1-4-16,0 0 0 0,0-1 0 0,-1 0 2 15,-2-1-2-15,-1-2 3 0,0-2 0 0,-1-2 1 16,1-3 3-16,-2 3 0 0,2 4-2 0,1 3 0 16,0 9 1-16,2 8 1 0,1 4 1 15,0 6-1-15,0 4-6 0,0 1-11 0,0 1-3 16,3 9-5-16,2 4 9 0,5 6 10 0,6 7 5 15,0 5 6-15,5 6-2 0,1 1 0 16,3 2-3-16,2-1 0 0,-2 0 0 0,4-3-1 16,-1-4 2-16,-1-2-3 0,0-4 0 0,-2-3 2 15,0-5-1-15,0 0 7 0,-2-6-4 16,-2-2 2-16,-4-4 1 0,-1-4-1 0,-5-3 7 16,-2 0 3-16,-1-2 6 0,-4-6 6 0,-1-5-3 15,-2-1-3-15,1-5-3 0,-2-3-6 0,0-2-3 16,0-2 1-16,-4 0-5 0,-1-2-1 0,-3-1 2 15,0 1-2-15,-1-2-3 0,2 0 1 0,-2-1-3 16,2 0 1-16,1 2-1 0,1 4-1 16,2 3 0-16,0 4 0 0,2 6 0 0,-1 4-1 15,2 3-2-15,0 3-4 0,0 2-6 0,0 0-5 16,0 0-3-16,0 0-2 0,0 0-2 0,0 2 3 16,0 3 3-16,0 2 5 0,4 1 6 15,1 2 0-15,0 1 1 0,1-1 0 0,-2-1 1 16,4-1 1-16,-6 0 4 0,2-2 0 0,0-1 0 15,-3-1 4-15,3 0-2 0,-3-1 1 0,1-1-1 16,-2 0-2-16,2 1 2 0,-2-2 0 16,1 0 2-16,-1-1-4 0,0 1 1 0,0-1-2 15,0 1 1-15,0-1 0 0,0 2 1 0,0-2-2 16,0 0-1-16,-1 1 1 0,-1-1-2 16,2 0 4-16,0 0 3 0,-1 0-1 0,1 1-2 15,0-1 2-15,-1 0-1 0,1 0-2 0,0 0 0 16,-1 0-11-16,1 0-6 0,-1 0-7 0,1 0-12 15,-2 0-10-15,1 0-14 0,0 0-9 0,1 0-9 16,-2 1 1-16,0-1-5 0,1 1-7 0,-3-1-13 16,3 1-18-16,-3 1-20 0,2-2-26 15,-2 1-16-15,1 0-13 0,-2 0-21 0,1 0-16 16,-3 2-25-16,0-1-37 0,-2 3-62 16,3-3-131-16,1 0 481 0</inkml:trace>
  <inkml:trace contextRef="#ctx0" brushRef="#br0" timeOffset="83931.54">10493 12101 2406 0,'0'0'9'0,"0"0"-5"0,0 0 3 0,0 0 12 16,0 0 13-16,0 0 11 0,0 0 3 0,0 0 1 15,-25 134-4-15,39-107 6 0,6 1 0 16,5-3-4-16,1-1 0 0,4-3-12 0,1-5-6 15,3-3 0-15,1-5-1 0,-2-6-1 0,4-2-3 16,-4-6-4-16,-2-4-5 0,1-4-4 0,-3-3-7 16,-1-3-9-16,-2-2-8 0,-2-1-5 0,-5-1-4 15,-1 0-1-15,-4-1-5 0,-4-3-7 16,-4-1-5-16,-5-2-6 0,-1-1 2 0,-2-1 1 16,-8-1 9-16,-8 2 8 0,-3 1 12 0,-3 1 3 15,-6 4 7-15,-1 5 3 0,-3 3-1 16,-3 8 6-16,2 6 0 0,-3 3 5 0,-2 12 10 15,0 4 5-15,-2 6 6 0,-3 5 5 0,1 5 6 16,2 2 2-16,-2 4 4 0,6 0-3 0,6-1-8 16,7-3-4-16,10-4-12 0,7-2-9 15,6 0-2-15,2-2-6 0,11-1 1 0,1 1 5 16,8-5-1-16,2 0 3 0,6-6 3 0,3-2 3 16,8-6-1-16,1-4-1 0,1-2 0 0,2 0-4 15,3-7 2-15,0-4-3 0,-2 0-6 16,-1-3-6-16,0-1-6 0,-4-1 4 0,-4-3 0 0,-4 1 3 15,-3-1-1-15,0-1-6 0,-6 0-1 16,-4 2-1-16,-4 1 4 0,-6 3 7 0,-4 4 3 16,-3 3-4-16,-1 3-3 0,-3 3-8 0,-5 0-6 15,-5 1-2-15,0 1-6 0,-6 5 4 0,-5 6 5 16,-3 3 9-16,-4 3 9 0,0 0 3 16,-2 1 7-16,4 0 1 0,-1-2 7 0,2-1-1 15,3-2-2-15,6-1-4 0,4-3-8 0,5-2 0 16,5-1-7-16,1-2-3 0,2-1-1 15,2 0-3-15,0-1 0 0,2 0 2 0,2-1 1 16,1-1 1-16,3 0 5 0,1-1 2 0,3 0 5 16,-1 0 3-16,1-1 1 0,0-4-1 0,0 0 2 15,-1-2-1-15,-1-2 1 0,-3 1 5 0,0 1 2 16,-4-3 4-16,-2 2 5 0,-1-1-1 16,0 1-2-16,-6-1-10 0,-4 0-9 0,-3 1-10 15,-2 0-4-15,-4-1-3 0,-3 0-5 16,1 3-6-16,-3 2-14 0,-2 1-21 0,5 1-38 0,-1 2-36 15,1 0-105-15,7 0-230 0,4 0-795 0</inkml:trace>
  <inkml:trace contextRef="#ctx0" brushRef="#br0" timeOffset="84669.74">11425 12176 1500 0,'0'0'176'0,"0"0"12"0,0 0 3 15,0 0-20-15,0 0-20 0,0 0-22 0,0 0-31 16,0 0-23-16,0 0-25 0,0 0-26 16,0 0-18-16,0 0-14 0,0 0-10 0,0 0 2 15,-6-51 6-15,12 56 0 0,1 4 12 0,1 0 3 16,3 3-2-16,1-1 2 0,0 3-1 0,-1-2 0 15,-1 2-1-15,2 1 3 0,-1-2-4 16,-3 1-2-16,1-1 2 0,-2 0-7 0,0-1 7 0,0-1 0 16,-3-2 0-16,2-2 3 0,-2 0-2 15,0-2 4-15,-3-3 1 0,0 1 9 0,-1-3 1 16,1 0 4-16,-1 0 2 0,0 0 4 0,0 0-3 16,0-5-4-16,-1-1-6 0,1-2-14 15,0-1-1-15,0-2-2 0,0-2-4 0,3-4 2 16,-1 0-4-16,3-1-3 0,1 1 0 0,3-1 4 15,0 2-8-15,3 1 0 0,1 4-3 0,0 0-4 16,1 4 9-16,0 3 7 0,1 2 6 16,-5 4 8-16,1-2-3 0,1 4 3 0,0 6-1 15,1 2 2-15,0 3 6 0,-2 3 0 0,1 3 0 16,-2 4 0-16,-1 0-6 0,2 4-3 0,-3 1 1 16,-2 0-3-16,0 1 0 0,1 1 1 15,-2 1-7-15,2 2 0 0,0-2-13 0,0-1-38 16,2 2-81-16,3-3-155 0,-4-9-315 0,0-8-966 0</inkml:trace>
  <inkml:trace contextRef="#ctx0" brushRef="#br0" timeOffset="89183.03">13110 12722 1304 0,'0'0'122'0,"0"0"4"0,0 0 38 16,0 0 23-16,0 0 3 0,0 0-12 16,0 0-30-16,0 0-33 0,0 0-41 0,0 0-24 15,0 0-14-15,0 0-8 0,0 0 1 0,-135-19 7 16,104 48 10-16,-2 6-1 0,-5 8 5 15,2 8 4-15,-1 5-4 0,-4 7 7 0,3 7-2 16,2 8-10-16,1 5-5 0,5 6-12 0,7 5-6 16,6 0-2-16,9-3 0 0,7-5-2 0,5-3-2 15,13-5-1-15,7-5-2 0,4-6-1 16,5-2-2-16,3-7-1 0,0-8-3 0,-1-2 1 16,1-6 0-16,-3-2-4 0,1-1 0 0,1 1 0 15,-3-6 0-15,0 0-9 0,0-5-8 16,-4-2-16-16,1-4-27 0,-8-4-47 0,-1-6-60 15,0-4-63-15,-3-3-109 0,-5-3-223 0,-5-1-1017 0</inkml:trace>
  <inkml:trace contextRef="#ctx0" brushRef="#br0" timeOffset="89482.21">13260 13469 2016 0,'0'0'367'15,"0"0"-244"-15,0 0 19 0,0 0-5 0,0 0-28 16,0 0-11-16,0 0-28 0,0 0-18 0,0 0-14 16,0 0-2-16,0 0 4 0,0 0 1 0,0 0 2 15,0 0-8-15,94 142-2 0,-88-87-2 0,1 1-6 16,-1-1 0-16,-1-2-8 0,1-3-5 15,-1-1-2-15,-2-2-5 0,4-4-2 0,-4 0-3 16,3-3-4-16,-3-2-15 0,4-3-22 0,-3-2-21 16,4 0-34-16,-1-6-27 0,2-2-35 0,0-5-77 15,2-3-145-15,0-6-294 0,-6-4-900 0</inkml:trace>
  <inkml:trace contextRef="#ctx0" brushRef="#br0" timeOffset="89850.77">13889 13790 1876 0,'0'0'171'0,"0"0"21"0,0 0-28 16,0 0-35-16,0 0-18 0,0 0-27 0,0 0-16 15,0 0-7-15,0 0-3 0,0 0 2 0,0 0-3 16,0 0-3-16,-66 118-3 0,61-94-12 15,6-1-4-15,-1 0-10 0,0-1-7 0,5-1-5 16,-1-2-4-16,4-1 0 0,3-1-3 0,-1-2 0 16,2-3-5-16,3-1 1 0,-2-3 4 0,2-1-5 15,0-3 3-15,1 0-2 0,-1-2-3 16,3-2 2-16,-5 0 1 0,4-4 1 0,-4 0-1 16,0-3 2-16,1 0-4 0,-3-1 0 0,0-1 2 15,-2-3-2-15,-4 0 1 0,1-3 2 0,-5-1-4 16,1-2 1-16,-2 0-3 0,-3-1-7 15,-5 0-5-15,-1 0-9 0,-1 0-4 0,-2 1-8 16,-3 1-11-16,0 0-12 0,-3 1-25 0,0 2-25 16,0 2-41-16,-1-2-54 0,0 1-37 0,1-1-112 15,6 4-194-15,3 3-870 0</inkml:trace>
  <inkml:trace contextRef="#ctx0" brushRef="#br0" timeOffset="90182.07">14091 13567 1197 0,'0'0'468'16,"0"0"-373"-16,0 0 48 0,0 0 28 0,0 0 23 15,0 0-6-15,0 0-34 0,0 0-26 0,0 0-24 16,0 0-23-16,0 0-15 0,80 126-14 0,-59-114-11 16,2 1-8-16,2-2-6 0,0 1-2 15,3-3-3-15,1-1-5 0,0-1-3 0,1-1-6 16,1 0 0-16,1 0-1 0,-1-1-4 0,0 0 2 15,-2-2-2-15,-4 1-1 0,1-2 2 0,-4 1 0 16,-2 2-1-16,-1 0-1 0,-6 1-1 16,3 0-2-16,-5 3 1 0,-2-1 1 0,-4 5-2 15,1 5 2-15,-5 4-1 0,-1 4-1 0,-8 5-1 16,-2 2 1-16,-3 3 1 0,-6 1 1 0,-2 0 1 16,-1-1 1-16,-5 0-2 0,5 0 1 15,-5-2 1-15,5-4-1 0,1-2 0 0,1-2-1 16,2-4-5-16,6-2-17 0,3-5-24 0,6-1-45 15,3-4-70-15,0-2-134 0,1-2-301 0,1-2-1033 0</inkml:trace>
  <inkml:trace contextRef="#ctx0" brushRef="#br0" timeOffset="90504.19">14972 14144 2051 0,'0'0'215'0,"0"0"-52"0,0 0-44 0,0 0-16 0,0 0 3 15,0 0 8-15,0 0-5 0,0 0-18 16,0 0-28-16,0 0-21 0,0 0-10 0,125-22-13 15,-93 20-5-15,4-2 0 0,3 0-6 0,-2-1 1 16,3 0-1-16,2 0-2 0,-2 0-2 16,3 0 0-16,-5 1-1 0,1 0-3 0,-1 1 3 15,-4 0-10-15,1 1-8 0,-3-1-18 0,-2 2-32 16,-5-1-35-16,0 1-51 0,-4-2-103 0,-8 1-210 16,-4 1-883-16</inkml:trace>
  <inkml:trace contextRef="#ctx0" brushRef="#br0" timeOffset="90697.96">15244 13777 2621 0,'0'0'113'16,"0"0"-3"-16,0 0-29 0,0 0-6 0,0 0 6 16,0 0 3-16,0 0 2 0,-27 133-12 15,34-93-22-15,3 3-19 0,-3 5-13 0,3 1-12 16,1 0 1-16,-2 2-5 0,1-1-19 0,1-2-31 15,-1-2-51-15,6-4-88 0,-2-2-178 0,0-9-420 16,-4-14-882-16</inkml:trace>
  <inkml:trace contextRef="#ctx0" brushRef="#br0" timeOffset="91280.54">16256 14354 1866 0,'0'0'251'0,"0"0"-16"16,0 0-65-16,0 0-36 0,0 0-21 0,0 0-18 15,0 0-17-15,0 0-15 0,0 0-16 16,0 0-5-16,0 0-9 0,0 0-8 0,0 0-6 16,0 0-6-16,98 5-2 0,-79-5-1 0,1 0 2 15,1 0 0-15,0-2-6 0,-1-1 0 16,1-2-3-16,1 0 0 0,-2 0 2 0,1-2-3 15,0 1-1-15,-3-2-4 0,0-1 5 0,-4 1 2 16,-2 0 2-16,-2-2 7 0,-1 2-8 16,-1 0 1-16,-5 1 1 0,-2 0-3 0,-1 0 3 15,0 1 1-15,-4-2-3 0,-6 2-1 0,-1-1 0 16,-7 2-1-16,2 2-4 0,-5 3 3 0,-3 0-4 16,1 4 0-16,-4 6 4 0,0 2 1 15,0 4 3-15,-1 3 3 0,0 3 6 0,3 2 1 16,3 1 5-16,-2 1 0 0,7 1-5 0,1 0-1 15,5 1-2-15,7 2 0 0,4 0-2 0,0 3 3 16,8 2-3-16,9 2 2 0,4-3 4 0,7 0-7 16,2-6 1-16,1-4-3 0,2-3-5 15,1-8 2-15,1-4 0 0,-1-4-2 0,3-4-10 16,2 0-7-16,-4-3-14 0,3-6-12 0,-4-4-11 16,2 0-20-16,-3-2-20 0,-3-1-37 0,1-1-58 15,-5-2-133-15,-9 4-298 0,-4 3-1008 0</inkml:trace>
  <inkml:trace contextRef="#ctx0" brushRef="#br0" timeOffset="91682.11">16376 13598 1300 0,'0'0'528'0,"0"0"-415"15,0 0 40-15,0 0 14 0,0 0-1 0,0 0-6 16,0 0-31-16,98-121-23 0,-78 106-26 0,-2 1-26 16,3 2-12-16,1-1-10 0,-1 5-9 15,-1-1-1-15,0 2-6 0,-5 1-5 0,3 3 0 16,-6 0-5-16,-2 2-2 0,1 1-2 0,-3 0-1 16,-3 5-1-16,0 3-1 0,-3 4 2 0,-2 3-3 15,0 4 4-15,0 5 2 0,-9 4-2 16,-1 3 1-16,-3 1 0 0,-4-2-1 0,2-4 1 15,-1-2 2-15,2-6-1 0,2-1 0 0,-1-4 2 16,3-1-3-16,3-3 3 0,0-2-1 0,3-1 0 16,-2-2-1-16,6-1 0 0,0 0 0 0,0-1 0 15,0 0 3-15,7 1 0 0,2-1 1 16,2-1 2-16,3-1 1 0,6 0-4 0,6 0-1 16,0-1-2-16,4-3-7 0,5 1-10 0,-1-2-16 15,3 1-26-15,1-2-15 0,6 2-14 16,2-2-28-16,4-1-46 0,2 0-138 0,-11 0-276 15,-12 2-992-15</inkml:trace>
  <inkml:trace contextRef="#ctx0" brushRef="#br0" timeOffset="91898.34">17097 13483 1659 0,'0'0'171'0,"0"0"30"15,0 0-8-15,0 0-13 0,0 0-7 0,0 0-17 16,0 0-28-16,0 0-32 0,0 0-28 0,0 0-24 15,0 0-18-15,0 0-3 0,0 0 0 16,0 0 0-16,-12-31 2 0,37 29-4 0,7-1-6 16,1 1-5-16,2 1-4 0,1 0-4 0,0 0 0 15,3 2 1-15,2-2-2 0,-2 1 1 16,-1 0-5-16,-3 0-11 0,-2 0-19 0,-5 3-29 16,-7 2-40-16,-2-1-54 0,-8 2-90 0,-2 1-113 15,-5-1-267-15,0-3-911 0</inkml:trace>
  <inkml:trace contextRef="#ctx0" brushRef="#br0" timeOffset="92080.65">17268 13569 2216 0,'0'0'108'0,"0"0"12"0,0 0 8 0,0 0 13 16,0 0 5-16,0 0-14 0,0 0-36 0,0 0-27 15,0 0-22-15,0 0-22 0,-25 127-6 0,25-107-6 16,3 0-6-16,-1 1-4 0,0 1 1 0,2-1-5 15,0 0-14-15,2-1-17 0,-1 0-46 0,-2 1-43 16,4-3-51-16,-2-2-82 0,2-2-132 16,-1-5-298-16,-3-3-843 0</inkml:trace>
  <inkml:trace contextRef="#ctx0" brushRef="#br0" timeOffset="92279.39">17464 13609 1834 0,'0'0'235'0,"0"0"24"0,0 0-15 16,0 0-31-16,0 0-33 0,0 0-33 0,0 0-40 16,0 0-43-16,0 0-26 0,0 0-19 0,0 0-7 15,0 0 2-15,0 0 0 0,-21 26-1 16,20-3-3-16,1 0 2 0,0 1-7 0,1 3-4 0,8-2-6 16,-2 1-20-16,1-1-25 0,1 0-44 15,2 0-57-15,0 3-88 0,-4-9-214 0,1-6-1165 16</inkml:trace>
  <inkml:trace contextRef="#ctx0" brushRef="#br0" timeOffset="92648.71">17649 14011 2259 0,'0'0'135'0,"0"0"-40"0,0 0-23 16,0 0-5-16,0 0-10 0,0 0-6 0,0 0-7 15,0 0-17-15,0 0-9 0,0 0-4 16,0 0-5-16,126-101-2 0,-111 90 1 0,2-1-1 16,-1 0-1-16,0-2 3 0,-1 1 2 0,-2-1 0 15,-3-1 7-15,-1 1-2 0,-6-1 1 0,-1 2 1 16,-2-1-1-16,0 1-2 0,0 4-1 16,0 1 0-16,-2 4-4 0,0 0-1 0,-2 3 1 15,1 1-6-15,-1 0 1 0,0 0 0 0,0 6 1 16,-1 5 6-16,1 3 8 0,-1 2 10 0,1 3 4 15,4 1 3-15,0 1-1 0,0-1-6 16,1 1-1-16,7 0-4 0,-1-2-3 0,2 2-4 16,2-1-4-16,0-1-4 0,0 0-3 0,4-1 0 15,0-2-4-15,2-3-4 0,2-3-6 0,-1-3-15 16,3-2-14-16,2-4-26 0,-1-1-30 0,1-4-40 16,-1-6-58-16,0-4-102 0,-3-2-184 15,-2 3-344-15,-8 2-469 0</inkml:trace>
  <inkml:trace contextRef="#ctx0" brushRef="#br0" timeOffset="92795.93">17919 13351 1598 0,'0'0'464'15,"0"0"-245"-15,0 0-16 0,0 0-56 0,0 0-32 16,0 0-21-16,0 0-15 0,0 0-16 16,0 0-25-16,0 0-38 0,0 0-26 0,0 0-6 15,0 0-7-15,0 0-26 0,-80-65-64 0,94 83-173 16,-4-4-373-16,-3-5-893 0</inkml:trace>
  <inkml:trace contextRef="#ctx0" brushRef="#br0" timeOffset="93264.89">18114 13724 1932 0,'0'0'277'0,"0"0"-30"16,0 0-63-16,0 0-32 0,0 0-28 16,0 0-23-16,0 0-28 0,0 0-22 0,0 0-15 15,0 0-12-15,0 0-3 0,0 0-1 0,0 0-2 16,89-61-4-16,-78 60-2 0,3 1-5 0,0 0 1 16,2 3-4-16,0 3-2 0,2 0 2 0,0 3-1 15,-1 1 1-15,3 1-1 0,-3 0 1 16,0 0-3-16,-2 3 0 0,1 0 2 0,-4-1-2 15,-1 1 0-15,-4-2 2 0,-2 0-3 0,-3 1 1 16,-2-3 1-16,0 2-1 0,-3-3-2 16,-6 3 1-16,-4-1 0 0,-4-1-2 0,-4-1-2 15,-2 0-5-15,-3-1-11 0,3 0-12 0,-4-2-18 16,3-1-31-16,0-3-38 0,4-1-63 0,0-1-106 16,4 0-167-16,5-2-332 0,3 0-522 0</inkml:trace>
  <inkml:trace contextRef="#ctx0" brushRef="#br0" timeOffset="93481.29">18632 13615 1940 0,'0'0'250'0,"0"0"-43"16,0 0-53-16,0 0-23 0,0 0-5 0,0 0 6 16,0 0-13-16,0 0-18 0,-118 43-19 0,97-28-24 15,5 1-11-15,0-1-9 0,4 2-5 0,4-3-4 16,3 1-8-16,0-1-5 0,4 1-7 15,1-1 1-15,1-2-3 0,7 2-3 0,0-1 2 16,3-1-3-16,3 0-3 0,2 2-3 0,4-2-9 16,2-1-15-16,1 0-24 0,4 0-34 15,2-1-58-15,1-1-84 0,-7-3-238 0,-9-2-1171 0</inkml:trace>
  <inkml:trace contextRef="#ctx0" brushRef="#br0" timeOffset="93699.11">19162 13616 2208 0,'0'0'452'0,"0"0"-307"0,0 0-2 0,0 0-15 15,0 0-24-15,0 0-18 0,0 0-26 0,0 0-13 16,0 0-10-16,0 0-6 0,0 0-2 0,0 0-5 16,-124 143-3-16,99-101-4 0,-3 5-1 0,-2 5-11 15,-2 2 2-15,1 0-2 0,-2 0-5 16,5-1 0-16,2-3-15 0,4-1-27 0,4-2-43 15,3-1-46-15,2-3-62 0,5-5-130 0,2-11-355 16,4-9-975-16</inkml:trace>
  <inkml:trace contextRef="#ctx0" brushRef="#br0" timeOffset="94114.63">19062 14343 2706 0,'0'0'105'0,"0"0"-18"16,0 0-4-16,0 0 4 0,0 0-7 15,0 0-1-15,0 0-17 0,0 0-23 0,0 0-14 16,0 0-15-16,0 0-6 0,0 0 4 0,0 0-2 16,0 0 2-16,121-83 4 0,-96 82-2 0,-1 1-3 15,-1 0 0-15,3 0-1 0,-1 0-5 16,1 3 3-16,-4 1-4 0,-1 2 0 0,-3 1 2 15,-4 0-1-15,0 1-4 0,-6 0-1 0,-1 3 0 16,-2-1-6-16,-3 1 1 0,-2 0-1 16,0 1-1-16,-5 0 2 0,-4 2-1 0,-5 0 0 0,-1 1-1 15,-6 0-2-15,-4 0 5 0,1 1-2 16,-2-1 5-16,0 0 7 0,1-1-4 0,4-1 5 16,3-2 0-16,3-2-1 0,4-1 4 0,2-2 4 15,3-3 2-15,5 1-1 0,1-3 8 0,0 0 0 16,0-1-2-16,0 0 6 0,6 0-9 15,1 0-3-15,5 0-1 0,3-3-6 0,1-2-2 16,5-1-1-16,3 2-7 0,2-3-10 0,-1-1-14 16,5-1-20-16,0 0-22 0,-4-3-32 0,0 0-37 15,0-1-55-15,-1-2-132 0,-4-3-224 16,-4 4-408-16,-5 5-64 0</inkml:trace>
  <inkml:trace contextRef="#ctx0" brushRef="#br0" timeOffset="94568.07">19628 13934 1544 0,'0'0'376'0,"0"0"-48"0,0 0-68 16,0 0-54-16,0 0-41 0,0 0-15 0,-34-122-24 16,31 119-17-16,1 1-27 0,1 0-29 0,1 2-21 15,-2 3-19-15,0 6-8 0,-1 6 1 16,1 3 2-16,1 5 3 0,-2 4-2 0,3 0-2 16,1 3-2-16,-1-2-6 0,0 0 6 0,0-1-3 15,0 2 0-15,0-1 1 0,0 0-4 0,0-2-3 16,-1-2-5-16,-1-2-6 0,-2-3-12 0,3-2-3 15,-2-6 4-15,3-4 5 0,-1-3 14 16,1-2 7-16,0-2 5 0,0 0 0 0,1-4-1 16,3-3-5-16,3 0-3 0,0-4 0 0,3-1-1 15,2-2 3-15,2 1 2 0,1-3 0 16,1-2-2-16,4-3 1 0,-1 0 0 0,2-3-4 16,0-1 5-16,0-1-2 0,1 0-2 0,1 0 2 15,-3 3 0-15,0 1 0 0,1 3 1 0,0 2-2 16,0 5-3-16,-3 3 2 0,-6 2 1 15,-6 5 2-15,-4 2 2 0,-2 0 3 0,-8 8 1 16,-6 3 7-16,-2 4 0 0,-1 3 1 0,-3 3-1 16,2-1 0-16,5 1-1 0,0-3 1 15,3-1 1-15,3 0-1 0,4-1-3 0,2-2 1 16,1 0-2-16,0-1-1 0,5 1 0 0,4-1-3 16,1-4-1-16,0 1-1 0,0-3 2 15,3 1-1-15,2-2 1 0,0 1-1 0,3-2-11 0,-1 1-9 16,1-2-16-16,0 2-15 0,1 0-18 0,0-1-21 15,-1-1-28-15,-2 1-47 0,2-2-84 16,-3 0-147-16,-1-2-269 0,-7-1-898 0</inkml:trace>
  <inkml:trace contextRef="#ctx0" brushRef="#br0" timeOffset="95248.04">19860 13352 1371 0,'0'0'79'0,"0"0"38"0,0 0 41 0,0 0 27 15,0 0-1-15,0 0 1 0,0 0-16 0,0 0-20 16,0 0-21-16,0 0-24 0,0 0-22 0,0 0-23 15,0 0-18-15,0 0-13 0,106-92-13 16,-97 97-4-16,1 5 2 0,4 7 6 0,2 6 11 16,6 7 10-16,2 7 2 0,2 7-2 0,4 4-3 15,1 5-4-15,1 7-3 0,3 1-3 0,2 5-5 16,1 3-2-16,-1 2-5 0,-3 4 3 16,0 1-6-16,-8-1 1 0,-5-1-4 0,-6-2-6 15,-8-8 4-15,-2-2-4 0,-5-6 2 0,-5-5 3 16,-6-1 3-16,-4-5-2 0,-5-4-3 0,-2-2 0 15,-3-4-7-15,1-4-1 0,-1-2 2 16,1-4 1-16,-2-2-2 0,4-3 0 0,0-3-3 16,1-4-9-16,2 1-11 0,-1-2-23 0,0-1-24 15,5-2-36-15,-1-2-49 0,6 0-87 0,5-2-175 16,1-2-363-16,3-1-821 0</inkml:trace>
  <inkml:trace contextRef="#ctx0" brushRef="#br0" timeOffset="96129.91">20924 13991 0 0,'0'0'0'0,"0"0"119"0,0 0 65 0,0 0 19 16,0 0 40-16,0 0 38 0,0 0 5 15,0 0-15-15,0 0-22 0,0 0-43 0,0 0-15 16,0 0-22-16,0 0-19 0,0 0-9 0,16-104-35 16,-16 104-28-16,0 0-24 0,0 5-12 0,0 6 2 15,0 7 17-15,1 8 14 0,2 7 4 16,-2 9-1-16,2 3-13 0,-1 2-12 0,0 3-11 15,1 0-12-15,1-2-7 0,-2 1-6 0,-1-4-3 16,2-3-4-16,1-3-5 0,0-1 1 16,2-2-5-16,-3-3 1 0,5-4-4 0,-2-1-11 15,0-5-20-15,1-3-25 0,-1-3-26 0,0-2-24 16,-3-2-22-16,3-2-40 0,-3-3-82 0,3-2-160 16,-4-4-325-16,0-1-828 0</inkml:trace>
  <inkml:trace contextRef="#ctx0" brushRef="#br0" timeOffset="96498.66">21178 14261 1429 0,'0'0'290'0,"0"0"-20"0,0 0 4 0,0 0-37 16,0 0-58-16,0 0-36 0,0 0-35 0,0 0-31 15,0 0-21-15,0 0-19 0,0 0-8 16,0 0-4-16,0 0-2 0,0 0-3 0,6-36 0 15,-6 36-1-15,0 0-6 0,0 0-1 0,0 0-4 16,0 0 0-16,0 0-1 0,0 0 2 0,0 1-5 16,0-1 1-16,0 0 1 0,0 1-3 15,0-1 5-15,0 0-6 0,0 0-2 0,0 1 3 16,1 0-4-16,-1 0 3 0,1 3-2 0,1 1 1 16,-1 1-3-16,2 4-1 0,-1 3 4 0,-1 5-4 15,2 2 12-15,1 2 1 0,-1 1 3 16,2 1 7-16,0 1 1 0,0-2 2 0,-1 2-3 15,1-1 0-15,0-2-3 0,1 0-4 0,-1-2 0 16,-1 0-7-16,1 0-3 0,-3-6 1 0,2 0-1 16,0-3 1-16,-2-3 3 0,0-1-6 0,1-3-8 15,0 2-15-15,-2-2-20 0,0-1-29 16,-1 0-47-16,0-2-66 0,0 2-146 0,0-2-330 16,1-1-995-16</inkml:trace>
  <inkml:trace contextRef="#ctx0" brushRef="#br0" timeOffset="96917.87">21407 14150 2170 0,'0'0'212'0,"0"0"-38"0,0 0-27 16,0 0-25-16,0 0-27 0,0 0-21 0,0 0-18 15,0 0-19-15,0 0-16 0,0 0-1 0,0 0 3 16,0 0 3-16,0 0 6 0,0 0-3 0,26 57-3 16,-13-38-6-16,1 1 1 0,4 2-7 0,3 0-4 15,-1 0-1-15,0-1-6 0,1-2 2 16,1-2 0-16,-3 0-1 0,3-2 2 0,-3-2-3 16,0-2 1-16,-1 0-2 0,-4 0 0 0,3-2 1 15,-4-1 1-15,3 0-2 0,-3 1-3 0,-1 0 2 16,0 1-3-16,-1 1 3 0,-3 0 1 0,-1-1-2 15,-4 0 1-15,2 2 1 0,-4 0-1 16,-1 2 1-16,0 3 1 0,-7 2-2 0,-3 3 4 16,-4-1-2-16,-3 4 0 0,-4-2 2 0,-2 0-3 15,-4 1 3-15,-2 1-4 0,2 1 3 16,-3-2-3-16,2 0 0 0,0-2 2 0,6-2-4 16,1-1 0-16,3-2-5 0,5-2-3 0,3-2-18 15,2-2-21-15,6-2-30 0,-1-1-43 16,3-3-51-16,0 0-102 0,2-3-239 0,0-1-1103 0</inkml:trace>
  <inkml:trace contextRef="#ctx0" brushRef="#br0" timeOffset="97610.62">21257 13393 941 0,'0'0'673'0,"0"0"-581"0,0 0 23 15,0 0 26-15,0 0-4 0,0 0 0 0,0 0 0 16,0 0-8-16,0 0-12 0,0 0-17 0,0 0-21 16,0 0-16-16,0 0-16 0,0 0-8 15,40-95-4-15,-37 94-2 0,0 1-3 0,-1 0-2 0,0 0-4 16,2 0-8-16,1 0 0 0,2 6 0 16,2-2 2-16,5 4 7 0,2 3 5 0,4 2-1 15,5 7 3-15,3 7 4 0,5 3 2 0,7 8-1 16,2 9-2-16,5 7-1 0,2 7-9 0,1 11 1 15,4 2-3-15,-4 7-5 0,-2 0-5 16,-3 3-4-16,-5 5-3 0,-5 4 1 0,-4 6 9 16,-4 3-5-16,-9 1 3 0,-8-8-2 0,-9-2-7 15,-1-12-1-15,-10-6-2 0,-6-11-2 16,2-5 4-16,-4-7 5 0,0-5 0 0,3-5 2 16,-1-6 5-16,3-1 4 0,0-5 0 0,-2 0 4 15,3-4-4-15,0-1-4 0,-4 0 4 0,3-2-3 16,-3 0 3-16,1 0-1 0,-3-1-4 0,0-2-2 15,1 1-6-15,-2-1 7 0,0-1-2 16,-3 0-3-16,2-1 2 0,0 1-9 0,-1-1 0 16,0-2 7-16,2-1-1 0,-1-1 2 0,1-1-3 15,6-3-2-15,-4 0-1 0,6-1 6 0,0 0 2 16,0 0-3-16,3-1-1 0,-1 0-5 16,3 0-1-16,-1-3 0 0,0 2 6 0,4-1-6 15,-3 1-3-15,3-1 4 0,0 0-4 0,-3-1 6 16,5-2 1-16,-1 0-3 0,-1 0-5 15,2 1 5-15,-1-2-2 0,1 1-3 0,0-1 5 0,1-1-8 16,-1 0 4-16,0 0 3 0,0-1-1 16,-1 2-9-16,2-2-8 0,-1 0-9 0,-1 0-22 15,1 0-10-15,0 0-39 0,1 0-56 0,0 0-81 16,-1-2-324-16,1 0-1254 0</inkml:trace>
  <inkml:trace contextRef="#ctx0" brushRef="#br0" timeOffset="151672.83">1020 15715 2248 0,'0'0'109'0,"0"0"3"15,0 0-20-15,0 0 4 0,0 0 8 16,0 0-14-16,0 0-16 0,0 0-25 0,0 0-12 16,0 0-7-16,0 0-6 0,0 0 2 0,17 17-4 15,-6-16 5-15,2 0-2 0,6-1-8 0,2 0 0 16,7 0-6-16,8-1-4 0,13-4-9 0,8-2 1 16,-3-1-13-16,-2 1-9 0,-10 2-11 15,-3 1-32-15,2 0-29 0,-7 2-36 0,1 1-49 16,-6 1-62-16,-4 0-87 0,-3 0-171 15,-7 0-362-15,-7 1 124 0</inkml:trace>
  <inkml:trace contextRef="#ctx0" brushRef="#br0" timeOffset="151852.89">1118 16027 1583 0,'0'0'214'0,"0"0"-1"0,0 0-13 15,0 0-16-15,0 0-39 0,0 0-35 16,0 0-35-16,0 0-15 0,0 0 2 0,0 0 1 15,0 0 9-15,0 0-1 0,0 0-15 0,0 0-12 16,21 35-10-16,28-45-23 0,8-1-7 16,5-2-3-16,-3 2-12 0,-6 2-19 0,-4 1-57 15,1-2-99-15,1 2-213 0,-16 3-616 0,-9 1-459 0</inkml:trace>
  <inkml:trace contextRef="#ctx0" brushRef="#br0" timeOffset="152082.92">2715 15208 3254 0,'0'0'42'16,"0"0"7"-16,0 0 6 0,0 0 1 0,0 0-2 16,0 0-5-16,0 0-5 0,0 0-7 15,-68 148-13-15,66-108-4 0,0 4 1 0,0 1-6 16,4 2-3-16,-2 0-6 0,1 0-6 0,7 0-1 15,-1-2-2-15,2-3-10 0,3-2-21 16,1-3-22-16,1-5-36 0,0-3-37 0,2-4-72 0,-2-3-120 16,-3-6-284-16,-4-7-1092 0</inkml:trace>
  <inkml:trace contextRef="#ctx0" brushRef="#br0" timeOffset="152347.74">2179 16062 3056 0,'0'0'16'0,"0"0"-1"0,0 0 23 15,0 0 29-15,0 0 18 0,0 0 8 0,0 0-12 16,0 0-14-16,0 0-11 0,152 20-12 16,-105-16-10-16,5 0-9 0,2-3-4 0,-1 2-8 0,4-2-4 15,2 1-5-15,-1-1 3 0,0 1-3 16,3-1 3-16,-3-1-1 0,-2 0-8 0,0 1 1 15,-3-5-7-15,1 2-7 0,0-1-12 0,-4 0-22 16,-1-1-27-16,-2 0-24 0,-2 1-23 0,-5 4-52 16,-5-1-84-16,-11 0-232 0,-8 0-1137 15</inkml:trace>
  <inkml:trace contextRef="#ctx0" brushRef="#br0" timeOffset="152948.26">1955 16915 2694 0,'0'0'57'0,"0"0"23"0,0 0 15 16,0 0 27-16,0 0-20 0,0 0-1 0,0 0-9 16,0 0-34-16,0 0-5 0,0 0-15 0,0 0-25 15,0 0-1-15,0 0 2 0,0 0-7 16,43-44-3-16,-14 59 5 0,1 3-7 0,9 4-5 15,0 0 14-15,1-1-3 0,-2 0-9 0,-1 0 1 16,-6 0 1-16,2-2-12 0,-2-1 18 0,-3-2-3 16,0-1-15-16,-3-3 16 0,-4 0-10 15,-1-3 2-15,-4-3-2 0,-4-4-6 0,-3-2-12 16,2 2-3-16,-2-7 5 0,-1-4-15 0,-2-3 0 16,1-4-3-16,-1-1-4 0,-2-3 0 0,-1-1 9 15,-2-2 2-15,-1-1-7 0,-1-2 12 0,1-2-5 16,-4-2 8-16,-5-5 10 0,-1-4 7 15,0-2 2-15,-2-5 5 0,0-1 5 16,1 1-2-16,3 1 11 0,-1 4 4 0,7 5 3 0,2 2-3 16,0 7 5-16,9 1-17 0,-1 4-3 15,7 6 8-15,3 2-7 0,1 3 14 0,4 3 11 16,5 3-4-16,3 2 5 0,3 2 2 0,8 1 0 16,4 0-3-16,2 6 8 0,5-2-7 15,2 1-7-15,4 1 4 0,0 1-9 0,0-2-6 16,-2 0 1-16,1-1-3 0,-6-1-9 0,-2-1 3 15,-4 0-6-15,-2 2-24 0,-3-2-15 0,-5 3-37 16,0 0-54-16,-5 2-91 0,-11-1-239 0,-8-1-1185 0</inkml:trace>
  <inkml:trace contextRef="#ctx0" brushRef="#br0" timeOffset="153480.41">3041 16735 3045 0,'0'0'26'0,"0"0"-26"0,0 0 9 0,0 0 24 16,0 0 19-16,0 0 16 0,0 0-10 0,-46 120-23 16,43-95-6-16,3 3-14 0,0-1-13 0,0 1 5 15,-1-1 2-15,1-1-12 0,1-1 12 0,-1-3-3 16,0-4-9-16,0-1 5 0,0-5 1 0,2-2-6 15,0-4-8-15,1-2 7 0,0-2-22 16,-3-2 6-16,4 0 14 0,-1-2-11 0,-1-4 14 16,0-5-3-16,1 2-10 0,1-8 5 0,-2 0 10 15,-2-3 5-15,1 1-10 0,-1-2 16 16,0-1-14-16,-1-1 1 0,-1-2 12 0,0 0-6 16,-1-1-1-16,1 1 0 0,1 4 3 0,1 5-8 15,0 2 9-15,0 5 1 0,1 6-5 0,4-1 8 16,-1 2 0-16,4 2-2 0,3 0-1 15,1 2 4-15,4 5-8 0,1 1 6 0,4 3 9 16,2 3-9-16,0 4 10 0,2 0-3 0,1 4-8 16,-1 2-4-16,1 1 7 0,-5 1-3 0,6-1-7 15,-3-3 11-15,-1-3-12 0,-2-5-1 0,0-3 6 16,-1-4 1-16,-4-2-8 0,-1-2 3 16,0-2 12-16,-3-1-9 0,-2-1 11 15,1-6 12-15,-2-6-5 0,-1 1-1 0,0-8 10 16,-2 0-17-16,1-1-13 0,-5-4 16 0,0 0-23 0,-2-3 4 15,0-1 6-15,0-4-13 0,-4-1 0 16,-1-3 0-16,3-1-14 0,0-5-5 0,2-4 11 16,0-5-14-16,0-4-8 0,4-2-16 0,3 2-49 15,0 9-58-15,5 4-106 0,-1 15-310 0,-3 11-1104 0</inkml:trace>
  <inkml:trace contextRef="#ctx0" brushRef="#br0" timeOffset="154749.99">5384 15248 2048 0,'0'0'79'0,"0"0"23"0,0 0 31 16,0 0 0-16,-144 59-12 0,112-31-4 0,-2 8-15 16,-3 8-11-16,2 5-10 0,0 7-16 15,0 9-12-15,6 5-11 0,1 3-6 0,3-1-8 16,2 1 1-16,5-1 8 0,3 1-2 0,4-2 1 15,3 1-1-15,6-4-5 0,3-3-8 0,5-3 6 16,7-3-10-16,7-2-4 0,0-6 0 16,3-2-10-16,5-7 0 0,0-3 1 0,2-5 1 15,3-5-8-15,-2-3-3 0,1-6-10 0,-1-2-32 16,0-7-25-16,-2-3-57 0,-2-5-101 0,-8-2-208 16,-5-1-1125-16</inkml:trace>
  <inkml:trace contextRef="#ctx0" brushRef="#br0" timeOffset="154999.11">5430 15721 2942 0,'0'0'97'0,"0"0"15"0,0 0-4 0,0 0-40 16,0 0-24-16,0 0-2 0,0 0-4 0,0 0 11 15,-20 127 1-15,24-84-13 0,4 0 0 0,-2-4-11 16,3 1-5-16,-2-2-4 0,1 0-1 0,1 0-13 16,-2-1 0-16,-1 0 4 0,2 1-9 15,-3-2 11-15,1-1-9 0,0-1-24 0,-2-1-24 16,1-2-41-16,-1-2-57 0,-3-3-108 0,2-6-258 16,-1-8-1230-16</inkml:trace>
  <inkml:trace contextRef="#ctx0" brushRef="#br0" timeOffset="155379.93">5902 16089 3082 0,'0'0'93'0,"0"0"-4"0,0 0-23 0,0 0-12 16,0 0-3-16,0 0-6 0,0 0-7 0,0 0-12 15,0 0-5-15,0 0-7 0,0 0 1 0,-38 119-11 16,37-98-4-16,1-2 9 0,0-1-10 16,0 0 5-16,5-1-3 0,-2-1-5 0,4-1-7 15,-1-1 5-15,1-2-8 0,2-1-20 0,0-2 5 16,1-1-17-16,1-1-4 0,-1-2 9 0,0-2-1 16,3-2 3-16,2-1 10 0,-4-1 5 15,2-5 0-15,-1-2 17 0,3 0 3 0,-4-2 3 16,-2 0 10-16,-3-3 1 0,1-1-1 0,-4 0 2 15,1-2 6-15,-4 1-9 0,0-1 4 16,-4 0 9-16,0 0-6 0,-6 0 3 0,0 1-4 16,0 2-7-16,-3 1-7 0,-3 0 1 0,3 0-15 15,-3 1-20-15,3-2-27 0,-5 1-72 0,5-3-106 16,-2-2-221-16,5 3-560 0,5 7-377 0</inkml:trace>
  <inkml:trace contextRef="#ctx0" brushRef="#br0" timeOffset="155698.88">6299 15805 2359 0,'0'0'195'0,"0"0"-46"0,0 0 4 16,0 0-19-16,0 0-21 0,0 0-8 0,0 0-31 16,0 0-17-16,0 0-15 0,-61 121-19 0,69-105-6 15,3 1-2-15,7-1-3 0,0 2-8 16,4-2 2-16,1-2-7 0,5 0 1 0,-5-2 6 15,5-3-7-15,1 2-1 0,0-4-3 0,-1 0-5 16,-2 0-10-16,3-1 4 0,-4 0-2 0,0 0-5 16,-5 2 7-16,-2-1-3 0,-3 2 2 15,-2 0 5-15,-1 1 7 0,-2 2 0 0,-2 1-5 16,-1 2 10-16,-5 2-5 0,-2 1-1 0,-1 1 12 16,-6 1-2-16,-4 1 2 0,0 1 8 15,0-1-7-15,-7 0-5 0,3-1 5 0,-3 0-1 16,-2-1-2-16,1 1-1 0,-1-3 0 0,5-1-9 15,-3-1 0-15,2-4-14 0,3 0-40 0,3-2-72 16,4-3-139-16,0-1-347 0,5-3-1047 0</inkml:trace>
  <inkml:trace contextRef="#ctx0" brushRef="#br0" timeOffset="156063.72">6974 16258 2097 0,'0'0'184'0,"0"0"-31"16,0 0-36-16,0 0-2 0,0 0 6 0,0 0-6 15,0 0-22-15,0 0-20 0,0 0-22 16,127-4-3-16,-97 4-14 0,5 0-7 0,-1-3-2 16,3 2-9-16,0-1-7 0,1-1-7 0,0-1 5 15,-4 2-12-15,1 1 9 0,-3-1-9 0,-3 0-23 16,-3 0-13-16,0-1-39 0,-6 0-43 15,-3 0-72-15,-1 0-158 0,-5 1-311 0,-3 1-919 0</inkml:trace>
  <inkml:trace contextRef="#ctx0" brushRef="#br0" timeOffset="156249.74">7258 15938 2555 0,'0'0'148'0,"0"0"8"0,0 0-26 15,0 0-34-15,0 0-5 0,0 0-1 0,0 0-4 16,0 0-17-16,-47 142-14 0,47-99-12 0,0 3-21 16,5 1 2-16,-1 2-10 0,1 2-15 15,-1-1 2-15,-2-1-23 0,5-3-39 0,-2-5-69 0,3-4-98 16,3-6-211-16,-2-10-515 0,-2-10-714 16</inkml:trace>
  <inkml:trace contextRef="#ctx0" brushRef="#br0" timeOffset="157098.04">8079 16236 2002 0,'0'0'149'16,"0"0"-43"-16,0 0 0 0,0 0 2 0,0 0 6 16,0 0 8-16,0 0-26 0,0 0-23 0,0 0-20 15,0 0-10-15,0 0-13 0,139 48-2 0,-110-45-4 16,1 0-13-16,-2-2-1 0,1-1-2 16,-4 0-2-16,4 1 0 0,-1-2 2 0,-4-3-6 15,3 0-3-15,-4-1 7 0,-3-2-5 0,1 0 2 16,-4 0 4-16,-4 0 1 0,-3 0 1 15,-1-2 9-15,-6 1 0 0,-1 0-6 0,-2 0 6 16,0 0-3-16,-4 0-2 0,-7 0-1 0,-2 0-5 16,-4 0-10-16,-2 3 1 0,-3 2 2 0,-4 2-4 15,2 1 7-15,-5 1-4 0,0 7-1 0,-2 3 0 16,6 3 2-16,-4 3 6 0,0 3-5 16,6 2 7-16,3 2-5 0,2 2-3 0,7 1 6 15,3 2-4-15,7-1-3 0,1 0 3 0,2 1 8 16,12-1-5-16,0 0 9 0,9 2-2 15,4 0-10-15,3-2 7 0,2-4-5 0,4-3 0 16,-1-6-2-16,5-4 0 0,1-4-10 0,-1-5-21 16,-1-2-20-16,-4-2-53 0,4-6-61 0,-6-4-129 15,-6 3-311-15,-12 2-1021 0</inkml:trace>
  <inkml:trace contextRef="#ctx0" brushRef="#br0" timeOffset="157513.84">8542 15722 2042 0,'0'0'139'0,"0"0"10"16,0 0 8-16,0 0-12 0,0 0-29 0,140-100-29 15,-112 85-21-15,-2 2-25 0,3 1-15 16,1 0-3-16,-6 2-12 0,1 2-6 0,-4 2-2 16,-4 3-3-16,-2 1-2 0,-4 2 0 0,-1 0 2 15,-3 4-8-15,-4 2 4 0,-2 2 0 0,-1 1-2 16,0 3 6-16,-2 5 3 0,-7 0 1 16,-3 3-1-16,1 2 5 0,-6 0-8 0,3 0 3 15,-3-1 2-15,2-1-2 0,-2 1 4 0,3-1-2 16,-2-3-2-16,3-2-5 0,-2-1 2 0,9-4 3 15,-2 0-2-15,2-3 0 0,4 0-4 0,2-2-6 16,0-2 1-16,1 1 2 0,7-1-3 16,1 0 0-16,3-1 4 0,2-1 1 0,3-1 4 15,1 0 9-15,2-2-13 0,3-2-20 0,0 0-22 16,3-1-53-16,2 0-62 0,0 0-83 16,2-2-168-16,-6 2-381 0,-11 2-411 0</inkml:trace>
  <inkml:trace contextRef="#ctx0" brushRef="#br0" timeOffset="157744.11">9090 15597 1537 0,'0'0'300'0,"0"0"-24"16,0 0-41-16,0 0-40 0,0 0-53 0,0 0-34 15,0 0-24-15,0 0-10 0,0 0-14 16,0 0-13-16,0 0-11 0,0 0-11 0,0 0-5 15,122-26-5-15,-91 23-1 0,4-1-5 0,-2 2-2 16,1 1 1-16,2-1-5 0,-4 1-2 16,-3 1 0-16,-5 0-8 0,2 0-10 0,-3 0-7 15,-3 4-19-15,-4-2-24 0,-1 2-37 0,-5-1-59 16,-3 1-84-16,-5-1-120 0,-2 1-223 0,0-2-914 0</inkml:trace>
  <inkml:trace contextRef="#ctx0" brushRef="#br0" timeOffset="157907.97">9254 15634 1445 0,'0'0'233'15,"0"0"-22"-15,0 0-11 0,0 0-17 0,0 0-34 16,0 0-34-16,0 0-39 0,0 0-25 0,0 0-20 16,0 0-15-16,6 132-6 0,-3-116-5 15,4 0-20-15,-4-2-39 0,4-3-75 0,0 1-119 0,-2-5-199 16,-3-3-754-16</inkml:trace>
  <inkml:trace contextRef="#ctx0" brushRef="#br0" timeOffset="158104.51">9373 15627 1998 0,'0'0'214'0,"0"0"-45"0,0 0-30 0,0 0-16 15,0 0-10-15,0 0-8 0,0 0-25 0,0 0-19 16,0 0-17-16,-33 131-18 0,33-109-9 0,0-3-6 16,1 1-3-16,2-2-14 0,6 0-14 15,-2 0-34-15,1-1-74 0,0-1-93 0,1-4-221 16,-4-5-1128-16</inkml:trace>
  <inkml:trace contextRef="#ctx0" brushRef="#br0" timeOffset="158530.81">9711 15918 1907 0,'0'0'118'0,"0"0"-19"0,0 0-7 0,0 0 1 15,0 0-12-15,0 0-12 0,0 0-29 0,0 0-20 16,0 0-3-16,0 0-10 0,0 0 3 16,0 0 1-16,0 0-4 0,0 0-1 0,95-67 1 15,-88 60 0-15,2 0-1 0,-1 0 4 0,-1 0-7 16,-2 0 6-16,-2 0 4 0,-2 0-2 0,2 0 9 16,-3 1-6-16,1 0 1 0,-1-1-4 15,0 1 2-15,0-1 1 0,0 2-3 0,-2 0 1 16,0 2-3-16,-1 1-3 0,2 1 1 0,1 1-3 15,0 0-4-15,-1 3 0 0,1 2 4 0,0 3 0 16,0 2 14-16,0 1 1 0,0 2 3 0,1 1 7 16,-1 0 4-16,3 1 2 0,1-1 0 15,-1 1-1-15,4-1-10 0,-3-1 0 0,6-1-2 16,-2 0-5-16,0-1-5 0,-1 1-6 0,1-3-4 16,1 0-10-16,-1-2-7 0,0-1-25 0,2-3-35 15,-2-1-40-15,1-2-69 0,0 0-129 0,-1-2-265 16,-4 0-976-16</inkml:trace>
  <inkml:trace contextRef="#ctx0" brushRef="#br0" timeOffset="158693.3">9929 15503 1465 0,'0'0'717'0,"0"0"-526"16,0 0 28-16,0 0-34 0,0 0-31 0,0 0-23 15,0 0-33-15,0 0-27 0,0 0-28 16,0 0-32-16,0 0-12 0,0 0-8 0,0 0-13 15,0 0-6-15,-66-107-39 0,76 115-56 0,2 1-113 16,-2 0-227-16,-2-4-1137 0</inkml:trace>
  <inkml:trace contextRef="#ctx0" brushRef="#br0" timeOffset="159865.82">9122 16264 1501 0,'0'0'396'0,"0"0"-275"0,0 0 17 16,0 0 26-16,0 0 13 0,0 0-2 0,0 0-27 15,0 0-30-15,127 2-27 0,-86-2-16 16,4-3-18-16,6-3-18 0,3 0-10 0,2 1-13 16,1-1-8-16,-3 2-1 0,-2-1-5 0,-2 3-23 15,-2-1-20-15,-6 1-38 0,-4 2-62 0,-4 0-75 16,-7 1-165-16,-8-1-290 0,-7 0-897 0</inkml:trace>
  <inkml:trace contextRef="#ctx0" brushRef="#br0" timeOffset="160256.09">9435 16420 1527 0,'0'0'247'16,"0"0"13"-16,0 0-11 0,0 0-44 0,0 0-52 15,0 0-47-15,0 0-31 0,0 0-21 0,0 0-5 16,0 0 0-16,0 0-3 0,0 0-2 0,0 0-9 15,123-40-16-15,-94 38-3 0,1 0-7 0,0 2-5 16,0 0-2-16,-2 2 2 0,-2 4-9 0,0 1 0 16,-4 1 8-16,-3 1-9 0,-5 1 3 15,-3 1 0-15,-3 0-10 0,-1 3-4 0,-6 1-2 16,-1 1-3-16,-2 3-4 0,-6 0 10 0,-3 2-5 16,-5 0-4-16,1 0 6 0,-5-3-2 15,2-1 2-15,-4-1 10 0,-2-2 6 0,1-2 0 16,3 0 8-16,2-3 2 0,3-2-7 0,0-1 7 15,7-1-2-15,2-3 1 0,3-1 0 0,3-1 0 16,0 0-5-16,2 0 3 0,5 0 9 16,3-4-4-16,5-2 2 0,3-1-5 0,4-1-8 15,6 1-1-15,1-4-15 0,1 1-30 0,-2 0-66 16,5-2-109-16,0 0-169 0,-9 2-338 0,-6 4-727 16</inkml:trace>
  <inkml:trace contextRef="#ctx0" brushRef="#br0" timeOffset="160580.8">10277 15976 1676 0,'0'0'241'0,"0"0"1"16,0 0-27-16,0 0-49 0,0 0-38 0,0 0-30 15,0 0-28-15,0 0-23 0,0 0-9 16,0 0-17-16,0 0-4 0,0 0-3 0,0 0-3 0,127-38 1 16,-110 43-2-16,1 1 0 0,-2 2-7 15,1 1 2-15,0 0-1 0,-4 2-4 0,-1-1 2 16,-3 2-3-16,0 0-1 0,-5 1-2 0,-1-1 5 16,-3 1-3-16,0 1-2 0,-6-2 7 15,-2 1-3-15,-5 0 3 0,2-1 0 0,-6-2-8 16,-1 0-10-16,-1-2-5 0,-4-1-19 0,3 0-17 15,-1-1-28-15,2-1-42 0,-2-2-50 0,3-2-88 16,0-1-137-16,6 0-286 0,4 0-467 0</inkml:trace>
  <inkml:trace contextRef="#ctx0" brushRef="#br0" timeOffset="160797.07">10673 15876 1745 0,'0'0'191'0,"0"0"-26"16,0 0-17-16,0 0 1 0,0 0-9 0,0 0-5 16,0 0-17-16,0 0-17 0,0 0-21 15,-117 76-16-15,104-61-11 0,3 0-12 0,3-1-6 16,3 0-12-16,3-1-10 0,1 0 0 0,1 0-3 16,6 0-2-16,3 0 2 0,4-1-7 0,0-1-7 15,3-1 4-15,3-1-12 0,0-1-29 16,3 0-36-16,2-1-55 0,-2-2-62 0,6 0-81 15,-8 0-264-15,-7-3-1029 0</inkml:trace>
  <inkml:trace contextRef="#ctx0" brushRef="#br0" timeOffset="162830.14">11325 15894 467 0,'0'0'611'0,"0"0"-347"0,0 0 23 0,0 0-25 15,0 0-35-15,0 0-15 0,0 0-38 0,0 0-35 16,0 0-22-16,0 0-29 0,0 0-27 16,0 0-21-16,0 0-13 0,0 0-4 0,-24-13 10 15,22 32 16-15,2 3 3 0,0 8-1 0,-1 6-6 16,1 5-7-16,0 5 0 0,1 2 2 0,-1 0-3 16,3 0-12-16,-1-2 0 0,1-1-11 15,0-1-3-15,-1-4 0 0,0 0-4 0,1 0-5 16,1-3 0-16,-1-3 4 0,0-2-9 0,-1-5 6 15,2-5-7-15,0-5-23 0,1-2-18 0,0-5-44 16,2-2-48-16,-1-3-72 0,2-4-133 16,-2 0-277-16,-2-1-997 0</inkml:trace>
  <inkml:trace contextRef="#ctx0" brushRef="#br0" timeOffset="163263.38">11602 16204 0 0,'0'0'0'16,"0"0"0"-16,0 0 0 0,0 0 179 0,0 0-25 15,0 0-11-15,0 0-15 0,0 0 6 0,0 0 7 16,0 0 15-16,0 0 14 0,0 0 7 0,0 0 17 16,0 0-14-16,13-59-11 0,-13 56-14 15,0-1-15-15,0 2-4 0,0 0-15 0,0 1-8 16,0 1-23-16,0 0-20 0,0 0-17 0,0 0-24 15,0 3-1-15,0 6 5 0,0 4 7 16,0 4 12-16,1 3 8 0,0 3-12 0,1 3 2 0,1-1 2 16,2 1-19-16,-1-1 2 0,-3 0-12 15,3-1-11-15,-1-2-4 0,1-1 0 0,0-2-3 16,0-2-6-16,-2 0 0 0,4-4-27 0,-3 0-27 16,2-3-35-16,0-3-66 0,0-1-109 0,0-4-223 15,-4 0-920-15</inkml:trace>
  <inkml:trace contextRef="#ctx0" brushRef="#br0" timeOffset="163655.74">11796 16028 1906 0,'0'0'117'0,"0"0"11"0,0 0 5 16,0 0 0-16,0 0 15 0,0 0-10 0,0 0-25 15,0 0-16-15,0 0-30 0,0 0-7 0,0 0-9 16,35 119-14-16,-18-101-10 0,2 2-11 0,2-3-3 16,3 1-9-16,-3 0 9 0,2-2-3 0,-1 1-13 15,-1-1 9-15,-1-2-7 0,1-2 2 16,-1 0 5-16,0 0-7 0,1-3 1 0,0 0-4 16,-1 0 9-16,0-3-2 0,-1 0-3 0,0-2 7 15,-3 1-10-15,-1 0 4 0,-3-2 4 16,-1-1-6-16,-2 2-2 0,-1-2 4 0,-3 1-6 15,-3-1-3-15,-1 0 10 0,-1 1-7 16,0 1 1-16,-1 1 6 0,-6 4-1 0,-1 1 3 0,-3 2 5 16,-1 0-3-16,-2 3-5 0,-2 0 3 15,-1 3-4-15,0-1 3 0,1 1 1 0,-3-1-2 16,3 0 2-16,1-2-8 0,3-1 3 0,-2-1-6 16,4-1-21-16,0-1-14 0,1-1-31 15,2 1-50-15,1-3-52 0,1-1-133 0,1-2-273 16,1-2-994-16</inkml:trace>
  <inkml:trace contextRef="#ctx0" brushRef="#br0" timeOffset="164647.72">12322 15825 92 0,'0'0'235'0,"0"0"-13"16,0 0 0-16,0 0-12 0,0 0-6 0,0 0-10 15,0 0-14-15,0 0-18 0,0 0-23 0,0 0-19 16,0 0-13-16,0 0-4 0,0 0-9 16,0 0-13-16,-9-4-9 0,13 5-1 0,1 2 7 15,1 0 4-15,5 3 3 0,2 1-11 0,-1 2-11 16,7 1-3-16,-2 4-12 0,1 1-3 15,1 3-6-15,3 2-5 0,-2 3-5 0,-1 3-4 16,0 4-1-16,0 6-10 0,-3 4-1 0,-2 5 6 16,-5 6-2-16,-4 3 6 0,-2 0 0 0,-1-1-8 15,-2-1-12-15,-5 0 6 0,1-3-6 0,-3 0-4 16,1-2 9-16,-1-5-6 0,-2-3 0 0,3-6 4 16,1-5-2-16,-1-3-2 0,2-5 10 15,-2 0-4-15,0-4-4 0,-2-3 6 0,2-1-6 16,0-3 8-16,-3-2 4 0,1-2 0 15,2 0-3-15,0-3-5 0,-3 0 4 0,6 1-9 16,-4-2 10-16,4 0 0 0,-1-1-8 0,0 1 4 16,3-1-9-16,-2 0-2 0,1 0 1 0,-1 0 4 15,2 0-6-15,0-1 3 0,1 0 0 0,-1 0-15 16,1-2-7-16,0 1-22 0,-1 1-26 16,1 0-37-16,0-2-47 0,-2 2-86 0,2 0-169 15,-1-1-348-15,1 1-831 0</inkml:trace>
  <inkml:trace contextRef="#ctx0" brushRef="#br0" timeOffset="165707.29">13657 16119 1701 0,'0'0'227'0,"0"0"-23"0,0 0-32 15,0 0-26-15,0 0-6 0,0 0-3 16,0 0-11-16,0 0-24 0,0 0-22 0,0 0-18 16,0 0-16-16,0 0-3 0,-107 128-5 0,88-110-12 15,1 1-3-15,0 1-4 0,-1-1-12 16,-1-1 3-16,1 0-2 0,-2 0-9 0,2-1-1 15,0 0-13-15,1-3-22 0,4 0-23 0,-1-1-43 16,2-3-55-16,3-2-86 0,0-3-156 0,3-3-305 16,3-1-845-16</inkml:trace>
  <inkml:trace contextRef="#ctx0" brushRef="#br0" timeOffset="165894.61">13194 16175 1899 0,'0'0'213'0,"0"0"-9"0,0 0-60 15,0 0-24-15,0 0-7 0,0 0 5 0,0 0 3 16,0 0-14-16,0 0-21 0,0 0-14 16,119 71-14-16,-89-52-19 0,3 2-13 0,0 1-3 15,3-1-13-15,-1 1-5 0,-3-3 1 0,0-2-5 16,1 1-8-16,-2-3-4 0,0 1-18 0,-1-3-33 16,1-2-35-16,-4-2-49 0,1-2-72 15,-7-4-136-15,-3 1-269 0,-8-3-951 0</inkml:trace>
  <inkml:trace contextRef="#ctx0" brushRef="#br0" timeOffset="166280.37">13196 15975 1700 0,'0'0'194'0,"0"0"-29"16,0 0 43-16,-136-12-17 0,108 18-33 0,3 5-14 15,1 2-23-15,2 4-17 0,2 4-24 0,3 5-11 16,4 4-15-16,4 3-10 0,7 6 5 0,0 4-7 16,2 3-8-16,5 5 1 0,6-2-5 15,7 2-8-15,2-2 1 0,1-2-7 0,5-3-12 16,4-2 5-16,0-7-2 0,4-3-6 0,0-3 1 16,4-2-1-16,3-7-10 0,0-4 9 15,0-6 5-15,4-5-5 0,0-5 7 0,-1-1-6 16,0-9-1-16,0-3-1 0,-2-2 5 0,2-2 2 15,2-1-8-15,-5-3 6 0,1 1-9 0,-5-4 4 16,-5-2 3-16,-5-4 1 0,-2-2 2 0,-5-5-7 16,-6-1 5-16,0-2-7 0,-10-3-3 0,-4-2 2 15,-4-1-3-15,-13-1-1 0,-8-4 9 0,-6 1-1 16,-6-1-10-16,-8 2 1 0,-6 8-18 16,-4 6-11-16,-6 5-14 0,-4 9-32 0,-2 8-39 15,1 6-60-15,7 7-110 0,14 2-313 0,18 2-1012 0</inkml:trace>
  <inkml:trace contextRef="#ctx0" brushRef="#br0" timeOffset="167645.92">15061 16397 1243 0,'0'0'787'16,"0"0"-593"-16,0 0-12 0,0 0-38 0,0 0-29 15,0 0-16-15,0 0-31 0,0 0-26 0,0 0-17 16,0 0-17-16,0 0-16 0,0 0-4 0,0 0-5 16,0 0-16-16,-4-20-24 0,5 21-83 0,4 4-174 15,-2-2-361-15,-1-1-882 0</inkml:trace>
  <inkml:trace contextRef="#ctx0" brushRef="#br0" timeOffset="167812.75">15401 16438 1213 0,'0'0'604'0,"0"0"-570"0,0 0-27 15,0 0-24-15,0 0-61 0,0 0-126 16,0 0-370-16,0 0-411 0</inkml:trace>
  <inkml:trace contextRef="#ctx0" brushRef="#br0" timeOffset="167978.82">15694 16415 1537 0,'0'0'-39'0,"0"0"-15"0,0 0-47 15,0 0-32-15,0 0-96 0,0 0-301 0,0 0 79 0</inkml:trace>
  <inkml:trace contextRef="#ctx0" brushRef="#br0" timeOffset="168139.89">15932 16363 1242 0,'0'0'337'0,"0"0"-203"0,0 0 24 0,0 0 6 16,0 0-15-16,0 0 0 0,0 0-19 15,0 0-33-15,0 0-28 0,0 0-22 0,0 0-13 16,0 0-15-16,0 0-3 0,0 0-9 0,28 2-25 16,-19-2-40-16,-2 0-97 0,-1 0-183 0,2 0-431 15,-5 0-645-15</inkml:trace>
  <inkml:trace contextRef="#ctx0" brushRef="#br0" timeOffset="169074.97">17697 16362 725 0,'0'0'226'0,"0"0"34"15,0 0-1-15,0 0-5 0,0 0-3 0,0 0-38 0,0 0-47 16,0 0-47-16,0 0-48 0,0 0-31 16,0 0 6-16,0 0 3 0,0 0 11 0,0 0 14 15,-17 56-15-15,7-36-9 0,-1 2-9 0,-1-1-20 16,2 2-9-16,-1-1-6 0,1-2-1 0,0 1-5 15,-1-2-6-15,2-3-20 0,-1 0-45 16,0-5-57-16,5-2-96 0,-3-2-169 0,0-3-365 16,6 0-643-16</inkml:trace>
  <inkml:trace contextRef="#ctx0" brushRef="#br0" timeOffset="169260.21">17417 16409 1804 0,'0'0'127'0,"0"0"-5"16,0 0 21-16,0 0 16 0,0 0 5 0,0 0-21 16,0 0-33-16,128 44-20 0,-102-29-32 0,-1 1-24 15,1 1-11-15,-1 2-11 0,-1 0-8 16,0 1 4-16,-1-3-14 0,1-2-32 0,1-1-45 16,-2-4-90-16,2 1-142 0,-7-6-257 0,-5-2-978 0</inkml:trace>
  <inkml:trace contextRef="#ctx0" brushRef="#br0" timeOffset="169681.51">17463 16043 1653 0,'0'0'130'0,"0"0"55"0,0 0 33 15,-131-24-30-15,100 24-14 0,1 3-34 0,2 5-34 16,1 7-13-16,0 3-12 0,2 3-11 0,3 6-8 16,4 3-4-16,4 6-4 0,5 5-10 0,6 6-1 15,3 7-10-15,3 5-6 0,10 2-2 16,2 1-2-16,5 0-3 0,6-4-8 0,-2-5 1 0,7-1-10 16,-1-5-2-16,1-4 5 0,5-3-5 15,-2-7 4-15,1-5 1 0,2-5-4 0,1-6-1 16,2-6 10-16,-2-6 2 0,2-4-14 15,0-1 11-15,4-9-13 0,-2-5-10 0,2-3 15 16,2-2-9-16,-2-5 1 0,-2-2 8 0,1-4 4 16,-2-2-5-16,-4-5 2 0,-3-2-2 0,-6-2-10 15,-4-4 4-15,-10-3 2 0,-10-4-2 0,-6-3 3 16,-12-6 1-16,-12-1-9 0,-9-3 1 16,-10-1 5-16,-8 4-8 0,-8 4 6 0,-7 8-11 15,-5 10-15-15,-3 8-15 0,-2 9-19 0,3 7-31 16,5 10-34-16,10 6-54 0,12 4-149 15,17 3-440-15,12-2-816 0</inkml:trace>
  <inkml:trace contextRef="#ctx0" brushRef="#br0" timeOffset="171298.12">18861 16018 1004 0,'0'0'118'16,"0"0"25"-16,0 0 35 0,0 0-9 0,0 0-10 15,0 0-22-15,0 0-26 0,0 0-25 16,0 0-4-16,0 0-8 0,0 0 1 0,0 0 19 15,0 0-2-15,-118 112 0 0,101-73-9 0,3 7-16 16,-2 3-4-16,3 4-9 0,2 2-1 0,3 0-3 16,0 3-4-16,4-4-5 0,2 0-3 15,2 0-2-15,0 0 4 0,5 1 9 0,4-3-4 16,1-2-7-16,5-4-12 0,0-2-16 0,6-5-6 16,-2-3 4-16,4-2-3 0,1-3-9 0,-2-6-6 15,0-4-25-15,-3-4-33 0,1-7-43 16,-1-2-83-16,0-4-161 0,-5-3-291 0,-5 1-959 0</inkml:trace>
  <inkml:trace contextRef="#ctx0" brushRef="#br0" timeOffset="171538.27">19203 16304 2278 0,'0'0'227'0,"0"0"-100"0,0 0 15 0,0 0-19 0,0 0-26 16,0 0-10-16,0 0-8 0,0 0-12 15,0 0-14-15,-31 139-11 0,36-102-13 0,0 1-7 16,1-1-2-16,0-1-7 0,0-1-7 0,1-3 0 16,-1-2-2-16,-1 1-6 0,0-1-4 0,-3-3-12 15,1 1-28-15,-1-4-28 0,0-4-40 16,1-2-72-16,0-5-134 0,-1-4-331 0,1-3-970 0</inkml:trace>
  <inkml:trace contextRef="#ctx0" brushRef="#br0" timeOffset="171881.06">19585 16511 2415 0,'0'0'239'0,"0"0"-172"16,0 0 14-16,0 0 13 0,0 0-3 0,0 0-10 16,0 0-12-16,0 0-15 0,-73 120-17 0,68-103-7 15,1 0-8-15,2-2-15 0,2-1-2 0,0-3 0 16,2-1-5-16,3-1 2 0,4 0 1 16,-3-2-2-16,3 0-7 0,-1-3 6 0,2 0-5 15,2 0-8-15,-4-1 8 0,2-3-3 0,-1 3-4 16,1-3 11-16,1 0-4 0,-2 0-5 0,1-3 4 15,0-3-4-15,-2 0 2 0,0-1 7 16,-2-1 2-16,3 0-1 0,-2-1-2 0,-2-1 7 16,0 0-5-16,-2 0-1 0,-1-2-7 0,-2 2-14 15,0-1 1-15,0 3-6 0,-2-3-14 16,-4 1-17-16,-1-1-29 0,1 0-55 0,-3-1-72 16,2 1-103-16,1 0-231 0,2 4-969 0</inkml:trace>
  <inkml:trace contextRef="#ctx0" brushRef="#br0" timeOffset="172232.44">19690 16332 1525 0,'0'0'819'0,"0"0"-729"0,0 0 8 0,0 0-5 16,0 0-1-16,0 0 21 0,0 0 1 0,0 0-23 15,0 0-16-15,0 0-27 0,0 0-14 0,0 0-2 16,0 0-3-16,103 123-9 0,-83-105-5 0,5-4 0 15,-1 0-12-15,-2-1 4 0,2-1 4 0,-2-2-6 16,2-1 0-16,-3-2-1 0,-1 0-2 16,0-3-4-16,1 1 8 0,-3 0-9 0,1 1-2 15,-3-2 7-15,2 1-4 0,-4-1 2 0,1 1 4 16,-4-1-4-16,-2 2-6 0,-3 0 8 16,-1 0-4-16,-4-1-6 0,-1 4 5 0,0 0-4 15,-1 1 3-15,-7 4 4 0,-2 1 2 0,-1 3-3 16,-4 3-2-16,-1 0 9 0,-3 0-9 15,2-1 9-15,-4 0 0 0,1-1-10 0,1-2 6 16,0 0-1-16,4-1-1 0,2-1-1 0,0-2 1 16,2 1-8-16,2-2-16 0,2-3-11 0,1-1-39 15,2-2-56-15,4 0-93 0,0-3-192 16,0-1-449-16,0 0-686 0</inkml:trace>
  <inkml:trace contextRef="#ctx0" brushRef="#br0" timeOffset="172750.07">20529 16626 0 0,'0'0'261'0,"0"0"-94"0,0 0-9 16,0 0 5-16,0 0 0 0,0 0-11 0,0 0-21 15,0 0-28-15,0 0-22 0,0 0-11 16,0 0 2-16,0 0 18 0,0 0 9 0,0 0 14 16,-8-5 9-16,8 5-7 0,0 0-5 0,0 0-8 15,0 0-15-15,0 0-7 0,1 0-2 0,-1 0-13 16,1 0-13-16,-1 0-1 0,2 0-15 0,3 0 9 16,0 0 12-16,4 1 1 0,2 0 0 15,7-1-5-15,2 1 2 0,2-1-5 0,6 0 2 16,2 0-8-16,3 0-17 0,2 0-1 0,3 2-8 15,1-5-1-15,-3 2-3 0,1-1-3 0,-3 1-6 16,-1 1-5-16,-6 1 2 0,-1-1-3 16,-4 0 5-16,-2 0 1 0,-2 0-3 0,-4 0-13 15,-1 0-12-15,-4 1-23 0,-1 0-36 0,0 0-32 16,-6 0-64-16,3 1-92 0,-4-2-159 16,0 0-297-16,-1 0-718 0</inkml:trace>
  <inkml:trace contextRef="#ctx0" brushRef="#br0" timeOffset="172958.05">20822 16401 927 0,'0'0'903'0,"0"0"-752"0,0 0 6 16,0 0-11-16,0 0-12 0,0 0-12 0,0 0 0 15,0 0-12-15,0 0-18 0,0 0-17 0,0 0-17 16,-18 146-11-16,22-113-19 0,2 0-3 0,-1-2-14 15,0-2-9-15,1-1 6 0,1-1-16 0,-4 2-8 16,3-2-23-16,-3-2-48 0,4-3-67 16,-3-3-124-16,4-6-249 0,-6-6-1037 0</inkml:trace>
  <inkml:trace contextRef="#ctx0" brushRef="#br0" timeOffset="173447.01">21529 16673 2498 0,'0'0'55'0,"0"0"-44"0,0 0 8 0,0 0 32 15,0 0 18-15,0 0-2 0,0 0-4 0,0 0-18 16,0 0-16-16,0 0-8 0,0 0-5 0,0 0-6 15,0 0-1-15,0 0 3 0,100 47-10 0,-83-46 5 16,-1-1 1-16,4 0-9 0,-1 0 6 0,0 0-5 16,0-1-2-16,-1-3 1 0,0 1 0 15,1-2 0-15,-5 0-4 0,2 0 8 0,-5-2-1 16,-1 0-2-16,0 0 3 0,-4 0 0 0,-2-1-2 16,-3 0 5-16,-1 1 3 0,0-3-4 15,-1 2 3-15,-7 0 2 0,-3 2-11 0,0-1 1 16,-2 3-2-16,-6 0-9 0,-1 3 8 0,-1 1 6 15,-4 0-3-15,0 2 5 0,-4 5 5 0,4 3-5 16,-2 1 7-16,2 2 10 0,0 0-3 0,2 1 1 16,2 1 2-16,3-1-7 0,5 2 1 15,3 0 3-15,3 2-2 0,7-1-3 0,0 0-4 16,8 2 2-16,4-1-7 0,6 1 6 0,3-1 2 16,1-1-8-16,3-3 5 0,1-3 2 15,3 0-3-15,0-7 0 0,-1 0 1 0,-1-3-17 16,2-1-7-16,-1 1-7 0,-4-1-25 0,2-3-19 15,-2-2-32-15,-2-1-57 0,0-1-87 0,-6 3-218 16,-6-1-1116-16</inkml:trace>
  <inkml:trace contextRef="#ctx0" brushRef="#br0" timeOffset="174214.21">21780 15909 1449 0,'0'0'348'0,"0"0"-81"15,0 0-22-15,0 0-28 0,0 0-42 16,0 0-41-16,0 0-34 0,0 0-29 0,0 0-19 15,0 0-21-15,0 0-6 0,0 0 2 0,0 0-5 16,0 0 4-16,86-35 0 0,-60 35-11 0,-1 0-3 16,4 1-2-16,1-1-6 0,-2 2 0 0,-1 2-1 15,0 1-4-15,-1-1 0 0,-3 3 3 0,-3 0-1 16,-1 0-1-16,-5 1 0 0,-3 0 1 16,-2 0-4-16,-2 1 5 0,-4 1-2 0,-2-2-4 15,-1 2-1-15,-1 0 4 0,-8 3 2 0,-2 0 3 16,-1-2 4-16,-3 3-7 0,-3-2 0 15,-1-1 3-15,-5 2-2 0,0-2 3 0,-3 0-1 16,3 0-2-16,-2-1-2 0,1 0 2 0,3-2-3 16,4-2 3-16,1 1 4 0,5-2-2 0,2-1-1 15,5 0-4-15,0-3 3 0,3 0-4 16,2 0-2-16,0 2 6 0,1-1-4 0,5 2 4 16,-1-2 4-16,6 1-5 0,3 1-1 0,2-1 4 15,6 0-1-15,4-1-3 0,3 0 5 16,3-1-11-16,0 1-2 0,4-2-4 0,-1 0-19 15,3 0-22-15,1-3-32 0,-3-1-36 0,2-1-57 16,1-1-62-16,-6 0-91 0,-1 1-159 0,-6 0-308 16,-14 0-167-16</inkml:trace>
  <inkml:trace contextRef="#ctx0" brushRef="#br0" timeOffset="174449.87">22353 15893 1271 0,'0'0'263'0,"0"0"5"0,0 0-28 16,0 0-29-16,0 0-34 0,0 0-36 0,0 0-41 16,0 0-40-16,0 0-20 0,0 0-16 0,0 0 2 15,0 0 5-15,0 0-4 0,0 0-4 16,108-35-6-16,-82 35-3 0,4 0-3 0,0 1 4 16,1 1-4-16,-1 0-7 0,0 2 0 0,-1-2-8 15,-1 3 3-15,-5 0 0 0,-3-1-3 0,-3 0-16 16,-5-1-21-16,-2 1-25 0,-6-1-39 15,0 1-35-15,-4-2-34 0,0 1-35 0,-5-1-27 16,-4 2-45-16,-3-2-82 0,-1 0-116 0,-2 0-131 16,9-1 366-16</inkml:trace>
  <inkml:trace contextRef="#ctx0" brushRef="#br0" timeOffset="174607.55">22588 15914 0 0,'0'0'121'0,"0"0"204"16,0 0-35-16,0 0-43 0,0 0-7 0,0 0-17 15,0 0-9-15,0 0-9 0,0 0-16 0,0 0-17 16,0 0-27-16,0 0-18 0,0 0-20 0,-63 70-18 15,61-57-15-15,0 0-18 0,-3 0-14 16,4 2-14-16,-1 2-8 0,0-2-6 0,-2-1-2 16,2 3-4-16,1-2-6 0,-1-1-16 0,-2-1-32 15,2 0-46-15,2 0-91 0,0-3-159 16,0-2-329-16,0-4-866 0</inkml:trace>
  <inkml:trace contextRef="#ctx0" brushRef="#br0" timeOffset="174829.17">22634 15945 2180 0,'0'0'194'0,"0"0"-27"0,0 0-46 16,0 0-8-16,0 0-14 0,0 0 1 0,0 0 0 15,0 0-21-15,0 0-17 0,0 0-18 0,0 0-14 16,-10 126-10-16,9-103-4 0,1 0-5 0,0 0-10 15,0-2 4-15,0-1-7 0,0 0-28 16,1-2-29-16,2 0-53 0,-1-4-85 0,4-1-146 16,-3-2-357-16,1-6-918 0</inkml:trace>
  <inkml:trace contextRef="#ctx0" brushRef="#br0" timeOffset="175263.73">22838 16234 2380 0,'0'0'181'16,"0"0"-45"-16,0 0-27 0,0 0-17 0,0 0-18 16,0 0-21-16,0 0-23 0,0 0-17 0,0 0-1 15,0 0-10-15,0 0 4 0,0 0 5 0,0 0-4 16,0 0 5-16,115-48 0 0,-103 42-7 0,-2-1-4 15,2 0 4-15,-1-2-5 0,-4 0 2 16,3-2 4-16,0 0-6 0,-2 0-1 0,-1-2 0 16,-3-1 4-16,2 1-3 0,-3-1 2 0,-2-2-2 15,-1 2-2-15,0 1 4 0,0 1 3 0,0 3-2 16,0 1-2-16,-3 2 3 0,1 3-8 16,-2 2 6-16,2-1-1 0,2 1-4 0,-1 1 1 15,0 0-2-15,0 1 0 0,-3 4 2 0,2 3 11 16,1 3-4-16,-1 1 2 0,2 4 9 0,0 3-8 15,0 1 8-15,0 0 7 0,3 3-4 0,3-1 3 16,-1-1 0-16,4-2-4 0,-2 2-7 16,-2-3 0-16,4 2-10 0,0-4-3 0,0-1 5 15,-1-1-3-15,0-3 1 0,-2 0-2 0,3-5-6 16,-1 1-18-16,0-3-16 0,-1-1-21 16,1-3-30-16,1 1-43 0,0-1-103 0,-4-1-270 15,1-1-1110-15</inkml:trace>
  <inkml:trace contextRef="#ctx0" brushRef="#br0" timeOffset="175423.15">23204 15673 2985 0,'0'0'108'0,"0"0"15"0,0 0-1 0,0 0-9 0,0 0-14 16,0 0-19-16,0 0-28 0,0 0-17 15,0 0-28-15,0 0-12 0,0 0-5 0,0 0-9 16,0 0-17-16,-59-30-28 0,65 47-52 0,0 3-123 15,2-2-384-15,-3-7-1134 0</inkml:trace>
  <inkml:trace contextRef="#ctx0" brushRef="#br0" timeOffset="180063.19">22572 16695 613 0,'0'0'261'15,"0"0"-33"-15,0 0 6 0,0 0 18 0,0 0-16 16,0 0-13-16,0 0-24 0,0 0-34 0,0 0-33 15,0 0-19-15,0 0-19 0,0 0-7 0,2 33 4 16,2-32-5-16,4 0-9 0,4 0-3 16,6-1-7-16,4 0-7 0,9-5 1 0,8-6-8 15,10 0-16-15,4-5-6 0,9-4-9 0,8-1-13 16,2-2 2-16,6 0-1 0,1 1-12 16,-2-1 7-16,2 4 2 0,-5-2-3 0,-3 3 3 15,-4-1-3-15,-7 2-5 0,-7 2-7 0,-4 0-5 16,-9 3-21-16,-8 4-27 0,-8 1-29 0,-6 4-59 15,-6 3-96-15,-6 0-190 0,-5 2-631 0,-1 1-383 16</inkml:trace>
  <inkml:trace contextRef="#ctx0" brushRef="#br0" timeOffset="180489.11">23153 16899 2445 0,'0'0'121'0,"0"0"-24"0,0 0-14 0,0 0 13 15,0 0-3-15,0 0-1 0,0 0-26 0,124-68-24 16,-102 60-6-16,-2 2-18 0,0-1-6 0,-1 0-1 16,0 5-7-16,0-2-3 0,-5 3 9 15,4 1-9-15,-5 1-6 0,3 5 5 0,-3 1-14 16,-3 2 9-16,1-1-1 0,-2 1 0 0,-2 2-2 15,-3-1-5-15,2 2 4 0,-4-1-8 16,-2 0 9-16,0 2 3 0,-2 1 1 0,-5 0-1 16,-2-1-2-16,-2 4 0 0,-2-2-7 0,-3-1 9 15,1 3-2-15,-2-1-2 0,-2-1 5 0,4 0 1 16,-3-1-4-16,2-3 6 0,3 0 0 0,3-2-3 16,-1-2 11-16,3-1 1 0,3-2-1 15,0-2 2-15,4-1 3 0,1 0 0 0,0-1 0 16,0 0 11-16,1 0-10 0,6-1 1 0,1-3 15 15,4-1-12-15,1 0 6 0,7-1-3 0,2 0-6 16,4 0-11-16,2 0 8 0,2 1-6 16,-2-1-15-16,2 0 9 0,1-1-28 0,-1 1-26 15,0 0-26-15,0-2-42 0,-1 0-66 0,-2-3-105 16,-11 3-211-16,-1 3-1019 0</inkml:trace>
  <inkml:trace contextRef="#ctx0" brushRef="#br0" timeOffset="180913.27">23742 16531 2422 0,'0'0'106'0,"0"0"7"16,0 0 6-16,0 0-6 0,0 0-24 0,0 0-17 16,0 0-19-16,0 0-14 0,0 0-16 15,0 0-5-15,0 0-5 0,0 0-11 0,0 0 2 16,0 0-3-16,111 50-1 0,-99-39 1 0,-1 1 2 15,2-2-8-15,1-1 9 0,-1-1-2 0,-2 2-10 16,-2-3 0-16,-1 1-13 0,1-1-11 0,-4 2-11 16,0-4-6-16,-2 1-14 0,-2-2 0 0,0-2 11 15,-1-1 10-15,0-1 27 0,0 0 19 16,0 0 10-16,0-4 1 0,-1-2 3 0,-2-2-3 16,-2-2-5-16,2-1 8 0,0-4-1 0,-2-1 2 15,0-5 7-15,1 1 3 0,2-1-3 16,2-1-3-16,0 0-7 0,1 1-11 0,8 1 1 15,1 1 1-15,2 1-4 0,5 2 4 0,-3 7 7 16,4 0 2-16,-1 5 3 0,-1 1 5 16,3 2-4-16,-4 1-1 0,0 3 2 0,-3 4-7 15,3 1-5-15,-2 2 2 0,-2 2-5 0,0 6-4 16,-3-1 1-16,0 1-1 0,-3 3-3 0,1-1 1 16,-2 0-3-16,1 2-20 0,-3-1-20 15,0-3-37-15,-2 1-61 0,5-3-101 0,-2-2-205 16,-1-4-544-16,1-4-292 0</inkml:trace>
  <inkml:trace contextRef="#ctx0" brushRef="#br0" timeOffset="183863.36">24239 16122 748 0,'0'0'371'0,"0"0"-167"0,0 0 28 0,0 0 21 16,0 0-10-16,0 0-4 0,0 0-34 0,0 0-47 15,0 0-32-15,0 0-35 0,0 0-15 0,0 0-7 16,0 0-4-16,8-52-8 0,4 46-14 0,2 1-2 16,2 2-12-16,-2-1 0 0,3 3-5 0,-3 0-6 15,4 1-6-15,-5 0-4 0,4 4-7 16,-4 1 1-16,4 2 5 0,-4 2-5 0,4 2 9 16,-3 1-6-16,4 2-5 0,-5 4 3 0,2 0-3 15,-3 3 4-15,-2-2-5 0,-1 1 3 0,-5-2-11 16,0 1 0-16,-2-2 7 0,-2-1-5 15,-2 3 8-15,-4-5-2 0,-6 1-3 0,-3 0-4 16,-1-2 1-16,-3-2-6 0,-5 1-10 0,0-4 2 16,0-2-12-16,-2 0-12 0,4-3-14 0,0-2-19 15,2-1-22-15,2 0-34 0,5-3-64 16,2-3-129-16,2 0-284 0,4 1-923 0</inkml:trace>
  <inkml:trace contextRef="#ctx0" brushRef="#br0" timeOffset="184119.65">24840 16021 1914 0,'0'0'259'0,"0"0"-17"0,0 0-28 0,0 0-27 16,0 0-36-16,0 0-41 0,0 0-44 0,0 0-25 16,0 0-6-16,0 0-6 0,0 0 11 0,0 0-3 15,-132 77-3-15,104-53 0 0,5-3-11 0,1 2-3 16,2-1-10-16,6-1-5 0,2-1-8 0,7-2 5 15,0 1 0-15,5 0-10 0,0 0 6 16,9-4-6-16,4 2-6 0,2-2-3 0,5-1-5 16,3-1-19-16,5-3-25 0,2 0-20 15,2-2-30-15,3-1-29 0,3-2-94 0,2 0-192 16,-10-2-641-16,-9 0-113 0</inkml:trace>
  <inkml:trace contextRef="#ctx0" brushRef="#br0" timeOffset="186963.82">25390 16295 842 0,'0'0'531'0,"0"0"-341"0,0 0 43 0,0 0 10 0,0 0-24 15,0 0-28-15,0 0-27 0,0 0-32 16,0 0-46-16,0 0-26 0,0 0-24 0,0 0-17 16,0 0 3-16,0 0 13 0,-10 25 11 0,10 9 8 15,0 10 7-15,4 6-13 0,1 8-2 0,0 4 6 16,1-1-7-16,0 0 1 0,-1-4-7 16,0-3-10-16,-1-5-8 0,1-3 3 0,0-2-8 15,-3-3-9-15,3-4-4 0,-1-1-6 0,0-4-1 16,2-3 2-16,1-5 6 0,-1-3-9 15,0-4-1-15,-2-2-2 0,2-3-26 0,-2-4-19 16,3-3-23-16,0-3-49 0,0 1-55 0,0-3-89 16,4 0-206-16,-4-3-669 0,-2-1-16 0</inkml:trace>
  <inkml:trace contextRef="#ctx0" brushRef="#br0" timeOffset="187191.78">25900 16594 1545 0,'0'0'988'0,"0"0"-915"15,0 0 16-15,0 0 7 0,0 0 16 0,0 0 11 16,0 0-18-16,0 0-19 0,0 0-24 16,22 146-23-16,-18-117-11 0,-1 0-7 0,2 1-2 15,-1-3-6-15,-1-3 0 0,1 0-11 0,0-1-6 16,-1 0 6-16,0-2-15 0,0-1-18 0,0 0-23 15,-1-1-34-15,2-1-53 0,0-1-67 16,1-3-152-16,-1-4-315 0,-2-5-932 0</inkml:trace>
  <inkml:trace contextRef="#ctx0" brushRef="#br0" timeOffset="187597.47">26197 16523 2047 0,'0'0'192'0,"0"0"-61"0,0 0 12 0,0 0-10 0,0 0-22 16,0 0-17-16,0 0-13 0,0 0-5 15,0 0-13-15,0 0-14 0,0 0-5 0,0 0-9 16,0 0-7-16,0 0 0 0,64 128 1 0,-43-110-10 16,3 1 0-16,2-3 2 0,1-1-19 15,3-3 5-15,-1 0-6 0,-2-3-9 0,-1 0 10 16,0-2 4-16,-1 0-4 0,1 1 3 0,-2-1 0 15,3 0-5-15,-5 1 3 0,1-1 6 16,-1 1-9-16,-4-4-3 0,1 0 0 0,-3 1-3 16,-6 0 5-16,-2 1 6 0,-3 1-1 0,-3 1-7 15,-1 1-1-15,-1 2 4 0,0 6-2 0,-2 0 7 16,-4 5 3-16,-4 2-6 0,-4 2 7 16,0-1-2-16,-3 2-6 0,-1-2 0 0,0-1 1 15,0 3-5-15,-1-3-3 0,1-1 14 0,4-2-14 16,2-2 6-16,-1-3 4 0,5-2-6 0,0-3 5 15,-1 0-4-15,3-3-1 0,2-1-28 16,1 0 3-16,-1-2-22 0,1 0-29 0,2-2-19 16,0-2-53-16,1 2-71 0,0-2-143 0,0-1-284 15,0 1-925-15</inkml:trace>
  <inkml:trace contextRef="#ctx0" brushRef="#br0" timeOffset="187997.18">26877 16254 1934 0,'0'0'82'0,"0"0"30"15,0 0 32-15,0 0 21 0,0 0-2 0,0 0-15 16,0 0-23-16,0 0-38 0,0 0-28 0,0 0-20 15,0 0-12-15,0 0 2 0,0 0 5 0,48-8 5 16,-20 30 3-16,6 7 9 0,3 8 3 16,3 8-8-16,4 9-3 0,-2 10-12 0,-2 8-2 15,-4 13 4-15,-5 10 4 0,-7 6-3 0,-12 5-13 16,-5 1 8-16,-7-1-18 0,-12-5-2 0,-6-5 7 16,-4-7-15-16,-3-9 3 0,2-10 14 15,-2-6-6-15,2-13-7 0,0-7 14 0,3-7-17 16,4-8 1-16,2-7 18 0,4-5 4 0,2-5-6 15,0 1 1-15,2-3-11 0,-3-2-20 0,3 0 42 16,-2-1 6-16,1-1-22 0,-1-1 16 0,3-4-30 16,0-1-35-16,-1-1 10 0,1 0 1 15,0-7-45-15,-1-3-5 0,1-1-35 0,0-1-87 16,4-2-136-16,-1 3-607 0,2 4-804 0</inkml:trace>
  <inkml:trace contextRef="#ctx0" brushRef="#br0" timeOffset="189059.33">14900 16293 412 0,'0'0'361'0,"0"0"-229"15,0 0 9-15,0 0 36 0,0 0 9 16,0 0-5-16,0 0-29 0,0 0-33 0,0 0-24 15,0 0 0-15,0 0 2 0,0 0 7 0,19 51 11 16,-14-47-15-16,-1 0-11 0,1-2-13 0,-3 0-13 16,3 2-11-16,-2-2-5 0,-2 0-7 15,1-1-11-15,2 0-2 0,-1 1-12 0,-2-1-3 16,-1 0-1-16,1 0 2 0,-1-1-3 0,1 0 1 16,-1 0 4-16,0 0-4 0,0 0 10 15,0 0 8-15,0 0 0 0,0 0 2 0,-3-1-4 16,-5 1-13-16,1 0-10 0,-3 0 0 0,-4 0-7 15,2 0 1-15,-2 0 5 0,0 0-1 0,4 0-2 16,1-2 7-16,5-1 1 0,3 1-7 16,0 1 12-16,1-1-2 0,0 0-9 0,3-1 12 15,3-1-4-15,0 0-2 0,3 1 4 0,0-2 1 16,1 3-9-16,-1-1 2 0,0 1 8 16,0 1-10-16,-2 0 7 0,1 0-2 0,-2 1-10 15,-2 0 3-15,1 0-3 0,0 0 2 0,-2 1-3 16,2 2 2-16,-3 1-3 0,0 2-14 0,3-3-16 15,-3 2-50-15,0-1-94 0,0 0-233 0,1-2-1184 16</inkml:trace>
  <inkml:trace contextRef="#ctx0" brushRef="#br0" timeOffset="189430.24">15350 16414 2154 0,'0'0'189'0,"0"0"-41"16,0 0-14-16,0 0-32 0,0 0-28 0,0 0-27 16,0 0-13-16,0 0-6 0,0 0-15 0,0 0 14 15,0 0-1-15,0 0-2 0,0 0 5 16,0 0-6-16,7 26-8 0,-19-19-6 0,-2-1 2 15,1 1-7-15,0-1-3 0,-3 0 8 0,4-2-4 16,0-1 3-16,1-1 8 0,3 0-6 0,1-2 2 16,5 0 7-16,1 0 1 0,1 0 4 0,0 0 5 15,1-3-6-15,2 1-6 0,4-2 4 16,0-1-2-16,0 1 1 0,2-2-6 0,0 1-6 16,1 0-8-16,0 3 0 0,-1-1 4 0,-1-1-3 15,2 2 2-15,-3 0 0 0,2 0-9 0,0 2-13 16,1 0-21-16,-1 0-47 0,0 0-72 15,2 0-140-15,-4 0-372 0,-3 0-980 0</inkml:trace>
  <inkml:trace contextRef="#ctx0" brushRef="#br0" timeOffset="189763.11">15890 16400 1771 0,'0'0'534'0,"0"0"-345"0,0 0-19 0,0 0-29 16,0 0-25-16,0 0-25 0,0 0-22 15,0 0-16-15,0 0-21 0,0 0-5 0,0 0-3 16,0 0 0-16,0 0 7 0,-118 32-1 0,113-31-10 16,4-1 1-16,0 0-2 0,1 0-4 0,0 0 0 15,0 0-1-15,0 0-4 0,0 0-6 0,0 0 3 16,2-2-5-16,3-2-4 0,0 0 5 15,4-1-6-15,-1-1 1 0,2-1 8 0,2 0-1 16,-1 0-5-16,0 1 0 0,0-1 2 0,-2 2-5 16,1 2 6-16,-1 1 3 0,-6 0-9 0,2 2 4 15,-3 0-1-15,-2 0-6 0,0 0 3 16,0 0 0-16,0 4-7 0,-6 1-5 0,2 0-4 16,-4 2-29-16,0 1-41 0,2 2-80 0,0-4-208 15,3-2-986-15</inkml:trace>
  <inkml:trace contextRef="#ctx0" brushRef="#br0" timeOffset="192948.45">5239 14593 1752 0,'0'0'68'0,"0"0"20"0,0 0 43 15,0 0 20-15,87-122 7 0,-71 102 0 0,-1 3-15 16,-2 3-19-16,-3 5-19 0,-4 2-20 0,-4 4-20 16,-2 2-18-16,0 1-11 0,0 0-13 15,-4 0-10-15,1 0-11 0,-5 2-9 0,-2 4-7 16,-2 4 1-16,-9 2 6 0,-7 6 1 0,-3 0 8 16,-5 2 4-16,-1-4-4 0,-4 0 7 0,0-2-3 15,0-4 0-15,-3-1-3 0,3-2-2 16,-3-1 0-16,1-2 0 0,2-2 4 0,-2-1 0 15,4-2-2-15,-1 1 3 0,1-6-3 0,2 0 2 16,2-1 2-16,2-1-3 0,4 0-2 16,0 2-1-16,5 0-1 0,2 0 2 0,1 0 1 15,3 2-1-15,1 1-3 0,2 1-1 0,1 1 0 16,5 1-2-16,4 0 2 0,0 0-5 0,3 0-8 16,1 0-4-16,1 1-5 0,0 2 2 15,0 3 4-15,0 2 4 0,0 2 4 0,0 2 4 16,0 2 2-16,0 2 0 0,1 3 1 0,-1 3 0 15,1 3 4-15,-1 3-2 0,-1 5 3 0,-3 3-1 16,-1 6-4-16,-1 5 5 0,-2 5 3 0,-1 4 2 16,-1 6-5-16,1 5 1 0,-1 3-6 15,0 7 5-15,2 0 3 0,1 5-5 0,0 3 4 16,0 1-2-16,2 1 3 0,2 0 1 0,0-4 4 16,2 0 0-16,0-2-6 0,-1-1 3 15,4 1-3-15,-1 1-2 0,-1-2 4 0,0 0-4 16,0-2 0-16,1-2-2 0,-1-4 7 0,4-6-5 15,-2-4-1-15,1-7 2 0,2-4-1 0,-1-6 1 16,2-3 7-16,-1-3 2 0,0-5-11 0,0-4 9 16,2-2-6-16,0-4-9 0,1-3 13 15,0-5-7-15,2-1-2 0,-1-3 5 0,-1-1 4 16,1-1-7-16,-2-2 8 0,2-1 2 0,-4 0-12 16,0-1 11-16,0-2 1 0,-1 1-8 0,-3-2-4 15,1-1 2-15,2 1-10 0,-3-1 9 16,0 2 11-16,1-1-9 0,-2 1 1 0,0-3-4 15,0 3 1-15,0-1-3 0,0 2 13 0,0 0 2 16,0 2-16-16,0 1 15 0,0 0-15 0,-3 0 4 16,1-1 5-16,-2 0-4 0,2 1-3 15,2-1 0-15,-3 0 9 0,2 0-17 0,0-1 14 16,1-2-1-16,0 0-7 0,5-2 12 0,6-1 8 16,5-1 9-16,9 0 12 0,11-4 22 0,10-5-11 15,13-3-6-15,10-2 1 0,7-3-24 0,10 0-1 16,4 0 0-16,1 4-5 0,4-1-7 15,-2 4-5-15,-3 5-28 0,-7 2-50 0,-3 3-40 16,-9 1-98-16,-8 3-194 0,-18 1-581 0,-15-2-692 0</inkml:trace>
  <inkml:trace contextRef="#ctx0" brushRef="#br0" timeOffset="194033.52">27044 15483 1376 0,'0'0'101'16,"0"0"1"-16,0 0 43 0,0 0 45 16,0 0 5-16,0 0 4 0,0 0-21 0,0 0-43 15,0 0-19-15,0 0-26 0,0 0-26 0,0 0-5 16,-63-43-16-16,69 42-7 0,7 0 2 0,5 0-1 16,7-2 2-16,9 2-11 0,3 0-4 15,6 1-16-15,2 0-1 0,4 2-2 0,3 2-2 16,-2-1 5-16,3 1-4 0,2 0 2 0,-2-2-2 15,0-1 1-15,1 2-1 0,-1-2-8 0,-3-1 5 16,1 1-3-16,-5 1 1 0,3 1 4 16,-8 0-2-16,1 0-1 0,-6 2-1 0,-3-2 4 15,-5 1-6-15,-4 0 0 0,-9 0 1 0,-1 2-1 16,-7-1-1-16,-2 0 0 0,-4 1-3 16,-1 2-4-16,0 3 7 0,-2 4 3 0,-6 4-1 15,-2 6 3-15,-1 6-1 0,-5 10-5 0,0 6 11 16,-4 7 6-16,-4 11-3 0,3 6 6 0,-3 6 0 15,2 6-1-15,4 7-2 0,2 7 6 16,5 4-4-16,4 6-9 0,2 4 13 0,5 1-12 0,1-1 2 16,7-3-3-16,5-4-4 0,2-2-3 0,1-7-6 15,1-3 10-15,0-2-15 0,-1-7 13 16,0-3 1-16,0-7-11 0,-3-10 17 0,-2-14-9 16,-3-9 11-16,-2-6-7 0,0 1 11 0,0 0-26 15,0 2-7-15,-2-2 36 0,-1 0-41 16,-3-2 43-16,0 0 7 0,-1-2-29 0,-7-4 23 15,-6-3-1-15,-1 0-18 0,-5 0 3 0,-2-4-1 16,-9 1-12-16,-4-1 40 0,-6-2 10 16,-8-1-14-16,-8 0 2 0,-5-1-12 0,-8-2-6 15,-7 1-5-15,-8-3 20 0,-2-2-35 0,-4 0-5 16,-4-2 33-16,1-1-26 0,-3 1 15 0,2-1 4 16,0 2-6-16,4-4-47 0,4 1-10 0,5 0-68 15,7-1-138-15,19-2-243 0,23-1-927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4:50:36.854"/>
    </inkml:context>
    <inkml:brush xml:id="br0">
      <inkml:brushProperty name="width" value="0.05292" units="cm"/>
      <inkml:brushProperty name="height" value="0.05292" units="cm"/>
      <inkml:brushProperty name="color" value="#FF0000"/>
    </inkml:brush>
  </inkml:definitions>
  <inkml:trace contextRef="#ctx0" brushRef="#br0">9175 3848 2246 0,'0'0'111'0,"0"0"5"0,0 0 11 16,0 0 0-16,0 0-2 0,0 0-3 0,0 0-23 15,0 0-24-15,0 0-25 0,0 0-23 0,0 0-12 16,0 0-4-16,-3-22-4 0,3 22 1 0,0 0-1 15,0 0-3-15,0 0-4 0,0 0 0 16,0 0-2-16,0 0-1 0,0 0 2 0,0 0 1 16,0 0-2-16,0 0 3 0,0 0 2 0,1-1-6 15,-1 1 5-15,0-1 1 0,0 1-1 0,0 0 2 16,2 0 1-16,-2 0 1 0,0 0-1 0,0 0 3 16,0 0 1-16,0 0-6 0,0 0 5 15,0 0-6-15,-3 0-8 0,2 0-1 0,-2 0-6 16,-4 0-4-16,4 0 2 0,-4 1 0 0,4 0-5 15,-3 1 8-15,2 1-4 0,-1 0-2 0,2 0 3 16,0 1 0-16,0-1 1 0,0 2 2 16,2-1 4-16,0 0 0 0,0-1 5 0,0 1 2 15,1-2-3-15,0 2 2 0,0-3 2 0,0 1-1 16,0-1-3-16,0 0 5 0,0 1-6 16,0-1 1-16,1 0 6 0,0-1-1 0,0 1 0 15,0-1 1-15,4 0 3 0,-2 0-2 0,3 0 5 16,0 0 3-16,3-3-5 0,0-3 5 15,1-1-2-15,0-1-1 0,-1-2-1 0,-3-1 6 16,2 0-3-16,-3-3 4 0,-2 0-2 0,-3-2-1 16,0-1 0-16,0-2 0 0,-8 0 3 0,-2 1-8 15,-1 1 2-15,-2 1-3 0,-5 1-7 0,-2 2 6 16,-1 3-2-16,-6 2-2 0,0 1 8 0,-3 2 1 16,-1 3 0-16,-4 2 2 0,3 0 2 15,-1 8-9-15,-2 6 1 0,6 5 1 0,-3 2-8 16,3 6 10-16,2 2-1 0,0 6-2 0,4 2 6 15,3 2-2-15,2 3-7 0,5 0 1 0,2-2 2 16,3-2-6-16,7-3 6 0,1-2-1 16,0-4-8-16,1 0 6 0,7-3 0 0,3-2 1 15,1-2-2-15,3-1 6 0,1-3-5 0,5 0 2 16,3-3 3-16,-1-2-3 0,2-5 4 0,4 1-3 16,1-4 8-16,1-1-10 0,5-2 4 15,-2-1-1-15,2-1-8 0,-3 0 7 0,-2 0-4 16,-2-2-3-16,-5-3-9 0,3 1-12 0,-4-3-23 15,0 0-26-15,2-2-30 0,-1 0-54 16,0-1-66-16,1 1-156 0,-8 2-348 0,-5 1-852 0</inkml:trace>
  <inkml:trace contextRef="#ctx0" brushRef="#br0" timeOffset="425.85">9374 4298 1823 0,'0'0'187'0,"0"0"6"0,0 0-29 16,0 0 5-16,0 0-5 0,0 0-40 15,0 0-40-15,0 0-34 0,0 0-18 0,0 0-13 16,0 0 3-16,0 0-7 0,0 0-7 0,0 0 1 15,28-14-5-15,-18 6 0 0,1-1 1 0,1-1-2 16,0-1-2-16,3-1-3 0,-1 0-4 0,0-2-1 16,0-1-3-16,-1-1 0 0,-2-1 0 15,0-2-1-15,-3-1 8 0,0 0 2 0,-6-2 1 16,2 2 4-16,-4-1-3 0,0 2 3 0,0 1 2 16,-1 3 1-16,-2 3 1 0,1 4 5 15,-2 4 6-15,0 1-1 0,4 3 1 0,-2 0-13 16,0 3-8-16,-2 5-2 0,2 3 0 0,0 4 10 15,0 3 3-15,2 3 8 0,1 0-2 0,-1 1 1 16,2 1 3-16,1 0-6 0,5 1-3 0,0-2 0 16,1-1-3-16,1-2-3 0,0-1 4 15,2-4-6-15,0 1-2 0,1-2-4 0,3-1-19 16,-1-3-32-16,2-2-66 0,2-4-100 0,-6-1-204 16,-4 0-1168-16</inkml:trace>
  <inkml:trace contextRef="#ctx0" brushRef="#br0" timeOffset="558.52">9526 3699 2454 0,'0'0'35'0,"0"0"2"16,0 0-5-16,0 0-21 0,0 0-23 0,0 0-48 16,0 0-40-16,0 0-118 0,0 0-254 0,0 0-998 15</inkml:trace>
  <inkml:trace contextRef="#ctx0" brushRef="#br0" timeOffset="934.42">9698 3903 2309 0,'0'0'223'0,"0"0"-80"0,0 0-9 0,0 0-42 16,0 0-49-16,0 0-43 0,0 0-28 0,0 0-11 15,0 0 1-15,0 0 17 0,0 0 10 0,0 0 3 16,0 0 9-16,127 88 0 0,-97-66-17 16,3 4-21-16,-2-1-15 0,0 0-4 0,-1 2 13 15,-5-2 19-15,1 0 3 0,-7-4 3 0,-4-1-2 16,-4-2-1-16,-2-3 8 0,-1-2 5 0,-5-2 1 16,-3-2 8-16,0-5 16 0,0 0 21 0,-3-3 30 15,-5-1 24-15,-2 0 2 0,-2 0-5 16,-6-5-10-16,1-3-7 0,-4-2-5 0,-1-2-2 15,2-2-3-15,1-1-10 0,1-2-3 0,2-2-8 16,2 0-8-16,2-3-5 0,5 0-7 0,1-2-6 16,6 0-9-16,0 0-8 0,5-2-7 0,6 3-7 15,4-1 0-15,5 0-5 0,5 4-6 0,0 0-30 16,5 5-42-16,2 5-59 0,4 3-76 16,-2 6-127-16,-5 1-311 0,-10 0-898 0</inkml:trace>
  <inkml:trace contextRef="#ctx0" brushRef="#br0" timeOffset="1784.29">10377 3984 2471 0,'0'0'142'16,"0"0"21"-16,0 0-6 0,0 0-25 0,0 0-15 15,0 0-26-15,0 0-20 0,0 0-21 16,0 0-20-16,0 0-14 0,0 0-5 0,0 0-5 0,0 0-6 15,0 0-3-15,-70-51-4 0,66 52-6 16,-1 6-1-16,-1 1 3 0,0 5 1 16,-1 2 4-16,1 1 3 0,0 1-1 0,3 0 2 15,0-1 2-15,1 2-3 0,2-2-3 0,0 0 2 16,7 0-3-16,0 0-3 0,2-1 2 0,3-3-2 16,1-1-3-16,-1-1-5 0,5-3-16 0,-1 0-14 15,2-2-3-15,2-2 0 0,1-3-1 0,0 0 11 16,1 0 7-16,2-6 5 0,-3-1 14 15,-1-2 7-15,-3-3 3 0,0-1 4 0,-5-1 6 16,-2-2 0-16,-1 0 5 0,-1 0 10 0,-4-2-2 16,0 3 5-16,-3-1 2 0,0 0 0 0,-1 4 8 15,0 2 11-15,0 2 8 0,0 4 0 16,0 2 1-16,-1 1-9 0,-1 1-14 0,0 0-10 16,1 0-12-16,1 0-10 0,-2 1-3 0,1 3 2 15,0 2-3-15,-1 2 5 0,-1 1 2 16,2 2-2-16,-1-2 1 0,2 1 0 0,0 1-1 15,3-1-3-15,2-1 4 0,2 0-3 0,1 1-2 16,5-2 11-16,-1 0-10 0,4-2 1 0,1-1-5 16,2 0-18-16,2-1-12 0,-1-1-4 15,1-3-4-15,-1 0 3 0,-2 0 15 0,-2-3 5 16,-2-5 5-16,-1 2 9 0,-3-4 0 0,-1 0-1 16,-1-1 6-16,-2 0 7 0,-1-1-2 0,-2-2 4 15,0 0 1-15,1 0-5 0,-2 2 4 0,-2 2 6 16,0 2 6-16,0 1 5 0,0 5 14 0,-2-1-1 15,-1 3-5-15,1 0 2 0,0 0-22 16,0 3-8-16,-2 4 0 0,0 3-3 16,-1 2 2-16,1 2 5 0,-1 3-1 0,4-1-9 0,-1 1 10 15,2 0-4-15,0 1 1 0,4-3 3 0,2 4-2 16,5-3-4-16,2-1 3 0,3 1-2 16,1-2-1-16,6-4 2 0,1 0-1 0,-1-4 3 15,2-2-8-15,2-3-7 0,0-1-7 0,-1 0-14 16,1-4 10-16,-1-7 2 0,0-1 2 15,-3-5 5-15,-1-2-2 0,-6-4 3 0,1-4 6 16,-5-1 12-16,0-3-6 0,-3-5 2 0,-1-7-2 16,3-5-7-16,-1-7 10 0,-1-7 0 0,-4-3 1 15,0 2 6-15,-4 5 6 0,-2 8 7 16,-1 11 14-16,-1 10 7 0,-2 10-6 0,1 9 1 16,3 7-14-16,-2 1-15 0,3 2-10 0,0 2-15 15,-1 7 2-15,1 5-1 0,0 8 13 0,0 5 3 16,4 4 3-16,4 6 3 0,3 1-6 0,-1 1 1 15,3 1-2-15,2-2 1 0,-1 0-2 16,2-2 1-16,-1-1-9 0,3-5-15 0,0-3-14 16,-1-4-27-16,1-3-24 0,-2-5-21 0,-1-2-18 15,-3-4-20-15,-3-3-44 0,1-2-99 16,-4-2-197-16,-2-1-997 0</inkml:trace>
  <inkml:trace contextRef="#ctx0" brushRef="#br0" timeOffset="1940.04">11230 3937 1986 0,'0'0'40'0,"0"0"16"0,0 0 13 15,0 0 43-15,0 0 5 0,0 0-15 16,137 16-20-16,-101-14-30 0,1 0-22 0,2-1-10 16,1-1-9-16,-3 0-13 0,-1 0-40 0,-1-2-72 15,-4-2-157-15,-9 1-479 0,-8 2-748 0</inkml:trace>
  <inkml:trace contextRef="#ctx0" brushRef="#br0" timeOffset="2078.81">10692 3667 3002 0,'0'0'31'0,"0"0"7"0,0 0 8 16,0 0-5-16,0 0-9 0,0 0-27 15,0 0-28-15,0 0-23 0,0 0-42 0,0 0-104 16,0 0-251-16,0 0-1205 0</inkml:trace>
  <inkml:trace contextRef="#ctx0" brushRef="#br0" timeOffset="3417.32">12749 3577 2881 0,'0'0'68'0,"0"0"-23"0,0 0-2 16,0 0-18-16,0 0-11 0,0 0-5 0,0 0-1 15,0 0 1-15,0 0-2 0,0 0 4 0,0 0 0 16,12 119-1-16,-3-85 0 0,-1 2 1 16,-1 1-2-16,0-2-2 0,2 0 2 0,0-3-5 15,1-2 0-15,1-6-2 0,-2-4 1 0,1-5-1 16,-4-5 3-16,0-3 1 0,-2-4 0 16,-1-1 13-16,-3-2 16 0,1 0 13 0,-1-6 2 15,0-4-9-15,0-6-17 0,-3-5-12 0,-2-4-1 16,-2-6-4-16,-3-1 1 0,-2-4-1 0,-2-1-4 15,-5-7 1-15,0-2-1 0,1-5 1 16,1-1 2-16,1 0 3 0,5 3-5 0,7 4-2 16,4 7-3-16,2 6-6 0,8 7 4 0,2 5-6 15,0 5 0-15,6 6 1 0,-3 2-1 16,1 5 1-16,3 2-4 0,1 0 1 0,2 8-3 16,0 4 3-16,3 7 6 0,1 2 1 0,1 4 0 15,-3 3 3-15,-1 1-2 0,-3 2-8 0,-3-1 1 16,-3 0 0-16,-5 2-5 0,-2-2 11 0,-6 2-3 15,-1-3-8-15,-1 2-1 0,-8-6-9 0,1-2-2 16,-3-2 4-16,-2-5 1 0,-1-1-1 0,-3-5-1 16,-3-2-7-16,-1-3-6 0,-1-2-7 15,-2-3 2-15,0 0 3 0,2-3 2 0,-1-5 9 16,5-5 3-16,-1-4 4 0,8-3 4 0,0-2-5 16,5-1-5-16,6 0-8 0,4 4-4 15,5 0-4-15,6 6 3 0,1 2 8 0,1 4 11 16,3 4 12-16,0 3 10 0,0 0 7 0,0 7 0 15,-1 4 5-15,0 4-2 0,-3 3-2 16,0 1 2-16,-2 2-1 0,1 0 5 0,-2 2 5 16,2-2 5-16,-1 0 1 0,-1-1-4 0,3-3 3 15,-2-1-10-15,2-2 2 0,-1-1-1 0,2-2-4 16,2-3 2-16,-2-1 1 0,1-4-1 0,1-2-3 16,0-1 4-16,-1 0-6 0,-1-1-1 0,0-5 5 15,1-3-8-15,-4-3 4 0,1-2-1 16,-2-5-6-16,-3 0-6 0,0-4-1 15,0-4 0-15,-5 0-2 0,-1-1 9 0,-5-2 2 0,1 0-4 16,-8 0 5-16,-1 3 3 0,0 2-2 16,-1 4 5-16,-1 5 9 0,2 8 4 0,1 2 8 15,1 5-4-15,-1 1-12 0,2 1-12 0,0 7-6 16,-2 4 0-16,3 6 0 0,-1 1 6 0,5 2-2 16,1 1 0-16,0 0 7 0,1 0-6 0,8 0 2 15,-1-4 0-15,4-1 1 0,0-3-1 16,0-1-1-16,6-3 4 0,0-2-6 0,1-2 1 15,4-3-3-15,0-1-9 0,4-2-4 0,0-1-6 16,0-7-3-16,2-2 4 0,0-5 12 16,-2-3 1-16,0-5 0 0,2-6-6 0,-6-2-7 15,3-4 1-15,-3-3 8 0,-4-2 8 0,-6-4 4 16,3-3 6-16,-9-1-2 0,0 1 5 0,0 3 11 16,-6 9 4-16,0 11 10 0,-1 8 7 15,0 9-6-15,-1 6-16 0,-1 1-12 0,-4 9-13 16,-3 9-7-16,-3 7 10 0,-1 8 2 0,-5 11 3 15,2 7 4-15,1 4-2 0,0 6-3 0,1 4 2 16,3 4 3-16,3 6-2 0,0 2 6 0,3 5-2 16,2 2-1-16,-1 0-1 0,6 0-1 0,-2-2-3 15,2-6-2-15,6-9 0 0,3-9-7 16,2-11 3-16,0-9-1 0,3-10-4 0,-2-5 1 16,-2-7-2-16,1-6 3 0,-1-4-2 0,-2-3 5 15,1-3 1-15,-1-4 2 0,0-6 4 16,1-5 1-16,-2-3-2 0,-3-6-1 0,2-1-3 15,0-3-2-15,-6-1 2 0,0-4 2 0,-2 1 0 16,0-3 1-16,-1 0 0 0,1-3-1 0,0 2-3 16,0 3 2-16,0 1-1 0,0 5-8 15,3 4 6-15,3 4-6 0,-1 1-2 0,2 3 7 16,6 1-4-16,0 1 2 0,1 2 0 0,4 3-1 16,2 0-6-16,1 2 5 0,-1 2-3 15,1 2-7-15,-1 2 5 0,-2 2-3 0,-4 5 0 16,-2 2 4-16,-1 0 2 0,-3 3 0 0,-4 2 6 15,-2 1 2-15,-2 2 1 0,-7 0 6 0,-6 1 2 16,-5 1 3-16,-3 2 0 0,-6-2-1 16,0 2-4-16,-3-4-2 0,0-3 3 0,0-2-4 0,1-2-3 15,0-3-15-15,2-5-24 0,2-2-41 0,0-1-62 16,2-8-116-16,8-2-283 0,4 4-1086 0</inkml:trace>
  <inkml:trace contextRef="#ctx0" brushRef="#br0" timeOffset="3801.7">14091 3240 2541 0,'0'0'37'16,"0"0"19"-16,0 0 23 0,0 0 17 0,0 0 5 16,0 0-17-16,0 0-31 0,0 0-41 0,0 0-28 15,0 0-6-15,0 0-3 0,0 0 13 16,0 0 16-16,0 0-6 0,20 61 6 0,-14-42-1 15,0 2-2-15,0 1 0 0,-2 1 2 0,2-2-4 16,-3-1 0-16,3-4 3 0,-2 0-4 0,0-4 2 16,0-2-2-16,-2-3-3 0,-1-4-6 0,2 0-2 15,-1-3 2-15,-1 0 0 0,1 0 9 0,0-5-1 16,4-2-2-16,0-5 0 0,3-2-3 16,3-4 0-16,2-1 6 0,-1-5 0 0,4-1-1 15,-2 1 3-15,4 1-3 0,-1 1-4 0,1 5 0 16,-1 2 0-16,-2 5 5 0,2 4 4 0,-5 3 7 15,3 3 1-15,-5 2 1 0,1 6 3 16,-1 4 0-16,0 7 5 0,-1 5 4 0,1 6-3 16,-1 4-5-16,-2 6-5 0,2 1-5 0,-3 0-1 15,-2 3 5-15,2-2 2 0,0 0-7 16,0-4-31-16,1-5-63 0,3-4-114 0,6-5-210 16,-6-9-684-16,-1-7-128 0</inkml:trace>
  <inkml:trace contextRef="#ctx0" brushRef="#br0" timeOffset="4468.75">15249 3554 1769 0,'0'0'1130'0,"0"0"-1083"0,0 0 24 0,0 0 12 16,0 0 11-16,-122-18-6 0,102 25-20 0,2-2-18 15,5 3-19-15,1 2-16 0,3 0-10 16,1 4 3-16,3 0-5 0,1 2-3 0,3 2 5 15,1 3-4-15,6 0 1 0,3 1 2 0,2-2-1 16,2 2-5-16,4 0 6 0,-2-3-3 0,3-1-2 16,0-2 2-16,-4-1-4 0,5-1-12 15,-7-3-2-15,3 2-4 0,-5-4-6 0,-1-1 0 0,-4-2-4 16,2-2-6-16,-4-1 3 0,-2-2 4 16,1-1 11-16,1 0 12 0,-3-5 7 15,1-3 3-15,0-5-2 0,0-4-1 0,-1-2-1 16,1-2-1-16,-2-3 0 0,1-1-1 0,0-4-3 15,1-1-1-15,0 1-1 0,4-2-4 0,-1 3 3 16,0 1 1-16,3 0-1 0,3 3 3 0,-1 0-1 16,3 2-7-16,0 2 4 0,6 0-2 15,-1 2 0-15,-1 0 9 0,1 3 0 0,2 1-3 16,-5 1 5-16,3 4-2 0,-6-2 2 0,1 3 2 16,-3 0 1-16,0 1 2 0,-6 3-2 0,3 2 7 15,-6 1-3-15,0 1 5 0,0 0 1 16,0-1-5-16,0 1 0 0,-2 0-2 0,-2 0-5 15,2 0-3-15,2 0-3 0,-1 0-5 0,-1 0-13 16,0 1-5-16,-3 4-3 0,2 3-1 16,-3 1 14-16,2 5 8 0,-4 4 3 0,5 4 6 0,-1 4 3 15,2 7 0-15,2 1 3 0,0 6 4 16,5 1-3-16,-1-1 0 0,6 2 1 0,-1-1-1 16,0 0-3-16,2 4 4 0,0-1 0 15,0 0 6-15,6 1 10 0,-4-3 6 0,1-1 2 16,1-2 1-16,-2-5-2 0,3 1-9 0,-4-7-2 15,-2-1-2-15,-5-3-7 0,2-3 1 0,-5-4 4 16,-1-3-2-16,-1-5 9 0,-1-2 20 0,-5-2 5 16,-7-3 5-16,-3-2 1 0,-5 0-17 0,-6-3-11 15,-3-7-5-15,0-4-9 0,-1-3-2 16,1-5 1-16,0-3-3 0,6-5-8 0,3-5-3 16,5-6-14-16,4 1-20 0,8-3-19 0,4 1-26 15,1 4-35-15,13 0-46 0,6 6-53 16,10 6-92-16,-3 8-205 0,-6 7-946 0</inkml:trace>
  <inkml:trace contextRef="#ctx0" brushRef="#br0" timeOffset="5102.97">16931 3417 2707 0,'0'0'50'0,"0"0"-54"15,0 0 22-15,0 0 17 0,-118 39 22 0,87-11 12 16,-3 8-15-16,-1 4-2 0,4 6-13 0,1 0-3 16,7 0-3-16,4 0-3 0,9-3-8 15,6 0-6-15,5-5 2 0,2-2-6 0,9-2 3 16,7-7 0-16,7-4 3 0,2-5-1 0,7-3 1 16,3-4 0-16,5-4-3 0,1-3 0 0,6-4-1 15,-1 0-1-15,2-4-5 0,-2-7 4 16,-2-4-5-16,-3-2-5 0,-4-5 5 0,-7-2-10 0,-3-6-5 15,-8-2-5-15,-1-3-10 0,-5-5-2 16,-9-1 2-16,-4-7 6 0,-5-1-1 0,-12-6 9 16,-1-3-2-16,-8-1 2 0,-3 5 3 0,-6 6-4 15,-3 9 0-15,1 10-7 0,-6 6 4 0,1 9 2 16,-2 7 6-16,2 5 12 0,6 2-6 16,3 1 5-16,6 7-4 0,6 2-3 0,2 2 1 15,8 4-1-15,3 4 0 0,1 4-2 0,4 6 11 16,0 4-2-16,5 5 6 0,6 4 11 0,8 4-5 15,1 5 3-15,7 0-2 0,3 3-4 16,3-2-5-16,0-2 1 0,4-4-2 0,0-7 1 16,0-2-1-16,-3-4-1 0,0-4-3 0,-2 0-2 15,-2-4 2-15,-4-2-5 0,-2-2 3 0,-5-1 1 16,-4-5-4-16,-4-4 2 0,-1-4-1 16,-3-1-2-16,-5-2 1 0,-2 0 2 0,0-2-4 15,-3 2 3-15,-6-2 2 0,-3 1-11 0,-6-1-12 16,-2-2-18-16,-1-1-28 0,0 0-40 15,1-7-58-15,1-4-138 0,6 2-393 0,4 2-934 0</inkml:trace>
  <inkml:trace contextRef="#ctx0" brushRef="#br0" timeOffset="5320.8">17504 3515 2656 0,'0'0'153'0,"0"0"-77"0,0 0 20 0,0 0 0 15,0 0 2-15,111-127-9 0,-81 107-26 16,5-1-19-16,6 1-18 0,7 3-16 0,6 2-6 16,3 1-1-16,0 2-7 0,1 3 4 0,0 2 0 15,-1 3-3-15,-4 2-4 0,-3 2-7 0,0 0-12 16,-7 2-15-16,-2 4-9 0,-4-1-18 16,-7 2-23-16,-5 1-24 0,-7 2-40 0,-5-2-48 15,-6 2-86-15,-6 0-160 0,-1-4-364 0,0-1-273 0</inkml:trace>
  <inkml:trace contextRef="#ctx0" brushRef="#br0" timeOffset="5486.52">17877 3328 1679 0,'0'0'170'0,"0"0"39"0,0 0-1 16,0 0-50-16,-123 61-31 0,107-36-31 0,4 4-8 16,1 6 1-16,3 2 5 0,1 3-8 0,2 1-12 15,0 1-16-15,2 3-23 0,3 0-8 16,1 1-10-16,-1-1-4 0,8 1-3 0,0-5-11 15,2 0-22-15,4-8-46 0,4-4-70 0,1-5-122 16,-5-8-257-16,-3-6-1109 0</inkml:trace>
  <inkml:trace contextRef="#ctx0" brushRef="#br0" timeOffset="5684.45">17685 3645 2651 0,'0'0'107'0,"0"0"-15"0,0 0 7 0,0 0-24 16,0 0-9-16,0 0-10 0,0 0-16 0,0 0-9 15,0 0-12-15,154-43-13 0,-100 36-1 0,4 1-3 16,4-1 1-16,4 1-9 0,1-1-23 0,1-1-50 16,4 1-76-16,-1-2-120 0,-17 2-270 15,-18 3-1079-15</inkml:trace>
  <inkml:trace contextRef="#ctx0" brushRef="#br0" timeOffset="5903.01">18533 3459 2254 0,'0'0'129'0,"0"0"-4"0,0 0-18 0,0 0-17 16,0 0 16-16,0 0-2 0,0 0-12 0,0 0-17 15,135-16-29-15,-88 12-22 0,5-1-11 0,5 1-5 16,3-2-3-16,4 2-3 0,-3-2 0 16,4-1-17-16,-4 1-25 0,-2 0-35 0,-2 0-52 15,-2 2-74-15,-4-1-130 0,-15 2-355 0,-13 1-868 0</inkml:trace>
  <inkml:trace contextRef="#ctx0" brushRef="#br0" timeOffset="6084.86">18974 3423 1722 0,'0'0'944'0,"0"0"-894"0,0 0 13 0,0 0 10 15,0 0 17-15,0 0 18 0,-87 125 4 0,83-88-8 16,1 5-23-16,3 1-22 0,0 4-16 0,0-1-15 16,7 2-13-16,-3 0 1 0,3 2-10 0,1-3-2 15,0-2-2-15,4-5-22 0,-2 0-38 16,0-4-61-16,1-1-109 0,-3-9-250 0,-4-9-1235 0</inkml:trace>
  <inkml:trace contextRef="#ctx0" brushRef="#br0" timeOffset="7590.76">7704 3288 2671 0,'0'0'6'15,"0"0"20"-15,0 0 3 0,0 0-12 0,0 0-19 16,0 0-33-16,0 0-6 0,0 0 4 0,0 0 20 16,0 0 33-16,0 0 6 0,0 0 4 15,52 187-8-15,-38-100-8 0,6 11 1 0,0 10-3 16,1 6-3-16,1 6 5 0,4 3-2 0,-4 4 0 16,-1-2 3-16,1-2-1 0,-1-3-3 0,-4-9-3 15,-3-7 3-15,-1-9-1 0,-3-8 1 16,-3-8 1-16,0-5-4 0,-5-6 0 0,-1-4 3 15,2-6-3-15,-3-6-1 0,0-7 2 0,0-7-6 16,1-6 2-16,1-2 1 0,5-5-3 0,-1-3 2 16,4-2-3-16,1-3 1 0,6-2-2 15,0-3 2-15,5-1 4 0,4-3-1 0,10-2 5 16,6-3 1-16,9-3 3 0,8 0-1 0,10-8 0 16,9-5 0-16,12 0-5 0,11-4 3 0,11-2-5 15,10 0 2-15,11 1-1 0,7 0-3 16,10 0 0-16,6 1 2 0,7-1 0 0,8 0 0 15,6 0 1-15,6 0-3 0,6 0 0 0,6-1 2 16,7 1-2-16,5-2 3 0,6-1 0 0,5 2-1 16,5-1-1-16,4 1 2 0,7 0-1 0,2 1-3 15,5-1 4-15,2 2-2 0,2 0 1 16,0 1 1-16,3 1-3 0,0 2 1 0,-1 0-1 16,3 2 0-16,-2 0 1 0,2 0 1 0,-4 1 1 15,-3 1 0-15,0 0 0 0,-2 2-1 0,-6 1-1 16,-2-1-2-16,-4 2-1 0,-2 2 3 15,-6-1-2-15,-3 2 2 0,-4 1 1 0,-9 2-4 16,-1-1 0-16,-5 0 5 0,-6 2-7 0,-7 2 2 16,-3 0 2-16,-6 1-6 0,-6 1 8 0,-5-3-2 15,-7 0 0-15,-3-2 1 0,-7-1 1 16,-3-1-2-16,-9-6-2 0,-5-3 3 0,-7-2 0 16,-5-4 1-16,-9 0 8 0,-4-4-4 0,-8-3 1 15,-5-1 6-15,-5-5-2 0,-4-2 0 16,-4-6 4-16,-6-1-3 0,-6-5-2 0,-7-1 4 0,-9-8-1 15,-6 0-6-15,-11-7 2 0,-3-3-3 16,-8-2-7-16,-5-7 6 0,-9-4-1 0,-4-2-4 16,-7 0 4-16,-2 2-3 0,-9 1-1 0,-7 7 2 15,-1 1 1-15,-7 4 0 0,1 6-1 0,-3 0 3 16,0 7-5-16,-1 3 0 0,-1 2 0 16,2 5-2-16,0 0 3 0,-1 4 1 0,3 2-5 15,0 0-1-15,-4 4 1 0,1-1-3 0,-3 0-3 16,-3 1 4-16,-2 2-9 0,-5-1-6 15,-6 1 5-15,-5 3-3 0,-6 1 2 0,-6 2 11 16,-4 3-2-16,-9 3 0 0,-3 0 4 0,-6 1-4 16,-4 0 1-16,-7 1 3 0,-4 0 0 15,0-2 0-15,-10 2-2 0,-2 2 0 0,-5 0-1 16,-6-1 1-16,-4 1 5 0,-3 2 0 0,-4-1-1 16,-5 1 3-16,-2 0-1 0,-5-1-3 0,-4 1 6 15,-4 0-4-15,-5 1-1 0,-3 0 5 0,-2 1-5 16,-3 0-4-16,-3 2 4 0,-3 1 1 15,-3 0-4-15,0 2 13 0,-6 0-4 0,-5 0-5 0,3 2 5 16,-6 0-11-16,-3 0 2 0,-4 3 1 16,-2 0 2-16,-3 0 0 0,-2-2-4 0,-4 1 4 15,-2 0-5-15,-1 0 5 0,-2 1 2 16,-1-1-4-16,-1 0 2 0,-2-1 2 0,3 0-1 16,-4 0-2-16,3-1 5 0,-3 0 2 0,1 0-3 15,-1 0 4-15,-3-1-3 0,0-1-7 0,3 0 5 16,-4 0 1-16,2 0-2 0,0 1 3 0,0-1 0 15,0 2-3-15,-1 2 5 0,3-2 2 16,-2 3-2-16,2 2 3 0,4 1-2 0,1 2-3 16,5 2 2-16,3 0 0 0,5 2 4 0,4 0 3 15,10 2 3-15,5-1-3 0,9 1-1 0,7 0 1 16,12-1-1-16,10 2 0 0,11 0 2 16,9-1-4-16,13-1-6 0,12 1 1 0,10 0-6 15,9 4-5-15,12-2-19 0,8 2-37 16,5 3-79-16,12 2-119 0,13-5-411 0,11-5-998 0</inkml:trace>
  <inkml:trace contextRef="#ctx0" brushRef="#br0" timeOffset="9167.68">5076 6579 2063 0,'0'0'159'0,"0"0"-26"16,0 0 18-16,0 0 13 0,0 0-22 0,0 0-36 16,0 0-43-16,0 0-37 0,0 0-25 0,0 0 3 15,0 0 12-15,0 0 12 0,1 98 7 16,8-32 0-16,-2 6-1 0,3 5-8 0,0-1-2 15,0-1-7-15,3-1-6 0,-3-3 1 0,0-2-4 16,2-1-4-16,-1-1 1 0,4-4-3 16,0-5 1-16,3-7 4 0,-2-8-2 0,2-7-2 15,0-8-15-15,3-3-27 0,-1-8-39 0,0-5-58 16,0-5-73-16,0-4-132 0,-7-3-277 0,-4 0-962 16</inkml:trace>
  <inkml:trace contextRef="#ctx0" brushRef="#br0" timeOffset="9501.2">5249 7272 2213 0,'0'0'179'0,"0"0"24"0,0 0-21 15,0 0-44-15,0 0-34 0,0 0-27 0,0 0-31 16,0 0-18-16,0 0-9 0,0 0-14 0,0 0-2 16,72-122 1-16,-42 106-7 0,1 0 2 0,1-3 3 15,2 2-1-15,0-1 1 0,-3 0 1 16,0 1-2-16,-2-1-1 0,-7 0 3 0,-2 2-1 15,-1-3-3-15,-8-2-1 0,0-1-5 0,-5-3 2 16,-3-1 2-16,-3-2 2 0,0 2 4 0,-3 2-4 16,-7 5 2-16,1 2-3 0,0 7-7 15,0 6 3-15,0 3-6 0,2 1-4 0,1 8 5 16,-3 6-1-16,-2 10 6 0,1 6 13 0,1 12 6 16,-2 5 6-16,6 7 7 0,3 4 2 0,2 5 0 15,2 4-2-15,3 1-5 0,6 3-6 16,4 2-3-16,1-4-3 0,3-3-5 0,3-4 1 15,0-4-3-15,1-2-3 0,2-7-15 0,-2-5-37 16,4-6-61-16,-1-5-110 0,-8-11-292 16,-4-9-1162-16</inkml:trace>
  <inkml:trace contextRef="#ctx0" brushRef="#br0" timeOffset="10551.42">7587 6250 2215 0,'0'0'182'16,"0"0"7"-16,0 0-36 0,0 0-66 0,0 0-59 15,0 0-26-15,0 0-4 0,0 0 6 0,0 0 17 16,0 0 28-16,6 156 10 0,4-82 10 0,1 8-2 15,2 4-15-15,-2 5-13 0,3 1-10 16,-2 6 8-16,-3 1 3 0,-2 0 6 0,1-5-8 16,0-8-17-16,-1-12-8 0,0-8-9 0,4-11-1 15,-1-4-1-15,0-6 0 0,4-6-9 16,-3-5-25-16,2-7-42 0,-2-5-62 0,7-7-89 16,-1-4-162-16,-3-5-553 0,-5-4-679 0</inkml:trace>
  <inkml:trace contextRef="#ctx0" brushRef="#br0" timeOffset="10886.48">8153 6951 2480 0,'0'0'107'0,"0"0"16"0,0 0-2 0,0 0-10 15,0 0-3-15,0 0-21 0,0 0-20 0,0 0-22 16,0 0-23-16,0 0-9 0,0 0-4 0,125-95-2 15,-96 91-4-15,-1 2 0 0,-3 1-3 16,3 1-1-16,0 2-1 0,-4 5 0 0,-1 2-2 16,2 1 0-16,-5 3 3 0,0 0-4 0,-6-1 3 15,2 0 0-15,-6 0-2 0,-5-1-2 0,2-2 1 16,-5-1-2-16,-2-1 2 0,0-2 7 16,-10 2 9-16,-1 2 8 0,-3-1 7 0,-9 1-1 15,-2 0-5-15,-5 1-3 0,-3-3-3 0,-4 1-5 16,-4 0 1-16,2-1-5 0,3 0-3 0,-2-2 2 15,5 0-4-15,4-3-10 0,7-1-7 0,5-1-19 16,7 0-25-16,7-1-40 0,3-4-62 0,4-2-67 16,13-2-81-16,5-3-105 0,-2 2-168 15,-6 2-887-15</inkml:trace>
  <inkml:trace contextRef="#ctx0" brushRef="#br0" timeOffset="11118.64">8796 6664 1446 0,'0'0'297'0,"0"0"-10"0,0 0 11 15,0 0-41-15,0 0-53 0,0 0-44 0,0 0-48 16,0 0-36-16,0 0-20 0,0 0-18 16,0 0-7-16,0 0 0 0,0 0-3 0,-97 18-1 15,82 1-1-15,4 3-6 0,0 2 0 0,3 3-5 16,5 1 0-16,2 1-3 0,2 3-2 16,-1-2 0-16,6 1-1 0,2-2 0 0,8 0-3 15,2 1 1-15,4-2-3 0,1 2-2 0,6-3-1 16,-1-2-15-16,1-2-16 0,3-7-24 0,0-2-49 15,1-3-60-15,2-4-96 0,1-4-167 0,-9 0-518 16,-11-3-577-16</inkml:trace>
  <inkml:trace contextRef="#ctx0" brushRef="#br0" timeOffset="11584.37">9200 6750 2802 0,'0'0'64'0,"0"0"-18"15,0 0-28-15,0 0-15 0,0 0 10 0,0 0 23 16,0 0 16-16,0 0 6 0,-33 132-3 16,31-93-16-16,2 0-9 0,0 4-9 0,2-4-9 15,2 1-4-15,-2-2-4 0,3-1 2 0,-2-2-2 16,1-1 0-16,0-2 1 0,-2-2-5 0,-2-2 5 16,0-3-2-16,0-2-1 0,0-5 1 15,0-3-1-15,0-4 2 0,0-4 1 0,0-4 3 16,0 0 3-16,0-3 6 0,0 0 13 0,0 0 1 15,-1 0-2-15,1-6-7 0,0-3-14 0,0-4-15 16,0-4-4-16,2-5-3 0,7-4-7 16,2-2 4-16,3-4-3 0,3-2-5 0,5-1 4 15,3-3-2-15,-3 3 2 0,1 1 7 0,2 1 2 16,-4 3 4-16,-4 4 6 0,0 2 1 16,-3 5 1-16,-1 3 4 0,-6 2-3 0,0 5 3 0,-6 3 3 15,1 4 1-15,-2 2-1 0,0 0 1 16,0 0-5-16,0 0-4 0,-2 1 1 0,1 3-1 15,-1 2 3-15,-1 4 3 0,-2 3 8 0,-1 1 2 16,0 3 2-16,1 0 3 0,1 1-3 0,1 0-3 16,-2 0-2-16,5 0-1 0,-1 1-5 15,1-1 1-15,0 0-3 0,0 1-4 0,3 0 5 16,1-1-5-16,-1 0 3 0,5-1-2 0,0 1-1 16,-1-3 1-16,3-1-15 0,4-2-12 15,-1-2-34-15,1 0-38 0,3-2-51 0,5-4-90 16,3-1-168-16,-6-3-483 0,-5 0-663 0</inkml:trace>
  <inkml:trace contextRef="#ctx0" brushRef="#br0" timeOffset="11984.31">9810 6439 2866 0,'0'0'81'16,"0"0"-28"-16,0 0 10 0,0 0 13 0,0 0-7 15,0 0-4-15,0 0-13 0,0 0-19 0,0 0-22 16,0 0-14-16,0 0-4 0,0 0-3 16,0 0 9-16,0 0 7 0,2 35 4 0,21-6 7 15,4 2-2-15,4 2 0 0,5-3-4 0,-1 0 0 16,3-4-2-16,-2-3-1 0,1-3 5 0,1-2-8 16,0-2 1-16,-1-3 1 0,2-3-3 0,-1-1-1 15,-2 0 1-15,2-2 0 0,-4-1-6 16,2 0 5-16,-4 0-4 0,-1 1-1 0,-1 0 4 15,-5 1-4-15,-2 4-4 0,-7 1 2 0,-1 2-3 16,-4 3-3-16,-3 3 5 0,-4 2-1 16,1 6 1-16,-5 4 4 0,-3 6 2 0,-6 4 1 15,-6 5-2-15,-6 3 8 0,-5 0-3 0,-4 2 4 16,-3 1 9-16,0-3-6 0,-5-2 2 0,3-1 1 16,-3-3-3-16,1-1-3 0,3-4 2 15,2-5-4-15,3-3-4 0,3-7 3 0,3-3-3 16,9-4-4-16,3-4 3 0,2-5-14 0,3-2-29 15,5-3-38-15,1-3-60 0,0-1-66 16,7 0-96-16,0-1-317 0,-1-3-1024 0</inkml:trace>
  <inkml:trace contextRef="#ctx0" brushRef="#br0" timeOffset="12585.2">11257 7063 2556 0,'0'0'68'0,"0"0"-11"0,0 0-24 16,0 0 7-16,0 0 14 0,0 0 10 0,0 0-4 16,0 0-22-16,0 0-12 0,0 0-5 0,0 0 8 15,0 0 11-15,0 0 6 0,129 14-1 16,-83-14-6-16,9 1-4 0,8-6-13 0,8-2-5 15,10-3-1-15,8-1-8 0,7 0 3 0,5-1-3 16,6 1-3-16,0 0 2 0,4 1 3 0,-1-1-6 16,2 2 1-16,-6-2 1 0,-1 1-4 15,-6 0 3-15,-7 0-1 0,-5 0-3 0,-5-2-2 0,-3 0 1 16,-7-2 0-16,-3-2 0 0,-13 3 3 16,-8-1 1-16,-10 3 1 0,-13 0 6 0,-6 2 6 15,-8 0 0-15,-5 1 1 0,-6-1-4 16,0-2-13-16,-8 0-4 0,-4-2-5 0,-6-1-1 15,-3-2-1-15,-3 1 2 0,-4 0 0 0,-6 1-3 16,-2 1 4-16,-3 0-1 0,-1 2 1 0,-1 0 2 16,-1 1 1-16,6 0 0 0,2 5 0 0,10-1 5 15,6 2-4-15,6 3 5 0,5 0-9 16,6 1-14-16,1 0-15 0,2 0-7 0,6 5 8 16,7 3 14-16,3 2 21 0,12 4 7 0,7 2 0 15,5 1 2-15,9 2-4 0,2-2-1 16,5 1 1-16,-1 1-4 0,-1 1-2 0,-7-2 3 15,-6-1-2-15,-4 0-2 0,-8-2 2 0,-8 2-2 16,-3-1-2-16,-2-2 3 0,-8-1-3 0,-2 0-4 16,-5-1 3-16,-3-1-4 0,-2 0 5 15,-9 2 4-15,-6 1 3 0,-5 3 2 0,-8 4-2 16,-6 5 0-16,-8 2-2 0,-2 3 0 0,-6 2 3 16,-4 3-5-16,2 0-5 0,1 0-23 0,4-1-41 15,8-2-67-15,7 0-95 0,11-2-130 0,8-9-220 16,6-8-972-16</inkml:trace>
  <inkml:trace contextRef="#ctx0" brushRef="#br0" timeOffset="12934.85">15765 5777 2796 0,'0'0'59'0,"0"0"33"16,0 0 9-16,0 0-6 0,0 0-19 0,0 0-27 0,0 0-21 15,0 0-21-15,0 0-13 0,0 0-5 0,0 0-2 16,0 0 9-16,0 0 10 0,0 0 5 16,-38 153-2-16,46-93 0 0,2 1-4 0,3 1 2 15,5-3-3-15,1 0-8 0,4-2-4 0,2 4-16 16,0 0-31-16,1 1-60 0,-1-6-102 16,1-4-192-16,-11-16-674 0,-3-14-322 0</inkml:trace>
  <inkml:trace contextRef="#ctx0" brushRef="#br0" timeOffset="13151.22">15003 6881 2950 0,'0'0'61'0,"0"0"-3"0,0 0-3 0,0 0-11 0,0 0-2 16,0 0 10-16,0 0 16 0,0 0 8 15,0 0-2-15,161-44-14 0,-76 34-17 0,16-1-9 16,11 0-15-16,9 1-7 0,2 0-4 0,-1 2-5 15,0 1 3-15,-9 1-3 0,-4 2-6 0,-6 3-8 16,-1-2-13-16,-9 3-23 0,-5 0-24 16,-12 3-27-16,-9 3-40 0,-7 5-67 0,-11 3-108 15,-17-4-277-15,-12 0-1046 0</inkml:trace>
  <inkml:trace contextRef="#ctx0" brushRef="#br0" timeOffset="13635.43">15188 7712 2507 0,'0'0'131'0,"0"0"-55"0,0 0 9 16,0 0 2-16,0 0-7 0,0 0-4 0,0 0-23 15,0 0-14-15,0 0-20 0,0 0-12 0,0 0 9 16,0 0 4-16,0 0 5 0,0 0 4 16,131 41-6-16,-91-14-5 0,2-2-1 0,1 1-2 15,5-4-3-15,3-2 0 0,-1-3-1 0,1-3-1 16,-1-3-3-16,-5-4 2 0,-2-3-4 0,-6-4 0 16,-1 0 4-16,-4-7-4 0,-2-2 0 15,-5-3-2-15,-1-1 2 0,-4-4-6 0,-4 1 2 16,-1-4 0-16,-3 0-7 0,-2-2 10 0,-2 0-3 15,-5-3-2-15,-2-1 4 0,-1-5-3 0,0 1-2 16,-7-6-1-16,0-1 5 0,-8-3-6 16,3 0 4-16,-5 0 3 0,4-1-3 0,-2 2 1 15,0 4 3-15,4 2-3 0,0 6-3 0,2 4 7 16,5 4-4-16,1 2 0 0,3 3 5 16,7 1-5-16,3 0-3 0,11-2 0 0,6 1 3 15,7 1-4-15,9 0 4 0,13 1-1 0,6 2-11 16,7 2 8-16,6 2-1 0,2 3-2 0,0 1 5 15,2-1-16-15,-1 5-21 0,-4-2-30 0,-2 0-41 16,-5 0-49-16,-6 1-68 0,-7 5-163 16,-16-1-519-16,-14 0-586 0</inkml:trace>
  <inkml:trace contextRef="#ctx0" brushRef="#br0" timeOffset="13985.98">16494 7542 2839 0,'0'0'113'0,"0"0"6"0,0 0-25 16,0 0 3-16,0 0-1 0,0 0-14 0,0 0-17 15,0 0-30-15,0 0-20 0,0 0-12 0,0 0-6 16,0 0 0-16,0 0 1 0,136-68 0 0,-93 59-5 16,4 4 4-16,-3 1 1 0,5 2-3 15,-5 1 2-15,2 1-1 0,-5 0-7 0,-4 2-5 16,-4 3-7-16,-7 0-8 0,-2 4-3 0,-7-1-2 15,-5 2-6-15,-7 1-5 0,-5 4-1 0,-1 4 7 16,-11 1 13-16,-9 6 15 0,-6 0 8 16,-4 2 3-16,-6 0 1 0,-3-2 1 0,-4-2 2 15,2-1-1-15,-3-1 2 0,1-2-1 0,4-3-2 16,4-2 2-16,2-2 0 0,10-3 2 16,4-3-1-16,10-3-1 0,6 0-6 0,4-3-5 0,0 1-4 15,4-1 0-15,8 2 10 0,8-1 6 16,10-1 6-16,10-1 1 0,11 0-6 0,10-4-9 15,9-5-20-15,8-1-42 0,7-2-87 0,4-5-136 16,-20 4-351-16,-23 3-971 0</inkml:trace>
  <inkml:trace contextRef="#ctx0" brushRef="#br0" timeOffset="14300.75">18231 5878 2998 0,'0'0'28'0,"0"0"-9"0,0 0-23 0,0 0-14 0,0 0 12 16,0 0 31-16,0 0 24 0,-5 136 23 15,5-67 6-15,2 9-11 0,-2 6-4 0,6 5-18 16,2 5-6-16,-1 5-3 0,0 9-3 0,-1 1-6 16,-4 0-10-16,-1-5-4 0,0-5-10 15,1-4-2-15,0-4-11 0,4-4-23 0,2-6-27 16,1-5-46-16,4-9-63 0,4-6-80 16,2-8-109-16,-3-16-251 0,-5-14-998 0</inkml:trace>
  <inkml:trace contextRef="#ctx0" brushRef="#br0" timeOffset="14952.12">18955 6417 2066 0,'0'0'191'0,"0"0"24"0,0 0 9 0,0 0-49 15,0 0-53-15,0 0-52 0,0 0-45 0,0 0-21 16,0 0-4-16,0 0 14 0,0 0 12 0,0 0 13 16,-39 142 7-16,37-84-8 0,2 2-9 0,1 0-9 15,2-5-8-15,3 0-6 0,0-4 2 16,2-3-6-16,0-5-2 0,1-4-7 0,2-6-19 16,-1-2-32-16,1-4-46 0,-1-3-55 0,-2-3-83 15,0-3-101-15,-1-5-83 0,-5-5-996 0</inkml:trace>
  <inkml:trace contextRef="#ctx0" brushRef="#br0" timeOffset="15321.5">19518 6735 1824 0,'0'0'650'15,"0"0"-547"-15,0 0-14 0,0 0-38 0,0 0-19 16,0 0 8-16,0 0 6 0,0 0 2 0,0 0-3 16,0 0-3-16,0 0-16 0,0 0-7 0,0 0-4 15,0 0-8-15,-57 115-1 0,57-101 0 16,3 3-2-16,4-2-6 0,0 1 7 0,4-3-2 16,2 0 1-16,2 0 5 0,-2-3-4 0,4 0-6 15,-1-3-3-15,0-2-1 0,0 0-9 0,2-2 5 16,-2-2 0-16,1-1-5 0,-3 0 10 0,-2 0 0 15,-2-4 4-15,-2-1 7 0,-2 0 5 16,-2-1 1-16,-3-2 1 0,0-3 3 0,-1 1-7 16,-1-3-1-16,-4-3-3 0,-2 1-2 0,-2-2-4 15,-1-1-2-15,-5 0-3 0,0 0-6 0,-5-1-5 16,0 2-20-16,1 1-35 0,-2 0-61 16,1 0-98-16,2 0-180 0,4 5-301 15,4 3-770-15</inkml:trace>
  <inkml:trace contextRef="#ctx0" brushRef="#br0" timeOffset="15603.69">19825 6543 2096 0,'0'0'63'0,"0"0"3"16,0 0 6-16,0 0 9 0,0 0 5 0,0 0-2 15,0 0-18-15,0 0-20 0,0 0-16 0,0 0-10 16,139 13-7-16,-111-8-5 0,2 1-1 15,0 2-5-15,-1-1-2 0,-1 3 2 0,0 0-2 16,-3 2-2-16,-1-1 2 0,-2 3-2 0,1 1-2 16,0 3 1-16,-5 1-5 0,0 0 0 0,-6 2 0 15,1 2-2-15,-5 0 2 0,-1 3 0 16,-2 1 4-16,-4 3 0 0,-1 1 6 0,-5-2 12 16,-4 0 5-16,-1-1 10 0,-2-5 3 0,0-1-5 15,-4-1-5-15,3-3-3 0,1 1-5 0,2-6-4 16,1 0-1-16,0-2-6 0,4-1-19 15,1-1-47-15,4 0-78 0,0-3-125 0,3-1-304 0,1-2-969 16</inkml:trace>
  <inkml:trace contextRef="#ctx0" brushRef="#br0" timeOffset="15817.78">21027 6890 2755 0,'0'0'95'16,"0"0"-11"-16,0 0-14 0,0 0-10 0,0 0-1 16,0 0 0-16,0 0-18 0,117-62-16 0,-86 54-11 15,4 1-11-15,1 0-2 0,3 1 0 16,1 1-2-16,2-1-1 0,-2 1-12 0,0-1-28 16,-1 3-31-16,-4-1-40 0,-1 2-46 0,-1-2-57 15,-8 2-133-15,-7 0-386 0,-7 0-794 0</inkml:trace>
  <inkml:trace contextRef="#ctx0" brushRef="#br0" timeOffset="15987.98">21267 6602 2357 0,'0'0'91'0,"0"0"-29"0,0 0-15 0,0 0 12 16,0 0 31-16,0 0 22 0,0 0 5 15,0 0-21-15,-52 127-30 0,52-96-21 0,1 5-19 16,6 3-6-16,-3 3-8 0,5 0-3 0,0-1-6 15,1-1-30-15,2-2-51 0,5 2-104 0,2-6-199 16,-4-8-424-16,-2-10-811 0</inkml:trace>
  <inkml:trace contextRef="#ctx0" brushRef="#br0" timeOffset="16751.07">22242 6545 1141 0,'0'0'221'0,"0"0"-30"0,0 0-83 0,0 0-26 0,0 0-6 15,0 0 4-15,0 0 0 0,0 0-2 16,0 0-6-16,0 0-2 0,0 0 5 0,0 0-3 15,0 0-3-15,0 0-5 0,27 45-2 0,-19-38-9 16,1 0-3-16,4-1-5 0,-1 1-11 0,5-1 2 16,-1-1-4-16,2-1-3 0,3-1-1 15,2-2 0-15,4-1-5 0,0 0-4 0,-1 0 0 16,3 0-9-16,3-2 0 0,-2-2-4 0,0-2-11 16,0 0-3-16,-3-1-7 0,-2 0-6 15,0 0 1-15,-5-1 2 0,-4 0-3 0,-2 1-1 16,-7-2 1-16,0 0 4 0,-5 0 6 0,-2-2 4 15,-1 1 2-15,-8 1-20 0,-1 0-5 0,-1 2-8 16,-8 1-9-16,-1 4 15 0,-2 1 11 16,-6 1 10-16,1 3 14 0,-7 5 8 0,1 2 2 15,0-1 9-15,1 4 8 0,4 1 1 0,3 2 3 16,6-1 0-16,4 1-7 0,4 1-6 0,3-2-1 16,6 0-1-16,2 2-1 0,0-1 6 15,6-1 1-15,3-2 3 0,3 1 1 0,1 0 2 16,6-1-2-16,2-2-1 0,2 1 3 0,7-2-12 15,7 0-4-15,2-1-22 0,5 0-42 0,4 0-53 16,5-2-103-16,-1-1-146 0,-9-3-402 0,-14 0-808 16</inkml:trace>
  <inkml:trace contextRef="#ctx0" brushRef="#br0" timeOffset="16949.88">23568 6579 1888 0,'0'0'641'0,"0"0"-609"0,0 0-9 0,0 0 16 16,0 0 16-16,0 0 33 0,0 0 7 16,0 0-14-16,-126 66-18 0,111-50-25 0,-4 0-16 15,-1 0-5-15,1 1-2 0,-2 1-10 0,0-2 2 16,1 1-1-16,0-1-8 0,2 0-5 0,3-2-27 16,-1-1-31-16,4-3-35 0,-1-2-40 15,1-2-62-15,-1-4-92 0,2 1-158 0,4-3-314 16,0 0-287-16</inkml:trace>
  <inkml:trace contextRef="#ctx0" brushRef="#br0" timeOffset="17105.07">23133 6700 866 0,'0'0'325'0,"0"0"-75"0,0 0-11 16,0 0 0-16,0 0-20 0,0 0-33 0,0 0-42 16,0 0-34-16,119 21-28 0,-101-13-22 0,4 1-17 15,0 0-17-15,0 3-6 0,1-3-2 16,2 1-4-16,-1 0-3 0,0 0-13 0,4-2-40 15,1 1-57-15,-1-2-85 0,-3 1-141 0,-3-3-298 16,-6-2-879-16</inkml:trace>
  <inkml:trace contextRef="#ctx0" brushRef="#br0" timeOffset="17652.75">24005 6327 2226 0,'0'0'446'0,"0"0"-354"16,0 0-15-16,0 0-23 0,0 0-29 0,0 0-12 16,0 0-14-16,0 0-3 0,0 0 2 0,0 0 6 15,0 0 5-15,0 0 6 0,-16 137-3 16,19-90-1-16,3 6 1 0,-2 3-7 0,3-2 4 15,-2 3-2-15,-1 1 0 0,-3-2-1 0,-1 1-1 16,0-2-1-16,0-5-1 0,0 0 4 0,0-8-1 16,0-1 3-16,2-9-7 0,2-3-2 0,-2-5-2 15,0-6-5-15,-1-4 3 0,0-4-1 16,3-4-2-16,-4-1 7 0,0-4 3 0,0-1 9 16,0 0 14-16,0 0-1 0,-5-6 1 0,2-3-2 15,-4-1-9-15,2-4-7 0,-2-1 1 16,-3-4-4-16,2-2-3 0,3-1 5 0,-2-2-6 15,-1-3-4-15,5 0 0 0,0-1-4 0,3-2 3 16,0 1 1-16,1 1 0 0,4-2 0 0,4 3-5 16,1 3 1-16,5-1-3 0,-2 6 1 15,1 2 1-15,4 3-2 0,2 3 0 0,0 1 1 0,1 3 6 16,2 2 3-16,0 3 1 0,-4 2 1 16,0 0-6-16,-2 7-2 0,-2 3 0 0,-2 1-1 15,-4 2 2-15,-3 2 2 0,1 2 0 0,-5-2 2 16,-2 1 2-16,0-2-2 0,-3 0 3 15,-7-1-1-15,-2 1 7 0,-5-2 1 0,-2-1 1 16,-5 0-2-16,-3-2-3 0,-2-2 0 0,2-2-10 16,-7 0-21-16,3-3-28 0,1 0-51 0,0-2-88 15,3 0-180-15,7 0-546 0,4-3-519 0</inkml:trace>
  <inkml:trace contextRef="#ctx0" brushRef="#br0" timeOffset="20987.5">25180 6192 22 0,'0'0'335'0,"0"0"-82"15,0 0-5-15,0 0-21 0,0 0-6 16,0 0-8-16,0 0-17 0,0 0-20 0,0 0-22 16,0 0-14-16,0 0-8 0,0 0-13 0,0 0-13 15,0 0-8-15,-5-36-18 0,5 36-13 0,0 0-19 16,-1 0-22-16,0 0-21 0,-2 1-14 0,0 3-7 15,2 6 5-15,-3 3 13 0,-3 8 18 0,-3 7 15 16,0 6 10-16,-2 10-2 0,-2 5-5 0,0 5-5 16,1 6-7-16,0 2 9 0,5 2 9 15,-1 4 7-15,2 1 3 0,6 1-12 0,1 0-12 16,0-4-13-16,8-4-4 0,3-3-1 16,1-5-4-16,5-6-2 0,-3-4-2 0,5-6-1 15,-1-6 0-15,1-4 0 0,3-7 0 0,-2-3-1 16,2-3-8-16,1-6-14 0,2-3-24 0,-2-4-32 15,0-2-39-15,3 0-50 0,-3-3-64 16,-2-3-116-16,-5 0-242 0,-6 3-965 0</inkml:trace>
  <inkml:trace contextRef="#ctx0" brushRef="#br0" timeOffset="21418.6">25511 6516 1981 0,'0'0'116'0,"0"0"9"0,0 0 0 0,0 0-14 15,0 0-4-15,0 0 1 0,0 0-17 0,0 0-28 16,0 0-22-16,89-128-17 0,-63 117-9 0,1-1-2 16,3 4 0-16,0 0-4 0,-3 2-1 0,2 3-1 15,-3 2-9-15,-4 1-1 0,-2 0-4 16,-1 2-1-16,-4 5 0 0,-2 1-1 0,-1 2 1 15,-2 3-3-15,-2 2 1 0,-1 1 0 0,-3 1-3 16,-3 2 0-16,-1 1 2 0,0 0-1 16,-5 0 6-16,-4-2 6 0,2 3 0 0,-3-3 5 15,-2 0-1-15,-1 0-1 0,0-1 3 0,-1 1 0 16,-1-5 4-16,-1 1-2 0,1-1 3 16,3-3 2-16,1-2-5 0,2-1 8 0,0-3-1 15,6 0 0-15,1-2 3 0,0-1-3 0,2-1-4 16,0 0-3-16,2 0 1 0,1 0-3 0,2 0 7 15,5 1 6-15,5-1 1 0,6 0 1 0,8 2-3 16,3-8-7-16,4 1-5 0,6-1-1 16,1 1-8-16,3-2-9 0,1 1-18 0,1-2-34 15,-2 0-40-15,-3-1-41 0,0-1-45 0,-5-1-67 16,-2-1-161-16,-11 1-277 0,-7 4-513 0</inkml:trace>
  <inkml:trace contextRef="#ctx0" brushRef="#br0" timeOffset="21620.77">26246 6351 420 0,'0'0'737'0,"0"0"-413"0,0 0-21 15,0 0-23-15,0 0-55 0,0 0-40 0,0 0-47 16,0 0-51-16,0 0-35 0,0 0-28 0,0 0-11 16,0 0-2-16,0 0 2 0,60-70-7 15,-29 66 0-15,3 1-1 0,3 1-1 0,4 1-1 16,1 1 0-16,4 0-2 0,0 0-3 0,3 0-7 15,-3 3-27-15,-1 2-37 0,-7 0-55 16,-6 0-49-16,-9 2-51 0,-5 0-81 0,-6-1-174 16,-6-2-912-16</inkml:trace>
  <inkml:trace contextRef="#ctx0" brushRef="#br0" timeOffset="21815.28">26491 6347 2178 0,'0'0'132'0,"0"0"-38"0,0 0-33 0,0 0-2 16,0 0-6-16,0 0 8 0,0 0 2 0,0 0-4 16,0 0-6-16,0 0-9 0,0 0-11 15,0 0-13-15,0 0-2 0,-8 135-8 0,8-111 0 16,0-2-1-16,0 3 3 0,2-2-8 0,2 1-25 16,2-1-42-16,1-1-45 0,1 0-34 0,1-4-78 15,-2-6-207-15,-3-3-980 0</inkml:trace>
  <inkml:trace contextRef="#ctx0" brushRef="#br0" timeOffset="21988.36">26652 6455 1244 0,'0'0'302'0,"0"0"56"0,0 0-21 16,0 0-62-16,0 0-71 0,0 0-72 0,0 0-68 15,0 0-41-15,0 0-18 0,0 0-13 16,0 0 8-16,0 0 5 0,0 0-4 0,0 0 5 15,-1 73-2-15,3-49-2 0,4 1-12 0,-1 0-47 16,4 1-109-16,-1-6-233 0,-5-7-1181 0</inkml:trace>
  <inkml:trace contextRef="#ctx0" brushRef="#br0" timeOffset="22368.48">27037 6729 1855 0,'0'0'482'16,"0"0"-332"-16,0 0-38 0,0 0-18 0,0 0-15 16,0 0-17-16,0 0-19 0,0 0-18 15,0 0-18-15,0 0-7 0,0 0 3 0,0 0-3 16,0 0 0-16,0 0-4 0,96-76-2 0,-86 69 2 16,1 1 4-16,-1 1 2 0,0-2 1 15,1-1-10-15,-1-3-10 0,-1-2-9 0,-1-1-10 16,1 0 0-16,-2-2 1 0,-2-2 5 0,3-2 12 15,-6 0 7-15,2-1 4 0,-1 2 6 0,-2 0 0 16,-1 4 1-16,1 5 10 0,0 3 5 0,-1 5 3 16,0 1 3-16,0 1-6 0,0 0-10 0,0 2-5 15,0 3 7-15,0 4 9 0,0 2 13 16,0 4 9-16,0 3 5 0,0-3 1 0,3 3-2 16,-1-3 0-16,1-1-8 0,1 2-3 0,1-2-4 15,-1-1-8-15,1 0-1 0,0-1-9 16,2 1-5-16,-2-1 0 0,3 0-2 0,-1-3-6 15,-2 2-16-15,1-1-34 0,0-2-45 0,1 1-53 16,1-4-63-16,-1-2-99 0,-2-2-222 0,-1-1-990 0</inkml:trace>
  <inkml:trace contextRef="#ctx0" brushRef="#br0" timeOffset="22518.53">27404 6348 1992 0,'0'0'271'15,"0"0"0"-15,0 0-63 0,0 0-47 16,-16-138-31-16,15 117-22 0,1 3-18 0,-2 1-22 15,2 5-20-15,0 0-9 0,0 4-16 0,0 3-10 16,0 2-17-16,0 2-15 0,0 1-22 0,0 0-30 16,0 5-19-16,4 4-36 0,2 6-54 0,0 3-93 15,-2-1-231-15,1-5-1097 0</inkml:trace>
  <inkml:trace contextRef="#ctx0" brushRef="#br0" timeOffset="22750.71">26481 6985 3129 0,'0'0'60'0,"0"0"-14"0,0 0-11 0,0 0-4 16,0 0 6-16,137-65 7 0,-85 49-3 0,8 1-10 15,6-2-13-15,5 3-9 0,3 1-4 16,-1 2-5-16,1 0-3 0,-5 3-9 0,-3 2-24 15,-2 2-28-15,-8 2-35 0,-6 2-48 0,-8 0-49 16,-4 1-74-16,-11 4-162 0,-9 1-425 0,-8 0-513 16</inkml:trace>
  <inkml:trace contextRef="#ctx0" brushRef="#br0" timeOffset="23125.17">26839 7188 2744 0,'0'0'98'0,"0"0"1"0,0 0-7 0,0 0-4 16,0 0-19-16,0 0-19 0,0 0-23 0,0 0-12 15,0 0-13-15,0 0-7 0,0 0 3 0,0 0-1 16,128-66 1-16,-103 66 1 0,2 0 1 16,-2 0-5-16,-1 0-1 0,-3 4 3 0,-1 2-7 15,-4 0 2-15,-2 1-1 0,-2-1-5 0,-3 2-3 16,0 3 3-16,-6-2-6 0,1 0-3 15,-4 2 7-15,0 0-2 0,-1 0 3 0,-5 0 7 16,-2 2-2-16,-1-3 5 0,0 0 6 0,-1 0 7 16,-2 2-3-16,-1 0 8 0,-2-2-2 15,-4 2-8-15,4-1 9 0,-4-1-9 0,6 0 1 16,-1-4 3-16,5 0 2 0,3-2-1 0,3-2 3 16,3 0 3-16,0-2 2 0,0 0 7 0,4 0 6 15,4 0 2-15,6-1-2 0,7-3 1 0,6-2-9 16,10-3-13-16,7-2-1 0,6-1-10 15,7 0-7-15,2-1-12 0,4-1-32 0,2 2-52 16,1-2-78-16,-1 0-126 0,-16 3-339 0,-16 3-986 16</inkml:trace>
  <inkml:trace contextRef="#ctx0" brushRef="#br0" timeOffset="23437.47">28039 6520 2308 0,'0'0'122'0,"0"0"9"16,0 0 6-16,0 0-14 0,0 0-14 0,0 0-17 15,0 0-17-15,0 0-31 0,0 0-18 0,0 0-14 16,0 0-8-16,0 0 0 0,0 0-2 16,0 0 0-16,111-84-8 0,-89 89 5 0,3 3-4 15,-2 3 2-15,0 3 4 0,1 3-6 0,-1 0 0 16,-4 2-2-16,1 4 4 0,-1-1-2 15,-6-1 3-15,-1 2 0 0,-4-3-11 0,-2-2 4 16,-5-1-2-16,-1 1-6 0,-1-5 1 0,-7-1 1 16,-2-2 2-16,-1 0 5 0,-7-4 8 0,-2 0 0 15,-2-2 1-15,-4-2-7 0,0-2-13 0,-3 0-24 16,3 0-31-16,0-2-44 0,-1-3-76 0,4-2-108 16,6 3-207-16,5-1-1007 0</inkml:trace>
  <inkml:trace contextRef="#ctx0" brushRef="#br0" timeOffset="23652.89">28582 6418 1583 0,'0'0'851'0,"0"0"-705"16,0 0-27-16,0 0-22 0,0 0-11 16,0 0 0-16,0 0-2 0,0 0-13 0,0 0-17 15,0 0-10-15,0 0-1 0,0 0-17 0,-126 54-1 16,113-38-6-16,2 0-11 0,6 1-1 0,-2 3-2 15,5-1-4-15,2 1-3 0,0 4 2 0,3 0-8 16,7 1 0-16,7 3-9 0,3-3-29 16,5-1-40-16,4-1-65 0,3-5-93 0,3-3-162 15,-11-4-356-15,-4-5-818 0</inkml:trace>
  <inkml:trace contextRef="#ctx0" brushRef="#br0" timeOffset="24118.48">28823 6607 1843 0,'0'0'165'0,"0"0"12"0,0 0-3 0,0 0-3 16,0 0-27-16,0 0-35 0,0 0-43 16,0 0-41-16,0 0-23 0,0 0-4 0,0 0 1 15,0 0 7-15,0 0 4 0,-33 41 1 0,30-21-2 16,2 2 7-16,1-1-4 0,0 4-5 16,0-1-1-16,0 0-4 0,0 2 3 0,2 0 2 15,1-2 1-15,0-1 1 0,-1-3-4 0,0-5 2 16,0-3-1-16,1-3 2 0,-1-1-2 0,-1-3 0 15,-1-3 1-15,0 0 6 0,1-2 20 16,0 0 10-16,1 0 2 0,3-4-8 0,-3-3-21 16,5-2-12-16,-1-3-7 0,1 1-6 0,4-4-1 15,-1-1-8-15,3-2-6 0,1-3-3 0,-2 0-2 16,4-1 1-16,1-2 2 0,2 2 5 16,1 0 4-16,1-1 3 0,3 0 5 0,-1 0-1 15,-2 2 5-15,-2 2 3 0,-5 3 4 0,-2 4 5 16,-4 4 0-16,-2 2 3 0,-5 4 1 0,-1 1 4 15,0 1 1-15,0 0-9 0,-1 0-6 0,-4 0-7 16,3 4 3-16,-6 2 8 0,-1 3 4 0,-2 3 1 16,-1 1 2-16,2 1-1 0,-1-1-1 15,2 0 5-15,3 1-2 0,1-1-4 0,0 0 1 16,2 2-3-16,3 0 2 0,0-1 4 0,7 1 2 16,-1 1-3-16,2-2 2 0,4 0 0 15,3-2-2-15,0 1 1 0,2 0-7 0,3-2-11 16,1-1-13-16,1-3-17 0,1-2-14 0,-2-2-18 15,1-1-23-15,-4-2-44 0,1 0-77 16,0-5-131-16,-4 0-229 0,-5 1-969 0</inkml:trace>
  <inkml:trace contextRef="#ctx0" brushRef="#br0" timeOffset="24418.43">29314 6057 2190 0,'0'0'129'0,"0"0"26"0,0 0 11 0,0 0-33 16,0 0-39-16,0 0-27 0,0 0-25 0,0 0-17 16,0 0-4-16,0 0 5 0,0 0 13 15,0 0 10-15,89 127-5 0,-56-79-7 0,2 6-8 16,1 2-11-16,-4 3-2 0,-1 1-1 0,-3-1-7 16,-5-1 1-16,-4 2-3 0,-2 2-3 0,-7 0-2 15,-7 1 3-15,-3 0-1 0,-5-6-1 16,-10-3-1-16,-2-4 0 0,0-6 0 0,-3-1 1 15,1-5 4-15,0-4-1 0,2-6-4 0,3-1 2 16,1-7 0-16,0-1-4 0,3-1 10 16,-3-3-10-16,6-2-2 0,0-1-4 0,-2-4-13 15,1-2-14-15,3-3-21 0,-1 0-27 0,-2-2-42 16,3-1-62-16,-3 0-123 0,5 0-297 16,-2 0-998-16</inkml:trace>
  <inkml:trace contextRef="#ctx0" brushRef="#br0" timeOffset="25236.44">30280 6285 2539 0,'0'0'28'16,"0"0"-23"-16,0 0-8 0,0 0 12 0,0 0 32 16,0 0 37-16,0 0 14 0,0 135 3 0,1-89-16 15,2 4-15-15,-1 1-8 0,2-3-10 16,2 0-6-16,-2-3-8 0,3-1-10 0,-2-1-4 16,4 0-3-16,0 0 0 0,2-2-5 0,1-3 0 15,2-3 0-15,-2-6-5 0,2-2 3 16,3-5-7-16,0-2-22 0,-2-1-35 0,4-4-65 15,0-2-91-15,-5-4-171 0,1-4-469 0,-9-1-756 0</inkml:trace>
  <inkml:trace contextRef="#ctx0" brushRef="#br0" timeOffset="25488.3">30850 6517 2274 0,'0'0'141'0,"0"0"15"16,0 0-17-16,0 0-44 0,0 0-43 0,0 0-19 15,0 0 3-15,0 0 13 0,0 0 14 0,0 0 5 16,0 0-8-16,1 140-12 0,-1-104-14 16,0 0-7-16,0-2-9 0,0 1-6 0,4-3-3 15,-1 2-2-15,2-3-1 0,0-1-1 0,4 3-1 16,-1-7-1-16,1 0-4 0,1-5-14 15,1-5-28-15,0 0-42 0,3-5-67 0,-3-3-92 16,0-3-187-16,-1-3-534 0,-2-1-438 0</inkml:trace>
  <inkml:trace contextRef="#ctx0" brushRef="#br0" timeOffset="25852.13">31060 6491 2308 0,'0'0'138'0,"0"0"18"0,0 0-1 0,0 0-36 16,0 0-34-16,0 0-26 0,0 0-24 16,0 0-16-16,0 0-8 0,0 0-4 0,0 0-1 15,0 0 5-15,0 0-3 0,0 0 3 0,103 84 1 16,-72-64-5-16,-1 1 1 0,6 1 0 16,-4-3 0-16,0 0-1 0,-1-1-2 0,1-3-2 15,-2-1 0-15,2-1 1 0,2 0 1 0,-2-3-2 16,-2 0-3-16,-5-1 0 0,-3 1-6 0,-4-3 1 15,-2 1 0-15,-4-1-7 0,-4 0-3 16,-3 0-3-16,-4 3-1 0,-1 0-1 0,0 3 4 16,-1 2 5-16,-8 3 2 0,-2 1 9 0,-1 1 2 15,-5 3 2-15,-1-1 4 0,-6 2 0 0,0 2 2 16,-4-1 0-16,-1 0-3 0,3 1-2 16,-3-1 3-16,1-2-5 0,-2 1-1 0,4-2 3 15,-1 1-5-15,0 0-2 0,5-1-2 16,-1-2-21-16,5-1-43 0,4-4-61 0,5-2-88 0,5-4-116 15,4-5-230-15,0-1-988 0</inkml:trace>
  <inkml:trace contextRef="#ctx0" brushRef="#br0" timeOffset="26302.53">31478 6005 1854 0,'0'0'58'0,"0"0"36"16,0 0 17-16,0 0 11 0,0 0 1 16,0 0 0-16,0 0-3 0,0 0-14 0,128-75-19 15,-98 82-21-15,3 6-11 0,8 9-12 0,1 11-6 16,2 7-3-16,4 11-5 0,3 10 6 0,-2 10-2 15,0 11 0-15,-2 12-3 0,-1 12-13 16,-10 9-3-16,-3 6-5 0,-12 0-1 0,-9-4 7 0,-10-8 0 16,-2-7-2-16,-10-8 6 15,-8-6 8-15,-5-10-5 0,0-6 4 0,-5-10 1 0,1-8-10 16,0-6 7-16,-2-8 1 0,3-4-6 16,3-7 7-16,2-3-6 0,1-3-4 0,2-4 3 15,3-3-2-15,-1-1-1 0,4-4-2 0,0-2 2 16,1-2-11-16,1 0 2 0,1-2 6 0,1-1-5 15,4-2 4-15,-3-1 0 0,4 0-3 0,-3-1-1 16,4 0-1-16,-1 0 0 0,-2 0-2 16,3 0 2-16,-1-1 1 0,-3-2-13 0,4-1-6 15,-1 1-11-15,-2-2-21 0,2 1-19 0,-1-1-30 16,0 0-44-16,1-1-73 0,-4 0-107 0,3 1-267 16,-1 2-1094-16</inkml:trace>
  <inkml:trace contextRef="#ctx0" brushRef="#br0" timeOffset="30686.52">18679 5451 679 0,'0'0'256'0,"0"0"-105"15,0 0 30-15,0 0 1 0,0 0-2 0,0 0 22 16,0 0-4-16,0 0-17 0,0 0-30 16,0 0-37-16,0 0-22 0,0 0-20 0,27-78-15 15,-27 78-6-15,0 0-8 0,0 0-4 0,0 0-8 16,0 0-8-16,-1 0-12 0,1 0-9 0,-1 0-7 15,1 0-8-15,0 0 0 0,-2 1-3 16,0 2 2-16,-2 1 1 0,-1 0 2 0,-3 4 2 16,0 2 1-16,-1 1 2 0,-2 2 3 0,-2-1 3 15,2 5 2-15,-5 0 1 0,1 2-1 0,-4 1 2 16,2 2 0-16,-1 3 2 0,-1 2 0 16,-1 0 0-16,1 2 2 0,0 2 1 0,-1 2 3 15,2 1 2-15,-1 3 2 0,-1 1 3 16,2 2 5-16,-3 6 2 0,2 2-1 0,1 2 3 15,-1 2-4-15,2 1 3 0,1-1-4 0,1-1-1 0,2-1-1 16,3-2-7-16,2-1 1 0,1 0-2 16,1-3 2-16,-1 1 0 0,2-2 3 0,-4 3-2 15,0 1 4-15,1 4 15 0,-1 1 2 0,-1 3 0 16,3-2-7-16,0 0-15 0,1-6-4 16,3-1-3-16,-1-2 2 0,2-3 1 0,0-3 2 15,2 0 4-15,2-5-4 0,-2 0 2 0,3-1-1 16,3-2 0-16,1 0 0 0,2-1 2 0,4 4 0 15,1-3-5-15,0 1 4 0,3-1-9 16,-1 1 1-16,2-4 3 0,2 1-4 0,-1 1 2 16,5-2 1-16,0-1 1 0,0-1-3 0,3 0 8 15,-1-1-2-15,5-4-2 0,0 0 4 16,0-2-4-16,4 1 0 0,0-5 1 0,0 0 3 16,1-1-2-16,2 0 5 0,2-2 1 0,2 1-8 15,2-2 7-15,5-1-1 0,2 2-5 0,-1-2 3 16,3 0-3-16,-2 2-7 0,-2-2 2 15,-6 0 3-15,-4-1-9 0,0-1 3 0,-8 0-1 0,-1-1-2 16,-6 0 0-16,0 0 2 0,-5-1-1 16,-3-2-9-16,0 1 11 0,-3-2-3 0,-3 1-3 15,-2-1 11-15,-2-1-8 0,-1 0-3 0,-3-1 1 16,-1 1 4-16,0-1-12 0,-1 0-8 0,0 0-21 16,0 0-45-16,0 0-45 0,-2 0-93 15,0 0-247-15,0 1-1314 0</inkml:trace>
  <inkml:trace contextRef="#ctx0" brushRef="#br0" timeOffset="34108.21">4598 9532 2300 0,'0'0'75'0,"0"0"-13"0,0 0 5 16,0 0 4-16,0 0-11 0,0 0 0 0,0 0 5 15,0 0-5-15,30-131-4 0,-8 111-7 0,5 0-18 16,1 1-7-16,3 2-7 0,0 4-6 16,3 1-8-16,-2 4 1 0,0 4-2 0,1 2-7 15,-2 2 4-15,0 4 0 0,-3 4-3 0,1 5 5 16,0 1-2-16,-4 3-1 0,-4 2-1 16,-3 2 2-16,-3 0-1 0,-4 2 1 0,-5 0 6 15,-1 2-5-15,-5 1 2 0,1 3 4 0,-5-1 1 16,-4 0 2-16,-6-1 2 0,-1 1 0 0,-3-3 1 15,-2 0 6-15,-2 0 1 0,-4-3-5 0,-3 2-1 16,-2-3-3-16,0 0-1 0,0-3 8 0,2-4 3 16,1-3-1-16,8-3 3 0,0-2 2 15,5-3 1-15,5-2 4 0,4 0 4 0,3-1-8 16,3 0-5-16,0 0-6 0,0 0-15 0,1-2-8 16,3 0-8-16,4-3-5 0,3-1 1 15,6 0 14-15,5 0 0 0,6-1 5 0,6 1 0 16,2 0-6-16,6 1-11 0,4-1-27 0,2 0-31 15,4 0-57-15,0 0-62 0,4 1-64 0,-15 1-363 16,-12 1-959-16</inkml:trace>
  <inkml:trace contextRef="#ctx0" brushRef="#br0" timeOffset="34296.62">5580 9621 2482 0,'0'0'216'15,"0"0"-64"-15,0 0-4 0,0 0-26 0,0 0-25 16,0 0-33-16,0 0-24 0,0 0-11 0,0 0-14 16,0 0 1-16,0 0 0 0,0 0-8 0,147-77-3 15,-97 66 1-15,1 0-4 0,6 1-8 16,3 2-22-16,2 2-57 0,2 2-85 0,-2 2-150 16,-14-1-544-16,-17 3-807 0</inkml:trace>
  <inkml:trace contextRef="#ctx0" brushRef="#br0" timeOffset="35170.88">7239 9457 2001 0,'0'0'130'0,"0"0"13"0,0 0-2 16,0 0-4-16,0 0-4 0,0 0-13 0,0 0-10 16,0 0-21-16,0 0-19 0,0 0-17 15,0 0-8-15,0 0-13 0,-60-126-4 0,51 115 5 0,-2-2-11 16,-1 2 1-16,0-1-1 0,-4 0-5 16,4 0 0-16,-4 3 3 0,3 0 2 15,1 0-7-15,0 4 3 0,2 0-6 0,-1 1-5 16,3 3 3-16,0 0-3 0,3 1-7 0,0 0-3 15,1 0-3-15,-2 5-7 0,3 1 2 0,-3 2 3 16,3 2-7-16,-1 3 4 0,0-1 4 0,2 2-2 16,1 1 1-16,1 2 9 0,0-2-5 0,0 3 0 15,0-2 7-15,3-1-9 0,1-2 1 16,1-1-1-16,-2-3-2 0,3-2-3 0,-2-2 4 16,2-3 4-16,-2 1-6 0,2-3 8 0,-3 0 0 15,3 0-2-15,-2 0 8 0,4-1 1 16,-2-4-5-16,0-1 7 0,2-1-1 0,-4-1-5 15,3-1 8-15,-1-1-1 0,-1 3-3 0,-3-1-1 16,2 3 2-16,-2 2-5 0,-2 0-5 0,0 3 6 16,0 0-16-16,0 0-9 0,0 1-10 0,0 5-12 15,1 3 5-15,2 7 9 0,3 5 18 16,1 5 3-16,0 3 9 0,1 7 2 0,0 2-6 16,2 3 3-16,-4 1 2 0,3 1-1 0,-1-3 5 15,1-2-2-15,-3-1-4 0,0-2 0 16,2-4 2-16,2-6-1 0,-5-8 3 0,2-4 1 0,-4-3-2 15,3-5-2-15,-2 0 6 0,1-3 0 16,-3-2-4-16,0 0 9 0,3 0-1 0,-2 0 2 16,4-2 7-16,0-3-4 0,3-3-4 15,4-2-2-15,0-5-3 0,4-2-11 0,2-4-18 16,0-1-38-16,0-1-67 0,0-1-88 0,-5-1-175 16,1 6-376-16,-8 6-829 0</inkml:trace>
  <inkml:trace contextRef="#ctx0" brushRef="#br0" timeOffset="35736.21">7432 9269 2380 0,'0'0'149'0,"0"0"23"0,0 0-7 0,0 0-29 15,0 0-15-15,0 0-26 0,0 0-26 16,0 0-20-16,0 0-21 0,0 0-16 0,0 0-13 16,0 0-6-16,0 0-6 0,0 0 2 0,-17 9 6 15,24 2 2-15,0 0 2 0,-2 4 1 0,5 0 3 16,0 0-8-16,0-1 8 0,1 0-5 0,0-4-3 15,-1-1 8-15,2-1-10 0,1-2-3 0,-2-1-7 16,-1-3-5-16,-4-1-5 0,3-1 4 16,2 0 5-16,-3-3-4 0,2-3 7 0,0-2-3 15,-2-3-1-15,0 0 6 0,-3-1 3 0,3-4-1 16,-6 1 5-16,0 0 4 0,-1-2 0 16,-1 2 4-16,0 0 1 0,0 2-3 0,-1 2 2 15,-1 3 4-15,1 3-1 0,-1 3 0 0,1 2 2 16,-3 0-12-16,3 0-5 0,0 4-1 15,1 1-1-15,-1 6 4 0,1 1 9 0,0 1 6 16,0 3-1-16,2 0 4 0,4 1 0 0,-1-3-6 16,3 0 1-16,1 0 1 0,2 0-3 15,-1-3 1-15,1 0 3 0,5-2-3 0,-2-2 5 16,3-1 5-16,-2-3-1 0,4-2 1 0,1-1-1 16,-2 0-4-16,2-1-4 0,-1-2-5 0,-2 0-3 15,2-2-4-15,-4-1 5 0,-1-1 1 16,-4-1-2-16,0-2 2 0,0 2-4 0,-3-3-3 0,-3 0-1 15,-3-2 1-15,0 1-1 0,-1 2 7 0,0 0 5 16,-2 2-5-16,0 1 2 0,0 2 0 16,-2 3-4-16,2 1-1 0,2 1 0 0,0 0-6 15,0 0-7-15,0 0 4 0,0 4-2 0,0 2 6 16,0 2 14-16,2 1-2 0,3 2 3 0,0 2 7 16,3 1-7-16,2 0 2 0,1-1 0 15,4 0-1-15,0 0 0 0,3-1 5 0,2-1-4 16,2-2-17-16,-2-4-22 0,3-3-50 0,2-2-75 15,-2 0-120-15,-6-5-320 0,-5 3-996 0</inkml:trace>
  <inkml:trace contextRef="#ctx0" brushRef="#br0" timeOffset="36601.53">8004 8704 2337 0,'0'0'156'0,"0"0"23"0,0 0-7 15,0 0-51-15,0 0-42 0,0 0-32 0,0 0-30 16,0 0-19-16,0 0 0 0,0 0-2 16,0 0 7-16,0 0 11 0,0 0-1 0,-23 142-4 15,26-98 2-15,6 5-5 0,-2 0-3 0,1 0 5 16,-2-3-4-16,2-3-4 0,2-4 1 0,-2-1-3 16,-2-6-4-16,4-4 2 0,-3-2-7 15,-1-4-2-15,-3-3 1 0,-1-2 2 0,0-3-6 16,1-2-6-16,-2-4-3 0,-1-4-2 0,0 0 9 15,0-2 12-15,0-2 8 0,0 0 5 0,-4 0 3 16,2 0-4-16,-1-5-5 0,-4-1-5 16,3-3 1-16,-2-3-7 0,2 0 2 0,-1 0-1 15,4-1-9-15,1 1-1 0,0 0-3 0,7-1-4 16,2 3 6-16,1 0 10 0,0 1 6 16,3 2 3-16,-2 2 6 0,2 4-8 0,1 1-3 15,-2 0 4-15,0 7-4 0,0 1 1 0,0 2 2 16,1 1 1-16,-1 2 0 0,0 0 3 15,-2 0 3-15,0-1-3 0,0 1 0 0,-2 0-1 16,-5-1-4-16,-2 1 2 0,-1 0 0 0,-1 1-5 0,-8 3 4 16,0-2 6-16,-4 2-2 0,-1-3 6 15,-2-2 4-15,2-1-6 0,-3-4 1 0,6-1 4 16,-1-2 0-16,3-2 1 0,2-1 7 0,5-1-4 16,0 0 0-16,2 0 3 0,0 0-5 15,0 0-6-15,2-1-3 0,1-2-4 0,5-2-6 16,0-1 6-16,4-1 2 0,4-3-1 0,1-1 1 15,4-2-1-15,4-1-4 0,-1-1 2 0,5-1 0 16,-1 1-11-16,-2-1-3 0,1 1-5 16,-5 0-2-16,0 2 5 0,1 3 8 0,-9 1 4 15,3 2-2-15,-5 0 7 0,-3 2-3 0,-4 2-3 16,0 1 5-16,-3 0-8 0,-2 2-4 0,0 0-2 16,0 0-6-16,0 4 0 0,0 1 3 15,0 0 14-15,-2 4 6 0,2 0 13 0,-4 2 6 16,3-1-2-16,0 2 5 0,1-2 1 0,0 0-3 15,0-1 1-15,0-3-1 0,1 1-9 0,4-1 4 16,-1-1 0-16,4 0 0 0,2-2 5 16,2 1-1-16,4-3 8 0,-2-1-4 0,7-1 4 15,-1-6-3-15,0-3-16 0,4 0 2 0,4-2-8 16,-1 0-2-16,-3-1 4 0,3 0-3 16,-4-1-2-16,0 2 0 0,-2-1 2 0,-4 1-4 15,-1 0 5-15,-5 0 3 0,-2 1-3 0,-3 0 2 16,0-2 2-16,-3-2-2 0,-2-1 3 0,-1 0 1 15,0-3-7-15,0 1-1 0,-5 0 2 0,-1-1-1 16,3 2-1-16,-4 3 5 0,5 4-1 0,-1 2-5 16,-1 4 12-16,3 1-3 0,1 3-6 15,-1 0-2-15,1 0-12 0,-1 0-4 0,1 2 4 16,0 5 8-16,0 1-3 0,0 3 7 0,0 1 2 16,1 2-5-16,1 0 5 0,6 0 0 15,-1-1-5-15,3 1 3 0,2 0 0 0,1 1-11 16,6-2-26-16,3 1-40 0,3-1-67 0,1-2-96 15,-5-2-185-15,-7-3-755 0</inkml:trace>
  <inkml:trace contextRef="#ctx0" brushRef="#br0" timeOffset="36784.19">8828 9185 2027 0,'0'0'98'0,"0"0"-36"0,0 0-23 15,0 0-36-15,0 0-16 0,0 0 14 0,0 0 19 0,0 0 12 16,0 0 11-16,0 0-11 0,0 0-15 0,140-17-13 16,-98 9-28-16,-1-1-38 0,3-3-56 15,-4-2-96-15,-10 4-205 0,-12 3-752 0</inkml:trace>
  <inkml:trace contextRef="#ctx0" brushRef="#br0" timeOffset="36906.42">8907 8935 2222 0,'0'0'171'0,"0"0"-22"16,-124-39 6-16,87 26-28 0,12 3-26 0,7 1-30 16,7 3-30-16,4 2-20 0,6 1-33 15,1 2-44-15,5 0-42 0,5 1-89 0,5 0-160 16,0 0-600-16,-3 1-464 0</inkml:trace>
  <inkml:trace contextRef="#ctx0" brushRef="#br0" timeOffset="38136.4">10563 9044 252 0,'0'0'384'0,"0"0"-91"0,0 0-42 15,0 0-9-15,0 0-1 0,0 0 3 0,0 0-20 16,0 0-31-16,0 0-30 0,0 0-25 15,0 0-14-15,0 0-7 0,0 0-10 0,-1-76-21 16,0 76-15-16,1-1-17 0,-1 1-21 0,0 0-16 16,1 0-19-16,-2 3-17 0,2 4-3 15,-1 4 7-15,-2 7 16 0,1 6 10 0,-3 6 7 16,1 4 1-16,1 3-8 0,-3 2 3 0,3 2-4 16,-1-1-4-16,3-2 3 0,-1-3-6 15,1-2-1-15,1-2 3 0,0-2-2 0,0-1-4 16,0-1 4-16,3-7-1 0,-1-7-3 0,0-5 7 15,-1-3 2-15,0-3-5 0,0-2 10 0,0 0 11 16,-1 0 10-16,2 0 12 0,-1-2-1 0,2-5-11 16,0-4-13-16,0-3-6 0,3-5-8 15,-1-3-4-15,0-2 4 0,-1 0-4 0,0-2-4 16,-1-2 7-16,-2-1-4 0,1-2-4 0,3 0 4 16,-3-4-6-16,0 0 0 0,3-3 7 0,-2-2-2 15,1 3-1-15,1 0 1 0,-2 3 1 0,0 6-3 16,1 2 6-16,-2 5-1 0,-1 3-7 15,1 5 3-15,-1 5 3 0,0 2-1 0,-1 4 1 16,2 2 0-16,-2 0-11 0,0 0-11 0,2 1 4 16,2 6-2-16,3 5 5 0,5 4 11 0,3 7 5 15,2 5 0-15,3 3 9 0,4 3 1 16,0 4-8-16,0 1 5 0,0-2-6 0,-1-1-4 16,-2-2 7-16,0-1-2 0,-2-1-5 0,2-1 2 15,-2-2 3-15,1-4-7 0,-2-2 4 16,-4-3 0-16,0-3-7 0,-3-1 5 0,1-1 3 15,-1-2-2-15,-1-2 0 0,-3-1-6 0,2-1-17 16,-1 0-31-16,0-1-48 0,1 1-82 0,1-1-143 16,-3-1-438-16,-1-3-929 0</inkml:trace>
  <inkml:trace contextRef="#ctx0" brushRef="#br0" timeOffset="38686.05">11660 9203 1080 0,'0'0'929'0,"0"0"-704"0,0 0-11 16,0 0-40-16,0 0-29 0,0 0-17 0,0 0-29 15,0 0-17-15,0 0-28 0,0 0-22 0,0 0-6 16,105-118-10-16,-79 112-4 0,2 4-1 15,-1 2-4-15,2 1-5 0,-2 7-1 0,2 2 1 16,-3 4-7-16,0 0 5 0,-1 2 2 0,-2 0-6 16,-1 2 6-16,-1-1 0 0,-2 0-2 0,-3 1-4 15,1 1 5-15,-4 0-7 0,-1-2 0 0,-3 1 4 16,-2-2-9-16,-4-1 2 0,-1-2 1 16,-2-2-1-16,0-1 0 0,2-1 5 0,-6-2 0 15,-2-2 2-15,1 0 16 0,-4-2 4 0,0-2 6 16,2-1 7-16,-3 0-1 0,-1-2-4 15,1-5 6-15,0 0-4 0,-2-4-7 0,5 0 1 16,-1-2-5-16,2-1-6 0,0-1 0 0,2-2-4 16,4-1-14-16,0-1-10 0,3-2-11 0,5 0-22 15,4 1-13-15,4 0-18 0,3 3-31 16,0 2-23-16,4 4-35 0,-2 2-53 0,1 5-85 16,2 0-131-16,-8 4-216 0,-3 0-512 0</inkml:trace>
  <inkml:trace contextRef="#ctx0" brushRef="#br0" timeOffset="39002.74">12505 9109 1082 0,'0'0'356'0,"0"0"-71"16,0 0-75-16,0 0-40 0,0 0-14 0,0 0 0 15,0 0-14-15,0 0-17 0,0 0-18 0,0 0-18 16,0 0-17-16,0 0-9 0,0 0-12 0,0 0-17 16,-30 77-6-16,26-66-7 0,2-1-10 15,-1 0 0-15,3 2-5 0,0-2-3 0,1 2 3 16,6 0-1-16,2-1-3 0,4 0 3 0,2-2 6 15,2-2-2-15,2-2 8 0,3-3-2 16,5-2-1-16,-1 0-3 0,1-4-2 0,1-1-1 16,-5-3-2-16,0-1 6 0,-5-2 0 0,-2-1 7 15,-3 0 9-15,-4 1 4 0,-3-3 4 16,-2-1-2-16,-3-1-3 0,-1-1-5 0,-2-2-5 16,-6-1 1-16,-2-1-8 0,-5-1 1 0,-1 0-2 15,-2 2-7-15,0 3 1 0,0 2-1 0,0 4-9 16,4 3 0-16,-1 2-1 0,4 1-7 15,1 4-4-15,1 1-9 0,4 1-35 0,-1 7-32 16,4 6-38-16,-1 5-65 0,3 2-97 0,0-2-282 16,0-6-1071-16</inkml:trace>
  <inkml:trace contextRef="#ctx0" brushRef="#br0" timeOffset="39300.96">11365 9282 2374 0,'0'0'249'0,"0"0"-55"0,0 0-22 15,0 0-25-15,0 0-20 0,0 0-24 0,0 0-21 16,0 0-28-16,0 0-23 0,0 0-16 16,0 0-21-16,0 0-2 0,0 0 0 0,0 0 2 15,27-44 4-15,2 41-1 0,6-2-24 0,8 0-45 16,4 2-61-16,3-1-118 0,-12 2-300 0,-10 0-1149 0</inkml:trace>
  <inkml:trace contextRef="#ctx0" brushRef="#br0" timeOffset="39867.83">12910 9310 1993 0,'0'0'168'0,"0"0"-22"0,0 0-9 15,0 0 12-15,0 0 9 0,0 0-18 0,0 0-29 16,0 0-44-16,0 0-33 0,0 0-13 0,0 0-7 16,0 0 2-16,0 0 11 0,24 4-2 15,-12-10-3-15,3-1-3 0,2-3-9 0,3-2-9 16,0 0 2-16,0-2-7 0,0-1-10 0,-2-2-2 16,0-3-7-16,1 0-3 0,-6-5 8 15,1 0 10-15,-4-4 0 0,-5 1 10 0,-2-4 4 16,-3-1-8-16,0-2 7 0,0-5-3 0,0-1 1 15,-3-1 0-15,-4 1 5 0,3 1-1 0,-4 3 0 16,1 5 9-16,-1 7 3 0,2 7 14 16,-2 5 6-16,3 6 3 0,0 3-8 0,3 2-11 15,1 2-7-15,0 0-18 0,-2 6-1 0,-1 5 2 16,-1 6-2-16,-1 9 6 0,-1 4 10 16,3 6-5-16,3 5 0 0,2-1 11 0,0 1-16 15,9 0 2-15,0 0 7 0,4-3-13 0,2-1 6 16,3-3 1-16,1-3-8 0,2-3-3 15,1-6-1-15,3-5-8 0,1-3-22 0,1-3-28 0,2-1-73 16,0-4-56-16,-1 0-99 0,-9-4-302 0,-9-1-1021 16</inkml:trace>
  <inkml:trace contextRef="#ctx0" brushRef="#br0" timeOffset="40071.57">12763 8899 2796 0,'0'0'118'0,"0"0"2"0,0 0-24 16,0 0-29-16,0 0-8 0,0 0 1 0,0 0-5 15,0 0-9-15,0 0-19 0,153-64-6 0,-98 58-11 16,3 3-8-16,3 1 4 0,0 0-9 0,-4 2 1 16,2 0-9-16,-5 0-21 0,1 3-39 15,-2 1-54-15,-6 1-80 0,-3 1-179 0,-14-3-637 16,-13 1-608-16</inkml:trace>
  <inkml:trace contextRef="#ctx0" brushRef="#br0" timeOffset="40288.45">13805 9224 3423 0,'0'0'70'0,"0"0"-14"0,0 0-21 16,0 0-12-16,0 0 0 0,0 0-12 15,0 0 5-15,0 0-6 0,0 0-19 0,0 0-18 16,0 0-64-16,0 0-118 0,0 0-219 0,0 0-1334 0</inkml:trace>
  <inkml:trace contextRef="#ctx0" brushRef="#br0" timeOffset="42901.57">15472 9070 139 0,'0'0'281'0,"0"0"15"0,0 0-51 15,0 0-2-15,0 0-5 0,0 0-11 0,0 0-15 16,0 0-20-16,0 0-30 0,0 0-23 16,0 0-15-16,0 0-18 0,0 0-11 0,0 0-7 15,-50-76-12-15,41 71-13 0,5 2-6 0,-4-1-12 16,1 3-11-16,3-1-2 0,-5 2-9 0,5 0-12 15,-3 2 3-15,-1 4-7 0,2 2 0 16,-4 5 1-16,1 1 1 0,0 3-2 0,0 0 4 16,2-1 1-16,4 1-4 0,1-3-2 0,1 1-2 15,1 0-5-15,0-1 2 0,3-1 2 0,4-1-2 16,0 0 2-16,2 0 3 0,1-2 1 0,4-1-1 16,-2-1 1-16,0-1 0 0,2-1-3 15,2-3 4-15,-2 1-1 0,2-3-2 0,-2-1 1 16,2 0-4-16,-2 0-2 0,1-1 2 0,-1-4 1 15,-3 0-5-15,0-2-1 0,-1 2 3 0,-2-2-3 16,-1-1 3-16,-4 0 2 0,-1-1-7 16,-1-2 2-16,-1 2-1 0,0 0-2 0,0 0 0 15,-3 2 2-15,-1 2-6 0,-1 1-2 0,3 2 4 16,1 1-9-16,0 1-5 0,0 0-10 16,1 1-12-16,0 5 5 0,0 4 13 0,0 3 16 15,0 4 9-15,0 3 5 0,4 2-1 0,2 2-3 16,5 1 6-16,-1 2-3 0,2 1-1 0,1 3 2 15,3 1-1-15,-1 2-2 0,0 1 3 16,0-2 5-16,-4 1-2 0,-2-5 1 0,1-2 2 16,-7-4-7-16,1-5 2 0,-4-3 4 0,0-2 0 15,-5-2 6-15,1-3 4 0,-6-1 4 0,-1 0 1 16,-7-2 3-16,0 0-5 0,-3-2-5 0,-1-2 3 16,1-1-6-16,-1 0-1 0,1-3 1 15,3-3-4-15,-1-2-4 0,5-3-3 0,-1-1-5 16,4-2-13-16,2-3-9 0,6-1-12 0,3-2-13 15,2-2-9-15,13-1-8 0,5 0-8 0,5 0-8 16,13 1 0-16,2 0-4 0,4 2-8 16,6 0 10-16,2 0 6 0,-2 1 17 0,6-2 31 15,0-1 11-15,2 0 9 0,-3-1 10 0,2 1 2 16,-4 1 12-16,-4 2 16 0,-7 4 14 0,-7 1 8 16,-6 4 9-16,-7 3 6 0,-7 2-1 15,-6 3 4-15,-6 1-6 0,-3 1-3 0,0 0-8 16,0 0-9-16,-2 1-5 0,-6 4-11 0,3 2 1 15,-5 3-4-15,-6 2-4 0,3 0 3 16,-5 2-5-16,5 0-2 0,-4-2-1 0,6-1-6 16,0-1-9-16,2-1 6 0,0-2-4 0,5 0-5 15,-2 0 6-15,5-2-7 0,0 0-4 0,1-3 1 16,0 0-4-16,0 1-7 0,1-2-2 0,1 0-1 16,5 2-4-16,0-3 3 0,0 0 0 15,2 0-3-15,0 0 1 0,1-4 1 0,2-1 3 16,-2-2 1-16,4-1 5 0,-3-1 2 0,-2 1 2 15,-1-2 8-15,-1 2 3 0,0 2-1 0,-4 1 7 16,-2 3-4-16,-1-1-1 0,0 3 6 0,0 0-3 16,0 0-5-16,0 0-2 0,-1 5 1 15,1 2-1-15,-2 2 13 0,1 2 9 0,0 4-2 16,-1 1 3-16,2-2-4 0,0 2-5 0,0-2-1 16,5 0-2-16,2-3-4 0,0 1 1 0,6-3 6 15,1-1-2-15,5-2 4 0,1-3 2 16,2-3-7-16,0 0-1 0,5-5-6 0,-3-3-9 15,3-4-11-15,-3-1-6 0,4-2-7 0,0-3 0 16,-3-3 6-16,3-1 6 0,-4-4 3 16,1-2 8-16,-5-5 7 0,-5-5 0 0,0-2 8 15,-3-6 0-15,-6-5-2 0,0-2 3 0,-5-3 3 16,2-3 0-16,0-2 4 0,-1-5 4 16,0 1-4-16,5 2 5 0,-4 8 11 0,-2 11 12 15,0 16 10-15,-1 9 5 0,0 11-9 0,0 5-19 16,0 3-13-16,0 0-19 0,0 0-13 0,-2 7-1 15,1 7 2-15,-3 9 7 0,-2 8 12 0,2 8 5 16,-1 7-2-16,3 4 1 0,2-1 0 0,0-1-2 16,2-2 2-16,4-2-1 0,1-3-7 15,4-3 3-15,2-4-2 0,1-4-2 0,2-2-1 16,-1-6 4-16,4-1-6 0,0-4 0 0,1-2 7 16,0-2-8-16,2-4 1 0,1 0-3 0,2-4-7 15,-1-2-3-15,4-3 0 0,0 0-2 16,-3 0-6-16,3-4 1 0,-6-3 2 0,2-1-2 15,-1-2 8-15,-4-4 1 0,-3 0-7 0,1-2 4 16,-4 0 5-16,-3-3 0 0,1 3 9 0,-5 0 7 16,-2 0-5-16,-4 3 3 0,0-1 0 15,0 2-2-15,-4 3 1 0,-3 2 5 0,-2 1-2 16,2 4 2-16,0-1 5 0,-1 3-7 0,-2 0-5 16,1 6 3-16,0 2-2 0,2 3 1 15,0 0 10-15,0 4 0 0,5 0-5 0,1 2 5 16,1 2-2-16,2 0-2 0,7 2 7 0,3 0 1 15,5-1-6-15,4 1 3 0,3-3 0 0,9-3-8 16,1 1 5-16,2-6-5 0,2-1-16 0,3-3-20 16,-2-2-28-16,-1-3-39 0,-3-1-64 0,1 0-72 15,-4-1-190-15,-12-3-542 0,-7 1-537 0</inkml:trace>
  <inkml:trace contextRef="#ctx0" brushRef="#br0" timeOffset="43067.87">16287 8724 2998 0,'0'0'27'0,"0"0"-26"15,0 0-12-15,0 0-4 0,0 0 3 0,0 0 17 16,134-50 5-16,-75 42-2 0,9 0-8 0,7 2 0 16,7 4-33-16,5-2-88 0,4 3-161 0,-22 0-556 15,-24 1-770-15</inkml:trace>
  <inkml:trace contextRef="#ctx0" brushRef="#br0" timeOffset="43637">19492 8690 690 0,'0'0'748'0,"0"0"-477"16,0 0-29-16,0 0-76 0,0 0-61 0,0 0-10 16,0 0-1-16,0 0 4 0,0 0 7 0,0 0-3 15,-117 121-11-15,89-77-12 0,0 2-10 0,0 7-12 16,0 3-10-16,3 6 2 0,0 5 7 16,1 4 2-16,3 1-1 0,6-1-16 0,9-5-21 15,6-4-5-15,6-5-9 0,13-3 0 0,7-5 2 16,4-2-5-16,3-7 2 0,6-3 4 15,1-3-3-15,-1-7-1 0,1-4-5 0,-2-3-19 16,1-7-24-16,-3-5-37 0,0-4-56 0,-4-2-71 16,2-2-120-16,-12 0-339 0,-7-2-935 0</inkml:trace>
  <inkml:trace contextRef="#ctx0" brushRef="#br0" timeOffset="44285.8">20469 9332 2788 0,'0'0'96'0,"0"0"-55"0,0 0-19 0,0 0-2 16,0 0 7-16,0 0 4 0,0 0 0 0,0 0-7 15,0 0-13-15,0 0-15 0,0 0-3 0,0 0-8 16,0 0-4-16,0 0 1 0,-19-26-1 0,20 26 3 15,0 0-1-15,0-1-2 0,2 1-8 16,-1 0-3-16,1-1-2 0,-1 1-4 0,2 0-1 16,-2-1 2-16,0-1 4 0,-2 1 3 0,0 1 4 15,0 0 2-15,0 0-3 0,0 0 3 16,0 0 0-16,-3 0-6 0,-2 0 3 0,3 0-1 16,-2 0 0-16,-1 0 11 0,0 0 11 0,0 1 4 15,0 3 9-15,-1-2 4 0,2 2-6 0,0-1 7 16,1 1 7-16,-1-2-1 0,0 2 3 0,2-3-1 15,-1 3-5-15,0-2-3 0,0 0 3 0,3 2-1 16,-1-2-7-16,0 1 1 0,-1-2-5 16,2 1-2-16,0-1 1 0,0 2 2 0,0-2-3 15,0 0 3-15,2 0 7 0,0-1 0 0,1 1 7 16,1-1 5-16,0 0-6 0,1 0 1 0,0 0-1 16,1-2-9-16,1-3 1 0,0 2-1 15,1-2-5-15,-1-1 5 0,0 2 4 0,1-2 2 16,-3 1 3-16,-1-2 0 0,-2 1-2 0,-2-1-2 15,0 1 3-15,0 0-2 0,0 0-2 16,0 1-1-16,-5-2-3 0,0 1-1 0,0 2 0 16,-2-2 3-16,-2 2-3 0,0 1 6 0,-3-1 3 15,1 3-3-15,-3 0 5 0,-1 1-1 0,-2 0-3 16,2 5-1-16,-4 1 6 0,2 2-3 16,2 2 1-16,-2 1 9 0,1 3-8 0,2 4 4 15,1 0 4-15,0 1-7 0,3 3-1 0,2 0-1 16,1 2-5-16,4 0-2 0,1-2 4 15,2 0-4-15,0 0-2 0,4-1 0 0,6 3-4 0,0-1-1 16,4 0 2-16,3 1 3 0,1-1-6 16,3-4-1-16,0-2 5 0,5-3-10 0,2-4-4 15,5-2-18-15,2-1-40 0,1-6-53 0,3-1-75 16,0 0-132-16,-5-3-410 0,-15 1-926 0</inkml:trace>
  <inkml:trace contextRef="#ctx0" brushRef="#br0" timeOffset="44918.29">21069 9347 2746 0,'0'0'46'0,"0"0"-14"16,0 0-11-16,0 0 23 0,0 0 20 0,0 0 13 15,0 0-5-15,0 0-23 0,-26 140-9 0,24-114-11 16,1 3-14-16,-2 2 2 0,0 0-6 0,1 1-5 15,2 1 2-15,-2 0-1 0,2-4-7 16,0-3-2-16,0-2 8 0,3-6-4 0,4-3 0 16,-3-5 3-16,4-3-3 0,-2-2-3 0,-1-3 11 15,1-1 1-15,-3-1 2 0,-2-1 15 0,3-6-4 16,1-2-2-16,-3-5-1 0,4-4-6 16,-3-1-9-16,1-4-3 0,0-1 4 0,-2-4-11 15,2 0 8-15,1-6 3 0,-4 1-13 0,1-3 9 16,1 0-4-16,-1-1 0 0,1 2 4 0,-1 0 1 15,5 3-5-15,-2 5-2 0,3 3 5 0,2 4-2 16,0 2-2-16,4 3 3 0,-1 1-6 0,0 5-5 16,1-1 12-16,0 4-1 0,-1 2 0 15,0 0 6-15,-2 3-12 0,-1 1-2 0,-2 0 3 16,4 4-2-16,-4 1-2 0,0 4 4 0,1 0 1 16,-2 1-7-16,-2 1 10 0,1 2-3 15,-4 0-2-15,-2 0 5 0,0 0-4 0,-6 1 3 16,1 1-3-16,-8 0 2 0,0-1-4 0,-1 0-3 15,-4-2 1-15,1 0-2 0,-2-2-4 16,1-1-1-16,-3-2 1 0,3-1-3 0,-2-1 8 16,0-3 0-16,-1 0-3 0,0-2 5 0,2 0 0 15,0 0 3-15,7 0 4 0,-2-1 4 0,8-1-4 16,1 1 2-16,3-1 5 0,2 2-15 0,0 0 0 16,2 0-10-16,2 0-3 0,2 0 16 15,2 2 17-15,5 1 19 0,2 2 2 0,3 2 10 16,0 1-8-16,4 2-4 0,-1 1-1 0,-3 5-21 15,4-1-2-15,-3 1-7 0,0 2 0 0,1 1 3 16,-1 0 1-16,0-1 0 0,2 0-5 0,0 0 9 16,3-1-8-16,0 1-4 0,3-2-18 15,2-3-37-15,4-1-48 0,0-5-77 0,5-1-120 16,-11-4-286-16,-8-2-1059 0</inkml:trace>
  <inkml:trace contextRef="#ctx0" brushRef="#br0" timeOffset="45251.03">21884 9310 2188 0,'0'0'298'15,"0"0"-109"-15,0 0-52 0,0 0-26 0,0 0-17 16,0 0-7-16,0 0-7 0,0 0-15 0,-129-2-9 16,116 13-19-16,-3 0-9 0,4 1-4 15,3 0-10-15,5 1-3 0,-3 0-3 0,6 1-3 16,1 2-4-16,0-1 3 0,6 0-3 0,0 2-5 15,3-1 6-15,5 0-3 0,0-1-3 0,1 0 9 16,1 1-6-16,3-1-3 0,-1 0-2 0,-2 0-16 16,1-2 0-16,-1-4-1 0,-2-1 5 15,-2-3 6-15,-1-1 5 0,-2-3 6 0,1-1-1 16,-3 0 9-16,-3 0 1 0,0-2-3 0,1-4-1 16,-2 1-4-16,3-3-1 0,-4-3-2 0,0 1 5 15,-2-3-1-15,0-1-4 0,0-2 3 16,-2 1-5-16,-6-2-7 0,4 1-1 0,-4 0-10 15,2-1-13-15,-3 2-12 0,0-2-23 0,0 2-42 16,0 1-52-16,-1 2-80 0,0 0-135 0,2 4-206 16,5 3-932-16</inkml:trace>
  <inkml:trace contextRef="#ctx0" brushRef="#br0" timeOffset="45467.53">22089 9263 1624 0,'0'0'224'0,"0"0"-2"0,0 0-13 16,0 0 5-16,0 0-16 0,0 0-23 0,0 0-47 16,0 0-32-16,0 0-21 0,0 0-20 15,139 1-4-15,-110-2-14 0,6-2-13 0,5 1-10 0,10-2-6 16,2 1 0-16,8 1-4 0,1-1 3 16,0 2-5-16,0 0-7 0,-7 0-4 0,1 2-16 15,-10-1-22-15,-4 0-28 0,-4 0-39 0,-9 0-49 16,-7 1-67-16,-7 0-131 0,-4 0-285 15,-5-1-900-15</inkml:trace>
  <inkml:trace contextRef="#ctx0" brushRef="#br0" timeOffset="45668.51">22620 9238 1815 0,'0'0'251'0,"0"0"-63"0,0 0-34 0,0 0-6 15,0 0-6-15,0 0-8 0,0 0-24 16,0 0-11-16,0 0-17 0,0 0-12 0,0 0 1 15,-56 118-20-15,49-92-10 0,4 4-11 0,0-2-12 16,-1 1-4-16,2 1 1 0,2 0-2 0,0 0-8 16,0-1-3-16,0 0-13 0,2-2-21 15,5-2-29-15,1-1-59 0,-2-3-80 0,4-4-119 16,-1-7-282-16,-1-3-1030 0</inkml:trace>
  <inkml:trace contextRef="#ctx0" brushRef="#br0" timeOffset="46202.21">22927 9529 2707 0,'0'0'100'16,"0"0"-30"-16,0 0-43 0,0 0-4 0,0 0 21 16,0 0 22-16,0 0 5 0,0 0-9 0,0 0-12 15,0 0-20-15,-6 135-7 0,5-109 2 16,1 0-11-16,-1 0-2 0,0 0-3 0,0 0-5 15,-2 2 1-15,2 0 1 0,0-1-1 0,1-3-6 16,0-3 4-16,0-4-3 0,2-2 0 0,3-4 5 16,-2-1 0-16,2-4-5 0,0-2 0 0,-3 0 4 15,2-2-3-15,-2-2 10 0,0 0 11 16,-2 0-1-16,2 0 3 0,3-4 2 0,-2-2-12 16,6-5-7-16,0-1 3 0,1-1-14 0,1-4-3 15,1-1 2-15,3-1-7 0,1-2-2 0,4-3 0 16,0 0-4-16,2-4-8 0,3 3 10 15,-1-1 2-15,1 2-3 0,-1 2 12 0,-2 3-1 16,0-1 3-16,-2 4 3 0,-1 2 3 0,-4 3-6 16,-2 3 2-16,-5 2 3 0,-3 3-6 0,-3 2 4 15,1-1-1-15,-3 2-10 0,0 0-9 0,0 0 0 16,-5 2-3-16,2 2 3 0,-4 2 16 16,-2 3-1-16,-2 1 4 0,0 1 8 0,-1 1-4 15,0 1 0-15,-2-2 2 0,2 1 2 0,1-2-4 16,-1 2 6-16,0 0-1 0,-2-1-5 15,1 1 6-15,1 2 1 0,-1-2-1 0,3 0-1 16,3-2-1-16,4 0-6 0,-1-1-2 0,4-1 8 16,0 3-1-16,6-2 7 0,3 1 4 0,2 1-2 15,4-2 0-15,6 0 3 0,2-2-1 16,2-1-10-16,3 0 5 0,-3-3-13 0,2 1-12 16,-3 1-7-16,1-2-24 0,-1 1-27 0,-4-1-37 15,-2 0-63-15,0-1-102 0,-7-1-255 0,-6 0-1106 0</inkml:trace>
  <inkml:trace contextRef="#ctx0" brushRef="#br0" timeOffset="46669.47">23482 8836 2472 0,'0'0'123'0,"0"0"10"16,0 0 8-16,0 0-16 0,0 0-20 0,0 0-13 16,0 0-23-16,0 0-28 0,0 0-17 0,0 0-15 15,0 0-7-15,0 0 4 0,0 0 9 0,141 56 5 16,-95-12 0-16,-1 8 4 0,-1 9-6 15,1 6 0-15,-7 8 1 0,-6 8-7 0,-3 2-1 16,-12-1 1-16,-3-2-2 0,-10-7 0 0,-4-6 3 16,0-2-2-16,-9-4-3 0,-1-6 5 0,-1-6 0 15,-1-5-4-15,-1-8 4 0,1-6-6 0,1-4 1 16,3-5 6-16,1-5-2 0,0-3 0 16,3-2 0-16,-2-4-4 0,3-1 1 0,-2 0 1 15,2-3 0-15,2-2 0 0,0 0 1 0,0-2 1 16,0 0 0-16,1-1 3 0,-1 0 2 0,1 0-4 15,0 0-3-15,0 0 3 0,0 0-5 16,0 0-4-16,0 0 3 0,0 0-6 0,0 0 0 16,0 0 3-16,0 0-6 0,0 0-9 0,1 0-10 15,-1 0-14-15,1-1-20 0,1 0-15 0,-2-2-32 16,1 0-46-16,0-1-68 0,3 0-139 16,-2-1-374-16,-1 1-945 0</inkml:trace>
  <inkml:trace contextRef="#ctx0" brushRef="#br0" timeOffset="49484.59">26196 9394 1992 0,'0'0'129'0,"0"0"7"16,0 0 18-16,0 0 0 0,0 0-2 0,0 0-5 16,0 0-31-16,0 0-24 0,0 0-20 15,0 0-23-15,0 0-9 0,-55-120-11 0,39 112-12 16,-1 2-1-16,-4 3 1 0,-4-1-6 0,-3 4-2 15,-3 3-1-15,-3 4-5 0,1 5 1 0,-1 4 3 16,0 1-3-16,6 4 0 0,3 0-2 0,4 1-1 16,2-2-7-16,5 3 5 0,5-2-2 0,2-1-3 15,5-1 5-15,2 1-4 0,0-1-6 16,6 0 4-16,3-2-1 0,5-3-2 0,-1-2 3 16,3-1-5-16,0-5-7 0,6-2-3 0,-3-1 0 15,1-3 2-15,2 0 5 0,-1-4 8 0,-3-4 0 16,1 0 6-16,-1-3 6 0,-4 1-4 15,-1-1 7-15,-2-2-1 0,-2 0-4 0,-3 1 0 16,-3-2 3-16,-1-1-2 0,-2-1-2 0,0 1 4 16,0-1-5-16,-4 4-1 0,-3 2 4 15,2 3-4-15,-1 1-4 0,1 4-6 0,1 1-2 16,1 1-14-16,2 0-5 0,0 3 3 0,0 5-2 16,1 5 11-16,0 3 14 0,1 6 3 0,7 1 5 15,4 2 2-15,3 3-2 0,3 3 0 16,4 0 5-16,0 2-4 0,2 2-3 0,1 1 1 15,0-3-5-15,-3-1 2 0,-1-1 5 0,-2-3-4 16,-5-3 0-16,-3-2 1 0,-3-5-3 16,-5-5 0-16,-3-1 5 0,0-3-4 0,-3 0-1 0,-5 0 2 15,-6-2 1-15,-1 0 8 0,-6-1 2 0,-1-1 5 16,-4-4 0-16,0-1-5 0,-1 0 5 16,3 0-4-16,1-3 4 0,3-1 3 0,4-3-4 15,4-1-1-15,4-2-5 0,6-3-9 0,2-6-13 16,7-2-6-16,8-7-7 0,6-2-5 15,5-5 3-15,7 1-13 0,3-1-23 0,5-4-12 16,1 4-13-16,4-1-5 0,-2 3 12 16,0 1 18-16,-5 4 18 0,-3 4 22 0,-2 3 21 0,-5 4 8 15,-6 3 13-15,-5 3 14 0,-6 4 11 16,-4 3 17-16,-6 3 5 0,-2 1-5 0,0 0-18 16,-1 0-18-16,-3 0-20 0,-1 3-10 0,-1 3 9 15,-4 4 1-15,1-2 3 0,-2 4 5 16,0-1-4-16,1 1-4 0,1-1 3 0,2-3-4 15,-1 0-5-15,2 1 3 0,2-2 0 0,0 1-3 16,2-2 4-16,2 2 0 0,-2-3-6 0,2 1 1 16,0-2-1-16,0 1-4 0,2 0-1 0,-1-3-3 15,3 1-6-15,0-1-6 0,-2 0 4 16,2-1-2-16,0-1 3 0,-1 0 10 0,2 0 2 16,-2 0 4-16,2-1 7 0,0-3 0 0,-3 1 0 15,2-2 5-15,-2 2 2 0,0-1-3 0,-2 2 7 16,0 1 3-16,0 0-1 0,0 1 4 0,-2 0-2 15,1 0-7-15,0 0-7 0,1 0-3 16,-1 0-9-16,0 1-1 0,-1 1 5 0,2 0-3 16,-1 2 4-16,1 1 4 0,0-2-5 0,0 2 1 15,0-1 5-15,5 1 2 0,0 1-1 16,5-3 5-16,-1 1-3 0,6-1-3 0,-2-1 6 16,1-2-2-16,1 0-5 0,-1 1 0 0,-3-1-1 15,-1-1-2-15,-3-3 6 0,2-2 3 0,-4 2-7 16,-1-2 8-16,-1-1 1 0,0-3 0 15,-1 0 3-15,2-3 2 0,-1-4-5 0,-2-2 5 16,3-4 2-16,-2-4-5 0,0-1 4 0,0-7-3 16,-1-1-3-16,2 0 3 0,-2-6 1 0,2 1-3 15,1-4-2-15,3-1-3 0,1-1-2 16,-2 5-6-16,1 4 8 0,-2 8 6 0,-2 7-2 16,-1 6 9-16,-1 5 1 0,-1 5-5 0,0 3 5 15,0 1-7-15,0 2-6 0,0 1-6 0,0 0-6 16,0 0-9-16,0 0-7 0,0 0-4 0,0 0-7 15,-1 2 5-15,1 2 9 0,-2 2 5 16,1 1 7-16,0 0 3 0,1-2-1 0,0 2 4 16,0-1 3-16,0-2 1 0,0 0-1 0,0-1-1 15,0 0-1-15,0 0-1 0,0-1 2 0,1 1 1 16,0-1-5-16,-1-1 1 0,2 2 4 16,-2-2-4-16,1-1 5 0,-1 1 2 0,1-1-6 15,-1 0-1-15,0 0 1 0,0 0-5 0,0 0-3 16,0 0 5-16,0 0-9 0,0 0 1 15,0 0 6-15,0 0-6 0,0 0 8 0,0 0 0 16,0 0-2-16,0 0 4 0,0 0 1 0,0 0 6 16,0 0-6-16,0 0 4 0,0 0-2 0,0 0-4 15,0 0 7-15,0 0-3 0,0 0-4 16,0 0 3-16,0 0-4 0,0 0-2 0,0 0 1 16,0 0 2-16,0 0-2 0,0 0-1 0,0 0 2 15,0 0-5-15,0 0-3 0,0 0-2 0,0 0-23 16,0 0-29-16,0 1-26 0,0 3-47 0,0 1-54 15,-2 3-79-15,-2 4-142 0,0-3-358 16,2-2-297-16</inkml:trace>
  <inkml:trace contextRef="#ctx0" brushRef="#br0" timeOffset="50042.39">26700 9507 447 0,'0'0'258'0,"0"0"-40"16,0 0-7-16,0 0-31 0,0 0-4 0,0 0-1 15,0 0-12-15,0 0-19 0,0 0-27 0,0 0-31 16,0 0-24-16,0 0-16 0,-2-126-20 15,-2 116-5-15,2 0-7 0,-3 2-10 0,-1 1-5 16,-1 0-9-16,0 1-15 0,-2 2-21 0,-5 0-45 16,-1 3-44-16,-5 1-47 0,-6 0-32 0,-3 1 5 15,-4 4 22-15,-2 1 52 0,-5 1 57 0,-4-1 43 16,-3 2 46-16,-5 1 48 0,-6 1 47 0,-2 3 65 16,-2 2 45-16,-2 1 19 0,3 2 3 15,2-2-26-15,9 2-41 0,4-1-38 0,8-1-30 16,7-1-30-16,5 0-13 0,10-2-17 0,6-2-21 15,7-1-7-15,3-1-3 0,10 0 8 16,7 0 11-16,9-1 12 0,6-2-1 0,7-2-5 16,9-3-6-16,5-1-13 0,6 0-7 0,6-2-2 15,1-2-3-15,-1-4-2 0,-2-1 5 0,-3-2-2 16,-5 1-7-16,-6-1 5 0,-7 1-4 16,-8 0-2-16,-9 1 4 0,-6-3-1 0,-9 3 3 15,-8-2 7-15,-2 0-2 0,-10-1-11 0,-9 0-3 16,-4 0-7-16,-9 0-2 0,-9 6 10 0,-4 1 6 15,-10 5 4-15,-2 0 3 0,-6 3 3 16,-1 4-6-16,-1 1 2 0,3 4 1 0,1 0-10 16,10 0 3-16,7 2-5 0,9 1-5 0,11 2-8 15,11 1-37-15,7 2-68 0,8 2-92 0,17-1-145 16,-1-6-351-16,-2-5-870 0</inkml:trace>
  <inkml:trace contextRef="#ctx0" brushRef="#br0" timeOffset="50635.6">27538 9382 2575 0,'0'0'150'0,"0"0"-50"0,0 0 1 16,0 0 3-16,0 0-17 0,0 0-2 15,0 0-8-15,0 0-25 0,0 0-8 0,-64-117-14 16,55 109-13-16,-2 2-7 0,1 2-3 0,0 2-5 15,-2 1 1-15,-1 1 2 0,0 0-6 0,-1 2-1 16,0 4 1-16,-2 2-2 0,2 1 2 16,-1 0 1-16,4 4-2 0,2 0-2 0,-1 0 2 15,4-1 0-15,2-1-5 0,3 1 3 0,0-1-5 16,1-2 1-16,0 2 6 0,1-2 0 0,4-1-2 16,0 2-1-16,3-2 1 0,1 0-3 15,1-1-3-15,2-1 0 0,1 1-9 0,2-2-1 16,1 0 4-16,-1-4 5 0,0-1 4 0,0 0 6 15,-1 0 6-15,-3-5-6 0,-1 0 7 0,0-2-1 16,-4-1-8-16,-2 0 9 0,1-3-7 0,-4 2-2 16,-1-3 7-16,0 2-4 0,0 1-6 15,-2 1 0-15,-2 1-6 0,0 2-5 0,0 2 0 16,2 2-7-16,1 1-11 0,-2-2-10 16,1 5-2-16,-3 5 6 0,1 3 17 0,-3 5 14 15,-1 5 6-15,2 5 3 0,0 3 2 0,1 5 5 16,2 3 1-16,2 0 4 0,1 4-2 0,1 3 0 15,4-1 1-15,4 3 0 0,-4 0-3 0,4 0-1 16,-3-3 1-16,0-4-1 0,3-4 6 16,-6-5-3-16,1-6-1 0,-2-5 1 0,-2-1 2 15,0-4 2-15,0-3 0 0,-3-4 4 0,-2-1 5 16,0-3 12-16,-5-2 13 0,-2-1 0 16,-3 0-3-16,-4-1-9 0,-5-5-12 0,2-3-5 15,-1 0-2-15,0-2-1 0,2-2-6 0,2-1 0 16,0 0-1-16,3-3-7 0,4 2 4 0,4-3-9 15,3 2-23-15,5-4-22 0,6-2-38 0,11-2-35 16,8-3-39-16,8-1-57 0,14-4-95 16,6 4-184-16,-8 6-377 0,-14 8-302 0</inkml:trace>
  <inkml:trace contextRef="#ctx0" brushRef="#br0" timeOffset="51519.45">28076 9471 2052 0,'0'0'272'0,"0"0"-49"0,0 0-45 16,0 0-31-16,0 0-23 0,0 0-25 0,0 0-17 15,0 0-16-15,0 0-18 0,0 0-9 0,0 0-6 16,0 0-13-16,0 0-2 0,-136-73 1 16,117 76-10-16,0 2 5 0,2 1-1 0,3 0-10 15,-2 1 4-15,4 0-3 0,2 0-6 0,1 3 2 16,3 0-4-16,0-1-1 0,3 2-5 0,2-1 5 16,-1 0-1-16,2 2-5 0,0-2 2 0,4 2-6 15,4-1-13-15,1-1 3 0,1 0-7 16,2-2-7-16,1-1 5 0,1-3 4 0,1 0 2 15,-3-3 6-15,2-1 12 0,1 0-5 0,0 0 9 16,0-2 3-16,-5-3-2 0,1-2 5 0,-2 0 0 16,-4-1 3-16,0-1-4 0,-3-2 6 15,-1 0-1-15,-1 0-5 0,0-1 7 0,-1 1-5 16,-1 2 1-16,-2 2 4 0,0 0-1 0,2 3 1 16,-1 2-1-16,1 1 5 0,-2 1-5 0,3 0 0 15,-5 0 2-15,2 5-8 0,-4 2 3 16,2 3 7-16,-1 1 1 0,-3 0-1 0,3 5 6 15,4-2-12-15,-1-1-1 0,3 0 8 16,1 1-10-16,0-2 4 0,0 1 3 0,5 1-4 0,0-3-2 16,3 0 8-16,3-2-1 0,1 0-5 15,3-1 8-15,-3-2-9 0,3 1-4 0,2-3 3 16,1-1-5-16,0-2-6 0,2-1-3 0,-3 0-1 16,4 0-6-16,-1-5 9 0,-3-2 0 15,2-3-1-15,2-3 1 0,-3-2 4 0,2-6 0 16,-3-1 3-16,0-5 10 0,2-4-6 0,-3-4-2 15,-1-4 6-15,-3-3-6 0,0-3 2 0,-1-4 7 16,-4 0-1-16,3-5-6 0,1-6 9 0,4-6-8 16,3-5-1-16,2-1 7 0,0 1-4 15,-2 8 8-15,-3 11 5 0,-5 7 7 0,-4 11 2 16,-1 7 2-16,-3 10 4 0,-2 7-8 0,0 4-2 16,0 5-12-16,0 1-18 0,0 1-12 0,0 9 1 15,-2 8 3-15,-6 12 8 0,0 9 20 0,0 11-3 16,-2 10 1-16,-1 9 11 0,-1 4-6 15,3 1 2-15,3-2 1 0,0-4-2 0,5-9-12 16,1-6 8-16,0-7-1 0,7-6-10 0,4-4 9 16,0-7-5-16,0-3 1 0,4-3 5 0,0-4 2 15,5-3-8-15,1-3 0 0,0-2 5 16,7 1-9-16,0-3 3 0,2 0 0 0,0-5-9 16,0 0 1-16,-2-4 5 0,1 0-6 0,-4-4-5 15,-1-3 0-15,-3-2-7 0,-4-3-4 16,-2 0 2-16,-3-3 4 0,-3-1-6 0,0-4 7 15,-5 1-1-15,0-3-11 0,-4-2 8 0,0 2-2 16,-4 0 0-16,-1 4 8 0,-3 1 0 16,1 5 1-16,0 1-1 0,-2 5 7 0,1 4-1 15,3 1 5-15,0 1 7 0,3 0-3 0,-1 1 1 16,-1 4 1-16,3 2 4 0,1 2 2 0,0 3 12 16,0 0 4-16,3 3-5 0,4 0 1 0,1 1 0 15,2 2-3-15,2-4 2 0,5 2 4 0,2 0-15 16,6-2 2-16,3 1 0 0,5-1-9 15,5 0 6-15,2-2-5 0,1 1-4 0,3-2 0 16,-2-2-5-16,5 0-8 0,-3 2-24 16,4-4-32-16,0 0-36 0,-3-2-31 0,-1-4-17 0,-7-1-21 15,-7-1-68-15,-10-4-183 0,-9 2-1111 0</inkml:trace>
  <inkml:trace contextRef="#ctx0" brushRef="#br0" timeOffset="51752.16">28073 9063 2349 0,'0'0'198'0,"0"0"-89"0,0 0 5 15,0 0-12-15,0 0-38 0,0 0 6 0,0 0 11 16,0 0 14-16,0 0 9 0,0 0-21 16,118-25-27-16,-39 30-17 0,9 2-13 0,4-1-12 15,8 2-2-15,-2 0-2 0,4 1-8 0,-3-1 7 16,-2 0-10-16,-9 1 0 0,-7-4-2 15,-9 1-13-15,-8-2-18 0,-10-1-27 0,-7-1-27 16,-10 0-59-16,-7-1-108 0,-12 0-267 0,-9-1-1158 0</inkml:trace>
  <inkml:trace contextRef="#ctx0" brushRef="#br0" timeOffset="54118.35">9912 12027 1700 0,'0'0'211'0,"0"0"3"0,0 0-15 0,0 0-38 15,0 0-28-15,0 0-23 0,0 0-39 0,0 0-34 16,0 0-22-16,0 0-15 0,0 0-9 0,0 0-2 16,-22 0-5-16,22 0 1 0,1 0 7 15,1 2 4-15,3 1 4 0,-1-1 1 0,0 0 0 16,1 1-3-16,-3-2 4 0,2 0 2 0,0-1-4 15,-2 0 0-15,-1 0-1 0,1 0-2 0,-2 0 3 16,0 0 4-16,0 0-3 0,0 0 0 16,0 0-1-16,0 0-8 0,0 0 1 0,-2 0-2 15,1 0-4-15,0 0-4 0,-1 0 0 0,-2 0-1 16,1 0-3-16,2 1 4 0,-1 3-5 0,-1-1 4 16,0 3 4-16,2 0 2 0,0 1 7 0,-1-2 3 15,2 2 5-15,0 0 1 0,0 0 3 16,0-1 0-16,2-2 1 0,2 2 5 0,1-2 1 15,-2-1 2-15,5 1 4 0,-1-3 6 0,1-1-1 16,-1 0 2-16,2 1-1 0,-1-2 0 0,2-4 6 16,-3-2 1-16,2-1-1 0,0 0-9 15,-1-1-4-15,1-1 0 0,-1 1 5 0,-1-2 11 16,-1-1 1-16,-4-1 0 0,1 1-4 16,-1 1-8-16,-2-3-1 0,0 1-1 0,-3 1 0 0,-2 1-1 15,-3 0-3-15,0 0-1 0,-2 2-7 16,-2 1-1-16,-2 1-2 0,-3 2-3 0,-3 3-4 15,-1 2 2-15,-3 0-8 0,-2 7 0 0,-4 7 1 16,-1 3-1-16,0 3 6 0,-1 4 3 0,2 3 2 16,2 3-3-16,5 2 4 0,2 0 2 15,8 0 0-15,0-2 9 0,7 1-8 0,5-3-3 16,1-1 3-16,3 0-4 0,8-2 4 0,1-2 1 16,7-2-1-16,1-3-3 0,6-2 5 15,2 0 0-15,1-2-5 0,7-3 6 0,-2-2-6 16,6-4-2-16,0-2-6 0,2-3-18 0,5 0-14 15,2 1-31-15,4-1-76 0,0 0-96 0,-13 0-256 16,-14-1-1189-16</inkml:trace>
  <inkml:trace contextRef="#ctx0" brushRef="#br0" timeOffset="54702.89">10734 12071 2476 0,'0'0'107'0,"0"0"-21"0,0 0 9 16,0 0 11-16,0 0 0 0,0 0-21 0,-33 138-29 16,33-108-17-16,0 0-19 0,3 4-8 0,-1 1-1 15,3 2-3-15,-3 1-1 0,1 0 0 16,-1-4 0-16,3-3-1 0,-1-3-1 0,-3-6-1 16,3-6 0-16,-2-5-2 0,-1-4 5 0,0-2 1 15,-1-4 8-15,0-1 10 0,0 0 17 16,0 0 7-16,0-5-2 0,0-4-13 0,0-3-19 15,-4-4-9-15,0-4-6 0,1-3 3 0,0-1-3 16,-1-2 0-16,2-5-2 0,0-1-3 16,2-3 2-16,0 0-3 0,0-3-3 0,4 0 0 15,5-1-3-15,4 2 3 0,3 2 3 0,1 3 4 16,0 4 1-16,0 5 3 0,2 2 3 0,-2 4-2 16,-2 5 1-16,-2 3-1 0,1 3-4 0,-1 4 0 15,-3 2-2-15,1 2-2 0,-2 6 2 0,0 2-2 16,-1 3 0-16,0 2 3 0,0 4 1 15,-6 0-1-15,2 4 3 0,-4-1 0 0,0 2-1 16,-2-1 1-16,-6 1 0 0,-2 1-4 0,-2-4-2 16,-1 1-7-16,-3-2-4 0,1-3-4 0,-2-3-1 15,1-1-2-15,-4-3-6 0,-1-2 1 16,1-3-1-16,-3 0 5 0,-3-3 5 0,2-1 4 16,-2-1 0-16,3 0 0 0,3-3 4 0,1-3 3 15,6-1 8-15,2 0 3 0,3 0-1 0,5 2 3 16,2 0 3-16,1 2 0 0,0 1 1 15,3-1-1-15,5 1 2 0,2 0 7 0,3 2 7 16,7 0 5-16,1 0 1 0,5 7-9 0,0 1 3 16,3 1-8-16,-1 4-3 0,-1 0 6 15,0 1-12-15,2 1-2 0,-2 2-1 0,-2-2-7 16,2 0 5-16,-2 0-1 0,2 1-3 0,-2-2-10 16,1 2-19-16,-1 2-31 0,0 0-71 0,1-1-65 15,1-2-117-15,-7-4-325 0,-7-6-987 0</inkml:trace>
  <inkml:trace contextRef="#ctx0" brushRef="#br0" timeOffset="55022.29">11504 12214 2218 0,'0'0'322'0,"0"0"-97"16,0 0-28-16,0 0-44 0,0 0-40 0,0 0-29 15,0 0-22-15,0 0-14 0,-127-24-15 0,115 35-8 16,1 0-7-16,0 2 0 0,3 1 0 15,1 0-4-15,3-1-3 0,2 3-7 0,2 0-1 16,0 0-3-16,5 0 3 0,2 0 0 0,3 0-3 16,4 0 1-16,1 2-3 0,2-2 0 15,1 0 2-15,2-1-2 0,-1 1-2 0,-1-4-6 16,1 0-4-16,-3-3-4 0,1-2-2 0,-2-1 1 16,0-3 2-16,-5-1 5 0,1-2 8 0,-3 0 4 15,-2-3 2-15,0-1 1 0,-1-3 0 16,3-3 3-16,-6 0 4 0,2-2 0 0,-3-4-5 0,-1-1 2 15,0 0-8-15,-4-3-1 0,-1 1-9 16,-3-2-11-16,0-1-12 0,-2 0-19 0,-1 2-28 16,0-4-50-16,0 2-79 0,-3 1-143 0,5 3-319 15,2 8-938-15</inkml:trace>
  <inkml:trace contextRef="#ctx0" brushRef="#br0" timeOffset="55235.53">11710 11949 2452 0,'0'0'153'0,"0"0"-22"16,0 0 7-16,0 0-1 0,0 0-3 0,0 0-15 15,0 0-32-15,0 0-20 0,0 0-19 16,0 0-16-16,132 6-4 0,-92-5-6 0,4-1-6 16,3-2-1-16,-2-2-5 0,3 1-6 0,-4-1-3 15,5 1 3-15,-3 2-6 0,2-2-14 0,0 1-23 16,-4 2-19-16,-4 0-14 0,-5 0-16 0,-5 0-17 15,-5 2-36-15,-6 3-59 0,-6-3-107 0,-3 2-190 16,-4-3-400-16,-3 0-279 0</inkml:trace>
  <inkml:trace contextRef="#ctx0" brushRef="#br0" timeOffset="55418.65">12145 11966 1356 0,'0'0'491'0,"0"0"-170"15,0 0-69-15,0 0-40 0,0 0-45 0,0 0-24 16,0 0-31-16,0 0-30 0,0 0-17 0,0 0-6 15,0 0-3-15,0 0-4 0,0 0-2 16,-68 142-12-16,69-110-9 0,1 4-4 0,-2 4-6 16,1 5-6-16,-1 3-5 0,0 4-2 0,0 0-6 15,2 0 1-15,-2-4-11 0,0-2-24 0,2-4-38 16,4-3-61-16,2-5-97 0,-1-10-224 16,-4-9-1233-16</inkml:trace>
  <inkml:trace contextRef="#ctx0" brushRef="#br0" timeOffset="55918.52">12510 12465 2586 0,'0'0'113'0,"0"0"-49"0,0 0-29 16,0 0 9-16,0 0 16 0,0 0 6 15,0 0-4-15,0 0-16 0,0 0-18 0,0 0-5 16,-4 133 3-16,3-106-3 0,0 0 1 0,1 1-3 15,0-1-7-15,0 1-4 0,0-2-1 0,0 0-4 16,2-3-2-16,3-5 3 0,-1-3-2 16,3-4 0-16,-2-3 2 0,2-2-2 0,-4-2 2 15,4-2 1-15,-4-1 2 0,5-1 1 0,-4 0 2 16,3 0-1-16,0-3-2 0,2-3 0 16,0-1-1-16,1-3-7 0,1-3-4 0,0-1-6 15,2-3-8-15,-1-2-4 0,3-2-4 0,0-1-3 16,0 0-1-16,2-2 3 0,1-1-2 0,0-2 3 15,-1 1 4-15,0-1 2 0,2 2 8 16,-4-1 5-16,2 5 4 0,-5 1 1 0,1 4 1 16,-2 3 1-16,-2 3-2 0,-3 3 6 0,-2 3-1 15,0 1-1-15,-3 2 3 0,-1 1-6 0,0 0 0 16,0 0-4-16,-4 0-2 0,2 2-2 0,-2 3 2 16,-1 3 6-16,0 2 6 0,-3 4 5 15,2 2 4-15,-1 2 0 0,2-1 3 0,0 0 2 16,1-1-1-16,1 0-2 0,3 2-4 0,0-1 1 15,3 0-3-15,3 0 2 0,2 2-3 0,3-2-4 16,-1 0-1-16,2-2 1 0,5-1-1 16,-3-3 1-16,5-2-4 0,3-1-15 0,3-4-16 15,0-3-24-15,6-1-35 0,5-2-52 0,2-6-87 16,5-4-149-16,-10 1-305 0,-10 3-882 0</inkml:trace>
  <inkml:trace contextRef="#ctx0" brushRef="#br0" timeOffset="56156.74">13805 12251 2189 0,'0'0'300'0,"0"0"-71"16,0 0-26-16,0 0-23 0,0 0-39 0,0 0-32 16,0 0-32-16,0 0-25 0,0 0-8 15,0 0-9-15,0 0-11 0,136-33-1 0,-98 29-11 16,3-2-4-16,1 1-1 0,4-1-3 0,-2 3-1 15,-1-2 0-15,4 2-3 0,-3 1-2 0,2 0 0 16,-1-1-7-16,3 1-17 0,0 1-18 0,-6 0-26 16,-8 1-17-16,-6 0-12 0,-9 2-39 15,-10 3-48-15,-7 0-70 0,-3 3-155 0,-7-2-436 16,3-2-619-16</inkml:trace>
  <inkml:trace contextRef="#ctx0" brushRef="#br0" timeOffset="56327.81">13793 12555 1969 0,'0'0'481'16,"0"0"-310"-16,0 0-24 0,0 0 8 16,0 0 6-16,0 0-2 0,0 0-26 0,0 0-30 15,0 0-34-15,0 0-23 0,123 12-18 0,-79-19-11 16,6-2-4-16,5-2-6 0,2 0 0 0,4 0-4 16,1-1-12-16,4 3-23 0,-4-1-33 15,-2 3-55-15,-4 2-87 0,1 2-185 0,-16 0-742 16,-17 2-561-16</inkml:trace>
  <inkml:trace contextRef="#ctx0" brushRef="#br0" timeOffset="57185.65">17349 11446 2765 0,'0'0'21'0,"0"0"23"16,0 0 13-16,0 0-2 0,0 0 0 15,0 0-13-15,0 0-13 0,-90-125-6 0,56 112-6 16,-6 2-1-16,-7 2-4 0,-3 0-2 0,-3 2-2 16,-3-1-1-16,1 2-1 0,-4 1-2 15,4 0-2-15,-1-1 1 0,4 0 1 0,5 0-1 16,2 2 0-16,8-1-1 0,3 1-2 0,9 0 3 16,6 2-1-16,2 1 0 0,8 1-2 0,6 0-2 15,1 0-5-15,2 0-3 0,0 0-1 16,0 0-5-16,0 0-3 0,0 0 1 0,0 0-1 15,0 0 5-15,0 0 6 0,1 0 0 0,0 3 4 16,0 2 5-16,0 3 0 0,0 2-2 0,0 5 3 16,-1 7-1-16,2 5 0 0,0 7 9 0,-2 8 1 15,1 5 2-15,0 6 2 0,1 9-5 0,6 8-3 16,2 11 2-16,1 10 1 0,7 10 1 16,2 5-2-16,3 8 2 0,6 6-3 0,2 3 3 15,2 8 8-15,1 2-7 0,1 2 0 0,-3-7-2 16,2-11-9-16,-3-8 0 0,1-13 4 15,-6-9-2-15,0-2 1 0,-3-8 0 0,-5-1-1 16,-4-5-1-16,1-4 5 0,-4-4-1 0,-5-4 0 16,0-3 1-16,-4-3-2 0,-2-1-2 0,0-4 1 15,-2-2 0-15,-6-2 0 0,-1-1 2 16,-1-2-1-16,0-1 1 0,1 0-2 0,0-1 1 16,1-4-1-16,1-1-1 0,-1-7 1 0,3-3-1 15,-1-5 1-15,5-2 1 0,0-3 5 16,1-3-6-16,0-3 4 0,3-3 1 0,7 0-1 15,0-1 6-15,7 0 4 0,4-2 3 0,9-2 4 16,3 0 8-16,12 1-1 0,7-1-3 0,6-1 4 16,9 0-14-16,6 2-4 0,8-2-1 15,4 1-11-15,3-1 5 0,4 0-3 0,2-2-5 16,0-1 2-16,-3-2-11 0,-2-1-12 0,-1-3-35 16,-7-4-46-16,0-1-82 0,-7-5-187 0,-18 3-712 15,-21 4-632-15</inkml:trace>
  <inkml:trace contextRef="#ctx0" brushRef="#br0" timeOffset="58018.14">18047 11457 1165 0,'0'0'260'0,"0"0"-5"16,0 0-42-16,0 0-9 0,0 0-37 0,0 0-11 15,0 0-14-15,0 0-18 0,0 0-6 0,0 0-15 16,0 0-17-16,0 0-17 0,127-10-10 0,-93 5-16 15,4 2-8-15,3 1-9 0,2-3-7 16,1 2-5-16,-2-2-6 0,-1 3-1 0,-1-1-6 16,-1 1 2-16,-5 2-7 0,-1 0-13 0,-4 0-14 15,-2 5-23-15,-5-2-21 0,-4 2-23 16,-4 0-29-16,-4-1-41 0,-3 1-36 0,-5 0-13 16,-2 0 3-16,-3-1 30 0,-7 1 35 0,-5-1 30 15,-4-3 38-15,-2 0 32 0,-4 0 33 0,-1-1 31 16,1 0 34-16,0 0 42 0,1 0 43 15,2-1 38-15,4 1 15 0,0 0-8 0,4 3-16 16,3 1-32-16,3 3-30 0,2 2-14 0,2 4-9 16,1 6-2-16,-1 2 5 0,3 1-9 0,1 2-12 15,0 2-5-15,5 3-8 0,1 2-9 0,0 3-5 16,3-1-7-16,2 2-9 0,1 1-5 0,1 0 1 16,2 1-5-16,-2-3 0 0,4 1-9 15,-2-6-17-15,-2-2-24 0,2-1-49 0,-1-2-56 16,-3-5-32-16,-3-4-57 0,-1-3-77 0,-5-4-70 15,-2-2-99-15,-2-1-104 0,-8-3-8 16,-5 2 263-16,-3-3 331 0,-6 0 0 0,0-1 0 16,-5 0 62-16,-2 0 294 0,-2-1-7 0,-5 1-23 15,4-1-20-15,-3 0-6 0,4-3-9 0,2 3-34 16,4-2-27-16,5 0-31 0,6-1-31 16,6 1-14-16,4 0-20 0,4 2-26 0,2 1-27 15,0-1-25-15,5-1-16 0,8-1-5 0,4-1 1 16,10-1-3-16,10-2-1 0,9-1-6 15,9 0-6-15,7 1-5 0,6 2-6 0,5 1-3 0,2 3-5 16,-2 1 0-16,1 0-19 0,-2 1-29 16,-5 6-41-16,-2-2-72 0,-2-1-108 0,-16-1-313 15,-14 0-1125-15</inkml:trace>
  <inkml:trace contextRef="#ctx0" brushRef="#br0" timeOffset="58587.14">21501 11479 586 0,'0'0'285'0,"0"0"5"0,0 0-44 16,0 0-18-16,0 0-20 0,0 0-25 0,0 0-23 15,0 0-26-15,0 0-28 0,0 0-22 0,0 0-16 16,0 0-6-16,0 0 4 0,-124-19 0 0,104 35 0 16,1 2 1-16,-1 4-4 0,3 5-1 15,1-1-1-15,5 3-10 0,3-1-4 0,1 3-8 16,7 1-6-16,0 1-3 0,7 0-8 0,5-1-1 16,5 2-4-16,3-5 2 0,1-1-1 15,5-2-3-15,2-2 0 0,7 1-4 0,0-3 9 16,5-1 2-16,5-4 8 0,-1-4-2 0,-1-5-10 15,2-2 0-15,-2-5-10 0,-1-1 4 16,-4-1 1-16,-4-7 2 0,-3-4-2 0,-2-1 5 16,-7-5-3-16,-5-3-1 0,-4-1 8 0,-4-5-11 15,-6-5-3-15,-3-3 0 0,-3-3-8 0,-16-4-1 16,-4-1-1-16,-15-1-7 0,-6-2-6 0,-14 3-4 16,-8 0-12-16,-10 7-14 0,-6 9-14 15,-6 9-12-15,2 9-22 0,5 9-37 0,11 14-67 16,17 12-155-16,17 0-429 0,18-7-854 0</inkml:trace>
  <inkml:trace contextRef="#ctx0" brushRef="#br0" timeOffset="59787.47">18712 13180 774 0,'0'0'417'0,"0"0"-146"0,0 0-48 16,0 0-33-16,0 0-30 0,0 0-25 0,0 0-22 16,0 0-21-16,0 0-15 0,-119 6-5 0,97 11-4 15,1 3 2-15,0 5-5 0,1 4-2 16,2 5-2-16,4 0-2 0,1 4 3 0,4 1-6 15,3 1-7-15,3 3-7 0,3 1-12 0,3-3-1 16,6-2 8-16,6-2 2 0,8-2-1 0,1-6-7 16,5 0-9-16,3-2-5 0,6-6 1 15,-1-5 1-15,2-5-5 0,3-4 3 0,2-1 0 16,1-5-3-16,-1-1-1 0,1-4-4 0,0-3 0 16,-1-5 0-16,-3-1 1 0,1-2 0 0,-6-2-3 15,-3-2 4-15,-6-3-4 0,-2-3 7 0,-8-3 1 16,-3-4-1-16,-9-3 0 0,-5-4-5 15,-1-1-3-15,-14-3-6 0,-5-2-1 0,-8-1-11 16,-9 0-2-16,-4 0-4 0,-3 4-1 16,-5 1 0-16,-1 7-9 0,-1 6-8 0,1 10-16 0,5 8-8 15,0 8-20-15,9 1-44 0,9 13-64 16,12 6-123-16,7-4-281 0,5-3-1017 0</inkml:trace>
  <inkml:trace contextRef="#ctx0" brushRef="#br0" timeOffset="61635.34">20583 13269 739 0,'0'0'344'0,"0"0"-27"16,0 0-30-16,0 0-21 0,0 0-29 0,0 0-21 15,0 0-40-15,0 0-35 0,0 0-29 0,0 0-27 16,0 0-12-16,0 0-10 0,0 0-9 0,0 0-8 16,17-63-13-16,-17 63-12 0,0 0-17 15,0 1-7-15,0 6-4 0,0 3 2 0,0 6 12 16,0 8 7-16,0 5 1 0,0 5 8 0,0 1-3 16,4 3-1-16,1 1 6 0,1-4-11 0,4 0-3 15,0-1 0-15,0 0-6 0,3-3 3 16,2-3-1-16,0-3-3 0,2-3-3 0,-1-3 2 15,2-4 2-15,1-3 1 0,1-2 5 0,0-5-3 16,1-1 2-16,0-2 0 0,0-2 2 0,3-1 0 16,0-6-2-16,-3-2 1 0,3-2-1 15,-2-3 0-15,-2-4 2 0,-1 0 2 0,-2-5-5 16,-5-1 5-16,1-5-2 0,-6-1-2 0,0-2 5 16,-5-1-8-16,-2 1-1 0,-1-1-3 15,1 1-8-15,-3 0 2 0,-4-1 0 0,0 5-1 16,3-1 0-16,-5 7-2 0,4 3-4 0,0 6-6 15,-1 3-4-15,2 5-17 0,0 3-27 0,1 2-53 16,0 0-52-16,2 6-64 0,-1 7-84 0,-1-3-154 16,2-2-1080-16</inkml:trace>
  <inkml:trace contextRef="#ctx0" brushRef="#br0" timeOffset="62252.14">21415 13425 2284 0,'0'0'100'0,"0"0"-22"0,0 0-29 0,0 0-24 16,0 0-16-16,0 0 2 0,0 0 0 15,0 0 1-15,0 0 2 0,0 0 1 0,0 0-3 16,-1 122-2-16,1-96-1 0,3-1-1 0,0 0-2 15,3 2 1-15,-2 0 25 0,4 1 6 0,-1 0 5 16,-1-2 0-16,1-1-22 0,2-2-10 16,-3-5 0-16,-1-4-5 0,5-3 2 0,-7-4 4 15,3-2-1-15,-4-3 6 0,0-1 7 0,0-1 9 16,-2 0 18-16,1 0 10 0,-1-1-3 0,0-6-12 16,0-1-18-16,0-3-13 0,0-3-6 0,0-2-1 15,-1-3-1-15,1 0-2 0,0-2 1 0,0 1-4 16,0-2-1-16,0-2 0 0,0-1 1 15,0-1-2-15,1-4 1 0,4 0-1 0,4 0-5 16,1 1 2-16,1 3-1 0,4 1-1 0,0 3 1 16,1 2 0-16,-1 4 0 0,3 2 1 0,-4 3 5 15,4 1-2-15,-6 5-1 0,0 2-2 16,-2 3-4-16,-2 0-1 0,2 5-1 0,-5 5 2 16,1 3-1-16,0 0 4 0,-3 5 2 0,-1-1-4 15,-2 0 4-15,0 2-1 0,0-1-2 16,-4 4 2-16,-4-1-1 0,-3 0-6 0,-2 0-11 15,-3 1-9-15,-3-2-13 0,-1-2-6 0,0-3 7 16,-1-2 5-16,-1-3 13 0,1-3 15 16,0-2 7-16,0-3 5 0,3-1 3 0,0-1 0 15,5 0-1-15,0 0-1 0,3-1 3 0,3 0 2 16,4 0 4-16,1-1 3 0,2 1-2 0,0 1 0 16,5 0 5-16,2 0 8 0,3 0 9 0,3 0 5 15,6 1-3-15,2 3-10 0,2 1-4 0,5-1-8 16,1 2-5-16,-2 0-6 0,-1 3-2 0,1-2-2 15,-1 1-2-15,2 0-14 0,3 0-32 16,-1 0-46-16,1 0-84 0,1-1-100 0,-6-2-239 16,-11-3-1095-16</inkml:trace>
  <inkml:trace contextRef="#ctx0" brushRef="#br0" timeOffset="62568.63">22284 13530 2312 0,'0'0'311'16,"0"0"-153"-16,0 0-19 0,0 0-23 0,0 0-37 16,0 0-18-16,0 0-15 0,0 0-10 15,0 0-4-15,0 0-10 0,0 0-3 0,-117 56-1 0,112-39-1 16,5 0-2-16,0 0-4 0,0 0-2 16,5-1-4-16,-1 2 0 0,4-3 0 0,3 1-3 15,-1-1-1-15,0 0-2 0,2-1-1 0,-1-1 1 16,4 0 1-16,-2-4-2 0,1 0-1 15,0-4 1-15,-2-1-1 0,-1-2 3 0,0-2 2 16,-1 0 1-16,-1 0 0 0,0 0 2 0,-5-4 0 16,3-2 1-16,-1-1 2 0,-2-3-4 0,0 1 0 15,0-4-3-15,-2-1-3 0,-1-1-2 0,0-1-13 16,-1-1-10-16,0-3-18 0,0 2-19 16,0-3-22-16,-2-1-31 0,-4 0-45 0,0-1-81 15,-2-1-165-15,1 8-372 0,4 5-711 0</inkml:trace>
  <inkml:trace contextRef="#ctx0" brushRef="#br0" timeOffset="62782.38">22574 13384 2226 0,'0'0'159'0,"0"0"8"16,0 0 0-16,0 0-12 0,0 0-17 15,0 0-14-15,0 0-36 0,0 0-26 0,0 0-15 16,0 0-12-16,0 0-6 0,0 0-2 0,125-1-9 15,-94 1-6-15,3-1-2 0,0 1-6 16,0 0 0-16,5 0-2 0,0 1-2 0,1 5-12 16,1-2-18-16,0 1-21 0,-4 1-25 0,-6-1-20 15,-6 2-28-15,-5 0-49 0,-4-1-70 0,-6-1-123 16,-5-2-216-16,0 0-943 0</inkml:trace>
  <inkml:trace contextRef="#ctx0" brushRef="#br0" timeOffset="62967.94">22837 13392 1398 0,'0'0'358'16,"0"0"-43"-16,0 0-72 0,0 0-49 0,0 0-47 16,0 0-27-16,0 0-12 0,0 0-10 0,0 0-10 15,0 0-14-15,0 0-14 0,0 0-14 0,-7 121-14 16,18-95-6-16,-3 0-12 0,0 3-5 16,-3-1-1-16,2 1-3 0,-5 1-2 0,-1 0 0 15,-1-1-9-15,0-1-24 0,0 0-37 0,-3 0-56 16,0 0-54-16,-2-1-131 0,4-7-359 0,1-8-940 15</inkml:trace>
  <inkml:trace contextRef="#ctx0" brushRef="#br0" timeOffset="63486.13">23164 13711 2597 0,'0'0'189'0,"0"0"-34"0,0 0-39 15,0 0-39-15,0 0-28 0,0 0-11 0,0 0-10 16,0 0 0-16,0 0-6 0,0 0-2 16,0 0-4-16,0 0-2 0,0 0 0 0,19 120-4 15,-17-100 1-15,-1 2 0 0,1 1-5 0,2-1-1 16,-2 4-4-16,0-4-5 0,-1 1 6 16,4-3-2-16,-3-2 0 0,-1 0 3 0,2-2-4 15,-2-4 0-15,-1-2 0 0,3-4-1 0,-2-2 0 16,-1-1 2-16,1-3 7 0,-1 0 5 15,1 0 4-15,-1-3 1 0,1-4-5 0,1-1-7 16,3-3-5-16,-1-3-2 0,4-3-3 0,2-3 0 16,2 1-2-16,5-3 1 0,4-2 1 0,2-2-2 15,5-1-1-15,1 0-2 0,3 0-4 0,1-1 1 16,2 1 0-16,0 1 3 0,-3 2 2 16,-2 3 4-16,-2 1 2 0,-6 6-2 0,-5 5 3 15,-6 3 2-15,-3 1-3 0,-6 4-1 0,-2 1-1 16,0 0-9-16,-2 0 0 0,-5 5 3 0,-2 2 2 15,-4 5 6-15,-3 2 7 0,-5 1-1 0,1-1 0 16,1 0 0-16,3 0 1 0,0-1 2 16,2 0 1-16,0-2 1 0,3 2-3 0,5 0-1 15,-3 0 3-15,2 3 5 0,0 0 7 0,3 1 3 16,4 0-2-16,0 0-2 0,0-1-1 0,7-2-4 16,-2 0-4-16,4 0-4 0,1 0-1 15,2 1 0-15,2 2 3 0,0-1 0 0,-1 1-4 16,6 0 1-16,-4-2-2 0,0 1-5 0,2 2-11 15,-1-4-21-15,1 2-34 0,3-2-51 0,0-2-87 16,-8-1-270-16,-3-7-1236 0</inkml:trace>
  <inkml:trace contextRef="#ctx0" brushRef="#br0" timeOffset="64502.58">23084 11517 2156 0,'0'0'27'0,"0"0"22"0,0 0 21 0,0 0 26 16,0 0 10-16,0 0 19 0,0 0-6 0,0 0-11 16,0 0-9-16,0 0-21 0,0 0-17 15,0 0-18-15,0 0-16 0,0-108-11 0,11 106-7 16,5-1 1-16,4 1 0 0,3 1 1 0,5 1 2 16,3 0 0-16,3 0-4 0,7 1 4 0,2-1-2 15,2 0-4-15,-1-1 4 0,4 1-4 16,-4-1-1-16,3-1 3 0,-4 2 0 0,-1-2-5 15,0 1 2-15,-2 0-1 0,-1-1-4 0,1 0 5 16,-7 2-2-16,-1 0-4 0,-4 0 1 16,0 0 0-16,-7 0-1 0,-3 2 1 0,-4-2 2 15,-3 2-6-15,-2-1 0 0,0 1 3 0,-6 1-3 16,3-1 1-16,-4 0 0 0,0 1-3 0,3 0-3 16,-3 1 5-16,-1 0-1 0,5 1-1 15,-1 1 4-15,0 0-2 0,-1 1-1 0,3 2 2 16,-2 3 2-16,4 1-1 0,0 0 0 0,0 0 2 15,1 2-1-15,2 1 0 0,-2 2 2 0,3 1-3 16,1-2 1-16,-2 2 0 0,1 1 0 0,4 4 0 16,2-2 0-16,2 5 0 0,-2 0-6 15,1 4 4-15,-1 2-2 0,-2 5 1 0,3 2 5 16,-2 5 0-16,0 4 2 0,-4 4-1 0,2 6-1 16,-2 3 2-16,-1 2-3 0,1 2 5 0,-1 3 2 15,-1 2-1-15,-2 3 1 0,2 5 1 0,1-1 3 16,-2 4 0-16,0-1 5 0,-4-5-3 15,-1-1-1-15,-1-2 3 0,-2-4-3 0,-3 0 2 16,0-1-1-16,-1 1-4 0,-5-1 1 0,3-1-1 16,1-1-2-16,2-4 6 0,0-1 0 15,3-4-2-15,5-2 0 0,0-4 0 0,3-1-3 16,-3-1 0-16,1-4-2 0,0 0-3 0,0-5 4 16,0-1 0-16,-3 0-2 0,0-4 0 15,1-2-2-15,-4-1-1 0,0-2 0 0,1-2 4 16,-3 0-5-16,-1 0-2 0,0-2 6 0,0-2 0 15,-7-1 2-15,2-2 11 0,-2-1-10 0,-2 0-4 16,0 2 1-16,-1-2-6 0,0 1 5 0,-2-1-1 16,2-2 2-16,-3-1-6 0,-4 1 3 0,4-2 3 15,-4 0-2-15,3-1 9 0,-4-1-8 16,-2-2 1-16,-1 0-2 0,-5-1-1 0,-6 0 1 16,-1-3-3-16,-7 0 4 0,-1-1-4 0,-2-2-1 15,-2 0 0-15,1-2 2 0,-3 1-4 0,3-2 2 16,2 1 0-16,0-1-7 0,3 0-5 15,1 1-12-15,4 0-16 0,-4 1-25 0,5-1-23 16,-1 2-38-16,-1-2-64 0,-1 1-113 0,9-3-407 16,8-1-983-16</inkml:trace>
  <inkml:trace contextRef="#ctx0" brushRef="#br0" timeOffset="66454.85">11450 15439 2634 0,'0'0'80'16,"0"0"15"-16,0 0 9 0,0 0-19 0,0 0-18 15,0 0-8-15,0 0-14 0,0 0-20 0,0 0-11 16,0 0-16-16,0 0-1 0,0 0 6 16,0-5 8-16,5 40 3 0,-2 4-2 0,2 3 3 15,0 1-10-15,4-2 5 0,0 0-4 0,1-2-5 16,4 0 3-16,0-2-3 0,2-1 2 0,1-1-1 16,2 0 6-16,1-2-7 0,0-4-1 15,1-4 4-15,1-6-4 0,1-5 5 0,-2-5 8 16,2-5-2-16,1-2-2 0,-3-2 5 0,2-3-3 15,-2-6-1-15,0-4 2 0,2-3-1 0,-4-2 0 16,1-4 2-16,0-2 2 0,-2-2-2 16,-5-4 2-16,-4-2-3 0,0-1-5 0,-7-2 6 0,-2-2-4 15,0 2-6-15,-3 0-2 0,-7 2 0 16,0 0-3-16,0-1-4 0,0 4-4 0,0 2-14 16,1 6-10-16,0 4-16 0,4 7-28 0,0 4-43 15,3 4-73-15,1 3-71 0,1 0-115 0,0 3-259 16,0 1-900-16</inkml:trace>
  <inkml:trace contextRef="#ctx0" brushRef="#br0">12292 15600 2442 0,'0'0'23'0,"0"0"29"0,0 0 37 16,0 0 15-16,0 0 14 0,0 0-19 0,0 0-23 15,25 134-18-15,-24-96-17 0,0-2-18 0,1-1-7 16,-1-3 0-16,-1-2-5 0,3 0-1 0,-1 0-3 16,-1-2-6-16,0-2 0 0,-1-3 4 0,0-3 0 15,0-7-2-15,0-2 1 0,-1-6-5 0,0-2 8 16</inkml:trace>
  <inkml:trace contextRef="#ctx0" brushRef="#br0" timeOffset="67468.79">12928 15637 1971 0,'0'0'195'15,"0"0"-9"-15,0 0-38 0,0 0-42 0,0 0-13 16,0 0-6-16,0 0-10 0,0 0-13 16,-85 118-10-16,82-97-17 0,2 0-9 0,1-2-3 15,0 0-6-15,4-3-7 0,4 0-1 0,3-2 1 16,2-1-5-16,2-2 5 0,-3 0-5 15,6 1-3-15,-2-2 1 0,2 0-3 0,0-3 3 16,2-3-1-16,-1 0 4 0,1-2-6 0,-2-2-1 16,-1 0 7-16,1-2-5 0,0-2 6 0,-4-1 1 15,-1-1-2-15,-4-2 0 0,-1-1 7 16,-1 0 1-16,-4 0-2 0,-2-1 3 0,-1-2-4 16,0 1-8-16,-1-2-1 0,-4 0-10 0,-2 0-14 15,-1-2-8-15,-1-3-18 0,2 0-29 0,1-2-34 16,-3 2-61-16,1-1-115 0,5 5-231 15,-1 4-1073-15</inkml:trace>
  <inkml:trace contextRef="#ctx0" brushRef="#br0" timeOffset="67670.36">13285 15538 1863 0,'0'0'118'0,"0"0"45"0,0 0 30 0,0 0 5 16,0 0-7-16,0 0-34 0,0 0-44 0,0 0-28 15,0 0-22-15,114 8-24 0,-88-6-5 16,0 1-9-16,3-2-8 0,-2 0-5 0,0 1-6 16,1 2-1-16,1-2-5 0,0 1-4 0,1 2-7 15,1 1-22-15,-1-1-21 0,-1 1-23 16,-1 2-41-16,0-1-59 0,-1-1-101 0,-10-1-205 16,-5-3-865-16</inkml:trace>
  <inkml:trace contextRef="#ctx0" brushRef="#br0" timeOffset="67869.27">13552 15616 1843 0,'0'0'257'0,"0"0"3"0,0 0-39 15,0 0-40-15,0 0-36 0,0 0-27 0,0 0-13 16,0 0-16-16,0 0-9 0,0 0-11 16,0 0-14-16,-63 145-10 0,65-107-12 0,6 3-8 15,-4-1-12-15,4-2-1 0,-2-1-7 0,0-2-4 16,2 0 3-16,1 1-17 0,0 0-29 0,-2-1-22 15,-1-2-25-15,3-4-41 0,-5-4-56 0,3-3-130 16,-4-8-318-16,2-6-1008 0</inkml:trace>
  <inkml:trace contextRef="#ctx0" brushRef="#br0" timeOffset="68384.37">13892 15990 1876 0,'0'0'366'0,"0"0"-167"0,0 0-9 16,0 0-23-16,0 0-44 0,0 0-30 16,0 0-36-16,0 0-31 0,0 0-13 0,0 0-4 15,0 0 2-15,0 0 2 0,0 0 2 0,-4 51 0 16,4-34-3-16,-1 1 6 0,1 2-4 0,-2 1-6 16,1 0 3-16,-3 3-7 0,2-1 1 15,0 1 3-15,-5 0-3 0,4 2-3 0,-1-1 0 16,-1-1 3-16,-3-1-8 0,3-1 6 0,-3-2 3 15,-1 0-11-15,1-2 6 0,3-4-6 0,-4-1-10 16,5-4 3-16,0-3 4 0,3-3-2 16,0-1 8-16,1-2 8 0,0 0-7 0,0-4-1 15,2-4 0-15,4-1-5 0,1-3 1 0,6 0 9 16,-1-3-6-16,4-2-5 0,1 0 6 0,3-2-6 16,2-1 1-16,0-1 4 0,2-4-5 15,0 1-6-15,4-1-5 0,2-3-2 0,1 1-12 16,1 0 5-16,-2-1 4 0,0 4 1 0,-2 3 10 15,-5 1 4-15,-3 5 4 0,-2 2-1 16,-7 4 4-16,-2 3 3 0,-6 4-2 0,0 2-3 0,-1 0-1 16,-2 2 1-16,0 6 12 0,-5 3 13 15,2 5 8-15,-4 2 10 0,0 3 1 16,3-1 0-16,-5 3 6 0,5-2-3 0,-2 1-2 0,3-1-4 16,0-2-1-16,0 0-9 0,2-2-4 15,1-1 4-15,0-1-12 0,0 0 3 0,0-3-3 16,4 1-7-16,0-2-3 0,0-1-6 0,3 0 4 15,2-2-5-15,1-2 4 0,1 1-13 16,3-2-19-16,3-1-14 0,4-1-35 0,2-3-37 16,4 0-48-16,2-3-105 0,-8-1-236 0,-7 0-1125 0</inkml:trace>
  <inkml:trace contextRef="#ctx0" brushRef="#br0" timeOffset="68668.08">14902 15930 2376 0,'0'0'139'0,"0"0"-31"0,0 0 6 16,0 0-2-16,0 0-5 0,0 0 11 0,0 0-22 15,0 0-30-15,0 0-24 0,0 0-15 0,0 0-5 16,141-35-8-16,-108 29 2 0,-1 0-10 0,4 0-4 15,-1 1 6-15,2 1-4 0,-3-1-1 0,2 2 0 16,-3-1-2-16,1 2-9 0,-3 1 0 0,4 1-11 16,-2 0-27-16,-2 0-19 0,-1 0-36 15,-4 0-50-15,-10 0-62 0,-1 5-86 0,-11 0-131 16,-2 0-271-16,-2-1-642 0</inkml:trace>
  <inkml:trace contextRef="#ctx0" brushRef="#br0" timeOffset="68836.18">14971 16147 2326 0,'0'0'204'16,"0"0"-20"-16,0 0-21 0,0 0-20 0,0 0-18 15,0 0-24-15,0 0-27 0,0 0-13 0,0 0-8 16,0 0-12-16,0 0-6 0,0 0-16 0,0 0-8 16,157-11-5-16,-107 2-4 0,2 1-1 15,2 0-23-15,-1-1-17 0,-1 2-29 0,0 0-21 16,2 2-42-16,4 1-100 0,-15 0-229 0,-14 2-1187 0</inkml:trace>
  <inkml:trace contextRef="#ctx0" brushRef="#br0" timeOffset="69952.24">18209 15338 1676 0,'0'0'83'0,"0"0"17"0,0 0 36 16,0 0 30-16,0 0-13 0,0 0-16 15,0 0-36-15,0 0-41 0,0 0-24 0,0 0-18 0,0 0-13 16,0 0-5-16,0 0 4 0,-135-14-3 16,96 25 5-16,-4-1 0 0,2 0-2 0,-2-1-1 15,2-3 2-15,-1 0 0 0,-2-2-2 0,2-1 1 16,1-1-2-16,-1-1 1 0,2-1 4 0,0 0-2 15,6-2 0-15,-1-2-2 0,6 1-2 16,4-1 3-16,3 2 0 0,4 1 1 16,4 1-4-16,5 0-7 0,1 0 2 0,6 0-6 0,2 0-6 15,0 0 1-15,0 1-2 0,0 5 7 16,0 3 11-16,0 3 11 0,1 7-1 0,0 5-2 16,3 7 1-16,-1 7-8 0,0 6 8 0,-1 9 3 15,4 5 0-15,-3 4 4 0,4 3-5 0,2 6-2 16,-4 6 4-16,3 5 9 0,-3 11 9 15,-1 3 3-15,-2 1 3 0,-2-3-12 0,3-8-7 16,1-4-3-16,-1-4-10 0,4-3-1 0,-3-2 0 16,3-1 1-16,0-6 5 0,-1-2 11 15,1-3-5-15,-4-3-2 0,4-3 6 0,-1-4-14 16,2-2 0-16,-1-4 2 0,-1-1-5 0,0-1-2 16,-2-4 15-16,3-3-6 0,-3-2-16 0,2-6 13 15,-2-4-13-15,2-3 3 0,1-5 12 0,-3-2-5 16,3-1-9-16,-2-2 2 0,0-2 8 0,-2 0-11 15,0-1 19-15,1-1-1 0,-2 2-17 16,-2-1 9-16,1-1-2 0,-1 0-4 0,0 0 5 16,0-1 4-16,0 2-10 0,-2-1 2 0,0-2 9 15,-2 1-8-15,2-1 4 0,0-2 3 0,0 1-2 16,1 0-1-16,-1 0 4 0,2-2-5 16,0 2-13-16,0-1 8 0,4-1 2 0,1 3 4 15,3 0 8-15,2-3 5 0,3 2-7 0,4-3 3 16,4 0 12-16,-1 4-14 0,8-4 3 15,1 2 0-15,2 0-13 0,2-2 5 0,-1 3 7 16,3-2 0-16,0-1-9 0,2 0 16 0,1-1-11 16,3 2-7-16,5-2 12 0,-2-2-14 0,5 0-4 15,-1-1 7-15,2-2 8 0,1 1-7 16,-1-1 9-16,1-1-7 0,0-1-15 0,-4 0 2 16,1 2-14-16,-5-1-18 0,2-1-25 0,-7-2-26 15,0-1-59-15,-3-3-81 0,-2-2-175 0,-9 2-521 16,-8 4-651-16</inkml:trace>
  <inkml:trace contextRef="#ctx0" brushRef="#br0" timeOffset="70385.53">19286 15243 2393 0,'0'0'150'0,"0"0"-18"0,0 0-29 0,0 0-11 0,0 0-4 16,0 0 18-16,0 0 3 0,0 0-17 15,0 0-21-15,0 0-15 0,46 143-12 16,-42-114-13-16,2 1-10 0,-1 3-6 0,0 0-8 0,1 3-4 15,1 1 1-15,-2-1 0 0,1 4-2 16,2-1-10-16,-1 2-19 0,-1 2-50 0,2 2-92 16,-2-12-224-16,-2-11-1306 0</inkml:trace>
  <inkml:trace contextRef="#ctx0" brushRef="#br0" timeOffset="70870.46">21539 15492 2323 0,'0'0'109'0,"0"0"-3"15,0 0-11-15,0 0 8 0,0 0-1 0,0 0-9 16,-127 109-8-16,112-87-14 0,0-1-16 0,5 1-14 16,4-2-8-16,1 2-6 0,3 0 2 15,2 1 4-15,3-1-7 0,6 1-9 0,1-1-5 16,5-1-8-16,-1-3 1 0,6-2 5 0,3-2-5 15,1-2 0-15,2-1 3 0,3-4-2 16,0-1-1-16,0-2 6 0,2-3-7 0,-1-1-9 16,-1 1 4-16,0-1-4 0,-3-4 3 0,2-3 4 15,-7-1-2-15,0-2 1 0,-2-2 0 16,-4-3 8-16,1-2-5 0,-6-5 2 0,0-5-1 16,-1 0-8-16,-6-2 6 0,-2-3-5 0,-1 2 4 15,-2 0-4-15,-2 2-4 0,-6 2 1 0,-1 3-15 16,-6 3-3-16,-3 4-8 0,-3 6-11 0,-6 5-1 15,-4 5-16-15,-5 6-24 0,-4 10-38 16,1 7-74-16,-5 5-148 0,14-5-349 0,12-7-895 0</inkml:trace>
  <inkml:trace contextRef="#ctx0" brushRef="#br0" timeOffset="71360.27">19713 16978 2573 0,'0'0'88'0,"0"0"-11"15,0 0 15-15,0 0 12 0,0 0-11 0,0 0-3 16,-115 140-29-16,105-106-20 0,1-1 2 0,3 1-13 16,2-4-5-16,4-2-6 0,0 0-3 15,10 0-11-15,-1-5 7 0,2 1 0 0,4-4-18 16,0 0 9-16,3-5-3 0,2-3-5 0,2-6 9 15,2-4 6-15,4-2-14 0,2 1 0 0,0-6 12 16,1-3-13-16,1-1 12 0,0-4 0 16,1-2-8-16,-1 0 2 0,1-1 6 0,-3-1-3 15,-6-2-5-15,-1 0 15 0,-6-2-18 0,-2 1-2 16,-5 0 12-16,-5-2-8 0,-1 0 2 16,-4-1 6-16,-1-1-1 0,-8 1-14 0,-5 1 9 15,-5 0-4-15,-3 1-15 0,-3 3 7 0,-3 3-5 16,-6 4-16-16,0 2-17 0,1 4-27 0,3 0-54 15,-1 4-67-15,5 1-138 0,8 0-354 16,6 0-898-16</inkml:trace>
  <inkml:trace contextRef="#ctx0" brushRef="#br0" timeOffset="72105.01">21295 16958 1378 0,'0'0'267'0,"0"0"16"0,0 0-26 0,0 0-23 16,0 0-39-16,0 0-46 0,0 0-33 0,0 0-38 16,0 0-31-16,0 0-8 0,0 0-12 0,0 0 0 15,0 0 2-15,13 20-5 0,2-11-5 16,0 1-4-16,3 1 3 0,4-3-12 0,0 0 7 15,4-2 1-15,-3 0-16 0,4-2 12 0,-2 1-3 16,3-3-2-16,2-2-1 0,0 0 3 16,1 0-11-16,-1-1-3 0,1-4 12 0,-2 0-12 15,-4-2 1-15,1 0 5 0,-6-2-2 0,-1 0 2 16,-5 0 8-16,-4 0-8 0,-2 1-6 0,-6-1 7 16,-2-1-4-16,0 2 5 0,-3-2 4 0,-6 0-2 15,-7 1-8-15,2-3 0 0,-6 5 2 16,-2 1-3-16,-2 3 2 0,0 0 2 0,-2 3-4 15,0 2 5-15,1 3 10 0,1 3-1 0,3 4 3 16,2 0 3-16,5 0-7 0,-1 1-2 0,5 1 5 16,5 0-2-16,-3 0 2 0,6 1 7 0,1 3 6 15,1-2-9-15,0 0 9 0,0 1-6 16,4 1-17-16,4 0 11 0,1 1-9 0,1 0 0 16,2-1 0-16,-1-1-2 0,6 1-6 0,-4-4-12 15,7 0 1-15,-1 1-34 0,3-2-24 16,4 0-31-16,1-4-52 0,2-2-58 0,1-4-97 15,1-3-161-15,-10 1-391 0,-4-1-243 0</inkml:trace>
  <inkml:trace contextRef="#ctx0" brushRef="#br0" timeOffset="72310.45">22164 17024 2298 0,'0'0'182'0,"0"0"-96"16,0 0-3-16,0 0 24 0,0 0 4 0,0 0 5 0,0 0 4 15,-125 113-24-15,110-92-24 0,-1-3-18 16,4 1-19-16,0 2-19 0,1-1-6 0,1 0 1 16,2 1-18-16,-1-3 10 0,3 0-4 0,1-2-18 15,2-3-5-15,-2 1-24 0,4-2-34 0,-1-5-36 16,1-2-26-16,0-2-63 0,1-3-47 16,-2 0-64-16,-1-2-119 0,2-4-110 0,0 0-131 15,-1 0 162-15</inkml:trace>
  <inkml:trace contextRef="#ctx0" brushRef="#br0" timeOffset="72469.36">21871 17259 0 0,'0'0'123'0,"0"0"343"0,0 0-28 0,0 0-55 16,0 0-33-16,0 0-50 0,0 0-64 0,0 0-50 16,0 0-51-16,0 0-23 0,0 0-2 15,0 0 3-15,0 0-14 0,0 0-28 0,34-52-18 16,-12 59-29-16,5 1-11 0,-2-1 2 0,5 0-10 16,1-1-3-16,0-2-9 0,4 1-12 0,-2-3-33 15,2-1-33-15,0 1-58 0,-1-2-93 16,2 0-100-16,-3 0-32 0,-4 0-83 0,-12 0-907 0</inkml:trace>
  <inkml:trace contextRef="#ctx0" brushRef="#br0" timeOffset="72919.64">22519 16966 1805 0,'0'0'180'0,"0"0"31"0,0 0 15 16,-45-137-16-16,35 111-28 0,1 3-24 0,5 5-22 15,-3 6-27-15,5 3-15 0,-3 4-19 16,3 2-25-16,1 1-20 0,0 2-13 0,1 3-19 0,-1 6-1 15,0 6 1-15,0 7-5 0,1 7 7 16,0 5 1-16,0 5-1 0,3 2 1 0,4 1 6 16,-1 3-11-16,2-1-2 0,2 0 10 0,0-1-14 15,0 4 10-15,1 1 5 0,0 1-15 16,2 3-9-16,-1-5-9 0,-5-1-16 0,3-4-17 16,-1-8 3-16,1-4-14 0,-1-5-4 0,0-7 10 15,-1-6 16-15,-4-2 7 0,2-6 21 16,-4-3 17-16,-1-1 3 0,1 0 8 0,-1-7 2 15,2-1 0-15,-2-3 0 0,-1-3 7 0,0-3 0 16,0-3-10-16,-1-2 9 0,1-1-14 0,0-1-1 16,0-1 9-16,0-2-5 0,1 0 5 15,1-3 1-15,0 2-4 0,5 2-7 0,-3-1 8 16,5 3 3-16,1 1-7 0,2 2 6 0,4 3 0 16,2 2-8-16,-2 3 10 0,4 2 9 15,0 4-9-15,-1 0 2 0,-1 3 4 0,-4 4-17 0,3 0 6 16,-5 0 2-16,-1 4-10 0,-2 4 4 0,-1 0 2 15,-3 1-5-15,3 1-3 0,-6 2 10 16,-1 1-18-16,-1 1 4 0,0-2 16 0,-2-1-9 16,-7 2 8-16,-1 0-10 0,-1-1-14 0,-5-1-20 15,0-2-6-15,-4-1-17 0,1-1-40 0,3-3-32 16,-2-2-81-16,1-2-105 0,4 0-227 16,5 0-953-16</inkml:trace>
  <inkml:trace contextRef="#ctx0" brushRef="#br0" timeOffset="73351.41">23366 16556 1099 0,'0'0'370'0,"0"0"-102"0,0 0 2 16,0 0-14-16,0 0-59 0,0 0-43 0,0 0-40 15,0 0-30-15,0 0-14 0,0 0-4 16,0 0 4-16,0 0-3 0,-79 120 10 0,65-76 5 16,-2 6-1-16,2 8 1 0,-2 5-14 0,5 5-16 15,3-1-22-15,4-1-2 0,3 0-17 16,1-4-7-16,2 1 7 0,7-1-13 0,2-3 0 16,2-3 2-16,5-5 4 0,2-5-10 0,0-6 13 15,2-6-8-15,0-1-29 0,2-7-12 0,-1-4-38 16,4-4-41-16,0-7-43 0,2-4-76 15,2-7-147-15,-6 0-341 0,-10 0-879 0</inkml:trace>
  <inkml:trace contextRef="#ctx0" brushRef="#br0" timeOffset="73784.45">23807 16790 2510 0,'0'0'93'0,"0"0"-10"16,0 0-5-16,0 0-1 0,0 0-15 0,0 0 0 15,0 0 2-15,0 0-11 0,0 0-22 0,0 0-8 16,111-120-7-16,-90 112-12 0,4 0 7 16,-2 1-5-16,-1 2-2 0,0 0 3 0,3 1 0 15,-2 1-3-15,-2 3-8 0,-3 1 8 0,0-1-13 16,-3 5 6-16,-1-1 6 0,-2 0-7 0,-2 1 3 15,-4 1-4-15,1 0-1 0,-4 1-2 16,1 1 4-16,-4 2 6 0,0-1-6 0,-5 2 10 16,-5 2-5-16,-2 3-2 0,-3 0 6 0,-2 1-4 15,-2 2-5-15,0 0 2 0,-1-2 2 0,1 1-6 16,1-4 9-16,3 0 4 0,-2-3-8 16,5-1 5-16,1-2 0 0,2 0-7 0,5-2 3 15,-1-2 1-15,4 0-5 0,1 0 1 0,0-1 3 16,0 0-1-16,6-1 3 0,-1 0 2 0,4-1 2 15,2 0-3-15,5-1 1 0,1 0 3 0,1 0-10 16,6 0-6-16,1 0-8 0,5 0-17 16,2-3-22-16,8-1-33 0,3-2-59 0,5-1-64 15,2 0-46-15,-2-3-100 0,-10 2-231 0,-14 4-827 0</inkml:trace>
  <inkml:trace contextRef="#ctx0" brushRef="#br0" timeOffset="73984.9">24484 16613 893 0,'0'0'265'0,"0"0"4"16,0 0-11-16,0 0-20 0,0 0-32 0,0 0-28 15,0 0-31-15,0 0-34 0,0 0-35 0,0 0-22 16,0 0-10-16,0 0-5 0,0 0-9 0,0 0-2 16,68-65-13-16,-36 64-6 0,1 2 6 0,2-1-9 15,1 0-2-15,0 0 0 0,1 0-3 16,2 3-2-16,-4-1-7 0,-3 3-22 0,-6-1-33 15,0 1-43-15,-10 1-69 0,-2 0-109 0,-7-1-177 16,-1 0-376-16,-4-3-136 0</inkml:trace>
  <inkml:trace contextRef="#ctx0" brushRef="#br0" timeOffset="74166.12">24689 16573 2154 0,'0'0'129'0,"0"0"-21"0,0 0-9 15,0 0 8-15,0 0-14 0,0 0 3 0,0 0-17 16,0 0-22-16,0 0-11 0,0 0-22 16,0 0-9-16,0 0-4 0,-20 140-4 0,17-113-3 15,-3-1 2-15,2 3-9 0,-3-1-29 0,4 0-29 16,-3-2-80-16,3 0-127 0,0-6-265 0,-1-9-1047 16</inkml:trace>
  <inkml:trace contextRef="#ctx0" brushRef="#br0" timeOffset="74387.47">24799 16668 1694 0,'0'0'255'0,"0"0"18"0,0 0-8 16,0 0-54-16,0 0-56 0,0 0-38 0,0 0-40 15,0 0-27-15,0 0-16 0,0 0-3 16,0 0-7-16,0 0-6 0,0 0 2 0,0 0-14 15,18 123 0-15,-18-97 2 0,0 0-6 0,3-1-3 16,0-3-7-16,5 1-33 0,3 0-52 16,0-1-57-16,4-2-104 0,-1-3-151 0,-4-7-284 15,-1-3-865-15</inkml:trace>
  <inkml:trace contextRef="#ctx0" brushRef="#br0" timeOffset="74718.89">25045 17052 1920 0,'0'0'222'0,"0"0"-111"0,0 0-19 16,0 0-7-16,0 0 3 0,0 0-14 0,0 0-8 16,0 0-13-16,0 0-18 0,0 0-13 15,0 0-11-15,133-94 1 0,-115 84-10 0,1-1 7 16,-1 3-2-16,3-2-6 0,-1 0 2 0,-5-1-4 16,3 1 5-16,-6-1-2 0,-2 0 5 0,1 1-2 15,-2-1-6-15,-3 1 5 0,-2 1-4 16,0-1 0-16,-4 3 4 0,0 2-4 0,0 2-4 15,0 3-1-15,-4 0-3 0,-2 0-1 0,1 3 7 16,-3 4 7-16,-3 3 19 0,2 3 21 0,1 2 19 16,1 1 4-16,0 1 2 0,3 2 2 15,1-1-19-15,1 1 7 0,2 0-14 0,2 1-16 16,3-3-8-16,2-2-7 0,0 1 0 0,2-3-6 16,1-3 9-16,1 0-21 0,2-2 1 15,2-2 2-15,-2-2-15 0,5-1-13 0,0-1-33 16,0-2-41-16,0 0-72 0,1-5-111 0,-2-1-363 15,-8 2-996-15</inkml:trace>
  <inkml:trace contextRef="#ctx0" brushRef="#br0" timeOffset="74875.4">25383 16483 3225 0,'0'0'117'0,"0"0"-15"15,0 0 4-15,0 0-10 0,0 0-33 16,-51-118-12-16,51 109-10 0,0 4-15 0,0 0-7 15,0 2-14-15,3 3-12 0,-1 0-8 0,0 0-14 16,1 1-30-16,3 7-37 0,-2 3-44 0,1 4-114 16,-2-1-317-16,-3-6-1189 0</inkml:trace>
  <inkml:trace contextRef="#ctx0" brushRef="#br0" timeOffset="78470.97">24179 17474 832 0,'0'0'310'0,"0"0"-30"0,0 0-32 15,0 0-22-15,0 0-12 0,0 0-26 16,0 0-17-16,0 0-38 0,0 0-31 0,0 0-13 15,0 0-32-15,0 0-12 0,-118-4-7 0,118 7-8 16,0 3 0-16,8-2 13 0,-1 3-4 0,5 0-8 16,6 0 20-16,5 0-12 0,10-1 4 15,6-2 9-15,11-2-10 0,12-2-4 0,11 1 0 16,16-8-1-16,7 1-15 0,10-3 4 0,5-2-10 16,1 2-19-16,0 1 8 0,-5 0-6 15,-3 4-3-15,-8 1 0 0,-8-2-14 0,-9 0-33 16,-9 1-17-16,-9 0-23 0,-11 0-44 0,-5 5-46 15,-12-1-105-15,-11 0-226 0,-12 0-1062 0</inkml:trace>
  <inkml:trace contextRef="#ctx0" brushRef="#br0" timeOffset="78933.47">24832 17952 2217 0,'0'0'83'0,"0"0"4"15,0 0 34-15,0 0-22 0,0 0 27 0,0 0-10 16,0 0-50-16,0 0-1 0,0 0-17 0,0 0-26 16,0 0-14-16,0 0 3 0,0 0-22 0,147-115 0 15,-121 107 25-15,2 1-10 0,-5 2-1 16,2 0-2-16,-4 5-5 0,-4 1-6 0,-1 2 9 15,-4 4 1-15,-2-1-15 0,-2 1 4 0,-4-2 8 16,-1 2-8-16,-1 0-5 0,-2 2 16 0,0 1-38 16,0 2 1-16,-2 2 21 0,-5 2-36 0,-2 1 9 15,-4 2 6-15,-3-1-17 0,0 3-11 16,-4 0 32-16,-5-1-12 0,2 2-17 16,-5-1 45-16,4 1-21 0,-3-2 16 0,3-2 33 0,-2 1-4 15,4-1-14-15,3-3-2 0,-2-2 31 16,8-1-20-16,-1-4 51 0,6-1 20 0,1-3-45 15,1 0 28-15,3-2-13 0,3-1-10 0,0-1 15 16,7 0 27-16,0 0-43 0,3 0-13 0,5 0 32 16,2 0-64-16,2-2 34 0,5-1 17 0,-1 0-42 15,6 0 12-15,0 0 14 0,2 0-35 16,0 2-48-16,1-2-6 0,-1 0-102 0,3-1-88 16,-2 0-156-16,-8 0-471 0,-7 2-300 0</inkml:trace>
  <inkml:trace contextRef="#ctx0" brushRef="#br0" timeOffset="79450.7">25502 17698 2396 0,'0'0'136'0,"0"0"-6"16,0 0 0-16,0 0-7 0,0 0-55 15,0 0-27-15,0 0-12 0,0 0-17 16,0 0 3-16,0 0 13 0,0 0-8 0,0 0-9 0,0 0 11 15,0 0-20-15,-14 134-3 0,12-118 24 16,-2 1-30-16,3 3 5 0,-1 1 8 0,-2 0-9 16,1 3-11-16,0-3 19 0,-2 0-8 0,2-1-47 15,-1-4 48-15,-2-3-27 0,4-2-6 0,-2-2 31 16,2-3-6-16,0-1-9 0,1-2 36 16,0-2 15-16,0 0-43 0,1-1 30 0,0 0-26 15,0 0-16-15,0-3 23 0,0-2 3 0,3-3 9 16,3-1-19-16,2-3 29 0,4-2-30 15,1-4-16-15,6-4 36 0,7-9-26 0,6-8 0 16,5-4 7-16,3 2-4 0,-9 7-5 0,-4 7 17 16,-8 5 3-16,-6 5-9 0,-3 4 6 15,-6 5 11-15,-2 4-10 0,-2 1-4 0,0 1 2 16,-4 1-22-16,-4 1-6 0,-2 0 2 0,-3 3-1 16,-4 5 0-16,0 2 13 0,-4 1 10 0,2 2-8 15,1-2 15-15,1 1 1 0,5 1-13 16,0-1 15-16,3-1-3 0,1 2-5 0,4-2 6 0,0-3 2 15,4-1-10-15,0-2 15 0,0 2 33 16,2-1-36-16,1 1 35 0,2 1-2 0,3-1-46 16,0 1 39-16,3-1-19 0,2 1-11 0,3-1-13 15,-2 0 26-15,4 1-45 0,-1 0 2 0,2 0 46 16,1 0-57-16,-2 0 19 0,2 0-31 16,-1-1-43-16,0 1-53 0,0-2-41 0,-2-2-67 15,-2 1-148-15,0-3-232 0,-8 0-579 0</inkml:trace>
  <inkml:trace contextRef="#ctx0" brushRef="#br0" timeOffset="79867.53">25953 16776 1827 0,'0'0'113'0,"0"0"27"16,0 0 24-16,0 0 2 0,0 0-20 15,0 0-27-15,0 0-25 0,0 0-41 0,0 0-20 16,0 0-12-16,0 0-3 0,0 0 13 0,0 0 15 15,0 0 9-15,95 82 0 0,-60-45 0 16,2 5-18-16,1 8 0 0,1 9 12 0,-1 7-2 16,-3 12 5-16,-3 2-16 0,-7 3-14 0,-4 0-15 15,-6-5 1-15,-7-1 6 0,-4-9-16 0,-4-11 16 16,0-7-14-16,-6-8 0 0,-1 1 8 16,-3 0 1-16,-4 3-5 0,3-3 5 0,-5-1 19 15,3-4-29-15,-2-3 27 0,2-6-5 0,-1-4-38 16,0-5 18-16,2-3 10 0,-3-5-15 0,1 0-24 15,-2-4 5-15,0-2-77 0,-2 0-38 16,1-4-35-16,-2-1-141 0,6-1-278 0,4 0-1050 0</inkml:trace>
  <inkml:trace contextRef="#ctx0" brushRef="#br0" timeOffset="80976.62">25416 15524 1474 0,'0'0'599'0,"0"0"-555"0,0 0-2 0,0 0 13 0,0 0 16 15,0 0 21-15,0 0 18 0,0 0-15 16,0 0-14-16,0 0-18 0,140-47-24 0,-102 45-6 15,5-2-9-15,2 2-12 0,0 2 0 0,2-3 5 16,-2 1 3-16,4 1-3 0,-3 0 0 0,1 1-7 16,-2-1-5-16,-3 1 2 0,-1 0-4 15,-5 0 2-15,-2 1-1 0,-3-1 1 0,-4 0 0 16,-2 0-2-16,-4 0-1 0,-4 1-5 0,-1 0 1 16,-5 1 0-16,0 0 4 0,-4-1 0 15,0 0-2-15,-2 2-6 0,-1-1 2 0,1 1 5 16,-2-1-3-16,1 3 4 0,-2 1-6 0,1 2 2 15,0 1-1-15,-1 3 3 0,-1 4 7 0,0 3-5 16,1 6 7-16,-2 3 5 0,0 4 6 16,0 5 7-16,0 5 5 0,0 4-3 0,1 4-1 15,-1 7 3-15,0 5-10 0,0 6 3 0,0 5 2 16,1 4-5-16,3 5-2 0,2 1 5 0,3 5-10 16,1 2-5-16,2 1 3 0,1-2-11 15,0-1 2-15,1-2 8 0,1-2-9 0,-1 0-1 16,-3 0-9-16,-2 0 3 0,-2-1-5 0,-3-2 3 15,0-2 11-15,-2-2-15 0,1-6 19 16,-2-4-1-16,3-13-7 0,1-9 3 0,-3-6 22 0,4-7-14 16,-2 3-8-16,1 2 40 0,-1 2-62 15,1 1 29-15,1 1 23 0,0 1-51 0,-2-2 35 16,1-1-7-16,-1-4-3 0,1-2-13 0,0-1 23 16,0-6-28-16,-2-1-7 0,0 0 50 0,-2-6-37 15,2 0 24-15,-2-3-2 0,-1-2-5 16,0 0-10-16,0-1 11 0,0-1-2 0,0-2-38 15,-1-2 42-15,-1-4-7 0,2-1 10 0,0-3 11 16,-1 7-3-16,0-1-35 0,1-1-11 0,-2 1 32 16,2-6-32-16,0 0 27 0,-3 6 23 15,-1 1-30-15,2-1 4 0,0 0 22 0,-6-1-19 16,-1 1-17-16,-8 2 37 0,-6 1-40 0,2-4 2 16,-9 2 33-16,0 0-31 0,-2 0-3 15,-6 3 5-15,-5-1 5 0,-1 0-5 0,-6 2 10 0,-2 0-32 16,0 1-57-16,-4 1-23 0,0 0-105 15,-2 2-144-15,16-4-521 0,15-4-841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4:52:46.807"/>
    </inkml:context>
    <inkml:brush xml:id="br0">
      <inkml:brushProperty name="width" value="0.05292" units="cm"/>
      <inkml:brushProperty name="height" value="0.05292" units="cm"/>
      <inkml:brushProperty name="color" value="#FF0000"/>
    </inkml:brush>
  </inkml:definitions>
  <inkml:trace contextRef="#ctx0" brushRef="#br0">3938 5503 1822 0,'0'0'227'0,"0"0"-6"0,0 0-39 16,0 0-36-16,0 0-32 0,0 0-25 0,0 0-28 15,0 0-27-15,0 0-17 0,0 0-10 0,0 0-11 16,0 0-2-16,-5-5 2 0,7 5 1 0,2 2 2 16,2 1 3-16,2-2 2 0,3 1-2 0,-1-2 2 15,0 3-3-15,2-3-2 0,-2 0 0 16,0 0-4-16,1 0 1 0,-3-3-1 0,-1 1 1 15,0 0 0-15,0-1 0 0,-3 1 3 0,-3-2 0 16,-1 3 5-16,0-2 3 0,0 1-1 16,0 0 0-16,-1-2-3 0,-4 1-1 0,1 0-4 15,-1 1-4-15,1 1-3 0,0 0-8 0,1 1-1 16,-1 0-5-16,1 0-3 0,0 0 3 0,-1 1 7 16,0 1 4-16,1 2 8 0,0 0 5 15,2 0 0-15,0 1 0 0,-2-1 2 0,1 0-2 16,0 2 0-16,2-1 0 0,-1-1 0 0,1 1-2 15,0-1 1-15,0 0-1 0,0 0-2 0,0-2 2 16,0 0-1-16,0 2-1 0,0-2 2 0,1 2 0 16,2-2-2-16,-2 1 3 0,2-1 1 15,-3 0-4-15,2 1 5 0,1-1 0 0,-2-1-2 16,0-1 2-16,0 0 3 0,2 1 1 0,-2-1 3 16,0 0 6-16,3 0-1 0,-2 0 2 0,2-2 2 15,2 0-4-15,0-3-2 0,1 1-2 16,2-2-4-16,-2-1-4 0,2-1 2 0,1 0 0 15,-1-1 1-15,-1 1 3 0,2-2 0 0,-2-1-1 16,-1 2 3-16,-2-2 4 0,1 1-2 0,-1-2 6 16,0 1 1-16,-2 0-3 0,-2-2 5 15,-1 1-1-15,0-1-3 0,0 2 0 0,-1 1 5 16,-4 1-2-16,-1 1 3 0,-2 1 6 0,1 1-5 16,-2 1 0-16,-3 3-5 0,-2 1-5 15,-1 1-7-15,-1 1-4 0,-4 6-1 0,1 4-4 16,0 4 5-16,0 4-1 0,1 3-1 0,1 2 5 15,3 1-3-15,2 3-2 0,2 0 0 0,6 3 1 16,1-1-4-16,3 1 4 0,0-2 2 16,4 0-6-16,3-1 6 0,3-3-2 0,2-2 0 15,1-1 1-15,2-2 3 0,2-2-4 0,1-1 2 0,3-2 3 16,3 2-4-16,2-5 3 0,2 0-3 16,3-4 2-16,4-3-15 0,1-2-20 0,3-3-34 15,1 0-67-15,3-4-78 0,-13 0-233 0,-9 0-1218 16</inkml:trace>
  <inkml:trace contextRef="#ctx0" brushRef="#br0" timeOffset="615.27">4868 5452 2736 0,'0'0'58'0,"0"0"-18"0,0 0-32 0,0 0 21 15,0 0 8-15,0 0 10 0,0 0-2 0,0 0-21 16,51 118-2-16,-40-93-8 0,1 3-5 0,0-1 0 16,-2 3-1-16,1 0-4 0,0 0 0 15,-2-1 6-15,0-2-2 0,-2-2-1 0,-1-4 1 16,-1-3-2-16,-1-3-5 0,-2-2 5 0,1-5 0 16,-2-2-3-16,-1-1 2 0,0-3 1 0,0 0 7 15,0-2 9-15,0 0 6 0,-5 0 1 0,0 0-4 16,-2-3-4-16,-4-3-7 0,1-2 2 15,-4-2-2-15,-1-3-3 0,3-2-3 0,-5-2-1 16,2-2-4-16,-1-4-6 0,0 0 5 0,0-5-4 16,5-1-2-16,1 0 4 0,0 0-3 15,6 2-1-15,1 1 1 0,3 5 0 0,-1 0-4 16,8 2-1-16,1 0 1 0,6 0-2 0,3 1 4 16,2 1 2-16,3 1-1 0,1 1 2 0,-1 2 3 15,3 3-4-15,0 1 2 0,1 4 1 16,-3 3-6-16,0 2 3 0,-2 0-2 0,-3 4-4 15,-1 4 1-15,-4 2 1 0,-2-1 2 0,-2 1-1 16,-4 1 3-16,-3 1-3 0,-2 1 1 0,0 0 2 16,-1 0 0-16,-5 2 2 0,-4 1 2 15,-5 1 2-15,-1 2-2 0,-4 0 2 0,-4 0-3 16,-1-2-5-16,-1 1-4 0,0-1-2 0,-1-4-1 16,3-1 5-16,5-4 7 0,0-3 0 0,7-3 2 15,1-1 6-15,4-1-2 0,4 0 4 0,3 0-5 16,0 0-7-16,0 0-12 0,5-1 0 15,2 1 7-15,3-1 5 0,2 1 17 0,1 0 0 16,2 1 3-16,1 3 3 0,3 1-2 0,2 2-2 16,-1 2-1-16,4 3-3 0,-1 1-8 0,3 1 1 15,-1 0 0-15,0 1-4 0,0 1 3 0,3 0-1 16,-1-1-4-16,1 2-2 0,2-2-17 16,1 1-34-16,2-4-44 0,-2-1-58 0,0-4-88 15,-7-3-208-15,-9-3-1136 0</inkml:trace>
  <inkml:trace contextRef="#ctx0" brushRef="#br0" timeOffset="950.89">5619 5475 2509 0,'0'0'216'0,"0"0"-12"16,0 0-51-16,0 0-44 0,0 0-31 0,0 0-24 15,0 0-22-15,0 0-11 0,0 0-7 0,0 0-7 16,0 0 2-16,0 0-2 0,0 0-3 15,-80 121 0-15,85-100-5 0,4 0 5 0,3 0-3 0,5-1 3 16,1 0-2-16,3-3-5 0,1 0 2 16,0-3-4-16,0-1-3 0,2-4-3 0,0-2-4 15,0-3-2-15,1-3 2 0,-2-1 1 0,-3 0 3 16,-1-1 1-16,-5-4 8 0,0-2 1 16,-1-1 3-16,-5-3 5 0,1-2-3 0,-4-2 4 15,-2 0 2-15,0-4-4 0,-3-1-1 0,-1-1-1 16,1-1-3-16,-4-1 0 0,-1-1-1 0,-3-1 1 15,-2 0-6-15,-5 1 2 0,1 2-11 16,-3 1 0-16,-1 4-3 0,-2 2-5 0,0 3 0 16,0 2-18-16,-2 3-19 0,3 4-36 0,-1 3-48 15,4 0-63-15,4 3-111 0,3 3-212 0,8-2-1026 16</inkml:trace>
  <inkml:trace contextRef="#ctx0" brushRef="#br0" timeOffset="1240.58">5999 5338 1094 0,'0'0'509'0,"0"0"-293"0,0 0-4 0,0 0-25 15,0 0-42-15,0 0-45 0,0 0-23 16,0 0-1-16,0 0 14 0,0 0 8 0,0 0-3 16,0 0-15-16,0 0-20 0,127 1-16 0,-91-1-13 15,1 0-9-15,1 0-8 0,3 0 1 0,1-1-5 16,-3 0-4-16,-1 0 0 0,0 1-4 16,-5-1-5-16,-2 0-16 0,-2 1-36 0,-4 0-47 15,2 0-46-15,-4 0-87 0,-4 0-219 0,-6 0-999 0</inkml:trace>
  <inkml:trace contextRef="#ctx0" brushRef="#br0" timeOffset="1432.89">6374 5416 2046 0,'0'0'216'0,"0"0"-12"16,0 0-41-16,0 0-25 0,0 0-14 15,0 0-21-15,0 0-21 0,0 0-19 0,0 0-19 16,-65 137-15-16,65-108-3 0,2 2-7 0,-2 4-7 15,4 2 1-15,-2 1-5 0,5 0 1 0,0 0 2 16,0-2-9-16,3-1-19 0,0-1-39 16,4-1-59-16,0-4-83 0,-1-3-141 0,-2-8-437 15,-4-7-837-15</inkml:trace>
  <inkml:trace contextRef="#ctx0" brushRef="#br0" timeOffset="1965.8">6715 5592 2694 0,'0'0'130'0,"0"0"-21"15,0 0-50-15,0 0-33 0,0 0-11 0,0 0 2 16,0 0-4-16,0 0 2 0,0 0 2 0,0 0-8 16,56 119-2-16,-43-91 2 0,1-1 0 15,-2 0-4-15,-2 2 2 0,-1 2-1 0,-2 2-7 16,0 2 5-16,-4-3 0 0,5-1-1 0,-6-5 0 15,3-1-1-15,-2-4-1 0,-2-6 1 0,1-1 4 16,2-3-6-16,-2-4 2 0,-1-4 1 0,-1 0-1 16,0-2 15-16,0-1 13 0,0 0 5 15,-1-1-2-15,-3-5-6 0,-1-1-14 0,-3-3-6 16,-1 0 3-16,3-2-5 0,-3-2-4 0,0 0-2 16,-1-1-6-16,2 1-4 0,4 0 4 15,-2 2 0-15,5 0-2 0,1-1 1 0,0 1-3 16,6-1-1-16,-1-1 0 0,4-1 3 0,3-1-1 15,3 1 2-15,0 0 5 0,2 0-2 16,-2 2 6-16,2 1 2 0,1 0-2 0,-5 3 3 16,2 2 0-16,-5 1 0 0,-3 4-6 0,0 0 7 15,-5 2-4-15,-1 0-5 0,-1 0 7 0,0 3-6 16,0 2 3-16,-1 3 5 0,-3 1 3 16,-2 3 1-16,0 3-1 0,1 0-1 0,-2 0-3 15,2-1-1-15,4 0-1 0,0-2 0 0,1-2 1 16,0 1 5-16,7-3 4 0,5 0 10 0,5-2 11 15,6 0 0-15,4-1 1 0,7 0-6 0,5-1-11 16,5 0-1-16,0-3-3 0,2-1-2 0,0 0-2 16,-2-1-2-16,0-4-5 0,-8 0-5 15,3 0-6-15,-6 0-22 0,-2 0-36 0,-3 0-59 16,-6-1-88-16,-4 3-223 0,-8 0-1272 0</inkml:trace>
  <inkml:trace contextRef="#ctx0" brushRef="#br0" timeOffset="2410.84">6913 5771 587 0,'0'0'367'0,"0"0"-85"0,0 0-34 15,0 0-13-15,0 0-6 0,0 0-19 0,0 0-31 16,0 0-38-16,0 0-35 0,0 0-20 0,0 0-22 16,0 0-10-16,62-116-12 0,-50 104-8 15,0 3-6-15,5-1-7 0,-3-1-3 0,4 1-7 16,1 0-5-16,2 1-1 0,-1-1-4 0,0 2 5 16,-2 0-4-16,-2 1 0 0,1 2 1 15,-4-1-7-15,2 2 0 0,-4 1-4 0,-2 2-8 16,-4 0-7-16,0 1-6 0,-3 0-9 0,-1 0-7 15,0 3-4-15,-1 3-16 0,0 1-30 0,0 0-52 16,0 4-164-16,-1-3-393 0,1-2-725 0</inkml:trace>
  <inkml:trace contextRef="#ctx0" brushRef="#br0" timeOffset="3602.39">9068 4838 1885 0,'0'0'114'0,"0"0"36"15,0 0 21-15,0 0 9 0,0 0-8 0,0 0-26 16,0 0-46-16,0 0-57 0,0 0-36 16,0 0-8-16,0 0 18 0,0 0 11 0,0 0 10 15,1 129-3-15,4-68-13 0,1 4 5 0,1 3 1 16,1 0-1-16,-1 2 1 0,1-1 1 15,1 0-3-15,-2 1 1 0,-1 0 5 0,2 1-6 16,-5-2 2-16,2-2-6 0,-1-4-8 0,1-7-4 16,-2-4-3-16,5-5-1 0,-5-6-2 15,1-3 1-15,1-2-3 0,-3-6 0 0,5-2-6 0,-2-5-15 16,2-3-23-16,1-5-38 0,1-5-48 0,3-1-60 16,1-5-111-16,1-3-408 0,-7-1-916 15</inkml:trace>
  <inkml:trace contextRef="#ctx0" brushRef="#br0" timeOffset="4016.14">9718 5292 900 0,'0'0'464'0,"0"0"-304"15,0 0-16-15,0 0-3 0,0 0 8 0,0 0 19 16,0 0-8-16,0 0-27 0,0 0-30 16,0 0-31-16,119-88-11 0,-94 82-9 0,3 0-12 15,1 4-3-15,-2 1-12 0,1 1-4 0,0 2-7 16,-4 5-3-16,2 1-4 0,-3 2-2 0,-2 2 0 15,-1 1-5-15,0 2 5 0,-2 2-5 0,-3 0 0 16,0 2 2-16,-6-1-2 0,-4 0 0 16,0 0 4-16,-5 0 0 0,0-2 1 0,-5-1 6 15,-2-1 1-15,-4-2 6 0,-4 0 5 0,-4-2-2 16,0 1 0-16,-3-2-4 0,-2 0-2 16,-4-1-2-16,0-1-2 0,-2 0-2 0,2-2-7 15,1-2-8-15,0-1-12 0,5-2-23 0,3 0-29 16,5 0-36-16,5 0-45 0,3-1-79 0,5-1-206 15,1 1-914-15</inkml:trace>
  <inkml:trace contextRef="#ctx0" brushRef="#br0" timeOffset="4265.54">10355 5155 1526 0,'0'0'537'0,"0"0"-386"0,0 0-22 0,0 0-13 0,0 0 5 15,0 0 2-15,0 0-17 0,0 0-19 0,0 0-17 16,-131 69-17-16,113-52-13 0,0 1-3 16,3 1-9-16,-1 2-6 0,2 0-5 0,1 1-5 15,5 0-6-15,-1 2-3 0,5-3-2 0,2-2-4 16,2-1 1-16,5 0-3 0,5-2-5 0,2-3-1 16,4 3-6-16,4-4 3 0,4 1 0 15,1 0 0-15,5-4-29 0,3-1-41 0,2-2-57 16,0-2-99-16,-7-1-212 0,-9-1-1118 0</inkml:trace>
  <inkml:trace contextRef="#ctx0" brushRef="#br0" timeOffset="5766.15">10508 5992 2040 0,'0'0'187'0,"0"0"-23"0,0 0-64 0,0 0-6 16,0 0 5-16,0 0-10 0,0 0-7 0,0 0-16 15,0 0-18-15,0 0-11 0,0 0-9 16,0 0-6-16,0 0-7 0,120-58-6 0,-97 44 1 16,0 0-2-16,0-2-1 0,3 0 1 15,-3-2-3-15,1 0 0 0,-1 0 0 0,-3-2-7 16,-2-1 4-16,0 2 0 0,-1-3 0 0,-5 1 3 16,-1 0 3-16,-2 0 2 0,-3 2-2 0,-4-2 7 15,-3 3-6-15,1 1 1 0,-3 2 5 0,-2 2-4 16,-3 1 6-16,-3 4-5 0,1 3-8 15,-1 0-4-15,-2 4-1 0,0 1 3 0,-1 0-1 16,1 4 3-16,-2 3-4 0,1 4 3 0,2 1-2 16,1 5 4-16,1 1 1 0,3 1-4 15,1 2 7-15,5 1-5 0,1 0 2 0,4 0 0 16,6 2 0-16,4 0-3 0,4 1 3 0,3 0 2 16,1 1-4-16,5-2 3 0,3 0-7 0,2-3-9 15,4 0-15-15,4-2-30 0,0-2-49 16,1-4-62-16,0-3-108 0,-10-3-336 0,-12-4-1004 0</inkml:trace>
  <inkml:trace contextRef="#ctx0" brushRef="#br0" timeOffset="6150.55">11582 5386 2291 0,'0'0'123'0,"0"0"-11"0,0 0-8 15,0 0-20-15,0 0-8 0,0 0-2 16,0 0-12-16,0 0-14 0,0 0-17 0,0 0-12 16,0 0-8-16,78-119-1 0,-60 115-1 0,2 1-5 15,1 3 0-15,0 0-2 0,2 1-3 0,-1 6-1 16,1 2 1-16,1 2-3 0,0 1-1 0,0 2 3 15,-2 1-3-15,-1 2 1 0,-1 2 1 16,-6 0-1-16,-2 1-1 0,-4 0 2 0,-6-5-2 16,0 2 1-16,-2-3 5 0,-3 0 2 0,-5-1 5 15,-4 0 7-15,-2 0-2 0,-4-1 0 0,-4 0 0 16,-1-1-2-16,-3-1-2 0,-2 2-1 0,1-3-1 16,0 1-6-16,-3-3-5 0,2 1-10 15,2-2-17-15,1-2-19 0,2-1-21 0,5-1-18 16,6-2-15-16,5 0-20 0,7-1-79 0,2-4-146 15,5-1-281-15,-1 1-819 0</inkml:trace>
  <inkml:trace contextRef="#ctx0" brushRef="#br0" timeOffset="6348.98">12134 5215 1465 0,'0'0'398'0,"0"0"-104"15,0 0-80-15,0 0-70 0,0 0-43 0,0 0-14 16,0 0-9-16,0 0-2 0,0 0 0 15,0 0-10-15,0 0-11 0,0 0-5 0,-122 102-13 0,112-83-8 16,1 1-5-16,3-1-5 0,3 1-8 16,1 2-2-16,2-3-3 0,0 2-4 0,1 1 2 15,5 1-2-15,5 1-8 0,3 2-31 0,3 2-55 16,5-2-87-16,-6-6-211 0,-6-7-1248 0</inkml:trace>
  <inkml:trace contextRef="#ctx0" brushRef="#br0" timeOffset="6782.09">12332 5771 2010 0,'0'0'803'0,"0"0"-739"0,0 0-15 0,0 0-15 16,0 0 4-16,0 0 8 0,0 0-9 0,0 0-1 15,0 0-18-15,0 0-10 0,117-130-5 0,-91 114-4 16,-1 0 1-16,1 1 1 0,-4-1 6 0,2-1-7 15,-3 3 1-15,-2 0 0 0,-4 2-7 16,-5 3 7-16,0 3 0 0,-7 3 1 0,0 2-2 0,-3 1-5 16,0 0-16-16,-1 0-17 0,-2 4-4 15,0 3 4-15,-4 4 14 0,2 3 21 16,-1 1 10-16,1 4 0 0,0 3 4 0,3 2 1 16,-2 4 1-16,-1 1 5 0,4 3-1 0,-3 0-6 15,1 0-4-15,0 0-2 0,2 1-2 16,-1 2-2-16,1 0 3 0,0 1-2 0,-2-1 2 15,2-3 2-15,-4-2 1 0,-1-2-1 0,2-3 3 16,-2 0 3-16,-1-5 3 0,0-1 8 0,-3-3-1 16,3-3 2-16,-3-1 3 0,-1-3 0 0,-1-2 3 15,1-2 3-15,-4-2 1 0,4-2-3 0,-3-1 4 16,3 0 2-16,1-4-2 0,2-3 1 16,0-1-6-16,3-3-4 0,1-3-2 0,3 0-6 15,0-5-5-15,1-2-6 0,0 0-6 0,1-1-4 16,5 0-5-16,0 0-12 0,4-1-30 0,5 1-66 15,0-1-104-15,-1 3-278 0,-4 9-1259 0</inkml:trace>
  <inkml:trace contextRef="#ctx0" brushRef="#br0" timeOffset="6958.8">12840 5229 3233 0,'0'0'89'0,"0"0"11"15,0 0-22-15,0 0-11 0,0 0-21 16,0 0-24-16,0 0-9 0,0 0-13 0,0 0-11 16,0 0-8-16,0 0-18 0,0 0-33 0,0 0-23 15,-39-53-45-15,48 61-60 0,1 3-95 0,1-3-432 16,-5-3-919-16</inkml:trace>
  <inkml:trace contextRef="#ctx0" brushRef="#br0" timeOffset="7332.8">13116 4974 2933 0,'0'0'113'0,"0"0"-39"0,0 0-7 16,0 0-20-16,0 0-4 0,0 0-1 0,0 0-10 15,0 0-10-15,0 0-15 0,0 0-3 0,0 0 2 16,0 0 5-16,0 0 4 0,0 0 1 0,105 121-2 15,-69-92 0-15,5-3 1 0,-1 0-4 0,2-4-1 16,2 0-3-16,-3-3-2 0,1-1 2 16,0 0-1-16,0-1-3 0,0 0-1 0,-2-1 2 15,0 1-1-15,-3 0-1 0,0 1 2 0,-1-2-7 16,-4 3 0-16,-3 0 3 0,-5 2-5 0,-3 0-2 16,-3-1 2-16,-7 3-10 0,-3 0 8 15,-5 2 4-15,-3 4-3 0,-4 1 9 0,-6 2-4 16,-7 4 2-16,-2 0 2 0,-4 1-1 0,-5 1 1 15,-2 1-3-15,-1 1 5 0,-1-3-1 0,0 0-2 16,-2-2 2-16,0-3-3 0,3-4 0 16,1-3-1-16,3-3 2 0,1-1-4 0,4-3-6 15,-3 0-18-15,6-1-39 0,3-4-63 0,-2 1-128 16,7-3-368-16,3-6-1080 0</inkml:trace>
  <inkml:trace contextRef="#ctx0" brushRef="#br0" timeOffset="9932.06">6467 8356 413 0,'0'0'326'0,"0"0"-139"0,0 0-7 16,0 0-7-16,0 0-7 0,0 0-4 0,0 0-10 15,0 0-29-15,0 0-33 0,0 0-22 16,0 0-12-16,0 0-2 0,0 0 8 0,0 0 2 16,-1-2-3-16,1 2-8 0,0 0-5 0,0 0-6 15,0 0-5-15,0 0-2 0,0 0-7 0,0 0-2 16,0 0-1-16,0 0-4 0,0 0-5 0,0 0-3 16,0 0-5-16,0 0-3 0,0 0 5 15,0 0-2-15,0 0-4 0,0 0 0 0,0 0-3 16,0 0 0-16,0 0 1 0,0 0-1 0,0 0-5 15,0 0 1-15,0 0 2 0,0 0-2 16,0 0 5-16,0 0-4 0,0 0-4 0,0 0 2 16,0 0-4-16,0 0 6 0,0 0 0 0,0 0 0 15,0 0 1-15,0 0-2 0,0 0 5 0,0 0-1 16,0 0 0-16,0 0-1 0,0 0-1 16,0 0-1-16,0 0 4 0,0 0-1 0,0 0-3 15,0 0 2-15,0 0-2 0,0 0-1 0,0 0 2 16,0 0-2-16,0 0-5 0,0 0 3 0,0 0 1 15,0 0-1-15,0 0 2 0,0 0 1 16,0 0-5-16,0 0 2 0,0 0 0 0,0 0-5 16,0 0-1-16,0 0 1 0,0 0 1 0,0 0 2 15,0 0 1-15,0 0 1 0,0 0-5 0,0 0 4 16,0 0-1-16,0 0-3 0,0 0 0 16,0 0 1-16,0 0-1 0,0 0 3 0,0 0 7 15,0 0-1-15,0 0 2 0,0 0 3 0,0 0-4 16,0 0 5-16,0 0 2 0,0 0-1 0,0 0-2 15,0 0-1-15,0 0-1 0,0 0-1 0,0 0 2 16,0 0-3-16,0 0-4 0,0 0 2 16,0 0-3-16,0 0-2 0,0 0 2 0,0 0 2 15,0 0-2-15,0 0 1 0,0 0 2 0,0 0-1 16,0 0 3-16,0 0 2 0,0 0-3 0,0 0 0 16,0 0 2-16,0 0-3 0,0 0-1 15,0 0-1-15,0 0-5 0,0 0-8 0,0 0-3 16,0 0-9-16,-1 0-15 0,1 0-17 0,0 0-22 15,0 1-14-15,0 1-15 0,0 1-29 16,0 1-35-16,0 0-59 0,2-1-56 0,-1 0-84 16,-1-2-430-16</inkml:trace>
  <inkml:trace contextRef="#ctx0" brushRef="#br0" timeOffset="11051.78">4518 8559 2083 0,'0'0'192'0,"0"0"-37"0,0 0-9 16,0 0-18-16,0 0-22 0,0 0 2 0,0 0-20 15,0 0-32-15,0 0-16 0,0 0-24 16,0 0-16-16,0 0-1 0,0 0-3 0,-25 0-5 15,28 0-3-15,-1-1 3 0,4 1-2 0,0 0 4 16,6-1 7-16,1 1-4 0,1-1-3 0,2-2-6 16,0 2-11-16,-1-1-12 0,-1-1 1 0,-5 2-2 15,1 0-6-15,-5 1 5 0,0-1-1 16,-4 1 2-16,0 0 14 0,-1 0 14 0,0 0 9 16,0 0 10-16,-1 0 5 0,0 0-12 0,-5 0-8 15,2 0-9-15,-4 0-6 0,3 2 2 16,-3 1 7-16,-4 0 3 0,2 2 4 0,0-1 6 15,1 3 1-15,0-1 3 0,1 0 2 0,3-1 2 16,-2-1-5-16,6-1-3 0,-2 1-3 0,2-2-8 16,0-1 3-16,-1 1-2 0,2 0-4 15,0 0-1-15,0-1 1 0,0 0-1 0,0 2 2 16,0-2 3-16,0 1-2 0,2 0 2 0,-1 1 6 16,0 0 1-16,0-2 2 0,1 2 3 15,-1-1-4-15,1 0 0 0,0 1 1 0,0-2 0 16,-1 1-2-16,-1-1 4 0,1 1-1 0,1-1-5 15,-2-1 6-15,1 1-4 0,0-1-2 0,2 0 1 16,-2 0 5-16,3 0 3 0,-3 0 8 0,4 0 6 16,-1-2-3-16,2-1 2 0,-1-1 1 15,2-1-6-15,0-1 4 0,-1-1 0 0,3-1-2 16,-3 0 1-16,0-1 4 0,-1-1 3 16,-1-1 0-16,-3 1 6 0,2-2-4 0,-2 2 0 15,1-1 4-15,-2 2 1 0,0-1 1 0,-2 1 2 16,-3 2-1-16,1 0-4 0,-2 0 2 0,-1 1 0 15,0 2-6-15,-4-1-1 0,1 3-5 0,-4 0-7 16,2 0-2-16,-2 2-2 0,-1 3-6 16,-1 5-1-16,-1 3 1 0,-3 4-1 0,5 2 1 0,-3 4 3 15,3 3-5-15,2 3 3 0,3 4-1 16,2 3 0-16,4 1 0 0,3 0-1 0,1-1 0 16,0-2-2-16,6-1 5 0,4-1 2 0,4 0-2 15,1-2 0-15,5-2-2 0,-1-2-4 16,4-3 2-16,5-3 4 0,2 0-7 0,2-6 0 15,5 0-3-15,1-4-11 0,8-4-25 0,1-3-53 16,5-1-72-16,3-2-153 0,-13-3-318 0,-13 1-986 16</inkml:trace>
  <inkml:trace contextRef="#ctx0" brushRef="#br0" timeOffset="11585.16">5326 8599 2617 0,'0'0'87'0,"0"0"-36"16,0 0-40-16,0 0 0 0,0 0 17 0,0 0 14 16,0 0-4-16,0 0-10 0,0 0-8 0,18 141-5 15,-10-114-5-15,1 2 0 0,0 0 1 16,-1 2-5-16,0 0 3 0,0-1 1 0,-1-3-3 16,0-3 0-16,-3-5 1 0,0-5-3 0,-2-5 0 15,-2-2 5-15,0-3 0 0,0-3 8 0,0-1 19 16,0 0 12-16,0 0 5 0,-1-3-1 15,-3-3-15-15,-1-5-19 0,-2-2-3 0,-1-4-7 16,-1-2-7-16,2-5 3 0,-3-2-6 0,2-2-3 16,-1-1 6-16,0-4-6 0,4-1-5 0,1 0 3 15,4-3-5-15,-1 2 1 0,3 1 5 16,6 3-2-16,4 3-2 0,1-1 1 0,4 3 1 16,1 4-1-16,-1 1 6 0,-1 5 2 15,2 3-5-15,-5 5-1 0,3 1-1 0,-5 5-4 16,1 1 0-16,-3 1 0 0,1 1-1 0,0 6-1 0,-4 1 9 15,-1 1 1-15,0 3 3 0,-2 2 2 0,-2 4-2 16,-1 0 0-16,0 4 5 0,-8 1 1 16,-1 1-4-16,-3 2 1 0,0-4-1 0,-5-1-2 15,1-1 6-15,-1-4 0 0,0-4-1 0,-1 0-1 16,3-4 1-16,-3-1 1 0,5-2-1 16,2-2 3-16,3-1-5 0,3-1 0 0,1-1 3 15,3 0-4-15,1 0-8 0,0 0-6 0,0 0-9 16,4 0-7-16,1-1 10 0,4-1 5 15,2 1 6-15,2 0 9 0,7 1 0 0,3-1-1 16,2 1 5-16,2 0-2 0,-1 0-5 0,4 3-1 16,0 2 3-16,0 0-3 0,0 2 2 0,-1 0-8 15,-1 0-40-15,1 0-39 0,2 2-39 16,0 0-36-16,4-2-64 0,-12-3-207 0,-5-1-1111 0</inkml:trace>
  <inkml:trace contextRef="#ctx0" brushRef="#br0" timeOffset="12065.35">6143 8640 2454 0,'0'0'204'0,"0"0"-13"15,0 0-31-15,0 0-28 0,0 0-32 0,0 0-20 16,0 0-22-16,0 0-19 0,0 0-14 0,0 0-10 16,0 0-12-16,0 0 0 0,0 0 1 15,0 0-6-15,-103 47 8 0,103-33-1 0,0 2-7 16,4-1 4-16,6 0-1 0,1-1-3 0,3 1 0 15,-1-1 1-15,0-2-7 0,5-2 0 16,-1-2 6-16,1-2-7 0,5-1-1 0,-2-3 3 16,1-2-5-16,1 0 2 0,-4-2 8 0,1-5 5 15,-1 0-5-15,-4-1 3 0,0-1 0 16,-4-2-1-16,-2 1 10 0,0-4 1 0,-6 0-3 16,0-3 4-16,-1-3-3 0,-2 0-4 0,0-2-1 15,-4-3-1-15,-6 2-8 0,1-3-1 0,-1 0 0 16,-2-2-9-16,1-1-6 0,1 0-4 15,-2 1-26-15,2-1-9 0,0 1-13 0,-1-1-26 16,1 4-17-16,2 4-31 0,3 5-47 0,2 3-59 16,3 6-72-16,1 2-101 0,6 3-64 0,3 2-28 15,5 0 63-15,-1 0 270 0,1 1 185 0,1 3 0 16,0 0 0-16,-2 0 0 0,-2 1 87 16,1 0 213-16,1-1 40 0,-1 1 20 0,0-3 10 15,4 1-36-15,-2-3-44 0,3 0-50 0,2 0-59 16,3 0-34-16,3-3-37 0,3 0-27 0,0-2-18 15,0 2-25-15,-1-2-11 0,5 1-11 0,1 0-6 16,-1 1-7-16,3-1-1 0,-1 2-13 16,3 1-30-16,-4 0-48 0,1 0-69 0,-3 1-133 15,-9 0-302-15,-6 0-965 0</inkml:trace>
  <inkml:trace contextRef="#ctx0" brushRef="#br0" timeOffset="12265.94">6804 8275 2558 0,'0'0'164'0,"0"0"-23"16,0 0-56-16,0 0-16 0,0 0 1 0,0 0 10 15,0 0-8-15,0 0-12 0,0 0-13 0,-34 130-18 16,37-99-7-16,4 2-3 0,-3 2-7 16,4 0-3-16,-2 2 2 0,0 2-5 0,2 2-1 0,-4-2-1 15,4-1-16-15,0-4-23 0,-1-4-25 16,1-3-45-16,6-4-51 0,-3-3-84 0,-2-6-275 15,-3-6-1138-15</inkml:trace>
  <inkml:trace contextRef="#ctx0" brushRef="#br0" timeOffset="12782.1">7105 8659 2719 0,'0'0'60'15,"0"0"-25"-15,0 0-29 0,0 0 19 0,0 0 23 16,0 0 8-16,0 0 1 0,0 0-15 16,0 0-10-16,0 0-9 0,30 142 0 0,-27-114-3 15,-2 3-3-15,-1-2 1 0,0 3-9 0,0-2 3 16,0 0-6-16,0-1-3 0,0-1 0 0,0-4-3 16,1-3 2-16,1-2-3 0,3-4 1 15,-3-2-1-15,4-3-1 0,-2-1 5 0,1-4 1 16,-1-2 0-16,-1 0 0 0,2-3 5 0,-2 0-1 15,0 0 3-15,4-3 10 0,1-3-4 0,1-6-1 16,1-3 2-16,4-6-13 0,-1-3-3 16,5-2 0-16,1-2-6 0,1 0-3 0,-1-1 5 15,0-1-3-15,1-1-5 0,-4 0 6 0,3 2-3 16,1 1 2-16,-4 4 9 0,-1 2-4 0,-3 6-1 16,1 4 0-16,-6 2-4 0,0 4 5 15,-5 3 6-15,0 1 1 0,-2 2 1 0,0 0-7 16,0 0-2-16,-2 0-8 0,1 2 0 0,-3 4 1 15,-2 3-1-15,-4 3 3 0,0 6 8 0,-3 1 1 16,-3 2 0-16,3 1 2 0,-4-1-5 16,5-2-2-16,0 1 5 0,3-3-1 0,0 0-4 15,0 0 3-15,4 1 1 0,-2-2 0 0,6 0 5 16,1-1-1-16,0-2-6 0,3 0 1 16,5-2 0-16,4 0 1 0,5 1 5 0,1 0 4 15,6-3-2-15,5-2 0 0,3 0 3 0,5-2-7 16,-2-1-6-16,3-3-16 0,-4 0-29 0,3-1-38 15,-5 0-44-15,-1 0-62 0,0 0-153 0,-10-1-479 16,-4-2-782-16</inkml:trace>
  <inkml:trace contextRef="#ctx0" brushRef="#br0" timeOffset="13767.83">9027 8088 1360 0,'0'0'268'0,"0"0"31"0,0 0-40 15,0 0-37-15,0 0-37 0,0 0-67 0,0 0-56 16,0 0-43-16,0 0-14 0,0 0 32 0,0 0 23 15,0 0 13-15,-8 165 6 0,7-102-6 16,2 4-16-16,-1 2 0 0,0-2-6 16,0-2-16-16,2-2 3 0,2 1-11 0,0-2-5 0,1 0 1 15,-1 3 0-15,1 3 1 0,-1 0 4 16,-2-3 0-16,4-3-7 0,-2-7-8 0,2-4-4 16,1-5-6-16,1-3-3 0,0-4 3 0,-1-5-9 15,-2-7-15-15,3-4-23 0,-4-5-41 0,3-5-50 16,1-4-74-16,0-3-151 0,-3-4-579 15,-2 0-710-15</inkml:trace>
  <inkml:trace contextRef="#ctx0" brushRef="#br0" timeOffset="14134.03">9746 8679 2702 0,'0'0'75'0,"0"0"-11"0,0 0-23 0,0 0 3 16,0 0 20-16,0 0 6 0,0 0-3 0,0 0-9 15,0 0-18-15,-76 132-12 0,75-112-2 0,1 0-13 16,0 0-4-16,0-1 4 0,8 2-5 16,0-4-1-16,4-2 2 0,0 0-3 0,6-1-3 15,-1 1 6-15,5-1-5 0,0-1-4 0,1-3 1 16,-2-2-4-16,5-4 1 0,-3-3 4 15,-1 0 0-15,-1-1 0 0,1-6-3 0,-3-1 1 16,0-1-4-16,-3-1 0 0,-3-2 4 0,-3 1-2 16,-1-2 2-16,-6-2 5 0,-3 0-4 0,0-1-2 15,0-2 0-15,-10-1-7 0,-1 0-3 0,-3-1 3 16,-5 0-3-16,-3 0-8 0,-3 3 7 16,0 2-3-16,-2 0-1 0,0 4 5 0,1 2-14 15,-1 2-18-15,6 2-18 0,1 1-26 0,8 1-54 16,3 0-116-16,6 2-202 0,2 0-704 0</inkml:trace>
  <inkml:trace contextRef="#ctx0" brushRef="#br0" timeOffset="14515.47">10468 8528 2768 0,'0'0'129'16,"0"0"-37"-16,0 0 3 0,0 0-12 0,0 0-7 15,0 0-13-15,0 0-23 0,0 0-11 16,0 0-14-16,0 0-13 0,0 0-4 0,0 0 0 16,0 0-5-16,0 0 3 0,83-64 5 0,-58 71-3 15,3 4 2-15,2 3-1 0,1 1-1 0,-1 0 2 16,2 3 2-16,-5-1 2 0,-1 2-2 15,-2-1-4-15,-4 3-2 0,-1-1-2 0,-4 1-2 0,-1 0 6 16,-4-1-5-16,-1-1 0 0,-5-3 4 16,-2-2-3-16,-2-1 2 0,-2-2 7 0,-5 0-4 15,-4-1 3-15,-1 1 6 0,-4-4-2 0,0 1-1 16,-4-1 4-16,-3 0-6 0,0-2-3 0,1-2 1 16,0 1-14-16,-2-3-15 0,2-1-15 15,-1 0-26-15,1 0-30 0,3 0-46 0,2-2-67 16,5-4-112-16,5 1-230 0,3 2-1000 0</inkml:trace>
  <inkml:trace contextRef="#ctx0" brushRef="#br0" timeOffset="14717.69">11200 8358 2167 0,'0'0'242'0,"0"0"-61"15,0 0-43-15,0 0-35 0,0 0-21 0,0 0 5 16,0 0 4-16,0 0-2 0,-131 77-18 0,105-51-13 15,1 3-17-15,-1 1-11 0,3 1 3 0,6 1-10 16,1-2-2-16,5-1-1 0,2-3-7 16,4-1-7-16,4-1 2 0,1-1-5 0,6 1-6 15,3 1 6-15,3 3-5 0,3-2-11 0,2-1-14 16,4 0-39-16,2-4-66 0,2-2-92 0,-5-5-253 16,-8-5-1215-16</inkml:trace>
  <inkml:trace contextRef="#ctx0" brushRef="#br0" timeOffset="15182.12">11407 8904 2773 0,'0'0'127'0,"0"0"-25"0,0 0-37 0,0 0-11 16,0 0-2-16,0 0-14 0,0 0-8 15,0 0-7-15,0 0-14 0,0 0-5 0,97-128 0 16,-79 112-4-16,2 3-3 0,-2-1 5 0,2 0-2 15,-7 2-2-15,1 3 4 0,-4 3-2 0,-5 2-7 16,0 2 5-16,-4 2-9 0,-1 0-11 16,0 1-3-16,0 5 1 0,-5 4 6 0,3 4 12 15,-2 5 17-15,-2 3-7 0,-1 3 1 0,1 2 5 16,-1 2-11-16,3 1 4 0,-1 2 0 16,3 0-7-16,-1 3 4 0,1-1 6 0,-1 2 0 15,2 1-2-15,2 1 1 0,-1 1-3 0,0 0-1 16,3-2 6-16,-1-2 2 0,1-5-7 0,-1-2 3 15,-1-4-1-15,-1-3-9 0,0-3 12 0,0-4-4 16,0-4 3-16,0-3 9 0,0-2 15 0,-2-1 11 16,1-3 10-16,-3-1 7 0,-1 0-15 15,-5 0-6-15,0-4-2 0,-1-2-10 0,-2-2-1 16,1-2-2-16,-2-1-6 0,3 0-4 16,0-1 2-16,0-1-7 0,1 1-1 0,2-1 1 15,2 2-4-15,0-2 2 0,2 3 1 0,0 0-1 16,3-1-3-16,1 4 1 0,0-2-2 0,3-1-6 15,1-1-1-15,5 0-8 0,1-1-18 16,3-2-19-16,3 0-36 0,4 0-50 0,1-2-99 16,-4 3-240-16,-3 4-1244 0</inkml:trace>
  <inkml:trace contextRef="#ctx0" brushRef="#br0" timeOffset="15353.05">11946 8383 3080 0,'0'0'86'0,"0"0"23"0,0 0-3 16,0 0-7-16,0 0 0 0,0 0-24 0,0 0-14 16,-69-120-15-16,67 114-25 0,2 2-9 15,0 2-5-15,0 1-9 0,0 0-2 0,0 1-7 16,0 0-21-16,0 0-24 0,3 0-29 16,5 5-37-16,4 2-49 0,6 1-70 0,-4-2-204 0,-3-2-1254 15</inkml:trace>
  <inkml:trace contextRef="#ctx0" brushRef="#br0" timeOffset="15732.23">12186 8120 2937 0,'0'0'65'0,"0"0"-13"0,0 0-23 0,0 0-5 16,0 0 8-16,0 0 11 0,0 0 7 0,0 0-2 15,0 0-5-15,0 0-1 0,88 137-11 0,-55-105-9 16,3 0-1-16,4-2-12 0,1 0 0 0,4-4 2 16,0-1-4-16,0-1-4 0,2-4 0 15,-3 0-2-15,0-1-5 0,-2 1 3 16,-2-2-6-16,-4 0-12 0,1-3 4 0,-4 2-7 0,-1-2 0 16,1 1 3-16,-3-1-6 0,-3-1 1 0,-3-1 1 15,-5 1 6-15,-2 0 3 0,-6-1 3 16,-2-1 1-16,-6 1-3 0,-3 2 2 0,0 4 5 15,-7 2 6-15,-7 3 3 0,-5 3 9 0,-5 1 6 16,-8 4 2-16,-6 0 10 0,-4 0 2 0,-3 3-2 16,-5-1 2-16,0 2-4 0,-5-2-4 15,2 0-6-15,1-3-3 0,1 0-9 0,2-2-3 16,5-1 6-16,5-2-12 0,6-2-14 0,5-2-25 16,6-1-51-16,4-5-65 0,7-1-142 0,2-6-446 15,7-3-935-15</inkml:trace>
  <inkml:trace contextRef="#ctx0" brushRef="#br0" timeOffset="16098.76">14115 8890 1670 0,'0'0'318'0,"0"0"-39"0,0 0-70 0,0 0-37 15,0 0-25-15,0 0-27 0,0 0-33 16,0 0-22-16,0 0-20 0,0 0-12 0,0 0-1 15,0 0 1-15,0 0-9 0,127-33-2 0,-87 30-4 16,2-1-8-16,6 1 0 0,3 2-2 0,2-2-5 16,6 2 0-16,-3 0 0 0,2 1-6 0,-3 0-17 15,-2 0-19-15,-4 0-25 0,-4 0-29 16,-3 2-17-16,-5 5-37 0,-6-1-63 0,-6 2-136 16,-7-3-234-16,-7 0-944 0</inkml:trace>
  <inkml:trace contextRef="#ctx0" brushRef="#br0" timeOffset="16276.1">14173 9215 2444 0,'0'0'160'0,"0"0"-31"16,0 0-5-16,0 0 4 0,136-11-14 0,-89 6-35 15,9 0-28-15,3 0-22 0,4 0-13 0,1 0-6 16,3 2-11-16,-1-2-9 0,5 2-27 15,-1-2-58-15,-1 0-98 0,-18 3-232 0,-18 0-1181 16</inkml:trace>
  <inkml:trace contextRef="#ctx0" brushRef="#br0" timeOffset="16766.99">16945 8250 1767 0,'0'0'651'0,"0"0"-483"16,0 0 12-16,0 0-54 0,0 0-55 0,0 0-38 0,0 0-23 15,0 0-7-15,0 0 16 0,0 0 17 0,0 0 9 16,-4 139 5-16,4-81-6 0,0 5-9 16,0-2-11-16,1 0-4 0,-1-3-6 0,1 1-5 15,1 0 2-15,-1 0-4 0,0 1 2 0,1-1 1 16,0-2-5-16,0-4-1 0,2-5 0 16,2-6 1-16,-3-6-5 0,4-5 1 0,-3-2-15 15,3-5-25-15,-1-4-35 0,0-2-54 0,0-3-74 16,-2-5-157-16,2-3-452 0,-1-3-785 0</inkml:trace>
  <inkml:trace contextRef="#ctx0" brushRef="#br0" timeOffset="17116.25">17655 8860 2678 0,'0'0'63'0,"0"0"5"0,0 0-11 0,0 0 10 16,0 0 20-16,0 0 1 0,0 0-14 16,0 0-14-16,-120 101-21 0,110-85-15 0,5-1-7 15,0 1-5-15,2 0-6 0,3-1 3 0,0 0 1 16,1-1-8-16,6-1 2 0,1-1-1 0,6-1-6 16,-1 1 0-16,6-3 1 0,1-2-5 15,2-1 1-15,5-1 9 0,-2-2-11 0,5-2-2 16,-2-1-4-16,-4 0-12 0,1-2 3 0,-4-3 3 15,-3-2 1-15,-3-1 1 0,-5-1 9 16,0-1 2-16,-6-3 3 0,-1-1 10 0,-3-2-4 16,0 0-3-16,-6-2 0 0,-5-2-5 0,-2 1-3 15,-4 1 2-15,-2 0 0 0,0 2-6 0,-2 1-3 16,-1 0-1-16,2 2-19 0,-2 3-19 16,3 1-36-16,2 2-51 0,6 2-105 0,5 2-292 15,0 0-1025-15</inkml:trace>
  <inkml:trace contextRef="#ctx0" brushRef="#br0" timeOffset="17482.1">18363 8683 2722 0,'0'0'71'0,"0"0"10"16,0 0-1-16,0 0-4 0,0 0-8 0,0 0-13 15,0 0-20-15,0 0-19 0,0 0-10 0,0 0-4 16,0 0-1-16,0 0 0 0,0 0 4 16,145-58 0-16,-113 65-2 0,1 0 0 0,-1 5-4 15,-2 1-5-15,-1 2 5 0,-2 2-2 0,-5-1 1 16,-4 1 1-16,-3 1 0 0,-3-1-2 0,-4 1 1 15,-1 1-2-15,-4-1-9 0,-3-1 4 0,0 0-1 16,-11-3 4-16,0 1 7 0,-2-1 6 0,-5-3-1 16,-1-2 0-16,-2-2 3 0,-2-2-2 15,-5-1-4-15,0-1-4 0,-2 0-14 0,-2-1-15 16,0-1-22-16,1 0-36 0,-1-1-63 0,3 1-97 16,1-1-207-16,8 0-408 0,8 0-441 0</inkml:trace>
  <inkml:trace contextRef="#ctx0" brushRef="#br0" timeOffset="17716.97">18930 8608 2697 0,'0'0'143'16,"0"0"10"-16,0 0-42 0,0 0-35 15,0 0-13-15,0 0-19 0,0 0-19 0,0 0-1 16,0 0-9-16,0 0-6 0,0 0 6 0,0 0 2 15,0 0-2-15,-100 119-1 0,87-93-2 0,3 2-6 16,1 0-1-16,4-3 2 0,3 1-1 16,2-1-4-16,0 0 1 0,5 3-3 0,4-1-4 15,3 1-3-15,4 0-10 0,3-2-31 0,4-3-37 16,0-2-53-16,2-4-84 0,1-1-181 0,-5-7-598 16,-7-3-536-16</inkml:trace>
  <inkml:trace contextRef="#ctx0" brushRef="#br0" timeOffset="18166.12">19212 9036 2480 0,'0'0'126'0,"0"0"-28"16,0 0-35-16,0 0 5 0,0 0 5 0,0 0 5 16,0 0-12-16,0 0-23 0,0 0-23 0,132-93-9 15,-110 83-9-15,2 0-1 0,-2 0 6 16,2-2-4-16,-3 1-1 0,-2 1 1 0,-3-1-4 15,-4 3 1-15,-1 1 4 0,-6 2-1 0,-1 2-4 16,-3 1-1-16,-1 2-9 0,0 0-19 16,0 0-11-16,-1 2-3 0,-3 5 0 0,1 5 18 15,-5 3 21-15,3 5 4 0,-1 1 10 0,4 1 1 16,-2 3 2-16,1 2-1 0,2 0 4 0,1 0-3 16,0 2-6-16,0-1 6 0,0 2-5 15,0-2 0-15,4 1 5 0,1 1-4 0,-3 3 1 16,2-4-1-16,-1 0 1 0,-2-1-3 0,-1-3 2 15,0-2 1-15,0-2-4 0,-6-1 2 0,-2-4 5 16,-1-2 6-16,-2-1 3 0,-1-4 15 0,-3 1-3 16,1-6 4-16,-3-3 12 0,-1 0-6 15,0-1 1-15,-1-1-1 0,1-3-7 0,0-3-9 16,5 0 8-16,1-1-2 0,1-3-9 0,4 1 10 16,2-2-14-16,3 0-4 0,1 0 7 15,1-2-10-15,1 1-5 0,4 0-5 0,2-1-4 16,4-1-10-16,3 1-3 0,4 0-9 0,0 0-31 15,3 0-23-15,3 0-36 0,-1 1-52 0,4-1-52 16,-6 3-161-16,-8 4-1133 0</inkml:trace>
  <inkml:trace contextRef="#ctx0" brushRef="#br0" timeOffset="18310.64">19681 8671 2796 0,'0'0'80'0,"0"0"12"16,0 0 7-16,0 0 2 0,0 0-10 15,0 0-11-15,-31-120-20 0,30 109-18 0,1 3-21 16,0 4-15-16,0 1-11 0,0 2-22 0,0 1-42 16,1 0-58-16,4 0-65 0,0 4-92 0,4 0-297 15,-6 1-1042-15</inkml:trace>
  <inkml:trace contextRef="#ctx0" brushRef="#br0" timeOffset="18948.11">20138 8087 969 0,'0'0'348'0,"0"0"-177"15,0 0 31-15,0 0 8 0,0 0-23 0,0 0-6 16,0 0-11-16,0 0-20 0,0 0-28 0,0 0-19 16,0 0-20-16,0 0-14 0,0 0-6 0,0 0-7 15,-55-85-10-15,55 85-9 0,0 0-5 0,0 0-16 16,0 0-1-16,0 0-7 0,0 0-10 16,0 0-2-16,0 0-7 0,0 1-3 0,0 4 1 15,4 6 9-15,5 4 4 0,2 7 4 16,4 5 11-16,6 6-1 0,5 2 3 0,6 7 5 0,6 0-4 15,4 1-3-15,4 1 3 0,5-1-2 16,1-1-11-16,1-3 5 0,-1-4-3 0,-1-5-1 16,2-3 7-16,-4-5-2 0,-1-1-5 0,2-3 1 15,-7-3 0-15,2-2-3 0,-4-2 0 16,-4-3 3-16,0 0-6 0,-4 1 1 0,0-2 2 16,-4-3-4-16,-1 1 2 0,-7-2 3 0,-3 0-5 15,-7-1 0-15,-4 0 3 0,-2-1-1 16,-3-1-2-16,1 0 3 0,-3 0-4 0,0 0-3 15,0 0 4-15,0 2-5 0,0-1-8 0,0 1-1 16,-1 2 0-16,-3 2 2 0,-2 4 8 0,-4 3 6 16,-4 7-2-16,-6 2-1 0,-3 5 4 15,-6 7-5-15,-6 6 4 0,-5 3 2 0,-6 5-2 16,-5 8 4-16,-10 7 9 0,-10 5 4 0,-2 5 0 16,-8-1 1-16,1 2-8 0,-1-4-5 15,6-3 6-15,6-4-5 0,5-4-1 0,10-5 0 0,9-6 1 16,6-6-5-16,8-7 4 0,7-4 1 15,8-7-7-15,2-6 6 0,7-4 1 0,2-4-4 16,2-3 4-16,2-1-2 0,1-3-6 0,0 1-3 16,0-3-10-16,0 0-25 0,0 0-40 0,0-1-69 15,2 0-119-15,0 0-433 0,0 0-1010 0</inkml:trace>
  <inkml:trace contextRef="#ctx0" brushRef="#br0" timeOffset="24967.08">4791 11473 1475 0,'0'0'188'16,"0"0"-8"-16,0 0-52 0,0 0-18 0,0 0-9 16,0 0-4-16,0 0-8 0,0 0-10 15,0 0-15-15,0 0-10 0,0 0-5 0,0 0-8 16,-7 0-6-16,7 0-2 0,0 0-2 0,0 0-6 15,0 0-3-15,0 0-3 0,0 0-4 16,0 0 5-16,2 0 2 0,-2 0-3 0,0 0-1 16,0 0-6-16,1 0 3 0,-1 0-1 0,0 0 2 15,1 0-2-15,-1 0-8 0,0 0-3 0,0 0-3 16,0 0-2-16,0 0 3 0,0 0-3 0,0 0-2 16,0 0-1-16,0 0 4 0,0 0 0 15,0 0 2-15,0 0 2 0,0 0-5 0,3 0 5 16,-3 0-2-16,0 0 1 0,0 0 0 15,0 0 0-15,0 0-2 0,0 0 2 0,0 0 0 16,0 0-3-16,0 0-1 0,0 0-3 0,0 0 0 16,0 0-2-16,0 0 3 0,0 0-1 0,0 0-1 15,0 0 3-15,0 0 0 0,0 0 3 0,0 0 3 16,0 0-2-16,1 0 1 0,-1 0 2 16,1 0 2-16,1 0 4 0,4-3 7 0,-3 0 6 0,5-3-3 15,-2 0 2-15,3-2-5 0,-2 0-2 16,1-1-2-16,-2-2-1 0,1 0-2 0,0-1 1 15,-4 0 1-15,0-2-1 0,-1-1 2 0,0 0 2 16,-2-1 0-16,0 0 0 0,-2 1-1 16,-4 0-5-16,-2 1 0 0,-1 3 3 0,-5 0-1 15,-1 2-3-15,-1 2-3 0,-5 2-3 0,-3 3-4 16,-1 2 3-16,-5 6 2 0,-2 5-1 16,-7 9 1-16,-1 4-1 0,0 6 2 0,2 4 1 15,1 2 3-15,6-1-2 0,2-1-3 0,11 0 2 16,5-2-4-16,5 1 0 0,7-1 1 0,1 1-4 15,9-1 0-15,4-4 3 0,5 2 0 0,7-5 3 16,3-3 1-16,6-4-1 0,3-1 0 16,7-5-1-16,1-3 0 0,3-2-3 0,0-2-3 15,3-5-11-15,1 0-27 0,-1-1-43 0,4-5-50 16,-3-1-89-16,-1 0-164 0,-12 0-581 0,-16 2-535 16</inkml:trace>
  <inkml:trace contextRef="#ctx0" brushRef="#br0" timeOffset="25549.01">5416 11392 2358 0,'0'0'37'0,"0"0"-10"16,0 0 5-16,0 0 32 0,0 0 13 0,0 0-2 16,1 125-23-16,0-95-22 0,3 2-3 15,-2 3-5-15,4 2-7 0,-2-2 4 0,3 2-6 16,-3-1-5-16,2-3 2 0,-3 0-3 0,4-6-1 15,-4-3 2-15,2-6-1 0,-1-6 0 0,-4-3 2 16,0-4 3-16,1-2 5 0,-1-3 14 16,0 0 21-16,0 0 17 0,0 0 3 0,0-5-12 15,-1-5-23-15,-7 0-21 0,3-5-8 0,-4-1-4 16,-1-3-4-16,-3 0 1 0,-1-3-1 16,1 0-7-16,-2-3 4 0,0-2-5 0,4 0-5 15,0-3 4-15,2-2-4 0,4-2 1 0,3 1 3 16,2 3-1-16,7 2-2 0,4 5-1 0,1 2 4 15,5 4 0-15,-3 2 2 0,5 3 3 0,-1 3-2 16,3 2-1-16,-1 2 6 0,0 3 1 0,0 2-3 16,1 0 4-16,-1 0-8 0,0 6-1 15,-4-1 5-15,2 4 0 0,0-1-3 0,-5 0 2 16,3 3-2-16,-5 1-7 0,-2-1 8 0,-3 1-2 16,-1 1-5-16,-4 1 10 0,-1 1-4 15,-6 1 3-15,-3 1 5 0,-5-2-2 0,-3 3-2 16,-2-2-2-16,-2 0 3 0,-4-2-7 0,0-1 4 15,-1-2 1-15,2-2 0 0,-2-1 6 0,4-1 1 16,2-2 2-16,5-2-3 0,2 0 6 16,8-3-1-16,0 0-4 0,5 0-4 0,0 0-11 15,2 0-7-15,3 0 5 0,2 1 11 0,2 2 7 16,2 2 13-16,5 2 2 0,2 1-1 0,3 1 0 16,1 1-1-16,2 3-3 0,-1 0-7 15,0 1 1-15,-1 3-6 0,2 0 0 0,-2-1 3 16,0 1-5-16,1 2 1 0,0-1 0 0,0 0-3 15,0 1-11-15,2-3-26 0,0-3-44 16,-4-1-70-16,4-2-105 0,-7-5-213 0,-7 0-1117 0</inkml:trace>
  <inkml:trace contextRef="#ctx0" brushRef="#br0" timeOffset="25852.71">6191 11544 2409 0,'0'0'177'0,"0"0"10"0,0 0-34 0,0 0-31 16,0 0-32-16,0 0-29 0,0 0-24 0,0 0-19 16,0 0-9-16,0 0-6 0,0 0-3 15,0 0 2-15,0 0-2 0,0 0 0 0,-79 79-2 16,82-65 0-16,5 1-4 0,2 0 0 0,0 0 3 16,5-3-3-16,-1 0 3 0,0-1-1 15,3-2 0-15,0-3-5 0,0 1-6 0,1-1 1 16,0-3-4-16,-5-1 8 0,2-2 8 0,-2 0 0 15,-3 0 7-15,-2-4-1 0,-2 0 1 0,0-1 5 16,-4 0 5-16,-1-1 4 0,0-3 4 16,-1-2 1-16,0-2-10 0,-2-1-3 0,-5 0-4 15,0-1-3-15,-1-3-1 0,-2 2-8 0,-1 0-10 16,-4-1-16-16,3-2-20 0,0 3-26 0,0-1-40 16,-2 0-70-16,2 1-103 0,3 3-318 0,5 4-977 15</inkml:trace>
  <inkml:trace contextRef="#ctx0" brushRef="#br0" timeOffset="26049.35">6537 11387 2094 0,'0'0'128'0,"0"0"17"0,0 0 11 0,0 0-11 16,0 0-15-16,0 0-19 0,0 0-26 0,124-40-26 15,-94 30-14-15,2 2-23 0,8 0-12 0,2-3-6 16,6 2-1-16,-5 1-3 0,-1 2-11 15,-1 1-13-15,-5 4-34 0,-3 1-55 0,-3 1-59 16,-3 0-87-16,-4 5-95 0,-5-1-382 0,-8-2-674 0</inkml:trace>
  <inkml:trace contextRef="#ctx0" brushRef="#br0" timeOffset="26235.02">6888 11298 2232 0,'0'0'211'0,"0"0"-24"0,0 0-57 15,0 0-40-15,0 0-27 0,0 0-14 0,0 0 4 16,0 0 1-16,0 0 3 0,0 0-4 0,-23 135-17 16,31-104-6-16,0 3-9 0,-1 4-6 0,1 1-1 15,1 3-4-15,3 1-2 0,-2 1-2 16,3-2-3-16,2-1-6 0,-2-2-13 0,5-6-25 16,-1-5-46-16,-1-5-68 0,3-5-127 0,-3-6-349 15,-8-5-1007-15</inkml:trace>
  <inkml:trace contextRef="#ctx0" brushRef="#br0" timeOffset="26738.55">7333 11616 1672 0,'0'0'753'0,"0"0"-609"16,0 0-71-16,0 0-38 0,0 0-7 15,0 0 9-15,0 0 11 0,0 0 0 16,0 0-9-16,0 0-9 0,0 0-12 0,26 129-8 0,-21-102 0 15,3 1 1-15,-1 4 3 0,-3 2 5 16,-1 1-1-16,3 0-3 0,-3-4-3 0,3-5-1 16,-3-6-4-16,5-4 0 0,-4-2 0 0,2-2-4 15,-3-4 0-15,2-1 2 0,-3-4 1 0,-1-1 0 16,1-2 13-16,-1 0 10 0,-1 0 11 16,4 0 15-16,-4-1-9 0,0-3-10 0,0-5-14 15,0-2-14-15,0-2-5 0,2-2-3 0,0-2-2 16,1-2-5-16,4-2-2 0,1-2-5 15,3-3-9-15,0 0 0 0,6-3-4 0,-2 0-3 16,6-3 0-16,-1 1-1 0,3 1 1 0,0 1 2 16,-2 1 9-16,-3 1 6 0,-1 4 6 15,-2 4 6-15,-3 3 0 0,-4 4 5 0,-5 3 3 16,-2 3 7-16,-1 4 0 0,0 1-5 0,-1 1-2 16,-6 0-8-16,2 0 2 0,-5 4 2 0,-1 4 0 15,-5 3 5-15,3 4 1 0,-5 1-2 16,6 2 6-16,-1 1 1 0,-2 0-4 0,6 0 2 0,3-2-2 15,0-1-5-15,7 1 1 0,-1-1 2 16,8 1 1-16,3-2 1 0,1 1 3 0,7-3-2 16,4 0 2-16,4-2 0 0,4 0-1 0,7 2-7 15,4-3 3-15,7-1-3 0,0 0-1 0,3-1-3 16,-2-1-21-16,-5 1-33 0,-4-1-46 16,-2-1-59-16,-6 1-113 0,-8-2-335 0,-11-3-1021 0</inkml:trace>
  <inkml:trace contextRef="#ctx0" brushRef="#br0" timeOffset="27582.17">9259 10972 1063 0,'0'0'287'0,"0"0"-37"0,0 0 26 16,0 0-25-16,0 0-45 0,0 0-36 0,0 0-55 15,0 0-64-15,0 0-28 0,0 0-4 0,0 0 19 16,0 0 34-16,0 0 22 0,-8 132-5 0,11-70-9 16,5 6-6-16,0 1-15 0,-2-2-5 0,0-1-7 15,4-4-10-15,-3 0-4 0,-2 1 1 16,2 5 5-16,-5 3-8 0,0-1 1 0,4-6-11 15,-4-4-11-15,0-7-2 0,5-6-3 0,-5-6-3 16,4-4 5-16,-3-3-4 0,4-7-2 16,-3-1 1-16,2-5-7 0,-2-2-8 0,2-4-23 15,-1-2-36-15,3-3-55 0,-1-2-61 0,-1-4-98 16,1-1-296-16,-4-2-1073 0</inkml:trace>
  <inkml:trace contextRef="#ctx0" brushRef="#br0" timeOffset="29199.17">10058 11453 2032 0,'0'0'183'0,"0"0"43"0,0 0 18 0,0 0-46 16,0 0-39-16,0 0-43 0,0 0-45 0,0 0-32 15,0 0-23-15,0 0-15 0,0 0 4 0,0 0 7 16,0 0 5-16,0 0 2 0,-76 112-1 15,76-69-8-15,0-3-1 0,5 1 0 0,3-4-7 0,1-2 3 16,0-3-1-16,0-2-3 0,1-3 2 16,-1-3-6-16,0-2-15 0,0-3-34 0,0 0-57 15,-2 0-71-15,2-5-116 0,-1-2-335 0,-5-4-1001 0</inkml:trace>
  <inkml:trace contextRef="#ctx0" brushRef="#br0" timeOffset="29704.12">10862 11478 1789 0,'0'0'170'0,"0"0"11"0,0 0-10 0,0 0-26 15,0 0-15-15,0 0-17 0,0 0-29 16,0 0-23-16,0 0-16 0,0 0-9 0,0 0-10 16,0 0-1-16,128-102-5 0,-106 101-5 0,-1 1 0 15,-1 1-3-15,1 6-3 0,-2 2-3 16,0 1-1-16,-2 3-3 0,-1 2-1 0,0 1 1 16,-1 0-4-16,-1 0 0 0,-1 2 1 0,-4 0-2 15,-1-1 1-15,-5 2 2 0,-3-2 1 0,0 0 1 16,-8 0 4-16,-2-1 3 0,-4-2-1 15,-1-1 7-15,-1-2-4 0,-2 0 0 0,-3-2 0 16,-1-1-4-16,-2-1-4 0,-2-1 1 0,-1-2-7 16,-1 0-11-16,1-2-7 0,-1-2-17 0,3 0-23 15,2-1-28-15,2 1-45 0,6-1-61 16,5-3-99-16,5 1-214 0,3 0-994 0</inkml:trace>
  <inkml:trace contextRef="#ctx0" brushRef="#br0" timeOffset="29916.2">11365 11346 1554 0,'0'0'453'0,"0"0"-177"16,0 0-11-16,0 0-69 0,0 0-54 0,0 0-34 15,0 0-38-15,0 0-18 0,0 0-8 0,0 0-2 16,0 0 1-16,-120 58-1 0,97-36-2 16,1 0-9-16,2 1-7 0,2-1-5 0,5 1-10 15,4-1 1-15,4 2-3 0,4-1-5 0,1 2 2 16,1-2-3-16,6 2-4 0,3 0-5 15,8 3 5-15,1 1-20 0,5 3-28 0,4-3-51 16,-1-2-96-16,2-3-143 0,-7-8-373 0,-7-6-925 0</inkml:trace>
  <inkml:trace contextRef="#ctx0" brushRef="#br0" timeOffset="30332.33">11690 11836 2383 0,'0'0'150'15,"0"0"-15"-15,0 0-21 0,0 0-13 0,0 0-15 16,0 0-22-16,0 0-20 0,0 0-19 16,0 0-17-16,0 0-10 0,0 0-2 0,0 0 1 15,47-128 0-15,-30 112 3 0,2 1-1 0,-2-1-3 16,-2 2 0-16,1 3-1 0,-3 1-3 0,-2 5 0 16,-6 2-10-16,0 3-17 0,-4 0-13 15,0 4-3-15,1 5 8 0,-2 5 21 0,1 3 19 16,-1 5 8-16,2 2 5 0,-2 0 6 0,2 4-1 15,-1 1 4-15,-1 2-3 0,0 1-1 0,0 1-4 16,0-3 1-16,0 2 1 0,0 1-4 16,0 0 1-16,-4 3-2 0,-2 0 0 0,1-3 0 15,-5-1 4-15,0-3-3 0,-1-1-3 0,-3-4 5 16,1-1-5-16,0-5 4 0,-1-1 5 16,2-5 1-16,-1-4 8 0,3-2 7 0,-1-4 7 15,0-1 1-15,1-1 2 0,-2-1-4 0,2-4-6 16,-1 0 1-16,2-3-6 0,1-1-1 0,1-3-2 15,2-2-3-15,1 0-6 0,3 0-4 0,-1-3-8 16,2 1-7-16,0-1-3 0,3 1-5 16,2-1-7-16,1-1-15 0,4 1-23 0,4-1-35 15,1-2-39-15,2 0-58 0,4-3-112 0,-6 7-291 16,-2 6-1019-16</inkml:trace>
  <inkml:trace contextRef="#ctx0" brushRef="#br0" timeOffset="30498.82">12140 11467 2790 0,'0'0'106'0,"0"0"8"0,0 0 1 16,0 0-8-16,0 0-18 0,0 0-18 0,-116-127-16 15,106 115-18-15,3 5-14 0,3 1-10 0,3 2-11 16,-1 3-8-16,2 1-7 0,0 0-28 0,0 0-37 16,3 0-38-16,1 6-52 0,4 3-61 15,4 2-132-15,-4-1-458 0,-1-3-771 0</inkml:trace>
  <inkml:trace contextRef="#ctx0" brushRef="#br0" timeOffset="30885.6">12379 11282 2201 0,'0'0'143'0,"0"0"26"0,0 0 2 15,0 0-26-15,0 0-22 0,0 0-42 16,0 0-40-16,0 0-26 0,0 0-13 0,0 0-3 15,0 0 5-15,0 0 3 0,0 0 2 0,0 0 2 16,72 43-2-16,-53-32-3 0,1 1 3 16,-2 0-5-16,2-2-1 0,-1 2 1 0,1-4 0 15,0 3-2-15,0-1 2 0,1 1 1 0,1-1-7 16,0 1 7-16,2 1-4 0,-2 1-1 0,1 1 1 16,0 0-6-16,-1 0 5 0,-2 2 0 15,-2 0 0-15,-1-1 3 0,-3 1-6 0,0 2 1 16,-3 2-1-16,-1-1-1 0,-2 2 2 0,-2-1-2 15,1 2-1-15,-5 2 1 0,1-1 2 0,-2 3 1 16,-1 2 4-16,3 3 0 0,-10 1 0 0,0-1 2 16,-3 1 2-16,-4-1 4 0,2 0 0 15,-3-1 3-15,-1 0-2 0,-3-1 2 0,-1-2 2 16,-2-1-2-16,-2-2 1 0,1-2-7 0,1-3 0 16,-2 0-2-16,3-3-3 0,4-2 3 0,-1-2-4 15,6-2-3-15,2-4-13 0,5 0-35 0,2-3-49 16,3-2-58-16,3-1-85 0,1 0-219 15,2 0-1155-15</inkml:trace>
  <inkml:trace contextRef="#ctx0" brushRef="#br0" timeOffset="31131.96">13557 11775 2630 0,'0'0'136'0,"0"0"14"0,0 0-15 16,0 0-10-16,0 0-11 0,0 0-25 0,0 0-27 16,0 0-26-16,0 0-16 0,0 0-13 0,0 0-7 15,0 0-1-15,0 0 1 0,0 0-3 16,143-74 2-16,-98 67-2 0,6 2-7 0,1-1-10 16,2 1-17-16,1 2-24 0,-3-1-26 0,-4 4-25 15,-4 0-20-15,-4 0-26 0,-3 0-30 16,-6 1-86-16,-10 3-239 0,-10-2-1028 0</inkml:trace>
  <inkml:trace contextRef="#ctx0" brushRef="#br0" timeOffset="31293.34">13440 12030 2558 0,'0'0'167'0,"0"0"-35"15,0 0-24-15,0 0-8 0,0 0-5 16,0 0-12-16,0 0-26 0,0 0-26 0,0 0-13 15,161-41-9-15,-104 31-9 0,8-1-16 0,-2 1-35 16,5-1-60-16,-4-1-96 0,-14 4-249 0,-19 2-1221 16</inkml:trace>
  <inkml:trace contextRef="#ctx0" brushRef="#br0" timeOffset="32865.15">15828 11747 1824 0,'0'0'186'0,"0"0"8"15,0 0-46-15,0 0-45 0,0 0-34 0,0 0-30 16,0 0-17-16,0 0-3 0,0 0 2 0,0 0 7 16,0 0 6-16,0 0 1 0,0 0-1 15,80 38-1-15,-59-33-1 0,7-2-4 0,-2 0-3 16,3-2-5-16,1 0-4 0,1-1-1 0,0-1-7 15,0-4 3-15,-2-1-4 0,0 0-1 0,-2-1 2 16,-5-1-3-16,-2 0 4 0,-5-2 5 16,-1 1 2-16,-6 1 2 0,-3-1 6 0,-4 0-1 15,-1 0-4-15,-1-2-2 0,-7 2-8 0,-2-1-6 16,-2 3-4-16,-7-1-5 0,-2 3-4 0,-2 2 0 16,-6 1 2-16,-3 2-1 0,-5 2 7 0,-2 5 6 15,-1 4 0-15,-2 3 4 0,1 2 4 16,5 3 1-16,0-1 1 0,8 1 5 0,7 0-6 15,7 0-4-15,5 1-2 0,6 0-7 0,3 0 4 16,5 1 4-16,11 0 3 0,3 0 2 16,5-2 4-16,7-2 0 0,5-1-6 0,5-2 4 15,1-2-4-15,7-3-3 0,-3-4 1 0,4-2-8 16,-1 0-8-16,0-1-19 0,-5 2-35 0,4-2-38 16,-4 0-25-16,3 0-47 0,-3-2-62 15,3 0-156-15,-13 0-465 0,-12-2-486 0</inkml:trace>
  <inkml:trace contextRef="#ctx0" brushRef="#br0" timeOffset="33232.06">17048 11696 1733 0,'0'0'256'0,"0"0"12"16,0 0-39-16,0 0-41 0,0 0-25 0,0 0-41 16,0 0-39-16,0 0-35 0,0 0-26 0,0 0-12 15,0 0-10-15,0 0 2 0,0 0-3 16,0 0 1-16,-106 18 2 0,90 0 2 0,-2 3-4 15,1 0 1-15,-1 1 1 0,-1 1-10 0,-1-1 3 16,0 2-17-16,2-2-24 0,2-2-19 16,-2-4-19-16,6-3-10 0,-4-2 1 0,4-3 12 15,1-4-1-15,-2-2 6 0,0-2 2 0,1-1 3 16,2-1 13-16,5-5 17 0,-2-3 16 0,4-3 8 16,-1-2 16-16,2-1 10 0,2-2 11 0,0 0 14 15,0 1 6-15,2 1 11 0,3 2 14 16,-3 1 17-16,4 2 8 0,-2 2 5 0,4 1-3 15,1 2-16-15,1 0-6 0,0 3-10 0,2 0-7 16,0 5-3-16,3-2-5 0,1 0-8 16,4 4-7-16,0 3-5 0,6 4-11 0,0 0-5 15,4 2 0-15,3 1-5 0,1 2-2 0,-1-2-1 16,0 1-3-16,2 1-17 0,-2-3-37 0,0 3-58 16,-5-1-77-16,-1-1-80 0,-6-3-138 15,-9-4-1171-15</inkml:trace>
  <inkml:trace contextRef="#ctx0" brushRef="#br0" timeOffset="34184.61">17542 11521 1337 0,'0'0'303'0,"0"0"-72"0,0 0 28 15,0 0-25-15,0 0-31 0,0 0-22 0,0 0-39 16,0 0-52-16,0 0-60 0,0 0-34 0,0 0-17 16,0 0 16-16,0 0 22 0,-31 17 10 0,32 20 6 15,3 4-3-15,5 8-4 0,0 0-5 16,2 2-4-16,-1-1-5 0,0 0-4 0,4-3-1 0,-4 1-7 15,0-1 2-15,1-1 1 0,-2-1-1 16,-1 3 2-16,4-6-2 0,-4-2 1 0,0-8-2 16,0-6 1-16,-3-7 1 0,1-6-1 0,-4-3 0 15,-1-5 1-15,-1-1 1 0,1-2 5 16,-1-2 10-16,0 0 9 0,0 0 2 0,0-1 0 16,-1-4-7-16,-2-3-10 0,-3-2 0 0,2-3-5 15,-4-2-4-15,2-2 0 0,0-4-2 0,-1 2-2 16,2-3-4-16,-2-1 2 0,2-2-3 15,1-3-1-15,4-2-1 0,0-1-3 0,0-1-4 16,7 1 0-16,2 1 1 0,2 3-1 0,2 3 3 16,2 2 1-16,1 4-3 0,2 3 6 15,-2 2-2-15,2 2 3 0,2 4 1 0,-1 2 1 16,0 3-2-16,-2 2-5 0,-1 0 1 0,-1 1-7 16,-2 5 1-16,-2 3-1 0,0 1 0 15,-3 3 1-15,-3 0 1 0,-1 0 0 0,-3 2 4 16,-1 0 2-16,-1 2 1 0,-8 1 3 0,-3-1-3 15,-4 0-1-15,-1 1-11 0,-3-1-11 0,-3-2-12 16,1-2-17-16,1-2-13 0,-1-4-26 0,1-1-52 16,2-3-85-16,4-2-201 0,6 0-1057 0</inkml:trace>
  <inkml:trace contextRef="#ctx0" brushRef="#br0" timeOffset="34432.04">18402 11473 2123 0,'0'0'136'0,"0"0"-38"0,0 0 1 15,0 0 8-15,0 0 4 0,0 0 5 16,0 0-12-16,-113 123-13 0,93-86-15 0,3 8-13 16,0 6-7-16,5 6-9 0,0 4-7 0,4 4-6 15,3 5-4-15,6 1-3 0,-1 0-6 0,8-6-1 16,7-3-9-16,1-5-1 0,8-5-1 15,1-2-5-15,3-3 1 0,-2-4-3 0,2-2-6 0,0-4-10 16,0-8-12-16,0-4-38 16,1-6-40-16,1-5-51 0,0-5-99 0,-4-4-194 0,-11-3-1178 15</inkml:trace>
  <inkml:trace contextRef="#ctx0" brushRef="#br0" timeOffset="34865.42">18949 11525 1367 0,'0'0'693'0,"0"0"-545"16,0 0 20-16,0 0-6 0,0 0-22 0,0 0-17 15,0 0-30-15,31-127-25 0,-14 114-23 0,1-2-19 16,3 2-11-16,0 0-4 0,0 3-5 0,1 2 0 15,-1 3 1-15,-3 0-9 0,0 4-2 0,-2 1-2 16,-2 0-7-16,-2 4-3 0,-2 5-2 16,-4 3-1-16,-1 3 1 0,-2 2 8 0,-3 3 3 15,0 0 1-15,-5 4 8 0,-4 0-2 0,-2-1 4 16,-2-2 1-16,1 0 1 0,-2-3-2 16,2-3 1-16,-3-1 1 0,2-1-1 0,-1-1 5 15,1-3-1-15,2-1-1 0,-2-1-1 0,3-2 1 16,-1 0-1-16,2 0-2 0,3-2 1 0,2 1-6 15,2-3-2-15,2-1 2 0,0 1 0 16,0-1-4-16,1 1 7 0,4 0 4 0,3 0 2 16,5-1 9-16,4 2-1 0,6-2-7 0,5 1-5 15,1-1-4-15,4-1-4 0,6-2-4 0,-1 1-5 16,4-1-25-16,0-1-29 0,-4-1-23 16,1 1-26-16,-4-2-25 0,-3-1-29 0,-1 1-42 15,-1-4-128-15,-9 3-246 0,-5 3-762 0</inkml:trace>
  <inkml:trace contextRef="#ctx0" brushRef="#br0" timeOffset="35066.17">19594 11417 188 0,'0'0'385'0,"0"0"0"0,0 0-40 0,0 0-31 15,0 0-40-15,0 0-41 0,0 0-52 0,0 0-43 16,0 0-35-16,0 0-28 0,0 0-21 16,0 0-13-16,0 0-7 0,-30-119-6 0,51 113 1 15,4 1-1-15,5 0-6 0,0 2-3 0,3 0-8 16,5 3-6-16,1 0-1 0,3 0-1 0,0 0-4 15,5 5-1-15,-1 1 0 0,1-1-7 0,-6 0-7 16,-5 1-18-16,-6 1-34 0,-5 0-43 16,-7 1-40-16,-4 0-71 0,-5 0-118 0,-4-1-139 15,-3-1-200-15,-2-3-106 0</inkml:trace>
  <inkml:trace contextRef="#ctx0" brushRef="#br0" timeOffset="35229.15">19858 11379 788 0,'0'0'319'0,"0"0"-21"0,0 0-27 0,0 0-3 15,0 0-35-15,0 0-34 0,0 0-46 0,0 0-42 16,0 0-31-16,0 0-22 0,0 0-13 16,0 0-12-16,-117 90-8 0,113-74-9 0,2-1-3 15,-1 3-3-15,2 1-4 0,1 0 1 0,0 2-6 16,0 0-18-16,0-1-40 0,2 0-56 0,5 0-76 16,0-3-109-16,4-3-168 0,-3-5-492 0,-2-3 122 15</inkml:trace>
  <inkml:trace contextRef="#ctx0" brushRef="#br0" timeOffset="35432.2">20010 11479 1214 0,'0'0'366'0,"0"0"24"0,0 0-51 16,0 0-42-16,0 0-57 0,0 0-67 0,0 0-63 16,0 0-53-16,0 0-38 0,0 0-14 15,0 0-2-15,0 0-1 0,0 0 4 0,0 0 4 16,-24 35-6-16,23-14 3 0,1 0-2 0,0 2-2 15,0 1-1-15,6-2-9 0,0 3-30 0,4-2-56 16,0 0-70-16,3-2-121 0,-2-7-274 16,-5-5-1046-16</inkml:trace>
  <inkml:trace contextRef="#ctx0" brushRef="#br0" timeOffset="35983.07">20290 11589 1838 0,'0'0'189'16,"0"0"23"-16,0 0-2 0,0 0-14 0,0 0-20 0,0 0-34 16,0 0-40-16,0 0-33 0,0 0-29 15,0 0-17-15,0 0-8 0,0 0-8 0,0 0-3 16,0 0-1-16,30-113-2 0,-23 112-4 0,0-1-3 16,1 2-4-16,1 0-3 0,0 2 0 0,1 2-3 15,0 2 3-15,0 1 3 0,1-1 3 16,0 5 7-16,-1-2-4 0,-1 1 1 0,2-1-2 15,-2 0 0-15,-2-1 1 0,2-1 1 0,-3 1 0 16,2-1-4-16,-4 0 2 0,3-1 1 16,-1 2 4-16,-1-1 0 0,0-1 1 0,0-2 2 15,1 0-5-15,-2 1 5 0,2-3 1 0,-2 2-4 16,-3-3 4-16,1 0-2 0,-2 0 5 0,2-1 7 16,-2 0 8-16,0 0 9 0,0 0 2 0,0-2-2 15,0-3-6-15,0-1-4 0,0-1-8 16,0-2-2-16,0-2-3 0,-2-3-4 0,0-1 2 15,1-1-2-15,-2-1-1 0,-2-2 0 0,3-1-2 16,0-1 1-16,-2-2 3 0,1 0-2 16,2-3-1-16,-3-1 1 0,3-1-3 0,-2-1-2 15,1 1 5-15,2 4-4 0,-2 3 1 0,0 5 6 16,1 3-5-16,-1 4 2 0,0 1 2 0,1 5-3 16,1 0 2-16,0 2-4 0,0 1-3 0,0 0-10 15,0 0-7-15,0 0-4 0,0 4 0 16,0 2 11-16,0 4 6 0,0 1 4 0,0 3 2 15,1 3-3-15,3 1 2 0,0 0 3 0,-2 0 3 16,2 0-1-16,1-3-3 0,-3-1 2 0,2-1-3 16,-1-2 2-16,0-2 2 0,1-1-3 15,-1-2 3-15,-1 3-3 0,0-2-1 0,2 0-5 16,-1 1-27-16,-1 0-35 0,1-1-44 0,1 0-42 16,-2-2-63-16,0-1-169 0,2-2-1059 0</inkml:trace>
  <inkml:trace contextRef="#ctx0" brushRef="#br0" timeOffset="36599.05">20442 11211 389 0,'0'0'351'0,"0"0"-21"16,0 0-5-16,0 0-26 0,0 0-24 0,0 0-46 16,0 0-44-16,0 0-35 0,0 0-34 0,0 0-36 15,0 0-28-15,0 0-26 0,0 0-19 16,0 0-3-16,-11-15 2 0,11 24 3 0,0 3 11 15,4 4 9-15,4 1 8 0,2 2 4 0,6 5 1 16,3-1-5-16,6 1-4 0,2-1-3 0,2-2-5 16,2-2-5-16,-1 1-4 0,1-4-3 15,-1 0-8-15,-3-2 1 0,0 0-9 0,-5 0-21 16,-1-3-25-16,-1 0-54 0,-6-1-69 0,-1-1-112 16,-7-3-302-16,-1-3-993 0</inkml:trace>
  <inkml:trace contextRef="#ctx0" brushRef="#br0" timeOffset="36902.06">20624 10896 2359 0,'0'0'181'16,"0"0"2"-16,0 0-35 0,0 0-34 15,0 0-36-15,0 0-19 0,0 0-23 0,0 0-23 16,0 0-15-16,0 0-5 0,0 0 1 0,-106-126-5 16,87 119 13-16,1 0-2 0,0 3 0 0,6-1 11 15,3 1-6-15,2 0 1 0,4 2 1 16,2 0-3-16,1 0-12 0,0-1-11 0,7-1-9 16,3 0-5-16,4-2 10 0,5 0 4 0,3-2 6 15,-1 2-4-15,4-1-7 0,-2 2-13 16,-1 1-20-16,-4 3-12 0,-3 1-18 0,-1 3-26 15,-3 4-38-15,-3 4-57 0,-3 5-144 0,-4-3-293 0,-1-3-632 16</inkml:trace>
  <inkml:trace contextRef="#ctx0" brushRef="#br0" timeOffset="37383.14">19001 11928 1254 0,'0'0'186'0,"0"0"0"16,0 0-27-16,0 0 5 0,0 0-6 16,0 0-23-16,0 0-14 0,0 0-43 0,0 0-30 15,0 0 4-15,0 0 21 0,0 0 14 0,0 0 28 16,25 77 1-16,19-71-14 0,13-2-15 0,14 1-37 15,10 0-12-15,12-1-6 0,11 0-1 16,8 3-4-16,6-3-7 0,1 2-8 0,2-2-5 16,-1-2-2-16,-7 0 1 0,-4-2 0 0,-7 0-4 15,-9-2-1-15,-6-3-1 0,-3 0 2 0,-9 1 0 16,2-1 1-16,-9 1-2 0,-9 0-3 16,-7 2-2-16,-15 1-5 0,-15 0-8 0,-9 1-23 15,-9 0-53-15,-4 0-49 0,-10 7-77 0,-2-4-202 16,4 3-1150-16</inkml:trace>
  <inkml:trace contextRef="#ctx0" brushRef="#br0" timeOffset="37848.76">19746 12664 2250 0,'0'0'65'0,"0"0"-6"0,0 0 17 16,0 0 21-16,0 0 12 0,0 0 5 0,0 0-18 15,0 0-21-15,0 0-31 0,0 0-23 0,0 0-12 16,0 0 1-16,0 0-6 0,0 0 2 16,40-86 2-16,-18 84-8 0,2 2 7 0,2 0-1 15,2 0-2-15,1 4 3 0,1 2-2 0,0 1-2 16,-1 1-2-16,-3 0-1 0,0 2-2 0,-3 0 0 15,-3 0 0-15,-2 1-1 0,-6-2-2 16,-1 1-5-16,-3 1-1 0,-2-1-8 0,-2 1-1 16,-3 1 5-16,-1 1 2 0,0-2 4 0,-9 1 10 15,-2 0-1-15,-3 1 0 0,-4 1 11 0,-3 2-8 16,-4-2-1-16,0 0 2 0,-1 0-7 16,0-2 4-16,-2 2 2 0,2-2-1 0,-1 1-2 15,5-1 3-15,3-2-1 0,0 0-2 0,8-4 6 16,3 1-6-16,4-3 2 0,3 0 3 0,1-1 5 15,0 0 13-15,5 0 15 0,4 0 13 0,6-1 0 16,5-1-1-16,5-1-11 0,5 0-13 0,1 0-12 16,5 0-5-16,4 0-6 0,-1 1-1 15,0-2 1-15,1-1-10 0,0 0-13 0,-4-3-21 16,-1 2-35-16,1-3-44 0,-4 0-56 0,-2-1-110 16,-7 1-284-16,-10 2-1026 0</inkml:trace>
  <inkml:trace contextRef="#ctx0" brushRef="#br0" timeOffset="38432.33">20391 12319 2078 0,'0'0'173'0,"0"0"19"15,0 0-6-15,0 0-16 0,0 0-26 16,0 0-35-16,0 0-35 0,0 0-29 0,0 0-30 15,0 0-13-15,0 0-8 0,0 0-9 0,0 0-1 16,0 0 4-16,-10-17 4 0,10 29 7 16,2 3 3-16,1 1 0 0,0 4 0 0,-1 0-1 15,0 0 3-15,0-1-6 0,-1 1 4 0,-1 0-2 16,0 2 2-16,-3-1-1 0,0 1 0 0,-3-3 0 16,3-2-4-16,0-4 4 0,1-6 0 0,-1 0-3 15,1-3 8-15,2-3 0 0,0-1 4 16,0 0 10-16,0 0 5 0,0 0 2 0,0-1 0 15,0-4-7-15,5-1-11 0,0-1-1 0,4-4-3 16,1 1-5-16,2-3 2 0,2-1-4 16,3-1-5-16,2-1 1 0,6 0-2 0,1-1 2 15,5 1 3-15,0-2 2 0,1 0 0 0,1 1-2 16,-2-2-1-16,0 3-3 0,-1 0 2 16,-1 0-1-16,-2 2 0 0,-5 2 1 0,-3 2 2 15,-2 2 2-15,-7 2-1 0,-7 2 5 0,1 1-3 0,-6 2-5 16,2 1-8-16,-3 0-13 0,-2 0-5 15,-4 0 2-15,-5 3 8 0,-2 1 9 16,-3 1 9-16,-2 2 3 0,0 1 0 0,3 0 2 16,1 0-1-16,5 0 1 0,1 0 1 0,3 1 2 0,3-2-1 15,1 1-1-15,4 1 3 0,0 2 1 16,4 0 4-16,3 1 5 0,4 1 4 0,4 0 4 16,4 0-3-16,3 1 3 0,5-3-1 15,1 0-6-15,4 1 3 0,-1-1-10 0,-1-2-3 16,-2 1-2-16,1 0-3 0,-1-3 1 0,-6 0-1 15,0 0-6-15,0-1-6 0,-4 0-19 0,2 1-34 16,-5-1-44-16,0-1-64 0,-4 1-137 0,-1-3-552 16,-5-1-759-16</inkml:trace>
  <inkml:trace contextRef="#ctx0" brushRef="#br0" timeOffset="39366.85">21836 11729 1637 0,'0'0'167'0,"0"0"13"0,0 0 4 16,0 0-19-16,0 0-22 0,0 0-8 0,0 0-15 15,0 0-27-15,0 0-21 0,0 0-14 0,129-125-6 16,-97 115-6-16,5 3-10 0,-1 2-5 16,2 1-9-16,-5 4-8 0,2 0-1 0,-3 4-6 15,-2 4-8-15,-6 2-1 0,0 3-2 0,-7 0-2 16,0 4 3-16,-6-1 0 0,-6 0-2 15,-1 0 5-15,-4 0-2 0,-1 2 2 0,-8-1 2 16,-3 2 3-16,-5 0 1 0,-3-1 1 0,-2-2 2 16,-2-1-2-16,-1-3 1 0,2 0-2 15,-3-3-2-15,3 1-6 0,-2-3 3 0,0 0-6 16,5-3-18-16,0 0-15 0,5-1-36 0,1-2-38 16,5 0-45-16,6-1-61 0,0 0-85 0,3 0-159 15,0-1-331-15,3 0-224 0</inkml:trace>
  <inkml:trace contextRef="#ctx0" brushRef="#br0" timeOffset="39582.14">22562 11592 735 0,'0'0'470'0,"0"0"-181"0,0 0 4 0,0 0-40 16,0 0-71-16,0 0-42 0,0 0-27 16,0 0-19-16,0 0-10 0,0 0-12 0,0 0-10 15,0 0-1-15,0 0 0 0,-120 48 0 0,110-29-2 16,1-1-3-16,2 2-9 0,4 1-16 0,1-3-5 15,2 3-11-15,0 0-5 0,3-1 4 16,5 3 1-16,3 1-7 0,0 0 0 0,3 1-5 16,1-3-11-16,-2 2-6 0,4-4-37 0,-5 1-50 15,5 0-57-15,-4 0-22 0,6 3-63 16,-7-7-136-16,-2-5-1062 0</inkml:trace>
  <inkml:trace contextRef="#ctx0" brushRef="#br0" timeOffset="40166.16">22734 12036 2643 0,'0'0'49'0,"0"0"-3"16,0 0-4-16,0 0 15 0,0 0-2 16,0 0-1-16,0 0-5 0,0 0-18 0,0 0-16 15,0 0-13-15,0 0-2 0,132-80 0 0,-111 73 3 16,1 0-1-16,-2-1 2 0,0 0-3 15,-1-2 0-15,-3 2 1 0,3-1-1 0,-2 1 3 16,-4 2 2-16,-2-1 1 0,-1 2 2 0,-4 1 3 16,-4 2-1-16,-1 0 0 0,-1 2-2 0,0 0-12 15,0 0-11-15,0 0-15 0,0 0-12 16,0 6 3-16,-2 4 10 0,0 5 18 0,-1 3 12 16,1 3 7-16,2 4-2 0,-1 1-3 0,1 3 1 15,0 4 2-15,1 1 1 0,4 1 0 0,-1-2 1 16,-1-3-3-16,1 0-1 0,-4-3 2 15,0-1-3-15,0 1 1 0,-5-2 2 0,0-1-3 16,-5-2 6-16,-1-3 0 0,-4-1 1 0,1-2-1 16,-3-2 2-16,-2-2 0 0,3-2-1 0,-1-3 3 15,-1-3-3-15,4-3 4 0,-2-1 4 0,5 0 1 16,1-3 6-16,0-3-5 0,5-1-2 16,-2-2-3-16,4-2-4 0,-1 1 1 0,2-2-4 15,1-1-2-15,1 0-3 0,0 0-4 0,2 0-4 16,6-1-3-16,2 0-6 0,2 1-4 0,4 0-9 15,0 0-28-15,7 0-50 0,1 2-74 16,6-1-138-16,-7 4-356 0,-4 3-939 0</inkml:trace>
  <inkml:trace contextRef="#ctx0" brushRef="#br0" timeOffset="40319.76">23370 11815 2776 0,'0'0'76'0,"0"0"18"0,0 0 15 0,0 0 5 0,0 0-27 15,-39-118-15-15,35 106-26 0,1 3-23 16,2 3-7-16,-2 3-15 0,3 1-11 0,0 2-15 0,0 0-46 16,0 0-52-16,4 2-57 0,-1 6-74 15,1 0-157-15,0-2-1132 0</inkml:trace>
  <inkml:trace contextRef="#ctx0" brushRef="#br0" timeOffset="40699.29">23521 11053 1791 0,'0'0'1079'16,"0"0"-1018"-16,0 0 1 0,0 0 1 0,0 0-17 15,0 0-12-15,0 0 2 0,0 0 6 0,122-32-5 16,-83 55-5-16,4 7-6 0,7 9-9 15,2 12 3-15,-1 10-5 0,0 11-3 0,-1 11-2 16,-8 9-5-16,-3 9 0 0,-7 6 0 0,-4 5 1 0,-9 1-6 16,-8-4 0-16,-9-5 3 15,-2-12 2-15,-3-11 4 0,-6-12-1 0,-2-12-8 0,-1-8 0 16,-3-7 4-16,1-5 10 0,-3-4 5 0,2-6 5 16,-1-2-2-16,2-5-7 0,-1-4 8 15,3-3 1-15,2-4 0 0,5-2 0 0,-1-2-9 16,1-2-3-16,1-1 2 0,3-1 6 0,0-1-1 15,1 0-1-15,0 0-2 0,0 0-10 16,0 0 4-16,0 0-2 0,-1 0-1 0,1 0-3 16,0 0-17-16,-1-2-24 0,-1-1-38 0,-1 0-48 15,1-1-73-15,2 0-226 0,0 2-1336 0</inkml:trace>
  <inkml:trace contextRef="#ctx0" brushRef="#br0" timeOffset="42608.84">24821 11021 0 0,'0'0'364'0,"0"0"-159"0,0 0 10 15,0 0 6-15,0 0-16 0,0 0-10 0,0 0-20 16,0 0-27-16,0 0-20 0,0 0-13 0,0 0-7 16,0 0-4-16,0 0-4 0,0 0-10 15,7-18-16-15,-7 16-13 0,0 2-11 0,1 0-11 16,-1 0-4-16,0 0-3 0,0 0-5 0,0 0-2 16,0 0 0-16,0 0-6 0,0 0-3 0,0 0 0 15,0 0-6-15,0 0 4 0,0 0-1 16,0 0 0-16,0 0 0 0,0 0-4 0,0 0 1 15,0 0-5-15,0 0 2 0,0 0-1 0,0 0-3 16,0 0 2-16,0 0-4 0,0 0 5 0,0 0-2 16,0 0-2-16,0 0-4 0,0 0-6 15,0 0 7-15,0 0-4 0,0 0 2 0,0 0 2 0,0 0-3 16,0 0 4-16,0 0 3 0,0 0 3 16,0 0-4-16,0 0 0 0,0 0-2 0,0 0 1 15,0 0 4-15,0 0 0 0,0 0-2 16,0 0 6-16,0 0-5 0,0 0 3 0,0 0 0 15,0 0-5-15,0 0 1 0,0 0-1 0,0 0 3 16,0 0 1-16,0 0-2 0,0 0 1 0,0 0-7 16,0 0 7-16,0 0-3 0,0 0-3 0,0 0 1 15,0 0-6-15,0 0 5 0,0 0 1 16,0 0 3-16,0 0 3 0,0 0-6 0,0 0 1 16,0 0-2-16,0 0 2 0,0 0 1 0,0 0-1 15,0 0-3-15,0 0 0 0,0 0 3 16,0 0-1-16,0 0 3 0,0 0-4 0,0 0-2 15,0 0 2-15,0 0 0 0,0 0 2 0,0 0 0 16,0 0-1-16,0 0 0 0,0 0 2 0,0 0-1 16,0 0-1-16,0 0 0 0,0 0-3 0,0 0 1 15,0 0 4-15,0 0 0 0,0 0 1 16,0 0-3-16,0 0 0 0,0 0 1 0,0 0-2 16,0 0 3-16,0 0-3 0,0 0-1 0,0 0-1 15,0 0 1-15,0 0 1 0,0 0 0 0,0 0 2 16,0 0-3-16,0 0 2 0,0 0-1 0,0 0-2 15,0 0 3-15,0 0-2 0,0 0 1 16,0 0 4-16,0 0-1 0,0 0-1 0,0 0-1 16,0 2 0-16,0-2 2 0,0 0-1 0,0 0 1 15,0 0-5-15,0 0 0 0,0 0 3 0,0 0 1 16,0 0 2-16,0 0-1 0,0 0-2 16,0 0-3-16,0 0 4 0,0 0-1 0,0 0 0 15,0 0 3-15,0 0-3 0,0 0-2 0,0 0 2 16,0 0 0-16,0 0-1 0,0 0 1 15,0 0-2-15,0 0-1 0,0 0 2 0,0 0-1 16,0 1-3-16,0 3 1 0,0 2 1 0,1 4-1 16,1 3 7-16,3 5 4 0,0 8 7 15,0 8 8-15,0 9 7 0,2 11 5 0,2 10 3 0,3 11 8 16,-1 10 2-16,4 3-6 0,1 4-3 16,4 0-12-16,1 3-13 0,0 2 2 0,7 5 10 15,-2 0 6-15,1-2 3 0,1-5-3 0,-4-10-14 16,1-9-13-16,-2-9-1 0,-1-9-4 15,-4-9 0-15,0-8 5 0,-2-7-2 0,-4-4 1 16,-2-8 3-16,-1-2-6 0,0-4 4 0,-4-3 0 16,-1-3-3-16,-3-1 1 0,1-3 2 0,-1-1 0 15,1-2-2-15,-2 0 2 0,1-2-5 0,0-1-6 16,-1 0-8-16,1 0-15 0,-1 0-38 16,1 0-46-16,0-4-77 0,2 1-236 0,-2-1-979 15</inkml:trace>
  <inkml:trace contextRef="#ctx0" brushRef="#br0" timeOffset="42967.72">25766 12010 1769 0,'0'0'76'0,"0"0"0"0,0 0 11 0,0 0 18 0,0 0-5 16,0 0 10-16,0 0-12 0,0 0-26 16,0 0-18-16,0 0-21 0,121-74-4 0,-98 74-2 15,1 0-1-15,1 3 7 0,2 2-8 0,-1 1-3 16,-1 2 1-16,-2 2-7 0,0 1 1 16,-4 0 0-16,-1 1-5 0,-4-1-6 0,0 1 1 15,-4 0-3-15,-1-1-2 0,-1 1 7 0,-3-3-5 16,-1 0 1-16,-3-1 1 0,-1-1-1 15,0-3 2-15,0 1 4 0,-3-2 5 0,-3 1 4 16,0-1 7-16,-5 1 2 0,0-1-4 0,-3 1-3 16,-5-1-6-16,-1-1-4 0,-1-1-4 0,-3 0 0 15,-3 1-7-15,0-1-13 0,-2 0-19 0,-2 1-33 16,2-1-50-16,-1 2-62 0,2-1-108 16,7-2-226-16,7 0-1021 0</inkml:trace>
  <inkml:trace contextRef="#ctx0" brushRef="#br0" timeOffset="43217.62">26331 11869 2122 0,'0'0'130'0,"0"0"13"0,0 0 16 0,0 0-8 0,0 0-8 16,0 0-23-16,0 0-35 0,0 0-31 15,0 0-26-15,0 0-14 0,0 0-4 0,0 0-2 16,0 0 1-16,-119-17 3 0,103 34-4 0,0 2 0 15,5 1-1-15,0 2-4 0,4 1 1 0,2-1 1 16,3 3 0-16,2 0-1 0,0 4 0 16,5-2-2-16,4 2-1 0,7 0 0 0,-1-3-3 15,5-1-5-15,3 1-14 0,2-3-39 0,0 0-49 16,0-1-70-16,2-1-102 0,-7-5-243 16,-7-7-1067-16</inkml:trace>
  <inkml:trace contextRef="#ctx0" brushRef="#br0" timeOffset="43649.08">26522 12385 1764 0,'0'0'187'0,"0"0"-31"15,0 0-24-15,0 0-1 0,0 0-28 0,0 0-15 16,0 0-24-16,0 0-25 0,0 0-19 0,0 0-16 16,0 0-5-16,119-106-4 0,-98 93 4 15,0 2 1-15,0-1 4 0,0 0 1 0,-2-1 0 16,1-1 2-16,-2 1-1 0,-5 2 4 0,-2 0-2 15,-1 3 2-15,-4 1 0 0,-3 2 3 0,-1 2 1 16,-2 1-4-16,0 2-8 0,0 0-23 16,0 0-11-16,-2 4 3 0,-1 3 8 0,-3 4 20 15,0 6 12-15,-1 2 5 0,-1 4 3 0,3 2 4 16,0 2 6-16,4 3 1 0,-1 1-2 0,2 1-2 16,0 2-2-16,0 0-5 0,3-1-5 15,2 0-3-15,-1 0-6 0,-3-2 0 0,2-1 0 16,-1-2-1-16,-2-1 1 0,0-2-2 0,0-3 0 15,-1-2 2-15,-4-1-1 0,1-3 4 16,-2-3 1-16,-3-1 2 0,2-2 2 0,-2-3 3 16,1-1 9-16,-3-1 3 0,-1-2 5 0,-3-2 0 15,1 1-6-15,-4-2-3 0,1 0-1 0,1-5-1 16,0-2-1-16,2-2 2 0,2-1-1 16,-2 0-2-16,7-1 3 0,2-1-1 0,1-1-5 15,4-1-6-15,0-2-11 0,5-1-12 0,5-1-11 16,6-2-18-16,4 0-29 0,2-3-40 0,5 1-61 15,1 1-123-15,-2 3-348 0,-11 7-986 0</inkml:trace>
  <inkml:trace contextRef="#ctx0" brushRef="#br0" timeOffset="43831.99">27098 11943 2478 0,'0'0'440'0,"0"0"-361"0,0 0 17 16,0 0 15-16,0 0-8 0,-59-132-9 0,58 119-17 15,0 1-19-15,-1 5-22 0,2 1-15 0,0 2-10 16,0 3-13-16,0 1-4 0,0-1-10 16,0 1-12-16,3 0-14 0,-1 0-32 0,3 4-46 15,2 3-63-15,1 4-90 0,0-2-254 0,-3-2-1133 16</inkml:trace>
  <inkml:trace contextRef="#ctx0" brushRef="#br0" timeOffset="45008.23">27047 11447 1648 0,'0'0'117'0,"0"0"29"0,0 0 42 15,0 0-12-15,0 0-15 0,0 0-5 0,0 0-25 16,0 0-17-16,0 0-24 0,0 0-30 0,0 0-25 16,0 0-18-16,0 0-14 0,0 0-8 15,-26-85 5-15,37 91 7 0,1 3 7 0,5 3 10 16,7 6 5-16,6 5-1 0,6 3 1 0,7 5 0 16,6 6-3-16,5 2-1 0,3 3-1 0,5 3-5 15,5-1-2-15,1 4 0 0,0 0-6 0,1-1-3 16,1-2-3-16,-2-1-1 0,-2-5-1 15,-1-2 1-15,1 0 2 0,-2-4-1 0,2-1-1 16,-4-4 0-16,-2-2-1 0,-5-5 1 0,-6-2 1 16,-7-2-3-16,-7-4-1 0,-8-4 2 0,-6 0-2 15,-5-5 1-15,-7 0-1 0,-6-2-3 16,1-1 1-16,-4-1 2 0,0 3-3 0,-5 0-1 16,-5 4-1-16,-5 7 0 0,-10 9 2 0,-7 8 5 15,-10 9 2-15,-6 5 0 0,-4 3 2 0,-6 1 1 16,-1 0 0-16,-1 2-3 0,-2 0 1 15,-1 1-1-15,2-1 0 0,2-3 2 0,5 0-2 16,3-8 1-16,10-6-1 0,2-6-3 0,14-6 2 16,4-4 1-16,5-2-1 0,5-5 4 15,3-1-1-15,5-4-1 0,-4-2-1 0,5 0 2 16,1-3-5-16,1 0 2 0,-1 0 2 0,-1-1-2 16,2 0 5-16,0 0-4 0,0 0-1 0,-1 0-5 15,1 0-9-15,0 0-15 0,-1 0-31 0,1 0-36 16,-2 0-60-16,1-3-142 0,0 1-461 15,0-1-939-15</inkml:trace>
  <inkml:trace contextRef="#ctx0" brushRef="#br0" timeOffset="51815.32">25322 11837 952 0,'0'0'247'15,"0"0"-58"-15,0 0-21 0,0 0-18 16,0 0-17-16,0 0-16 0,0 0-24 0,0 0-28 16,0 0-15-16,0 0-13 0,0 0-1 0,0 0 5 15,6-22 3-15,-5 22 0 0,-1-1 5 0,0 1-4 16,0 0-4-16,0-1 3 0,3 1-5 16,-3 0 2-16,1 0 2 0,-1 0-1 0,2 0-5 15,-2 0-5-15,1 0 0 0,-1 0-6 0,0 0 3 16,1 0 0-16,-1 0-6 0,0 0 3 0,0 0-3 15,0 0 0-15,0 0-2 0,0 0 0 16,0 0-7-16,0 0-5 0,0 0 0 0,0 0-6 16,0 0-2-16,0 0-2 0,0 0-7 0,1 4 0 15,1 1 4-15,1 3 5 0,2 5 6 16,2 5 9-16,-2 6 0 0,4 5-2 0,-4 3 1 16,1 0-4-16,1 2 1 0,-4 0-1 0,4-2 3 0,-3 1 6 15,1-2 0-15,-1-1 4 0,2-1-2 16,-1-5-6-16,1-1 0 0,-1-2-5 0,2-1-2 15,-2-1-1-15,2-4-3 0,0-2 2 0,-3-4-1 16,2-1 0-16,-3-3-1 0,1 1 1 16,0-2 1-16,-2-1-1 0,-1-1 3 0,1 1-2 15,2-2-2-15,-3 0 3 0,0-1-1 0,0 1 0 16,0-1 1-16,-1 0 4 0,1 0-2 16,-1 0 5-16,0 0 7 0,0 0 0 0,0 0 6 15,0-3-4-15,0-1-5 0,0 0-10 0,0-3-2 16,0-2-5-16,0-3-2 0,0-2 2 0,-1-1-5 15,-1-2-3-15,-2-2 2 0,-1-3-7 16,-1 0 4-16,1 0-1 0,-3-1-1 0,1-1 3 16,-1 1 1-16,-1-1 1 0,-1 0-4 0,1 1-1 15,1 1 1-15,0 2-1 0,3 1 3 16,-3 0 0-16,4 0 3 0,-2 4 1 0,4-2 2 16,0 2 3-16,-1 3-4 0,1-1 2 0,0 3-3 15,0 1 1-15,-1 0 2 0,2 4-1 0,-2-1 1 16,2 2-2-16,0 1 1 0,0 0-2 0,0 1 0 15,-2 1-3-15,2 1-5 0,1 0-4 0,0 0-3 16,0 0-4-16,0 0 1 0,-2 0-4 16,2 0 0-16,0 3 1 0,0 4 7 0,0 3 6 15,0 3 6-15,0 5 5 0,0 4 1 0,2 3 3 16,3 4 3-16,-2 3 2 0,5 1-1 16,-2 2 0-16,0 1-1 0,2-3-4 0,0-1 2 15,-3-2 0-15,5-4-3 0,-4-2 2 0,1-2-3 16,-1-3-1-16,-1-2 3 0,0-2-1 0,-1-2-1 15,2-2 0-15,-1-4 0 0,-1 0 0 16,-1-2 1-16,0-1 2 0,0 0-4 0,-1-2 3 16,-1 1-12-16,0-1-40 0,1 0-100 0,-1-1-211 15,-1 1-1280-15</inkml:trace>
  <inkml:trace contextRef="#ctx0" brushRef="#br0" timeOffset="178249.42">4190 13351 1180 0,'0'0'118'0,"0"0"24"0,0 0 34 15,0 0-1-15,0 0-10 0,0 0-9 0,0 0-20 16,0 0-23-16,0 0-27 0,0 0-26 0,0 0-13 16,0 0-3-16,-63-24 8 0,79 23 5 15,5 1 2-15,7 0-10 0,5 0-9 0,5-1-12 16,4 2-8-16,5-1-1 0,2-1-6 0,3-1 2 15,2 1 1-15,3 1-4 0,-1-2 1 0,3 0-4 16,-5-2-2-16,-3 1 0 0,0-1-1 0,-7-2 1 16,-3 2-2-16,-7-1 1 0,-7 2 1 15,-7-1-3-15,-6 3 2 0,-4 0 2 0,-8 2 6 16,-2-1 17-16,0 0 13 0,-3-1-3 0,-7 1-7 16,-9 0-20-16,-6 0-16 0,-7 2-4 15,-12 2 1-15,-6 0 0 0,-8 0 3 0,-6-4 3 16,-6 1-4-16,-4-1 5 0,-6-1-2 0,-1 1 0 15,1-1 0-15,2-4 2 0,2-1-2 16,9 0 0-16,4-1 3 0,10 1-4 0,8 1 2 16,12 2 0-16,9 0-3 0,6 2-3 0,10 1-11 15,4 0-22-15,4 0-20 0,0 0-2 0,6 8 9 16,4 3 20-16,5 6 23 0,4 5 3 16,6 3 4-16,2 6-2 0,3 2 2 0,2 7-2 15,1 2 0-15,-2 2 4 0,-3 1-2 0,-3 2 6 16,-6-1-2-16,-4 3-1 0,-6-2-1 0,-2 1 1 15,-7-2 2-15,0-1 0 0,-6-1 3 0,-3-5 0 16,-3-1-2-16,1-4 0 0,-2-3-1 16,-1-4-1-16,2-3 3 0,0-4 3 0,2-5 0 15,2-4 1-15,3-3 1 0,1-5-2 0,1 0-1 16,3-2-2-16,0-1-10 0,0 0-8 0,0 0 1 16,4 0-6-16,4 0 13 0,2 0 12 0,9 0 4 15,5-1 3-15,8-6-3 0,4-1-4 16,5-1-1-16,7-4 4 0,4 0-3 0,5-1 0 15,1 3-1-15,3-3-5 0,0 0 1 0,-2 2 0 16,-3 2-2-16,-3-2-3 0,-8 0 0 16,-4 3-5-16,-6 1-5 0,-5 3-8 0,-7 1-10 15,-7 0-16-15,-6 3-17 0,-5 0-19 0,-4 1-18 16,-1 0-13-16,0 0-17 0,-4 0-52 16,-2 0-65-16,-5 0-84 0,-6 0-71 0,-5 1-26 15,-6 1 11-15,-6 2 83 0,-6-1 163 0,-7 0 171 16,-8-1 0-16,-6-3 0 0,-5 1 151 0,-2 0 111 15,-2-5 44-15,2 2 18 0,4-2-9 0,5 1-38 16,6-1-29-16,8 2-37 0,6 0-33 0,11 1-22 16,9 1-25-16,9-1-22 0,6-1-31 15,4 2-38-15,2-1-32 0,6-2-16 0,6 0 5 16,8-3 16-16,11-3 10 0,5-2 2 0,12-2-2 16,11-3-9-16,6-3 2 0,6 1-6 0,9-4-5 15,1 0 4-15,4 0-7 0,-3-1 0 16,-1 2 1-16,-3 0-3 0,-6 1 1 0,-4 2 1 15,-2 0-2-15,-8 2-3 0,-7 0 1 0,-2 0 1 16,-9 6-4-16,-4 0 2 0,-9 3 1 0,-10 3-4 16,-6 3-1-16,-6 2 2 0,-6 0 1 15,-1 0 6-15,-1 0 4 0,-7 3 2 0,-4 4-2 16,-5 3-1-16,-7 4 0 0,-7 2-1 0,-4 0 2 16,-2 4 0-16,0 1-3 0,-3-1 2 15,0 0 0-15,0-1-1 0,4-2 1 0,1-2-3 16,1-1-1-16,2-1 0 0,1-4 3 0,5-2 2 15,-1-2 0-15,5-3 3 0,6-3 0 0,2 1 0 16,5-1 2-16,3-5-1 0,2-1-4 16,2-2-2-16,1 0-6 0,1-4-7 0,1 0-1 0,5-1 0 15,2-2 2-15,2 3 6 0,3 2 6 16,0 0 3-16,2 3 2 0,0 2-1 0,2 4-4 16,-3 1-1-16,2 1-1 0,-2 2-2 0,2 4 0 15,-1 3 3-15,1 0 0 0,-1 2-1 0,5 1 2 16,-2 1-4-16,3 2 0 0,1 1 1 15,1 1-3-15,1 0 1 0,2 0-7 0,2 1-16 16,1-2-25-16,-1-1-28 0,2-4-25 0,0-1-27 16,1-2-19-16,0-4-27 0,-1-3-16 15,-2-1-1-15,0 0-12 0,1-5-1 0,-5-3 0 16,3-1 20-16,-4-1 49 0,1 0 56 0,-7-3 55 16,1 0 28-16,-3 1 28 0,-1-1 30 0,-5 1 34 15,-4-1 34-15,3 0 22 0,-5 0 8 16,2 2-6-16,-3 0-8 0,0-1-14 0,1 2-12 15,-2 0-10-15,2 1-9 0,-3 1-7 0,0 1-4 16,-1 2-10-16,1 0-9 0,-2 1-13 0,-3 1-15 16,2-1-12-16,-3 3-11 0,2-1-6 15,-5 2-5-15,-1 0-5 0,-1 0-3 0,-6 6-1 16,3 3-1-16,-4 3 5 0,-1 2 2 0,3 1-3 16,0 0 0-16,6 2-3 0,1-3-7 0,4 0 1 15,0 0-3-15,5-2-4 0,0-1 3 0,0-2-1 16,5 0 1-16,1 0 2 0,2-2 0 15,3-3 1-15,3 0 6 0,1-2 0 0,2-1 4 16,3-1 6-16,4-3-2 0,4-4 5 0,0-1-11 16,3-3-2-16,4-2-4 0,-3 0-9 15,7-1 2-15,-3-3-5 0,-1-1-1 0,2-2 3 16,-3 0-1-16,-3 1 0 0,-1-1-1 0,-2 4 7 16,-5 1 6-16,-3 2 2 0,-6 3 6 0,-2 3-6 15,-4 2-3-15,-2 3-1 0,-5 2-5 16,-1 0-10-16,0 0 2 0,0 4 7 0,0 4 10 15,0 1 17-15,0 4 7 0,0-1-3 0,0 2-1 16,1 0 0-16,0-1-2 0,3-1 1 0,0 2-3 16,-1-1-2-16,4-2-3 0,1 0-2 15,-3-3-1-15,3-1 0 0,1-2-1 0,1 0 0 16,-1-3 1-16,2 0 1 0,0-2-6 0,0 0-13 16,4 0-21-16,0-1-30 0,3-2-31 0,0-3-43 15,2-1-47-15,4 0-71 0,-2 1-104 0,-2-1-160 16,-7 3-490-16</inkml:trace>
  <inkml:trace contextRef="#ctx0" brushRef="#br0" timeOffset="178483.69">6834 13199 1909 0,'0'0'153'15,"0"0"17"-15,0 0 9 0,0 0-28 0,0 0-11 16,0 0-11-16,0 0-21 0,0 0-27 15,0 0-31-15,0 0-27 0,0 0-19 0,0 0-10 16,0 0 1-16,0 0 5 0,-21 4 7 0,31 25 3 16,-1 6-2-16,0 3 0 0,1 2-4 15,1 1 1-15,-4 2-2 0,1 2 0 0,2 1-5 16,-1 0-9-16,0-1-23 0,1 0-33 0,-2-1-39 16,-1-2-73-16,-1 0-140 0,0-11-283 0,-2-10-962 0</inkml:trace>
  <inkml:trace contextRef="#ctx0" brushRef="#br0" timeOffset="178767.54">6792 14434 2563 0,'0'0'40'0,"0"0"-25"0,0 0 4 15,0 0-11-15,0 0 2 0,0 0 3 0,0 0-10 16,0 0 1-16,0 0-8 0,0 0-3 15,0 0-4-15,0 0-1 0,0 0 0 0,2 106-3 16,10-101 0-16,6-1-6 0,-1-3-8 0,4-1-7 16,1 0-1-16,-1-2-11 0,4-3 13 0,0-2 12 15,-3-2 9-15,-2 1 23 0,-2 1 6 16,-6-1 12-16,-1 1 13 0,-7-1 26 0,-2 0 14 16,-2-1-9-16,-6-1-10 0,-6-2-38 0,-4 2-23 15,-1-2-8-15,-4 3-11 0,-4 0-21 16,2 1-50-16,-6-1-88 0,3-2-196 0,6 2-594 0,6 3-103 15</inkml:trace>
  <inkml:trace contextRef="#ctx0" brushRef="#br0" timeOffset="179565.5">8777 13144 2561 0,'0'0'112'0,"0"0"-143"0,0 0 12 0,0 0 19 16,0 0 28-16,0 0 20 0,6 129-14 0,-5-79-1 15,0 1-6-15,0 3-8 0,4-2 2 16,-4 1-6-16,2-2-4 0,0-1-2 0,2-1-1 0,-2 0-3 16,4-4 1-16,-1-3-3 0,2-6-4 15,1-5-1-15,-1-8 1 0,0-6 0 0,-2-5-1 16,1-5 1-16,-4-5 0 0,3-2 7 0,-4 0 10 15,-1-7 7-15,2-4 0 0,-3-4-7 0,0-5-4 16,-2-2-7-16,2-4-1 0,-2-3 0 16,-6-2-3-16,2-4 4 0,-5 0 1 0,-2-5 1 15,0-3-1-15,-1-4-1 0,-1-6-1 0,1-1 0 16,-1-2 2-16,2 7-2 0,4 5 0 16,5 6 0-16,0 7-2 0,4 4-4 0,5 7-4 15,3 3-3-15,5 2-5 0,1 1 8 0,6 3 3 16,4 1 2-16,0 2 6 0,-1 3-8 15,4 5 0-15,-3 0-2 0,2 5-5 0,-2 6 1 16,-1 2-3-16,-2 6 1 0,-5 2 0 0,-2 2 0 16,-7 4 4-16,-4 2-1 0,-3 3 4 0,-4 0 1 15,-7 3-3-15,-6-2-1 0,-2 0-6 0,1 0 0 16,-6-5-6-16,3-2 4 0,5-4 0 16,-1-5 0-16,2-3 6 0,1-5 2 0,4-2 3 15,5-1-3-15,-1-1-3 0,2-3-10 0,0 2-11 16,4-3-9-16,0 0-6 0,0 0 0 0,7 2 11 15,-3-1 10-15,4 2 7 0,1 0 6 0,4 2 3 16,2 1 9-16,4 1 9 0,1 3 7 16,4 1 6-16,3 1 5 0,0 1-2 0,2 0 1 15,-1 1-3-15,-2 1-3 0,-3 2 0 0,-2-2-2 16,-4 1 3-16,-3-2-5 0,-5-1 6 0,-6-2 6 16,-2 1 4-16,1 0 9 0,-7 0 3 15,-6 1-3-15,-7 0-3 0,-1 1-2 0,-5-1-6 16,-3 1-4-16,-5-2-2 0,-1-2-4 0,-3-1-4 15,5-3-1-15,0-3-7 0,1 0-2 16,7-6-7-16,4 2-14 0,2-2-26 0,9-5-56 16,4-4-135-16,4-6-208 0,1 3-518 0,5 2-421 0</inkml:trace>
  <inkml:trace contextRef="#ctx0" brushRef="#br0" timeOffset="180185.53">9459 13637 2531 0,'0'0'101'0,"0"0"5"0,0 0 5 0,0 0-22 16,0 0-16-16,0 0-9 0,0 0-19 0,0 0-9 15,0 0-10-15,0 0-18 0,0 0-5 0,0 0 1 16,0 0 0-16,0 0-2 0,-42 97 1 0,40-75-1 16,2 2-4-16,0 0 4 0,0 1-3 15,2-3-4-15,6 0 0 0,1-1-3 0,3-3-2 16,-1-3-1-16,6-2-3 0,-3-2-6 0,5-4-5 15,0-4 0-15,1-1-3 0,1-2 4 0,-1-1 3 16,1-4-5-16,3-5 0 0,-2-3-3 16,1 0 0-16,-1-5 2 0,-1 0-3 0,-1-2 4 15,0-1 1-15,-4 1 5 0,-2-2 7 0,-4 0 7 16,-4 0 7-16,-2 1 4 0,-3 1 5 16,-1 1 2-16,0 2-2 0,-1 2 3 0,-2 4 3 15,-2 4 5-15,4 2 3 0,-1 4 2 0,0 1-4 16,-3 0-10-16,4 5-5 0,-3 2 1 0,-1 3 1 15,2 2 7-15,-3 3 0 0,3 3-1 0,3-1-1 16,0 0-1-16,0 2-2 0,1-1-2 0,7 0-1 16,0 0-2-16,0 0 0 0,4-1 1 15,1 1-2-15,1-2-2 0,3 1-1 0,0-3 0 16,1-1-2-16,0-2 1 0,2-1-2 0,2-3-4 16,-1-2 1-16,-3-3-1 0,2-2-5 0,0 0-1 15,-2-3-1-15,1-4-5 0,-3 0 4 16,1-3 1-16,-3-2-1 0,0-1 2 0,-3-1 2 15,-2-4 0-15,1 0 5 0,-2-1 2 0,-2-1 2 16,2 0 0-16,-3 2 4 0,-2 1 1 16,-2 1 3-16,-1 3 3 0,-1 3-4 0,-5 2 2 15,4 2 1-15,0 2 3 0,-1 3-1 0,0 1-4 16,3 0-4-16,-2 4-4 0,1 4 2 0,-2 2 7 16,0 4 4-16,3 2 4 0,0 0 0 0,0 1-1 15,6 0 1-15,0 2 3 0,4 0-3 16,1 1 0-16,4 2-4 0,1 1-5 0,4 0-2 15,0-3-1-15,1 0-5 0,3-1-6 0,-3-5-14 16,1-4-26-16,2-2-44 0,-1-5-79 0,-1-3-180 16,-6 0-621-16,-6 0-594 0</inkml:trace>
  <inkml:trace contextRef="#ctx0" brushRef="#br0" timeOffset="180317.84">10147 13401 1860 0,'0'0'802'0,"0"0"-762"0,0 0 5 16,0 0-3-16,0 0-20 0,0 0-21 0,0 0-37 16,0 0-33-16,0 0-24 0,0 0-69 15,0 0-131-15,0 0-376 0,0 0-821 0</inkml:trace>
  <inkml:trace contextRef="#ctx0" brushRef="#br0" timeOffset="181021.48">10397 14072 2297 0,'0'0'83'0,"0"0"-36"0,0 0-4 0,0 0 7 16,0 0 16-16,0 0 9 0,0 0-14 0,0 0-19 16,0 0-16-16,0 0-18 0,122-121 1 0,-102 95 1 15,1-2 0-15,-4-1 5 0,2-5-2 0,-1-3 0 16,-2-1 0-16,-2-4 0 0,-3-4-1 15,-1-3 0-15,-2-2 6 0,-6-2-2 0,-2 1 5 16,0 6 5-16,-3 9 4 0,-5 11 10 0,2 9-1 16,1 7 0-16,-1 6-6 0,2 4-9 0,-2 0-12 15,1 3-7-15,-3 7-1 0,0 5-5 16,-4 7 9-16,2 3 3 0,-2 6-1 0,1 1 2 16,3 1-3-16,4 0-3 0,1 1-1 0,3-2 2 15,0-1-5-15,6-1-2 0,3 0-1 16,4 0-6-16,6-1-2 0,2-2-10 0,3-4-9 15,3-3-16-15,4-5-6 0,1-3-7 0,3-4-4 16,-1-2 10-16,4-2 9 0,-1-4 6 0,4 0 3 16,1-7 4-16,-3-3-2 0,1-1 9 0,-4 0 14 15,-7-2 6-15,-8 1 6 0,-6 3 5 16,-5 0 9-16,-3 2 8 0,-3 3 17 0,-4 0 10 16,0 2 4-16,0 1-5 0,-6 1-13 0,-3 0-11 15,-2 3-9-15,-4 5 0 0,-1 4 1 0,-4 1 4 16,0 1 5-16,0 4-4 0,1-1-2 15,2 0-4-15,4 0-8 0,3 0-4 0,2-3 0 16,2 0-3-16,3 0-3 0,3-1 2 0,0-2-5 16,2-1-4-16,3 0 0 0,3-3-5 0,2-1 0 15,1-4 0-15,3-2 1 0,2 0-2 16,3-6-7-16,2-3-9 0,0-3-7 0,2-2 3 16,-2-4 8-16,2-2 7 0,-1-2 6 0,-1-6 1 15,-4-2-3-15,1-5 4 0,-6-3 4 0,-2-2 1 16,-4-4 6-16,-2-3 2 0,-1-4 3 15,-3-4 4-15,-2-3 5 0,2-2 5 0,-4 3 4 16,0 10 6-16,-3 9 4 0,2 12 3 0,0 8 1 16,2 10-4-16,-1 6-13 0,1 2-11 15,0 9-7-15,-2 11-4 0,-2 8 6 0,-1 12 6 16,-1 8 3-16,1 7 2 0,4 5 3 0,-1 5-5 16,5 2-6-16,2-2-3 0,1-3-5 0,4-1-4 15,6-5-10-15,8-2-20 0,5-1-25 0,6-7-34 16,7-5-42-16,9-4-86 0,-10-11-211 15,-12-9-1151-15</inkml:trace>
  <inkml:trace contextRef="#ctx0" brushRef="#br0" timeOffset="181767.67">12962 13864 2304 0,'0'0'87'0,"0"0"-16"0,0 0 16 0,0 0 13 16,0 0 7-16,0 0 1 0,0 0-17 0,0 0-15 15,0 0-15-15,0 0-16 0,0 0-6 16,0 0-6-16,0 0-6 0,0 0-1 0,31-109-6 16,-31 102-2-16,-2 0-4 0,-3 1-3 0,2 1-4 15,-2 2-2-15,-1 1-1 0,1 1-5 16,-1 0-2-16,-3 1-4 0,-2 0-4 0,0 6 0 16,-5 5 1-16,4 4 4 0,-3 2-2 0,0 2 4 15,0 4 2-15,4-3-1 0,1 1 3 0,3-1-4 16,0-2-1-16,5-1 1 0,1-2-2 15,1 0 2-15,0-2-1 0,0-3-1 0,0-3-4 0,2-2-1 16,3-2 3-16,1-3-2 0,2 0 7 16,2 0 3-16,3-6 2 0,3-3 3 0,1-1-1 15,0-2-2-15,3-3-2 0,0 1 0 0,-2 0 2 16,-4 0 1-16,-1 1 1 0,-3 3-2 0,-2 0-3 16,-1 5 0-16,-4 2-4 0,0 1-2 15,-1 2-3-15,-1 0-7 0,0 5 3 0,2 4 2 16,2 5 5-16,0 2 5 0,2 3 1 0,-1 3 0 15,0 4-1-15,3 0 0 0,-2 2 1 0,1 3 0 16,0-2 3-16,5-2 1 0,-2-4-2 16,1-3 1-16,1-3-1 0,1-4 4 0,2-2 4 15,-1-1 4-15,3-3 3 0,3 0 1 0,4-4 0 16,-1-3-3-16,5 0-5 0,1-6-1 16,0-1-3-16,0 0-2 0,1-1 2 0,-4 0-6 15,-1 1-8-15,-2-1-16 0,-6 1-30 0,0-1-55 16,-3 0-130-16,-4 3-390 0,-5 0-1022 0</inkml:trace>
  <inkml:trace contextRef="#ctx0" brushRef="#br0" timeOffset="183751.85">15183 13821 879 0,'0'0'269'16,"0"0"15"-16,0 0-21 0,0 0-30 0,0 0-17 15,0 0-32-15,0 0-34 0,0 0-37 0,0 0-25 16,0 0-21-16,0 0-9 0,0 0-7 0,0 0-7 16,-47-120-4-16,28 110-3 0,-2 3-4 15,-3 2-1-15,-3 1 1 0,-3 4-4 0,-3 1-1 16,0 9-1-16,-3 2-2 0,4 4-2 0,3-1-1 15,4 4-7-15,4 1-9 0,5-1-2 0,5-1-4 16,2 1 1-16,1-2 1 0,7-1-2 0,0 0 0 16,1 0-4-16,0-3 1 0,5 0-3 0,3-4 1 15,1-1-3-15,2-2-3 0,4-1 0 16,-1-3 2-16,3-2 5 0,-2 0 3 0,4-4 4 16,1-3-2-16,0-1-2 0,1-3 1 0,-4-1-2 15,-1 0 0-15,-1-1-2 0,-3 0 2 0,-3 4 0 16,-2 1 1-16,-4 4 5 0,-1 1-9 15,-2 3-5-15,0 0-4 0,0 2-4 0,-3 4 5 16,-3 4 6-16,1 7 3 0,-3 3 4 0,0 2-1 16,-3 4-2-16,2 1-1 0,1 2 1 15,1 3 1-15,1 5 0 0,-3 1 0 0,4 3 1 16,-2 1 0-16,-1-2 1 0,6-4 0 0,2-6 2 16,0-6-2-16,0-5 0 0,2-7-2 15,5-3 1-15,-3-4 4 0,3-2 1 0,0-2 2 16,-1-1 0-16,5 0-2 0,3-3 2 0,0-5-2 15,4-2-2-15,1-4 0 0,1-1-3 0,0-3-8 16,2-2-13-16,-1 0-21 0,1 0-27 0,0-2-31 16,2-2-31-16,-4 1-38 0,-2-3-50 0,-1-1-37 15,1-3-9-15,-8-1 32 0,-1-3 81 0,-5 0 77 16,2-4 66-16,-4 1 48 0,-2 0 35 16,0 5 38-16,-1 3 38 0,-5 5 32 0,2 6 9 15,-5 1-1-15,1 6-10 0,0 1-23 0,4 2-17 16,-2 4-15-16,3 2-20 0,3 1-18 15,0 1-22-15,0 0-22 0,0 0-16 0,0 0-11 16,0 0-4-16,0 0-2 0,7 4 2 0,-3 4 1 16,5 1-3-16,1 2 0 0,1 1-6 0,0 1 0 15,4 2 1-15,-3-1 0 0,1 1 0 16,4-1-1-16,-4-1-1 0,4 2-6 0,-4-3-2 16,1-2-5-16,0 0-9 0,-2-3-4 0,-1-1-4 15,-1-2-4-15,0-1-1 0,-2-2 5 16,-3-1 1-16,1 0 6 0,-3 0 8 0,3 0 0 15,-4 0 6-15,0-1 1 0,-2 0 0 0,0 1 0 16,1 0-2-16,-1 0 1 0,0 0-2 0,0 0 2 16,0 0-4-16,0 0-4 0,0 0-2 0,0 0-1 15,1 0 6-15,3 0 6 0,-1 1 7 0,3 0 4 16,0 2 1-16,5-1 3 0,3-1-3 16,1 0-1-16,4-1 1 0,2 0-1 0,5 0 0 15,1-3 0-15,4-2-1 0,3-1-2 0,-2 0-1 16,1-1-1-16,-3 0-1 0,2 0 1 15,-1-1-1-15,0 0-6 0,-3-2 0 0,-1 2-3 16,-8 2 3-16,-4-2 5 0,-3 1 5 0,-3 0 5 16,-3 0 3-16,-3 0 4 0,-3 0 1 0,0 1-1 15,-1 1-1-15,-6 1-7 0,-3 1-3 16,0-1-1-16,-1 2 0 0,-3 1 2 0,-1 1 2 16,2 0 3-16,0-1-2 0,1 2 3 0,3 2-6 15,2 1-2-15,3 0-1 0,-1-1-6 16,5 1-1-16,0-1 1 0,0 2-1 0,0-2-1 15,1 2 4-15,6 0-1 0,1-1 0 0,2 0 1 16,2-1-1-16,1 1 1 0,5-1-1 0,0 1 1 16,2-2-2-16,2 2 5 0,-2-3-1 0,2 2-2 15,1-1 3-15,3 0 0 0,-1-2 0 16,2 0 1-16,1 0-1 0,-4-1-3 0,-2 1 3 16,-1 0-1-16,-3 0-1 0,-1 0-1 0,-5 2-1 15,-2 4 1-15,1 0-1 0,-3 2 6 0,-3 0-3 16,3 2 0-16,1-1 0 0,-3 0-3 15,1 0 3-15,1-1 1 0,1-1 1 0,-1-2-1 16,-2-3 1-16,3-2 5 0,3 0 0 0,2-8 8 16,2-5-3-16,3-4-4 0,5-5-8 0,3-5-12 15,3-2-12-15,7-5-7 0,3-3-3 0,2-1-6 16,1-6-1-16,-1-1 2 0,-2-3 11 16,-6 0 10-16,-6 0 15 0,-2-1 8 0,-9 0 2 15,0 0 14-15,-7 8 5 0,-1 7 11 0,-7 7 17 16,-2 11 5-16,0 7 1 0,-4 6-7 15,-5 3-14-15,-2 1-15 0,-5 9-1 0,1 7 0 16,-4 6-4-16,0 7 5 0,0 4-7 0,6 2-4 16,2 3-2-16,4 3-1 0,5 3-3 0,2 0-5 15,0 1 1-15,2-2-4 0,5 2 1 16,4-6-1-16,2-2-7 0,2-6-17 0,2-4-13 16,3-5-23-16,-2-7-25 0,2-4-20 0,-4-4-55 15,-1-4-90-15,-5-3-159 0,0-1-350 16,-5 0-699-16</inkml:trace>
  <inkml:trace contextRef="#ctx0" brushRef="#br0" timeOffset="184423.5">16478 13607 2330 0,'0'0'105'0,"0"0"11"0,0 0-16 0,0 0-37 16,0 0-9-16,0 0 2 0,0 0 2 0,0 0-6 15,0 0-10-15,152-33-23 0,-102 33-7 0,2 0-5 16,6 0-10-16,1 0 5 0,-2 2-2 0,0 1-6 15,-6 0-2-15,-7 3-2 0,-4 0-2 16,-6 3 1-16,-7-1 4 0,-5 1-1 0,-4-1 3 16,-6 1 0-16,-2 1 1 0,-2-2 1 0,-3 0 2 15,-1 1 1-15,-3-1 0 0,0 1 4 0,-1 0 3 16,0 0 1-16,-1-1 1 0,-2 0-2 16,-3-1-2-16,5 0-2 0,-1 0 1 0,1 1-4 15,0-2 1-15,1 1-1 0,0 0 0 0,0-1-1 16,0 1 1-16,1-2 0 0,2 1-2 15,2-1-1-15,0-2-1 0,-1 1-4 0,3-2 0 16,0-1 1-16,1-1-3 0,1 0-1 0,3 0 0 16,-1-3-5-16,0-1-2 0,1 0 1 15,0 0-4-15,-2-2 2 0,1 2 1 0,2 0-2 0,-3-1 1 16,3 3 3-16,-3-2 0 0,-3 2 1 0,0 1 2 16,-1 1-1-16,-4 0 1 0,0 0 0 15,-2 0-2-15,0 0 4 0,0 1 5 0,1 1 6 16,2 0 5-16,0 2 5 0,0-2 5 0,3 2 4 15,-2-1 6-15,5-1 1 0,-1 1-5 16,2 0-5-16,0-1-6 0,0 0-7 0,0 2 1 16,2-2-2-16,-1 2-2 0,-1-1 0 0,2 2-1 15,-2 1-2-15,-1 2 1 0,1-1-1 0,-2 0-1 16,-2 3 0-16,2 0-3 0,-1 2 4 16,-1-1 0-16,1 1 3 0,-1-1 2 0,-1-2-3 15,3 1 2-15,-3-5 1 0,1 0 2 0,0-1-1 16,-3-2 2-16,-1 1 1 0,1-3-5 15,1 0 10-15,-3 0 0 0,1 0 0 0,-1 0 2 0,2-1-6 16,0-1-3-16,0-3-1 0,1 1-2 16,2-1-1-16,2-2 0 0,0 0 0 0,0-1-2 15,2-1 3-15,4 0-1 0,-2 0 1 0,3-1-1 16,0 2 2-16,0 0 3 0,1 2 10 16,-2 2 9-16,-3 1 7 0,1 0 2 0,-3 2-3 15,-1 1-9-15,0 0-9 0,-2 0-5 0,1 2-4 16,0 3 1-16,1 0-2 0,0 2 0 0,3 1-4 15,0 4-3-15,2 0-7 0,3 3-23 0,1 1-29 16,1 0-56-16,3 1-116 0,-4-5-215 16,-5-2-1059-16</inkml:trace>
  <inkml:trace contextRef="#ctx0" brushRef="#br0" timeOffset="185282.28">20015 14065 942 0,'0'0'200'0,"0"0"-12"15,0 0 13-15,0 0 6 0,0 0-18 16,0 0-11-16,0 0-33 0,0 0-25 0,0 0-21 15,0 0-28-15,0 0-8 0,0 0-13 0,0 0-8 16,58-3-1-16,-56 2 1 0,-2-1 0 0,1-2-6 16,-1 0-6-16,0-3-11 0,0 0-2 15,0-3-2-15,0 0-4 0,-5 0 0 0,-4-1-2 16,2-1 0-16,-3 1-1 0,-4 1 0 0,0-1-3 16,-2 4 1-16,0 1-1 0,-3 3 5 0,0 1-2 15,1 2 1-15,-2 5 1 0,0 4-5 16,1 5 6-16,2 2 0 0,1 3 0 0,3 1-2 15,2 0-4-15,6 1 1 0,1-2-4 0,4 0 6 16,0-1-3-16,5 1-1 0,3-1 0 16,3-3-3-16,0-1 3 0,4-2-2 0,1-2 0 15,3-1 0-15,0-1-2 0,3-4-1 0,1-1-4 16,-1-2-7-16,2-1-2 0,3 0-1 0,2-5-3 16,1 1 11-16,1-1-2 0,0-2 0 15,0 1 7-15,0-4-7 0,-1-1 5 0,-1-3 0 16,-5-3-2-16,0 0-2 0,-5-2 2 0,-2-2 6 15,-3-1 2-15,-3 1 11 0,-4 0-3 0,-1 5 1 16,-5 1 3-16,-1 3-1 0,0 4 2 0,0 2 5 16,0 2 2-16,-1 3-6 0,0 1 0 15,-1 0-5-15,2 4-5 0,-1 4 2 0,1 4 7 16,0 5 9-16,0 2 7 0,1 3 6 0,5 0-4 16,2 0-9-16,4 1-3 0,1 0-8 0,3 1-4 15,3 2-1-15,2-5-4 0,0 0-4 16,4-4 2-16,0 1-12 0,2-7-13 0,2-3-23 15,1-3-37-15,-1-5-49 0,0 0-101 16,-8-6-315-16,-7 1-1109 0</inkml:trace>
  <inkml:trace contextRef="#ctx0" brushRef="#br0" timeOffset="185439.38">20369 13764 2024 0,'0'0'1079'0,"0"0"-1029"0,0 0 14 15,0 0 6-15,0 0-10 0,0 0-26 0,0 0-17 16,0 0-12-16,0 0-15 0,0 0 1 16,0 0-2-16,0 0-20 0,0 0-38 0,0 0-54 0,66 9-98 15,-49 4-204-15,-2-4-1162 0</inkml:trace>
  <inkml:trace contextRef="#ctx0" brushRef="#br0" timeOffset="186436.22">20767 14007 2590 0,'0'0'58'0,"0"0"-11"0,0 0-8 16,0 0-7-16,0 0-4 0,0 0-1 0,0 0-4 16,0 0-5-16,0 0-6 0,135 59-3 0,-116-45-3 15,1 2-1-15,0 1 0 0,-2 0-2 16,-1-1-3-16,-2 0 0 0,-2-1 0 0,-1-1 1 15,-5-3 3-15,2-1 2 0,-7-2-3 0,1-1 1 16,-3-4 5-16,0 0 11 0,0-2 20 0,0-1 18 16,-2 0 1-16,-1 0-3 0,-5-7-14 15,3 0-14-15,-2-2-5 0,-1-3-8 0,4-1-3 0,-4-1-6 16,6-3-1-16,0 0-1 0,2-2-17 16,0-3-11-16,4 0-21 0,7 0-23 0,2 1-24 15,3 1-37-15,4 1-46 0,5 4-38 16,1 1-46-16,2 4-61 0,-3 3-51 0,2 3-13 15,-3 1 31-15,4 3 87 0,-5-1 105 0,0 1 91 16,-4 0 88-16,-3 0 84 0,-3 0 88 0,-3 0 70 16,-4 0 47-16,-4 0 24 0,-2 0-30 0,0 0-47 15,0 1-56-15,0 2-58 0,-5 0-25 16,-1 3-17-16,-3 1-6 0,-1 3-9 0,-1 0-8 16,1 2-9-16,0 1-16 0,-1-2-11 0,3 0-17 15,4 1-9-15,-2-2-3 0,5 0-5 16,1-2-2-16,0-1 0 0,0 3-6 0,5-3-1 15,1 0 1-15,4-2-4 0,1 0 2 0,4 0-1 16,0-3-5-16,4 0-3 0,1-2-4 0,2 0-4 16,1-2-3-16,-2-3 1 0,2 0 5 0,-2-1-1 15,-1-3 8-15,-1 0 3 0,-1 0 0 16,-2-1 6-16,-4 0 2 0,1-1 4 0,-3 1 2 16,-3 1 0-16,0-1 0 0,-5 3-4 0,-1 2 8 15,-1 2 1-15,0 1-3 0,0 1 0 16,0 1-8-16,-1 0-2 0,0 0 1 0,-4 3 3 0,0 2 0 15,3 1 3-15,-3 2 2 0,3 0 0 16,2 2 2-16,0 0 0 0,0 0-3 0,0 1 0 16,7-2-2-16,1 1-1 0,1-1 0 0,1-1-1 15,5-1-3-15,-3-1 0 0,6-3 1 0,-2 2-2 16,1-4-1-16,1 0-2 0,0-1-1 16,-2 0 1-16,2 0 5 0,-3 0 0 0,1-2-3 15,1-1 3-15,-5 0-1 0,-1 1 2 0,0 1 1 16,-2 0-3-16,-4 1-4 0,-1 0-3 15,-2 0 1-15,-2 0 1 0,0 0 7 0,1 2 1 16,-1 0 0-16,0 2 4 0,0 0-2 0,0 0 1 16,0-1 2-16,1 1-1 0,1 0 2 15,2 2 1-15,-2-2 3 0,1 1-1 0,3 0-2 16,2-1 1-16,3 1-5 0,-1 1 1 0,1-2 1 16,1 0-3-16,5 1-1 0,-1-2 0 0,4-1 0 15,2 0 2-15,1-1 0 0,-3-1 0 0,3 0-3 16,-3-4 4-16,-1-5 1 0,0-3 1 15,-3-3 1-15,1-3-5 0,-2-3-4 0,0-1-4 0,-2-3 0 16,-1-2-2-16,2-1 1 0,-1-3 2 16,-2-4-4-16,-1-3 3 0,0-2 2 0,-3-2 2 15,-4 1 6-15,-1-1 2 0,2 1 4 0,-2 4 6 16,-1 4 6-16,0 8 6 0,-1 4 6 16,0 7 4-16,1 6 1 0,-2 4-5 0,1 2-11 15,0 2-14-15,0 0-13 0,1 7-3 0,-1 4 1 16,2 6 1-16,-1 4 6 0,4 4 0 0,-2 3-4 15,4 1 4-15,1 4-3 0,-1 1-7 16,3 0-27-16,3 0-50 0,0 0-75 0,-1-1-189 16,-1-10-499-16,-2-8-786 0</inkml:trace>
  <inkml:trace contextRef="#ctx0" brushRef="#br0" timeOffset="186615.33">22174 13870 2595 0,'0'0'78'0,"0"0"-1"0,0 0-4 0,0 0-19 0,0 0-3 16,0 0 1-16,147-19-6 0,-99 20-11 15,5-1-9-15,5 5-13 0,4 1-5 0,1 2-4 16,0-1-8-16,3 1-19 0,-9 2-36 0,-5-2-37 16,-6 2-64-16,-13-2-113 0,-11-1-257 15,-9-4-1038-15</inkml:trace>
  <inkml:trace contextRef="#ctx0" brushRef="#br0" timeOffset="186743.11">21696 13587 2140 0,'0'0'658'16,"0"0"-628"-16,0 0-7 0,0 0-27 16,0 0-16-16,0 0-17 0,0 0-8 0,0 0-23 15,0 0-77-15,0 0-156 0,0 0-497 0,0 0-635 0</inkml:trace>
  <inkml:trace contextRef="#ctx0" brushRef="#br0" timeOffset="187835.33">24192 13746 2529 0,'0'0'116'16,"0"0"-8"-16,0 0 9 0,0 0 0 0,0 0-52 16,0 0-26-16,0 0-18 0,0 0-10 0,0 0 7 15,0 0 9-15,0 0 3 0,0 0-1 0,7 124-5 16,-2-95-11-16,3-3-1 0,0 0-5 16,3-2-2-16,-1-1 0 0,1-3-1 0,1-2 0 15,0-3-4-15,2-4 4 0,-2-1-4 0,-1-3-2 16,5 0-2-16,-2-3-5 0,3-3-4 0,1-1-7 15,-1 0-3-15,4-4-7 0,2-1-3 0,0-4-4 16,1-3-7-16,2-2 2 0,-2-1 1 16,-3-2 4-16,0-2 2 0,-2-1 9 0,-3 2 4 15,-3 0 11-15,-3 2 11 0,-4 2 1 0,-1 5 7 16,-3 0 4-16,-2 3 7 0,0 2 9 0,0 1 6 16,0 2-1-16,-1 0-5 0,-1 1-6 15,-2 0-6-15,1 0-2 0,1 0 3 0,0 2-2 16,-1 2-1-16,1-1-1 0,1 1-5 0,1-1-3 15,0 2-1-15,0-1-1 0,0 1 0 16,3-1 0-16,1 2 2 0,-1-1-2 0,3-2 0 16,-2 1-1-16,6-2-3 0,-2 1 1 0,2 0-1 15,2-2-2-15,0 0 0 0,5-1-3 0,-2 0-3 16,3 0-4-16,-3-3 1 0,0-3 1 0,-5-1-5 16,0-1 4-16,0-2-2 0,-3 2 1 15,-3-4 5-15,-1 0 3 0,0 1 1 0,-2-1 1 16,0 2 2-16,0 3-3 0,-1 1 6 0,0 4 0 15,0 1-1-15,0 1 0 0,0 0-4 0,0 0-5 16,0 0-4-16,0 2 3 0,0 3 2 16,4 3 7-16,1 3 9 0,2 2 4 0,-1 3 1 15,3 2 2-15,5 1-3 0,0 3-5 0,2 1-1 16,1 2-6-16,3 3-1 0,1-2-1 16,-1 2 3-16,1 0-1 0,-1-1 1 0,-3-2 3 0,-1-1-6 15,0-2-3-15,1-3-7 0,-2-3-11 16,2-3-10-16,-1-5-7 0,3-5 0 15,6-3 5-15,3-3 4 0,2-10 0 0,5-3-4 0,-1-5 0 16,4-3 5-16,-2-6 8 0,0 0 10 16,1-1 8-16,-2 0-1 0,-1 1 5 0,-1 4 3 15,-2 3 8-15,-1 2 11 0,-6 5 10 0,-3 3 6 16,-2 3 3-16,-2 2 1 0,-4 3-4 16,-2 1-4-16,-2 2-3 0,-5 0-5 0,-2 2-1 15,-2 0 0-15,0 0-7 0,0 0-4 0,0 0-7 16,0 0-5-16,-1 0-3 0,0 0 4 0,-2 4-1 15,1-1-1-15,-3 1 2 0,2 1-3 0,-1 1-1 16,-1 0 4-16,2 2-7 0,-1 0 2 0,1 2 1 16,-1 1-1-16,0 5 3 0,1 1 0 15,3 4 1-15,0 0 1 0,0 5 0 16,6 3 1-16,-1 2 4 0,5 2 7 0,1 4 1 0,2 5 1 16,2 0-5-16,0 3-2 0,0-3 0 0,-3-1-5 15,-2-2 0-15,-3-6-1 0,-5-4 0 16,-2-3 7-16,-3-4 3 0,-9-3 5 0,-4-3 2 15,-6-2-1-15,-8-2-1 0,-5 0-4 0,-2-3-4 16,-6-2-6-16,-2-3-1 0,1-4-2 0,-3 0-8 16,6-7-12-16,3-8-21 0,2-5-28 15,1-4-41-15,1-9-48 0,2-4-64 0,1-8-129 16,10 9-269-16,5 11-962 0</inkml:trace>
  <inkml:trace contextRef="#ctx0" brushRef="#br0" timeOffset="187944.18">25208 13539 1685 0,'0'0'303'15,"0"0"8"-15,0 0-56 0,0 0-92 0,0 0-73 16,0 0-42-16,0 0-37 0,0 0-16 16,0 0-6-16,0 0-5 0,0 0-5 0,0 0-37 15,0 0-76-15,131 15-155 0,-118 6-301 0,-5-5-952 0</inkml:trace>
  <inkml:trace contextRef="#ctx0" brushRef="#br0" timeOffset="188486.2">26846 13707 3238 0,'0'0'27'0,"0"0"-4"16,0 0-5-16,0 0-13 0,0 0 0 0,0 0 8 16,0 0 3-16,0 0 6 0,0 0-3 0,-96 124-7 15,84-84-1-15,5-1-3 0,3 3-2 16,2 0-4-16,2 0 2 0,2 0-7 0,2-1 2 15,4-3 3-15,2 0-5 0,1 1 2 0,0-1-5 16,2-2-6-16,-3-3-5 0,-1-6-5 0,-1-2-11 16,0-7-12-16,-2-4-12 0,0-4-10 15,-3-3-11-15,2-4-2 0,-2 0 5 0,-2-3 9 16,1-1 14-16,-2-7 3 0,0-5-10 0,0-3-13 16,0-5-5-16,-6-2 2 0,1-1 15 0,0-2 26 15,-2 4 17-15,1 0 18 0,2 0 10 16,0 4-2-16,2 0 6 0,2 3 4 0,0 2 4 15,5 0 7-15,3 1-5 0,3 1-4 0,4-1-9 16,1 1-3-16,5-1-2 0,3 1-1 0,0-1 1 16,3 0-5-16,3 1-1 0,2 0-2 0,1-1 1 15,-2 0 0-15,-4 1 2 0,-1 0 6 16,-3-2 2-16,-6 1 8 0,1-2 9 0,-5 0 8 16,-2-1 6-16,-3-2 6 0,-3 1-3 0,-1 1-3 15,-2-2 4-15,0 4-2 0,-2 2 9 16,0 4 5-16,0 3-6 0,0 1-7 0,0 3-13 15,0 0-15-15,0 0-12 0,0 3 0 0,0 5-2 16,0 8 6-16,-3 8 12 0,2 6 6 0,-1 7 2 16,1 5-1-16,1 2-6 0,0 1-11 0,0-1 1 15,4 5-1-15,2-2-6 0,-1 3-3 16,4-3-17-16,1-5-27 0,5-3-43 0,4-7-59 16,3-4-87-16,6-5-167 0,-6-6-550 0,-9-7-536 15</inkml:trace>
  <inkml:trace contextRef="#ctx0" brushRef="#br0" timeOffset="189000.57">28674 14505 2318 0,'0'0'137'0,"0"0"-1"0,0 0-17 15,0 0-13-15,0 0-17 0,0 0-10 0,0 0-7 16,-41-125-4-16,37 100-8 0,-2-3-14 0,3-1-14 15,-2-2-13-15,3 0-7 0,2 1-6 16,0-2 0-16,1-1-6 0,7 3-4 0,2-4-2 16,3-3-3-16,7 3 1 0,4-1-2 0,1 3-4 15,6 3-4-15,0 8-1 0,-1 5-3 0,-2 7 3 16,-4 6 3-16,-4 4-2 0,-2-1 1 16,-6 8-1-16,-3 4-5 0,-6 4 0 0,-3 4 4 15,-7 7 4-15,-9 5 1 0,-5 4 10 0,-9 3 3 16,-8 5-1-16,-1-2 4 0,-4 1-2 0,0-2 1 15,1-3 4-15,4-2 1 0,5-7-3 16,4-6-2-16,8-7 4 0,7-6 1 0,6-4 14 16,2-4 12-16,5-1 4 0,1 0 7 0,0-1-5 15,8 0-4-15,4 0-1 0,7-3-11 0,10-4 4 16,9 0-10-16,8-2-4 0,12 1 0 16,7-1-11-16,13 0 0 0,6 0-11 0,7 2-27 15,3-1-34-15,3 1-62 0,-3 1-105 0,-25-1-340 16,-26 3-1083-16</inkml:trace>
  <inkml:trace contextRef="#ctx0" brushRef="#br0" timeOffset="190434.23">28197 15678 1584 0,'0'0'163'0,"0"0"3"0,0 0-8 0,0 0-15 0,0 0-31 16,0 0-32-16,0 0-34 0,0 0-29 0,0 0-20 16,0 0-11-16,0 0 1 0,0 0-4 15,-5 0-3-15,5 0-4 0,0 0-4 0,0 0 5 16,0 0 7-16,2 1 5 0,0 0 3 0,-1-1 4 15,0 1 1-15,2 1 3 0,-2-2 2 16,1 0 0-16,-2 0 0 0,0 0-1 0,1 0 7 16,-1 0 1-16,0 0 5 0,0 0 9 0,0 0 1 15,0 0 2-15,0 0 4 0,-1 1-9 0,-1-1-7 16,1 0 0-16,1 0-8 0,-2 1-1 16,2-1 1-16,-1 0-7 0,0 0 0 0,0 0-3 0,-3 1 4 15,3-1-1-15,-2 1 5 0,1-1-2 16,1 1-2-16,-2 2 4 0,2-2 0 0,0 1 2 15,-1 1 1-15,2-2 3 0,0 0-6 0,0 0 2 16,0 0 2-16,0-1-5 0,0 1 5 0,2 1 4 16,0-2 0-16,1 1 5 0,-1 0 5 15,5-1-4-15,-2 0 2 0,3 0 3 0,2 0-6 16,1 0-2-16,-1-2 0 0,-1-1-5 0,1 1 6 16,-4-2 6-16,-1 0 4 0,0-1 5 15,-2 0 2-15,-2 0 0 0,-1-2-7 0,0 1-2 16,0-2-7-16,0 0-5 0,0 0-3 0,-4 0-1 15,-1 0-3-15,-1 1-3 0,-2-1-2 0,-3 2-5 16,-1 1-6-16,-2 0 5 0,-1 1 0 16,-1 1 3-16,0 3 5 0,-1 0-5 0,-1 6 2 15,-2 2 6-15,3 2 2 0,2 1 1 0,-2 5-2 16,5 0 1-16,2 0-5 0,-1 3 10 0,4-1 3 16,4-1-3-16,0 1 8 0,3 0-10 15,0 0 1-15,4 0 2 0,3 1-2 0,0-1 1 16,4-1-4-16,2 1 2 0,0-3-7 0,5 0 3 15,3-4-1-15,1 1-8 0,7-3-3 0,2 0-18 16,5-2-28-16,0-1-38 0,5-2-46 0,0-2-87 16,1 0-132-16,3-2-159 0,-12 0-233 15,-10 0-249-15</inkml:trace>
  <inkml:trace contextRef="#ctx0" brushRef="#br0" timeOffset="191150.38">28888 15651 623 0,'0'0'247'0,"0"0"-15"15,0 0-9-15,0 0-4 0,0 0-11 0,0 0-28 16,0 0-31-16,0 0-32 0,0 0-23 16,0 0-26-16,0 0-12 0,0 0-5 0,0 0-12 15,0 0 1-15,50 46-6 0,-48-32-8 0,1 1 0 16,0 3-3-16,-2 0-5 0,0 2-4 0,0 2 2 16,0 2-3-16,1 3 4 0,-2 1 4 0,1 0-5 15,-1-2 0-15,2-1-5 0,-1-1-3 16,1-4-2-16,2-3-1 0,1-2-1 0,-3-3-4 15,0-3 5-15,1-3 0 0,0-3 3 0,-3-2 11 16,1-1 15-16,-1 0 15 0,0 0 6 0,1-5-5 16,-1-3-17-16,1-4-14 0,0-1-13 15,3-2-3-15,-2-4-2 0,0-3 1 0,0-1 1 16,4-2-2-16,-4-4 1 0,0-1-4 0,4-4-3 16,-4-3-1-16,5 0 0 0,-3 0-2 15,6 0 2-15,-1 3-2 0,2 0 0 0,0 6 3 16,3 1-2-16,1 4 1 0,-4 6-1 0,1 4-1 15,4 4 1-15,-6 3 5 0,-1 3 5 0,-1 3-6 16,-1 0 0-16,1 0 0 0,0 7-6 0,-1 1 7 16,-1 2 2-16,2 4-2 0,-4 0 0 15,5 2 5-15,-7 0-4 0,2 0 0 0,-4 0 4 16,0 0-6-16,-2 0-1 0,-6 1 2 0,-4 0-4 16,-1-1-9-16,-2-1-10 0,-2 0-11 0,-2-4-9 15,1 0 9-15,2-4 12 0,-2-3 5 16,5-2 15-16,-3-2 6 0,5 0-2 0,0 0 4 15,-1-4 1-15,3 0-3 0,0 0 3 0,2-1 3 16,2 0 0-16,0 2 2 0,3 0 1 0,2 2-1 16,0 0-1-16,2 1 4 0,4 0 1 15,3 0 2-15,0 0 9 0,2 3-4 0,3 1 4 16,3 2-1-16,1 1-3 0,-1 2-1 0,2 3-10 16,6 1-1-16,-3-1-6 0,-1 3 3 0,4 1-4 15,2 1-6-15,0-2-17 0,-2 2-25 16,4-1-40-16,2-3-42 0,0-1-34 0,6 1-151 15,-8-5-421-15,-11-4-798 0</inkml:trace>
  <inkml:trace contextRef="#ctx0" brushRef="#br0" timeOffset="191450.82">29792 15672 2350 0,'0'0'212'0,"0"0"-128"16,0 0-4-16,0 0 1 0,0 0-12 15,-118-14-10-15,101 23-7 0,-1 2-9 0,5 1-11 16,2 3-12-16,1-1-2 0,3 0-10 16,5 3-6-16,-1-1 1 0,3 1-6 0,0 1 3 0,2 2 2 15,3-1-2-15,5-1-4 0,3-1-2 16,3 1 1-16,2-3-3 0,2-1 1 0,1-1-6 16,2-3-4-16,4 1-6 0,-3-4 6 0,3-2 5 15,-4-3 4-15,1-2 10 0,0 0 0 0,-2-2 3 16,-3-5 5-16,-2-3 3 0,-3-1 1 15,-2-2 3-15,-3-1 6 0,-6-2-6 0,1-2 3 16,-4-2-9-16,0-2-11 0,-4-2-8 0,0 2-6 16,-5 1-9-16,-1 3-17 0,0-1-13 15,-1 5-30-15,-2 1-37 0,-2 1-66 0,-2 1-130 16,5 4-170-16,3 1-631 0</inkml:trace>
  <inkml:trace contextRef="#ctx0" brushRef="#br0" timeOffset="191635.69">30035 15638 1610 0,'0'0'95'0,"0"0"43"15,0 0 56-15,0 0 27 0,0 0-12 0,122 3-36 16,-93-1-46-16,3-1-48 0,0 1-32 16,6 0-27-16,0 2-8 0,-1-1-2 0,7 1-9 15,0 0-12-15,-3 3-27 0,-1-1-49 0,-7 1-68 16,-3-2-105-16,-2 2-182 0,-11-1-383 15,-7-2-293-15</inkml:trace>
  <inkml:trace contextRef="#ctx0" brushRef="#br0" timeOffset="191833.41">30335 15626 2125 0,'0'0'125'0,"0"0"-2"15,0 0 1-15,0 0 11 0,0 0 2 0,0 0-19 16,0 0-3-16,0 0-17 0,0 0-18 0,-37 126-11 15,37-90-21-15,0 2-11 0,2 4-16 16,3 3-3-16,-2-1-5 0,0 0-6 0,2-2 3 16,-2-1-11-16,2-2-12 0,-1-3-19 0,-2-1-36 15,-1-5-48-15,3-5-70 0,-1-3-113 0,-1-6-241 16,-1-6-1067-16</inkml:trace>
  <inkml:trace contextRef="#ctx0" brushRef="#br0" timeOffset="192483.24">30722 16028 1769 0,'0'0'198'0,"0"0"9"16,0 0-9-16,0 0-11 0,0 0-21 0,0 0-34 15,0 0-50-15,0 0-35 0,0 0-28 0,0 0-16 16,0 0 8-16,0 0 2 0,0 0 0 0,0 0 1 16,-4 78-2-16,2-57-6 0,0 0 5 15,-1 1-1-15,-1 1-4 0,3 0-9 0,-1 0-1 16,2 1-2-16,0-2-3 0,0 2 14 0,0-3-5 15,0-1-2-15,1-2 4 0,0-2-7 16,0-2-1-16,0-3 3 0,2-2-1 0,-2-4-4 16,0-2 12-16,-1 0-4 0,1-3-2 0,-1 0 13 15,1 0 0-15,0 0 4 0,-1-6 4 0,6-2-6 16,-3-1-10-16,1-4-2 0,3-1 3 16,1-3-8-16,2 0 7 0,2-2 1 0,0-1-10 15,7 1 7-15,0-2-2 0,0 0 5 0,4-2-3 16,-1-2-2-16,5 0-7 0,0 1-8 15,-1 1 7-15,3 1-5 0,-2 3 2 0,-3 4 3 16,-3 2-1-16,-3 2 5 0,-4 3 5 0,-4 2-2 16,-2 2-2-16,-6 3 0 0,2 0-9 0,-4 1 0 15,0 0 0-15,-7 2 2 0,-2 5 7 0,-4 1 2 16,-4 1 6-16,-5 3 1 0,-1 0-2 0,-2-1 2 16,1 0 1-16,-1 1 2 0,7-2 6 15,0 1 3-15,3-4-2 0,8 1 2 0,1 1-1 16,4-1-1-16,2 1 6 0,0 0 1 0,3 4 1 15,7-2 9-15,3 2 4 0,4 1-5 16,5 1 8-16,5 1-10 0,3-1-10 0,3 1 1 16,0 1-9-16,4 2-6 0,-3-1 0 0,5 3 0 15,-2-2-10-15,-3 1 4 0,-4-4 0 0,-2-1-17 16,-9-2-4-16,-5-2-17 0,-4-3-24 16,-2 0-31-16,-4-2-40 0,0 1-79 0,-3-4-209 15,-1 1-766-15</inkml:trace>
  <inkml:trace contextRef="#ctx0" brushRef="#br0" timeOffset="196434.06">5481 15408 1934 0,'0'0'227'0,"0"0"-184"15,0 0 16-15,0 0 16 0,0 0 9 0,0 0 10 16,-118-89-6-16,91 81-11 0,-4 2-9 0,-4 2-12 16,-1 1-13-16,0 2-16 0,-1 5-12 0,2 6-3 15,-2 4-5-15,4 4 0 0,2 2-3 0,5 5-2 16,4 4-7-16,5 2-1 0,4 4 2 15,4 2-3-15,5 6 5 0,4 2-4 0,0 5 3 16,10 0 3-16,3 5 5 0,7 1-3 0,3-1 0 16,2-1 1-16,5 1-6 0,0 0 7 0,2 1-4 15,-1-2-7-15,3-1 2 0,-2-5 1 16,-2-3 2-16,-3-5 0 0,-3-4 5 0,-7-4-8 16,-4-4 1-16,-8-5 9 0,-4-3-2 0,-1-5 4 15,-8-1 4-15,-6-1 3 0,-4-1-3 16,-4-1 9-16,-2-2-3 0,-4-1-5 0,-3-2 5 15,-3-2-6-15,-3-3-3 0,-1-2-1 0,-1 1-4 16,0-6-7-16,4-2-7 0,-3-5-3 0,5-2-7 16,2-3-1-16,3-2 5 0,7-2-6 15,7 0-4-15,6-3-6 0,5-3-7 0,7 0-7 0,8-1 1 16,8-3 3-16,9-2 4 0,3 1 10 16,7-1 7-16,2 4 1 0,6-2 5 0,2 4 7 15,0 0-1-15,2 2 9 0,-1 1 4 0,-2 4-3 16,-5 0 2-16,-1 3 2 0,-6 4 0 15,-6 2 3-15,-8 4 6 0,-2 1 0 0,-9 2 4 16,-2 4 5-16,-7 0 6 0,-1 1 5 0,-1 0 2 16,0 2-3-16,-2 5-12 0,-6 4-4 0,3 4-5 15,-5 4-6-15,-2 3 6 0,0 2-5 16,2 0-3-16,1 0 3 0,3-4-5 0,4 0-4 16,2-2-2-16,0-1 3 0,3 0-6 0,7-2 3 15,0-1 1-15,2-2-2 0,5 1 5 0,1-3 4 16,0 1-4-16,3-3-5 0,1-1 6 15,1-2-8-15,-1-3-1 0,3-2 7 0,-1 0-7 16,-3-3-2-16,-2-4 3 0,-6-2-3 0,2-1-2 16,-3-1 4-16,-5-1 3 0,-1 1-1 0,-4 0 9 15,-3-1 1-15,0 1-8 0,-7-1-1 16,-2-1-4-16,-2 1-3 0,-1 0 0 0,-5 0 6 16,-2 1-2-16,0 3 2 0,3 2 8 0,1 0 0 15,3 1 5-15,6 2 8 0,2 0-12 0,5 2-20 16,2 0-5-16,5 0-2 0,6 1 11 0,4 0 26 15,3 0 9-15,6 0-2 0,4 1 4 0,3-1 1 16,2 5-3-16,3 0 4 0,2 4-4 16,1 2-7-16,-1 1 3 0,-1 3-2 0,-6 2-1 15,-3 1-3-15,-2-1-1 0,-8-1-3 0,-5-1-4 16,-1 0 4-16,-6-3-3 0,-3-3-1 16,-3-2 10-16,-1-2 4 0,-1-2 11 0,0-1 19 15,-3-1 7-15,-1-2-6 0,-4 1 1 0,0-1-12 16,-2-4-10-16,2-4 2 0,1-1-9 15,2-4-8-15,4-1-6 0,0-3-13 0,2-4-9 16,8-3-4-16,3-5-6 0,5-6-15 0,5-6-34 16,2-6-51-16,10-4-85 0,3-3-185 0,-6 13-566 15,-6 11-383-15</inkml:trace>
  <inkml:trace contextRef="#ctx0" brushRef="#br0" timeOffset="196966.13">8278 15502 2358 0,'0'0'142'16,"0"0"8"-16,0 0 11 0,0 0-20 0,0 0-28 15,0 0-22-15,0 0-29 0,0 0-36 0,0 0-19 16,0 0-4-16,0 0 10 0,0 0 13 0,0 0 13 15,11 132 2-15,-3-79-3 0,1-2-3 0,-2-1-12 16,-2-7-7-16,3-1-2 0,0-2-2 16,-4-2-3-16,3-1 2 0,-3-2-4 0,4-1-8 15,-1-2 2-15,-2-3-4 0,2-3-19 0,-3 0-38 16,3-3-73-16,-3 0-129 0,2-7-269 16,-4-5-1180-16</inkml:trace>
  <inkml:trace contextRef="#ctx0" brushRef="#br0" timeOffset="197549.84">9374 15905 1414 0,'0'0'778'0,"0"0"-601"16,0 0 5-16,0 0-8 0,0 0-33 0,0 0-18 15,0 0-19-15,0 0-21 0,0 0-10 0,-37-130-16 16,29 117-13-16,-3 1-9 0,-3 1-8 0,2 3-2 16,-2 3-6-16,-1 1 5 0,2 3-8 15,-3 1-11-15,1 6-3 0,-1 4-11 0,0 6 7 16,-1 4-2-16,0 2 4 0,3 2 0 0,-3-2-4 15,6-3 4-15,4 0-3 0,1-2-1 16,3 0-1-16,0 0-1 0,3 0 1 0,0-3-1 16,6 0-1-16,3 0-5 0,-2-1-1 0,1-4 0 15,3-2 1-15,2-2 1 0,-2-2 3 0,2-3-5 16,-2 0 7-16,4-1 8 0,-1-5-6 0,-3-2 11 16,2-2-5-16,2-1-5 0,-3-2 5 15,-1 1-1-15,-1-2 3 0,0 0-6 0,-3-1 2 16,-1 2-5-16,1 4 1 0,-4-1 6 0,3 3-6 15,-4 5-5-15,-1 2-8 0,-1 0-5 0,0 3-1 16,0 7 8-16,0 2 6 0,1 5 0 0,-1 5 7 16,2 3-2-16,0 6 3 0,0 4 1 15,1 5-2-15,0 4 0 0,2 4 0 0,-3-3 5 16,4-1-3-16,-2-3-1 0,3-7-2 0,-2-6 2 16,3-8-1-16,3-3 6 0,-3-8 6 15,0-3-7-15,-4-4 9 0,5-2-3 0,0 0 0 16,0-5 2-16,2-2 0 0,0-2-7 0,0-4 0 15,4-1-2-15,0-1-11 0,0-2-20 0,1-4-59 16,3 0-89-16,0-2-166 0,-6 4-387 16,-5 6-904-16</inkml:trace>
  <inkml:trace contextRef="#ctx0" brushRef="#br0" timeOffset="197933.77">9774 15648 2567 0,'0'0'117'0,"0"0"26"0,0 0-5 15,0 0-25-15,0 0-16 0,0 0-20 0,0 0-6 16,0 0-12-16,0 0-14 0,0 0-18 0,-69 134-4 16,69-111-8-16,0-3 1 0,2-2 0 0,4-2-8 15,2 0-3-15,1-2-1 0,1 0 0 16,1-2-3-16,0 0 1 0,1-3 0 0,2-2-4 16,-2 0 0-16,0-2-4 0,3-3-8 0,0 0-9 15,-2-2-7-15,3 0-7 0,-4 0 0 16,4-3 2-16,-2-4-3 0,-1-1 0 0,0-3 3 15,-3-1 6-15,-2-3 6 0,2-1 11 16,-3-1 7-16,-1 0-3 0,-2 0 8 0,-1 0 2 16,-1-1 1-16,-1 3 1 0,-2-1 2 0,1 4-3 15,0 4 4-15,-4 2 13 0,3 2 0 0,0 4 10 16,0 0-3-16,0 0-9 0,1 6 1 0,0 4 3 16,1 4 5-16,-1 3-2 0,0 0 1 15,2 1-12-15,1 0-5 0,2-2 3 0,1 1-7 16,1-1 0-16,2 1 0 0,3 2 0 0,4-1-3 15,0 0 4-15,1 1-10 0,4-1-11 0,-2-3-14 16,2-1-37-16,0-4-35 0,-1 0-64 16,1-5-61-16,5 0-64 0,-9-3-173 0,-4 0-992 0</inkml:trace>
  <inkml:trace contextRef="#ctx0" brushRef="#br0" timeOffset="198785.18">10431 15558 2049 0,'0'0'117'0,"0"0"47"0,-24-120 25 15,15 90-9-15,0 10 6 0,0 9-29 0,2 4-37 16,2 6-40-16,-3 1-33 0,5 6-28 0,-4 7-8 16,4 6-2-16,-4 6-2 0,4 6 3 15,-4 3 2-15,6 0-5 0,2 3-3 0,-1-1 3 16,0-1-5-16,6 1-1 0,-2-3 4 0,2 0-5 16,0-1-4-16,2-4-5 0,0-2-15 15,-3-3-17-15,2-5-13 0,-3 0-15 0,0-4-10 16,-2-5 0-16,0 1-5 0,-1-4 3 0,-1-2 3 15,0 0 5-15,0-3 20 0,0-1 20 0,0 0 20 16,0-5 17-16,0-2-2 0,0-1 0 0,0-1 0 16,0-2-4-16,0 0 5 0,5 0 0 15,0 0-2-15,2 1 5 0,1 1 5 0,3 2 10 0,1 0 12 16,1 1 13-16,2 2-1 0,-2 0-3 16,1 5-3-16,1-1-10 0,-1 0-5 0,-1 5-4 15,1 2-12-15,-3 1-4 0,1 1-2 0,0 1-2 16,-2 2 0-16,-1-2 2 0,-1 3-6 15,-1-2-1-15,-4 0 0 0,-3 0-5 0,0 3 0 16,0 0-3-16,-2 3-1 0,-6 2-6 0,-2 0-6 16,3 1-9-16,-4-1-9 0,0-1 4 15,1-4 7-15,2-1 12 0,2-5 11 0,0-2 8 16,4-4 3-16,1-2 8 0,1 0 8 0,0 0-9 16,0-3 1-16,7-4-5 0,-3 0-9 0,5-1 5 15,0-2 5-15,2-1-1 0,-1 1-2 16,2-1 3-16,0 0-3 0,3-1-4 0,-1-1 4 15,3 0-2-15,0 1-1 0,-1-2 4 0,1 2 0 16,-4-1 0-16,0 2 0 0,-2-2 1 0,-2 1-2 16,0-1 1-16,-1 0 2 0,-3 2 0 15,-1-1 2-15,0 2 3 0,-3 3-1 0,-1 1 15 0,0 2 14 16,0 3 9-16,0-1 6 0,0 2-13 16,0 0-8-16,-1 5-11 0,-2 2 4 15,-2 4 7-15,0 3 1 0,0 3 6 0,2 1-6 0,-1 0-7 16,3-1-3-16,1 1-6 0,0-3-4 0,0 1-4 15,5-2 1-15,4-1-5 0,0 1 0 16,2-3 0-16,0 1-1 0,2-3 2 0,3-3 4 16,-2 0-3-16,4-5-2 0,2-1 4 0,-1-1-9 15,3-6 2-15,-1-2 3 0,0-2-6 16,0 0 1-16,-1-4-2 0,-2-1-4 0,1-2-2 16,-4 0 6-16,2-3 4 0,-3-1-5 0,1-3 8 15,0-3-8-15,1-2 0 0,-3-4 6 0,-2-2-2 16,-3 1 2-16,0-2 1 0,-2-1 3 15,1 1-8-15,-5 0 8 0,1 3 1 0,-2 2-5 16,-1 6 8-16,0 8 6 0,-1 7 2 0,-2 7-1 16,1 4-3-16,0 1-13 0,0 9 0 15,-1 9 6-15,1 5 6 0,1 5 7 0,-1 2-1 0,2 1-1 16,2 0-8-16,5-1 4 0,2 1-8 16,1 2-1-16,0-1 1 0,2-1-11 0,1 0 6 15,0-4 0-15,3-2-2 0,1-5-5 0,-2-3-16 16,0-3-19-16,-1-2-28 0,-1-4-25 15,2-3-39-15,-3 0-14 0,1-1-34 0,-2-3-93 16,1-2-158-16,-3 0-589 0,-3 0-156 0</inkml:trace>
  <inkml:trace contextRef="#ctx0" brushRef="#br0" timeOffset="198982.34">11083 15727 2019 0,'0'0'85'15,"0"0"37"-15,0 0 24 0,0 0 22 0,0 0 6 16,0 0-34-16,0 0-37 0,140 9-29 0,-99-4-26 16,-1 1-14-16,2-1-11 0,0-2-1 0,-2 0-7 15,-2-3-6-15,-3 2 8 0,-1-2-15 16,-4 0-8-16,-5 0-22 0,-3 0-48 0,-2-1-50 16,-6 1-79-16,-7 0-123 0,-1 0-254 0,-5 0-983 0</inkml:trace>
  <inkml:trace contextRef="#ctx0" brushRef="#br0" timeOffset="199113.87">10788 15502 3000 0,'0'0'90'0,"0"0"-26"0,0 0-5 0,0 0-10 16,0 0-25-16,0 0-12 0,0 0 0 16,0 0-14-16,0 0-7 0,0 0-31 0,0 0-82 15,0 0-148-15,0 0-366 0,97-64-1045 0</inkml:trace>
  <inkml:trace contextRef="#ctx0" brushRef="#br0" timeOffset="200750.88">13064 15511 1837 0,'0'0'116'0,"0"0"21"0,0 0 23 0,0 0-21 15,0 0-6-15,0 0-15 0,0 0-25 16,-126 41-5-16,105-14-15 0,4 3-10 0,-2 2-10 15,9 2-11-15,0 0-11 0,1 1-7 0,7-2 3 16,1-2-7-16,1-2 0 0,1-4-2 0,10-1-6 16,-1-4 0-16,2-1 2 0,6-3-4 0,1-2-8 15,-1-3 5-15,3-3-7 0,2-2 6 16,-2-3 5-16,1-3-4 0,3 0 3 0,0-4-5 16,-1-3-2-16,1-3-2 0,-2 2 4 0,1-4-2 15,-3-1-2-15,-1-1 0 0,-3 0-10 16,-1-6 4-16,-4-2-5 0,-2-3-4 0,-1-4-4 15,-5-3-5-15,-2-4-1 0,-4-1-2 0,1-1-2 16,-8-1 4-16,-4 0-2 0,-3 1 5 0,-8 1 12 16,-2 1 3-16,-5 6 2 0,-3 5 0 15,1 9-4-15,-4 5-3 0,3 8 0 0,-3 3 7 16,5 8 1-16,1 6 8 0,3 1 8 0,7 4 0 16,8 0 5-16,2 3-3 0,5 2-4 15,6 0 0-15,3 3 2 0,7 1 7 0,5 2 2 16,4 0 7-16,2 5-4 0,2 1-5 0,2 0 4 15,0 1-11-15,0-2 2 0,-1-2-1 0,-2-3-3 16,-1-2-2-16,-2-2 0 0,1-1-2 16,-2 3-6-16,0 3 5 0,-1 4 2 0,2 0 3 0,0 0 2 15,-3-2 0-15,-1-3-11 0,-5-2-1 16,-1-5 2-16,-3-4-5 0,-1-1 6 0,-4-3-1 16,-1-4-7-16,0-1-12 0,0-1-16 0,-3-4-23 15,-5 0-37-15,2-3-34 0,0 0-64 0,-2-2-100 16,4 0-170-16,0-3-1011 0</inkml:trace>
  <inkml:trace contextRef="#ctx0" brushRef="#br0" timeOffset="200984.95">13542 15593 2525 0,'0'0'79'16,"0"0"22"-16,0 0 21 0,0 0 6 0,0 0-11 15,0 0-21-15,0 0-17 0,0 0-23 0,100-124-22 16,-68 110-10-16,8 2-7 0,4 1-6 0,3 2-1 16,5 3-3-16,-1 1-3 0,-1 3-4 15,-1 2 2-15,-5 1-1 0,0 4-2 0,-5 2-2 16,-4 3-16-16,-7 1-24 0,-5 0-27 0,-9 3-36 16,-3-1-43-16,-3-1-51 0,-6 2-59 0,-1 0-128 15,-1-4-269-15,0-3-849 0</inkml:trace>
  <inkml:trace contextRef="#ctx0" brushRef="#br0" timeOffset="201166.3">13795 15580 1270 0,'0'0'400'15,"0"0"-155"-15,0 0 33 0,0 0-49 16,0 0-37-16,0 0-30 0,-117 20-35 0,105-5-17 16,0 4-17-16,2 8-19 0,2 5-16 0,-1 7-12 15,2 4-20-15,0 3-7 0,2-1-3 0,4-2-9 16,1 0 3-16,0-4-4 0,5-1-9 15,4-1-14-15,3-3-19 0,3-5-45 0,3-4-66 16,1-6-66-16,5-4-139 0,-7-7-311 0,-4-4-925 0</inkml:trace>
  <inkml:trace contextRef="#ctx0" brushRef="#br0" timeOffset="201383.42">13866 15751 2476 0,'0'0'173'0,"0"0"-45"16,0 0 4-16,0 0-19 0,0 0-16 0,0 0-16 15,0 0-21-15,143-35-17 0,-105 33-18 16,0-1 1-16,3 1-14 0,-1-2-8 0,1 0 4 16,0 0-11-16,-1 0-1 0,2 2-6 0,1-2-28 15,1-2-40-15,6 1-62 0,0-2-85 0,2 1-128 16,-13 1-231-16,-11 2-1007 0</inkml:trace>
  <inkml:trace contextRef="#ctx0" brushRef="#br0" timeOffset="201650.13">14606 15560 1390 0,'0'0'213'0,"0"0"19"0,0 0 1 16,0 0-36-16,0 0-49 0,0 0-34 15,0 0-34-15,0 0-8 0,0 0 0 0,0 0-3 0,0 0 3 16,0 0-5-16,0 0-11 0,127-5-9 16,-99 5-3-16,2 2-11 0,2-2-4 0,4 0-2 15,-2 0-13-15,3 0 1 0,-4 0-1 0,-1 1 1 16,1-1-6-16,0 0-2 0,-5-1-2 16,1-1-7-16,-3 1 8 0,-4 1-2 0,-1 1-7 15,-1-1-7-15,-2 0-34 0,-4-1-38 0,-3 1-48 16,-4 0-50-16,-6 0-44 0,-1 1-66 0,-7 4-119 15,2-2-388-15,-2-1-316 0</inkml:trace>
  <inkml:trace contextRef="#ctx0" brushRef="#br0" timeOffset="201852.89">14838 15616 2098 0,'0'0'183'0,"0"0"-6"16,0 0-10-16,0 0 2 0,0 0-9 15,0 0-21-15,0 0-15 0,0 0-23 0,-24 144-25 16,22-106-14-16,0 1-21 0,0-2-19 0,2 0-4 16,0-5-8-16,1 0-6 0,1 1 2 0,0-3-4 15,3 2-2-15,-1-5-2 0,4-2-7 0,-3-4-26 16,2-1-45-16,1-3-61 0,0-1-108 0,-3-6-221 16,-3-3-1224-16</inkml:trace>
  <inkml:trace contextRef="#ctx0" brushRef="#br0" timeOffset="202866.35">8339 16815 2059 0,'0'0'330'0,"0"0"-195"0,0 0-3 16,0 0-41-16,0 0-29 0,0 0-12 0,0 0-14 15,0 0-15-15,0 0-2 0,0 0-10 0,0 0-12 16,0 0 6-16,96-84-9 0,-83 87 1 15,-1 1 3-15,1 2 0 0,4 2-2 0,-5 2-1 16,3 1 3-16,-3 2-7 0,-2 0 7 0,0 4 0 16,-6 1-5-16,1 3 1 0,-4 0 5 15,-1 2-5-15,-2 0-3 0,-6-3 3 0,-3 1-13 16,-4 1-3-16,0-2 2 0,-2 1-5 0,-3 0-1 16,6-4 5-16,-5 0 8 0,0 0-1 0,1-5 12 15,4 0 5-15,-2-4-5 0,3-1 9 0,3-4 3 16,1 0 5-16,6-2 12 0,1-1 16 15,-2 0-8-15,4-1-6 0,4-3 0 0,0-1-17 16,6 0 8-16,6-4 12 0,0 1 6 0,6 0 4 16,6-3 6-16,5 2-1 0,4-1-16 0,4 1 10 15,2 0-16-15,2 1-10 0,0 3 6 0,2-2-17 16,-1 2 0-16,3 4-3 0,1-2 2 16,1 3-29-16,-1 0-27 0,0 2-66 0,-6-1-118 15,-7 0-207-15,-15 0-1115 0</inkml:trace>
  <inkml:trace contextRef="#ctx0" brushRef="#br0" timeOffset="203080.08">9922 16793 2742 0,'0'0'187'0,"0"0"-109"0,0 0-12 16,0 0-5-16,0 0 0 0,0 0 10 15,0 0-1-15,0 0-18 0,0 0-16 0,0 0-18 16,0 0-2-16,0 0-2 0,0 0-8 0,-33 125 8 16,24-106-7-16,2-1-19 0,-3 0-16 0,3-1-37 15,0-1-57-15,0 0-55 0,0-2-91 0,2 0-162 16,0-3-222-16,2-4-922 0</inkml:trace>
  <inkml:trace contextRef="#ctx0" brushRef="#br0" timeOffset="203302.03">10258 16695 1295 0,'0'0'881'16,"0"0"-729"-16,0 0 28 0,0 0 7 16,0 0-50-16,0 0-32 0,0 0-17 0,0 0-14 15,0 0-14-15,0 0-9 0,0 0-16 0,-37 138-22 16,32-106-4-16,0 1 10 0,-1 3-4 0,-1 0-4 15,2-1 1-15,-2 1-18 0,2-1-3 16,5-3 5-16,0-2-41 0,4-3-48 0,5-1-70 16,3-1-134-16,-1-8-248 0,-3-5-1078 0</inkml:trace>
  <inkml:trace contextRef="#ctx0" brushRef="#br0" timeOffset="203829.39">12936 16614 944 0,'0'0'312'0,"0"0"-88"15,0 0 10-15,0 0-5 0,0 0-12 16,0 0-16-16,0 0-25 0,0 0-34 0,0 0-34 15,0 0-23-15,0 0-23 0,0 0-15 16,-56 117-19-16,42-91-7 0,-1 0-4 0,3-1-10 16,-2-4 2-16,4-1-7 0,0 0-8 0,2-3-20 15,1-1-36-15,5-1-54 0,-1-2-92 0,3-3-169 16,0-2-515-16,0-5-486 0</inkml:trace>
  <inkml:trace contextRef="#ctx0" brushRef="#br0" timeOffset="204027.35">13287 16613 2479 0,'0'0'77'0,"0"0"24"16,0 0 22-16,0 0-5 0,0 0-4 0,0 0-11 16,0 0-27-16,0 0-26 0,-111 122-15 15,100-95-21-15,1 1-6 0,1-1-5 0,1-1-1 16,1 1-8-16,1 0-3 0,-2 2-4 0,1 3-41 15,-3 0-50-15,3 1-91 0,-2-4-168 0,4-7-319 16,1-8-914-16</inkml:trace>
  <inkml:trace contextRef="#ctx0" brushRef="#br0" timeOffset="204766.94">8622 17612 1980 0,'0'0'206'0,"0"0"1"16,0 0-23-16,0 0-66 0,0 0-35 16,0 0-10-16,0 0-9 0,0 0-22 0,0 0 1 15,0 0-12-15,71-128-19 0,-49 117 4 0,3-2-4 16,-1 1-6-16,-3 5-2 0,2 0 1 0,2 4-12 16,-2 2-1-16,-3 2 14 0,-1-1-9 0,-5 5-2 15,3 4-2-15,-6 5-9 0,-2 3-6 0,-3 2 5 16,-3 2-8-16,-3 3-22 0,-3-2-12 15,-5 3-22-15,-1-1-19 0,-1-1 0 0,-1-3 4 16,1-3 10-16,1-4 30 0,0-1 33 0,-1-2 11 16,1-1 12-16,5-2 5 0,-3-2-7 15,-1 0 3-15,6-3 9 0,0 0-6 0,1-1-12 16,1-1 0-16,0 1-8 0,0-1 4 0,3 2 15 16,3-1 9-16,1 0-1 0,3-1 13 15,5 0 4-15,-1 1 7 0,7 3 16 0,3 0 4 16,1 1-12-16,-3 0 2 0,-1-1-6 0,-3 1 11 15,-1-1-19-15,-3 1 24 0,4 2-28 0,-4-2-31 16,4 3 61-16,-6 1-65 0,3-2 43 16,-4 0 26-16,-3 1-41 0,-4 0 38 0,-1 0-3 0,-3 1-18 15,0-1-17-15,-7 1 15 0,-2 2-41 16,-5-1-8-16,-1 1 51 0,-4-4-43 0,-1 4 12 16,-2-1 16-16,-1-1-27 0,-2 1-5 0,2-2 12 15,-3-2-34-15,4-1-68 0,4 1-29 0,3-2-89 16,1-1-164-16,5-2-322 0,3-1-809 15</inkml:trace>
  <inkml:trace contextRef="#ctx0" brushRef="#br0" timeOffset="204986.46">10323 17452 2467 0,'0'0'131'0,"0"0"-9"16,0 0 2-16,0 0-9 0,0 0-5 0,0 0-9 16,0 0-41-16,0 0-4 0,-98 125-31 15,91-105-18-15,5-1 0 0,0-1-11 0,0 0-1 16,2 0-2-16,0 0 7 0,2 2-29 0,-1-4-17 16,0-2-30-16,-1 0-58 0,1-1-69 0,-1 0-185 15,1-4-347-15,-1-2-814 0</inkml:trace>
  <inkml:trace contextRef="#ctx0" brushRef="#br0" timeOffset="205175.6">10538 17465 1833 0,'0'0'446'0,"0"0"-306"0,0 0 4 15,0 0 2-15,0 0-46 0,0 0-15 16,0 0-7-16,0 0-20 0,0 0-16 0,0 0-10 15,0 0-14-15,-15 121-21 0,7-91 10 0,2 1-2 16,-1-2-42-16,0-2-51 0,3-3-124 0,1-2-194 16,0-8-289-16,3-6-848 0</inkml:trace>
  <inkml:trace contextRef="#ctx0" brushRef="#br0" timeOffset="205655.61">13539 17456 2086 0,'0'0'166'0,"0"0"-14"16,0 0-21-16,0 0-22 0,0 0-8 0,0 0 8 16,0 0-11-16,0 0-35 0,0 0-18 15,-53 140-28-15,43-112-11 0,-4 2 2 0,3-3-4 0,0 1 3 16,1-2-13-16,1-2 5 0,1-3-47 0,4-5-48 15,-1-2-39-15,2-2-172 0,1-4-245 16,2-2-994-16</inkml:trace>
  <inkml:trace contextRef="#ctx0" brushRef="#br0" timeOffset="205846.2">13754 17563 2092 0,'0'0'201'0,"0"0"-3"0,0 0-42 0,0 0-24 16,0 0-15-16,0 0-4 0,0 0-16 0,-76 126-42 16,64-98-15-16,4-4-26 0,1-2-1 15,0-1 26-15,1 0-7 0,-1 6-21 0,-2 3-11 16,0 2-19-16,-1 5-51 0,-1-1-28 0,2 4-138 16,1-9-334-16,5-11-1076 0</inkml:trace>
  <inkml:trace contextRef="#ctx0" brushRef="#br0" timeOffset="206666.66">18523 16835 2200 0,'0'0'64'0,"0"0"-15"0,0 0 10 16,0 0 12-16,0 0-2 0,0 0 26 16,-7 126 16-16,5-69-24 0,1 6-18 0,0 1-18 15,1-2-32-15,0-2-14 0,0-7 0 0,0-4-4 16,2-3-10-16,3-5 4 0,-1-1-28 0,3-5-31 15,-1-3-8-15,0 2-8 0,-1-2-27 16,1 0-39-16,2-5-99 0,-2-6-206 0,-2-11-881 0</inkml:trace>
  <inkml:trace contextRef="#ctx0" brushRef="#br0" timeOffset="207183.02">18344 16864 1923 0,'0'0'123'16,"0"0"-51"-16,0 0 37 0,0 0 13 0,0 0-6 15,0 0 1-15,0 0-21 0,0 0-12 0,0 0-13 16,135-47-18-16,-95 56-11 0,8 1-9 0,4 3-3 16,5 1-8-16,9 0-2 0,3 0-7 15,5-1-9-15,6-1 2 0,1-5-3 0,1 0 1 16,2-6 2-16,-3 0-1 0,1-1-3 0,-5-1 1 15,-4-6 5-15,-4-1-8 0,-4 1 0 16,-5-1 3-16,-5 0-5 0,-6 2 1 0,-8-1 9 16,-7 3-8-16,-8 1-3 0,-10 3 3 0,-5 0-14 15,-7 3-1-15,-3 5 0 0,-1 6 0 0,-2 5 1 16,-5 4 12-16,0 7 7 0,-2 2-7 0,2 4 12 16,-2 4-10-16,2 4-4 0,1 3 10 0,-2 0-5 15,2 3 9-15,-1-1-7 0,-1 1 5 16,-1-1-6-16,0-2 8 0,-2-2 6 0,2-2-13 15,-2-4 7-15,-1 0-8 0,1-3-1 0,-2-2-1 16,-2-1 3-16,3-2-6 0,-3-6 0 0,1-3 18 16,1-4-1-16,-1-3 17 0,-2 1-1 15,-4 1-3-15,-5 1-21 0,-4-1 8 0,-5 1-3 16,-4 2-35-16,-8 0 38 0,-5 0-35 0,-10 1-5 16,-4 0 42-16,-9 1-21 0,-8-1 3 15,-1 1 6-15,-9 0-5 0,-4 0-19 0,-1-2 26 16,-2-1 8-16,3-4-27 0,2-1 19 0,4-5-8 15,6-2-41-15,6-6-18 0,8-1-9 0,10-2-57 16,7-7-29-16,10-5-50 0,8-5-172 16,13 1-326-16,10 5-740 0</inkml:trace>
  <inkml:trace contextRef="#ctx0" brushRef="#br0" timeOffset="207417.8">19180 16898 2852 0,'0'0'-10'0,"0"0"-21"0,0 0 25 0,0 0 21 0,-140 43 13 15,97-18 34-15,-5 4 3 0,-3 6-2 16,-5 4-4-16,-2 4-24 0,-1 9-17 0,-2 3-11 16,0 7-3-16,0 5-13 0,0 2 8 15,4 1-1-15,3 0-4 0,10-4-3 0,8-10-2 16,11-11-23-16,9-12-3 0,6-9-35 0,5-2-60 15,4-3-38-15,1-4-45 0,9-5-48 0,13-8-106 16,-2-2-204-16,-4 0-685 0</inkml:trace>
  <inkml:trace contextRef="#ctx0" brushRef="#br0" timeOffset="207603.81">19429 17018 1596 0,'0'0'154'0,"0"0"-70"0,0 0 36 16,0 0 17-16,0 0-6 0,0 0 9 15,0 0-15-15,0 0-23 0,-139 137-10 0,92-92-14 16,-4 4-26-16,-5 6 3 0,-2 2-16 0,0 4-24 16,-1 0-5-16,1-3-12 0,2-4 0 15,5-8-3-15,6-10 9 0,9-9-13 0,10-7-11 16,8-8-20-16,9-4-74 0,8-5-45 0,4-3-63 16,7-4-79-16,9-8-107 0,0 0-240 0,-6 3-356 15</inkml:trace>
  <inkml:trace contextRef="#ctx0" brushRef="#br0" timeOffset="207773.86">19488 17163 1384 0,'0'0'114'0,"0"0"29"0,0 0 44 15,0 0 1-15,0 0 1 0,0 0-14 0,0 0-39 16,-62 144-36-16,28-100-34 0,-6 5-22 0,-6 5-24 16,-2 1-2-16,-5 2-8 0,-3-1-12 15,5-7 2-15,3-9-5 0,5-3 17 0,5-6-10 16,-5 2-10-16,-3 3-79 0,1 1-79 0,-2 0-83 15,2-3-186-15,12-6-260 0,10-11-446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4:58:45.612"/>
    </inkml:context>
    <inkml:brush xml:id="br0">
      <inkml:brushProperty name="width" value="0.05292" units="cm"/>
      <inkml:brushProperty name="height" value="0.05292" units="cm"/>
      <inkml:brushProperty name="color" value="#FF0000"/>
    </inkml:brush>
  </inkml:definitions>
  <inkml:trace contextRef="#ctx0" brushRef="#br0">4073 4098 920 0,'0'0'153'16,"0"0"-8"-16,0 0-30 0,0 0-34 0,0 0-18 15,0 0 6-15,0 0-8 0,0 0-13 16,0 0-3-16,0 0 5 0,0 0 23 0,0 0 14 16,7 11 2-16,-4-6-2 0,3-1-6 0,-2-1-4 15,3 2-4-15,-4-1-8 0,4-1-12 0,-3 1-8 16,1-2-8-16,-2 0-8 0,2 0 3 16,-1 0-4-16,-2-2 0 0,3 1 2 0,-2-1-3 15,3 0-2-15,-1 0 2 0,-1 0 2 0,1-1-4 16,0-3 4-16,0 1 0 0,1-3-3 0,0-1 1 15,0-1-4-15,-1-2-4 0,1-1-3 0,-1-1 3 16,-1-2-2-16,-2 0 0 0,0-1 7 16,-2 0-5-16,0-1-2 0,0 0 2 15,-4-1-4-15,-3-1-1 0,-2 1 2 0,-1 1-5 0,-5 1-5 16,-1 2 3-16,-5 4-2 0,0 1 0 0,-5 2 4 16,-1 4-1-16,-4 2-4 0,-4 4 0 15,0 8-3-15,-5 6 1 0,1 6 3 0,-5 4-1 16,3 4 1-16,0 1-1 0,2 5 1 0,2 1 0 15,4 2-4-15,4 2 6 0,3 1-4 0,7-2-1 16,3 2 6-16,4-2-4 0,6-1-1 16,3-2-2-16,3-2-1 0,3-2 0 0,7-3 4 15,6-1 1-15,3-1-1 0,5-2 1 0,5-2 0 16,5-3-1-16,5-5 1 0,6-3-1 16,2-2-4-16,4-5 3 0,1-3-3 0,2-3 1 15,-2-2 2-15,2-2-6 0,-4-5-7 0,2-5-9 16,-1-2-9-16,-4-3-10 0,-3-3-2 0,-3-3 0 15,-1-2-3-15,-9 1 6 0,-1-1 4 0,-4-1 6 16,-4 1 9-16,-3 2 10 0,-5 1 5 0,-4 4 5 16,-5 2 8-16,-2 3 1 0,-3 3 9 15,-1 3 2-15,-8 3 1 0,1 1-1 0,-5 2-4 16,-3 1 1-16,-3 1-8 0,1 6 1 0,-4 4-3 16,-2 4 0-16,1 1 2 0,-1 1-3 15,2 1 1-15,6-1-7 0,1-2-1 0,6 0-1 16,3-2-4-16,1 0 1 0,3 1-3 0,2-1-3 15,0-1 6-15,1 1-2 0,5 0-1 0,-1-1 3 16,2-1-4-16,1 0 0 0,0 0-1 16,3-3-3-16,0-1-5 0,4-2-3 0,-3-3-3 15,6 0-3-15,-5-2 8 0,3-2-2 0,-3-3 1 16,-2-3 4-16,0-1-5 0,-2-3 9 16,-1 1 2-16,-2-3 3 0,-3-2 0 0,-1-2-1 15,-2 0 4-15,0-1-2 0,0-1 6 0,0 0-1 16,0 2-2-16,0 1 1 0,3 2-1 0,3 2 4 15,-4 3-2-15,6-1 8 0,1 1-3 0,1 1 3 16,2-1 0-16,4 4-4 0,-1-1-3 16,-2 3-3-16,4 3 3 0,-1 1-5 0,-1 0 3 15,1 7-2-15,-1 1-5 0,2 3 4 0,0 2-2 16,0 1 2-16,3 2 0 0,-3 1 1 0,2 1 2 16,0-1-4-16,-2-1 4 0,2 0-2 0,-3 0-2 15,0-1 4-15,-2 0-2 0,-2-1-1 16,-2-1 3-16,-1-3-2 0,-3-1-1 0,-1-1 3 15,-1-2-2-15,-2-1-3 0,-1-2 0 0,1-1-3 16,-2-2 1-16,0 0 5 0,0 0 3 0,0 0 0 16,-2-4 0-16,-1-2-5 0,-2-3-3 15,0-2 0-15,3-3 0 0,-1-4-3 0,0 0-1 16,2-3 2-16,1-2-5 0,0 2-5 0,7 1-3 16,-3 2-5-16,4 4-1 0,-2 5 4 15,-1 0 7-15,3 4 0 0,-2 1 6 0,1 2 0 16,1 1-1-16,-1 1 4 0,-1 0 2 0,3 1-3 15,0 3 5-15,-2 3 1 0,1 2-2 0,0 0 1 16,0 3 3-16,0 1-5 0,-1 1 4 16,-1 0 0-16,2-1-2 0,-2 2 0 0,0 0 2 15,2 1 0-15,2-1-3 0,0 1 5 0,1 1-2 16,2-5-1-16,1 1 3 0,2-3-2 0,1-2-1 16,-2-2 1-16,4-4 3 0,0 0-3 15,3-2 1-15,1-3 2 0,-1-5-1 0,3-1 1 16,-1-4 1-16,0-1-2 0,-7-2-1 0,1-3 3 15,-1-1-3-15,-1-2 0 0,-3-3 1 0,0-4-2 16,-1-2 0-16,-2-3 4 0,0-4 1 0,-2-5 3 16,-3-3 4-16,-1-4 0 0,-1-2-2 15,-3-4 3-15,0 3 1 0,-2 4 11 0,-4 4 10 16,-2 7 5-16,1 6 0 0,-3 9-1 0,3 6-3 16,3 6-4-16,0 5-2 0,0 4-5 0,3 2-11 15,0 0-10-15,-1 0-13 0,0 6-6 0,-3 5 4 16,3 8 5-16,-4 5 6 0,4 8 2 15,0 2 3-15,0 2-4 0,2 4 1 0,2 3 1 16,1 2-2-16,4 0 0 0,1-1 3 0,2-4-1 16,0-2-2-16,3-4 0 0,-2-1 0 0,-1-7-3 15,3 0 2-15,0-5 0 0,2-1-6 16,-2-1-4-16,5-4-6 0,-2-1-16 0,3-2-11 16,-2-2-11-16,3-3-17 0,0-1-12 15,-1-3-8-15,2-3-11 0,0 0-4 0,-2-3-1 16,1-4-7-16,-3-2-8 0,-1 0-9 0,-2-3-4 15,-1 0-1-15,-3-1-3 0,-3-1 15 0,1 0 20 16,-1 0 32-16,-1 3 44 0,-3-1 30 16,-2 2 33-16,-1 1 37 0,0 0 36 0,0 2 28 0,0 1 20 15,0 0-3-15,0 2-12 0,0-1-4 16,0 1-15-16,0 2-14 0,0 2-12 0,0-2-27 16,0 2-24-16,0 0-19 0,0 0-17 0,0 0-13 15,0 3 4-15,0 2 3 0,5 1-5 16,1 2 16-16,0-1-2 0,0 3-4 0,2-1 3 15,0 2-5-15,2-2-2 0,0-1 1 0,0 0 0 16,3-1-19-16,-2-2-25 0,4 1-63 0,-2-2-110 16,1-2-168-16,-4-1-379 0,-2 0-695 0</inkml:trace>
  <inkml:trace contextRef="#ctx0" brushRef="#br0" timeOffset="152.64">6043 4117 2542 0,'0'0'120'0,"0"0"29"0,0 0-9 0,0 0-20 16,0 0-20-16,0 0-30 0,0 0-23 0,0 0-21 16,0 0-24-16,0 0-23 0,0 0-23 0,0 0-10 15,0 0-24-15,0 0-38 0,-47-51-78 0,50 66-205 16,-1-1-560-16,-2-4-492 0</inkml:trace>
  <inkml:trace contextRef="#ctx0" brushRef="#br0" timeOffset="318.15">5036 4302 2678 0,'0'0'48'16,"0"0"29"-16,0 0-25 0,0 0-19 0,0 0-27 16,0 0-18-16,0 0 7 0,0 0 2 0,132-84-3 15,-81 74-57-15,6 1-94 0,5 1-209 0,-17 3-517 16,-12 1-516-16</inkml:trace>
  <inkml:trace contextRef="#ctx0" brushRef="#br0" timeOffset="1594.01">6011 4232 2467 0,'0'0'-4'0,"0"0"-12"0,0 0-5 15,0 0 19-15,0 0 14 0,0 0 0 16,0 0 2-16,0 0-2 0,0 0-4 0,0 0-1 16,0 0 1-16,0 0-5 0,123 125 3 0,-111-109-3 15,-2-1 0-15,0-1 0 0,-2-1-1 16,2-1 1-16,-5-1-3 0,0-1 1 0,-3-2-6 16,1-2-1-16,-1 1-6 0,-2-1-8 0,0-1 0 15,0-2-9-15,0-1 8 0,0-2 6 0,-2 0 8 16,-1 0 5-16,1-3-6 0,2-3-7 0,-1-2-5 15,0-1-1-15,1-4 9 0,0 1 8 16,0-4 0-16,1 1 5 0,1-4 2 0,5 1 1 16,1 0 9-16,1 2 6 0,-2 2 8 0,2 4 13 15,0 3 16-15,-6 2 7 0,3 2 1 16,-4 2-10-16,-2 1-19 0,1 0-17 0,0 0-10 0,2 0-6 16,1 0 0-16,-2 2 3 0,6 2-1 15,-2 0-2-15,0 1 2 0,3 1-1 0,0-1 1 16,0 0-2-16,-1 0 2 0,2 1-2 0,0-2-1 15,0 2 6-15,3-2-5 0,-3 1 5 16,1-1-2-16,1 0 0 0,-2-1-1 0,2 1-3 16,2-2-7-16,1 1-15 0,0-3-11 0,0 0-18 15,1 0-1-15,-1 0 0 0,-3-2 1 0,-2-2 9 16,-1-1-1-16,1 2 12 0,-7-2 11 16,2 3 13-16,-3 0 16 0,-2 1 6 0,0 1 12 15,0 0 6-15,0 0 2 0,-1 0 0 0,-1 0-5 16,-2 0-3-16,1 0 2 0,1 0 4 0,-4 0-1 15,3 1 2-15,0-1-5 0,-1 2-7 16,1-2-4-16,2 1-1 0,-1 0-9 0,0 0-7 16,2 0-4-16,0-1-9 0,0 1 1 0,0 2-1 15,2-1-3-15,1 0 0 0,4 2 3 0,-1 1 4 16,5-2-3-16,3 1 5 0,1-2-12 0,3 0-12 16,4 0-3-16,2 0-9 0,2-1-9 15,2-1 1-15,-4 0 4 0,4 0 3 0,0 0 20 16,-5 0 11-16,-5-3 2 0,-3 2 5 0,-2 0 0 15,-3 1 4-15,-4-1 2 0,0 1 4 0,-4-1-1 16,-1 1-1-16,0 0 1 0,0 0-2 16,-1 0 2-16,1 0 2 0,-1 0 0 0,0 0-1 15,0 0-2-15,0 0 2 0,0 0-3 0,0 0 1 16,0 0-1-16,0 0-8 0,0 0-5 16,0 0-10-16,-1 0 0 0,0 2 6 0,0 3 8 15,1 2 9-15,-2 0-2 0,-1-1 3 0,0 2-3 16,1 0-2-16,0 1 2 0,1-2-1 0,-1-2 0 15,2 0 2-15,0 0 1 0,0-2-3 16,2 0 3-16,1 1 2 0,-1-2-5 0,4 1 2 16,-3 0 2-16,4-1-4 0,-1 2 2 0,3-2 1 15,1 0-4-15,6 2 1 0,-2-1 1 16,6 1-3-16,2-2-2 0,4 1-1 0,2 1-4 16,-2-1-3-16,4 1 0 0,0-2-2 0,0 1 1 15,-3-2 5-15,-3 0 3 0,-4-1 0 0,-2 1 3 16,-7-1 3-16,-2 0 2 0,-5 0 8 0,-3 0 20 15,-1 0 14-15,0 0 18 0,0 0 7 0,0 0-8 16,-2 0-14-16,1 0-8 0,-2 0-11 16,-3 0-9-16,4 0-1 0,-1 2-12 0,-2 0-2 15,2 2-2-15,-3 0 1 0,2 2 3 0,-4 2 1 16,0 0 1-16,2 2 0 0,-2 0 2 16,-1 0 2-16,1 2-5 0,1-2 5 0,1-1-3 15,0 1-3-15,2-1 3 0,1-3-4 0,-2 1-4 16,4-1 0-16,1-1 1 0,0-3-3 0,0 2 3 15,0-2 2-15,0-1-5 0,0 1 3 16,2-2 2-16,5 0-1 0,2 0-1 0,0 0 0 16,2-5-6-16,3-2-11 0,2-5-2 0,0 0-4 15,5-3-1-15,-1-5 8 0,5-3 2 0,-2-3-6 16,-2-5 5-16,1-4 6 0,-4-3 2 16,0-2 9-16,-4-5 4 0,2-3-4 0,0-2-2 15,0-6 10-15,1-4 2 0,-4-1 6 0,-3-3 8 0,-6 4 6 16,0 7 5-16,-4 11 17 0,0 9 11 15,-6 13 5-15,-2 10 3 0,3 5-20 0,-3 5-25 16,1 1-17-16,-1 11-13 0,-6 9 0 0,2 10 8 16,-7 7 7-16,3 10 3 0,1 4 3 15,2 3-1-15,1 0-9 0,6-2 0 0,2 0-1 16,1-3-5-16,6-2 3 0,-2-3-1 0,3-1-5 16,5-2-3-16,8-1 4 0,-3 2-4 15,9 1-2-15,5 2 8 0,9-2-25 0,4-1-24 16,3-2-42-16,7-1-72 0,1-4-101 0,-10-11-243 15,-14-8-1176-15</inkml:trace>
  <inkml:trace contextRef="#ctx0" brushRef="#br0" timeOffset="2146.73">9282 3889 1688 0,'0'0'684'16,"0"0"-610"-16,0 0 27 0,0 0 11 0,0 0-6 15,0 0 5-15,0 0-19 0,-131-89-19 0,113 87-12 16,1 2-27-16,-1 0-17 0,0 7-5 0,-3 5-7 16,-1 3-4-16,0 8 2 0,-4 3-4 15,5 6-3-15,1 4 7 0,1 2-4 0,7 1 3 16,2 3-3-16,4 4 1 0,3-1 2 0,3 1-3 16,1 1 3-16,4-1-4 0,3-1 1 0,-1-2 1 15,5 1 1-15,-2 0 1 0,3-1 1 16,-3-2-2-16,1 0 0 0,0-4 2 0,-2-2-4 15,-4-4 2-15,4-3 2 0,-3-2-1 0,-2-5 0 16,-2-2 2-16,0-2-1 0,0-2-9 0,-2-1-13 16,0-1-36-16,-4-3-50 0,0 0-69 15,-4-1-130-15,1-5-296 0,2 0-982 0</inkml:trace>
  <inkml:trace contextRef="#ctx0" brushRef="#br0" timeOffset="2627.32">8625 4527 2209 0,'0'0'227'0,"0"0"-46"0,0 0 4 0,0 0-28 15,0 0-38-15,0 0-33 0,19-117-22 16,-2 97-26-16,4 0-12 0,3-1-10 0,5 2-5 16,3-1-2-16,-1 3-6 0,4 2 0 0,-2 1-5 15,4 2 1-15,-3 0-1 0,4 5-2 0,-2 3-2 16,0 0-8-16,-3 4-15 0,-1 0-24 15,-3 3-27-15,0 4-20 0,-5 6-18 0,1 1-15 16,-4 1-9-16,-1 2-19 0,-6 2-8 0,2-1-5 16,-4 1 8-16,-2 0 14 0,0 0 4 0,-3-1 10 15,-3 0 5-15,0 0 19 0,0-1 29 16,-2-2 29-16,3-3 31 0,-2 0 16 0,-2-4 15 16,-1 0 18-16,0-2 24 0,0-2 27 0,0 1 25 15,0-3 18-15,0 1 11 0,-2-1 9 16,-3 0-4-16,4-1-8 0,-1 2-11 0,-1-2-14 15,-3 1-11-15,-2 1-14 0,1-2-13 0,-4 0-18 16,1 0-8-16,-4 0-4 0,3-1-5 16,-1 0 8-16,-2 0 1 0,2-2 2 0,0-2-1 15,2-1-1-15,1-1-3 0,2-1-5 0,1-1 3 16,1-2-8-16,1-2-6 0,4-2-7 0,0-1-14 16,1-3-7-16,8-1-8 0,2 1-2 15,2 0-4-15,4 0 2 0,3 3 7 0,4 2 4 16,1 1 10-16,1 2 2 0,0-1-2 0,0 3-2 0,-1 2 0 15,5 2-3-15,-2 3-5 0,-2 1-24 16,3 0-49-16,-3 2-52 0,-1 3-70 0,-2 3-84 16,-5-3-170-16,-6 0-716 0</inkml:trace>
  <inkml:trace contextRef="#ctx0" brushRef="#br0" timeOffset="3077.86">9970 4386 1741 0,'0'0'274'16,"0"0"-17"-16,0 0-42 0,0 0-34 0,0 0-29 16,0 0-20-16,0 0-25 0,0 0-21 15,0 0-21-15,0 0-18 0,0 0-12 0,0 0-8 16,-118-91-5-16,96 88-5 0,-1 1-2 0,-3 2-6 16,-3 0-1-16,1 1 0 0,0 4-5 0,1 5 1 15,0 0-1-15,3 3-3 0,4 2 1 0,1 1 1 16,6 0-3-16,1 0-2 0,4 1 1 0,1 2-3 15,5-2-1-15,1 0 1 0,1-1 0 0,0 1-3 16,3-1 1-16,5-2 0 0,2 3-6 16,1-3 0-16,2-2-9 0,3 0-13 0,-2-4-6 15,4-3-6-15,0-1-3 0,1-3 3 0,2-1 7 16,-3-1 5-16,0-5 7 0,-2-3 6 16,-3-3-2-16,1-2 5 0,-4-1 6 0,-2-2 7 15,-1-1 5-15,-1 0 4 0,-3-2 4 0,-2 1-3 16,-1 0 6-16,0 2 0 0,0 1 1 15,0 4 8-15,-2 4 13 0,-2 4 8 0,3 1 6 16,-1 2-1-16,2 1-17 0,0 0-13 0,0 0-11 16,0 0-8-16,0 5 2 0,6 1 4 0,0 2 6 15,3 2-1-15,5 2 6 0,1 3-3 16,4 1-2-16,2-2 2 0,1-1-1 0,4 0-3 16,3-2 1-16,3 1-3 0,2-2-23 0,2 0-28 15,-1-2-44-15,3 1-55 0,-3-4-59 0,-1 0-113 16,-9-3-223-16,-7 0-1008 0</inkml:trace>
  <inkml:trace contextRef="#ctx0" brushRef="#br0" timeOffset="3813.93">10313 4436 1856 0,'0'0'226'0,"0"0"9"16,0 0-22-16,0 0-24 0,0 0-24 15,0 0-23-15,0 0-27 0,0 0-29 0,0 0-28 16,0 0-19-16,0 0-14 0,0 0-7 0,0 0-1 15,0 0-7-15,-80-66-5 0,75 66 0 16,-1 0-6-16,0 1-6 0,-2 4 3 0,1 1-3 16,0 1-3-16,0 2 5 0,0 1-3 0,1 3-1 15,-1 0 0-15,4 1 5 0,-1 0-2 16,1 1 2-16,3 1 11 0,-1 0-12 0,1-1 7 16,1 0 0-16,0 1-9 0,5-1 3 0,-3-3 2 15,5-1-6-15,1 0-4 0,-2-2 0 0,3-2-9 16,1 0-4-16,3-2-5 0,-2-1-9 15,6-2 2-15,-1-1-2 0,-1-1 7 0,4 0 1 16,-2-4 5-16,2-1 10 0,0-2 4 0,1-3 11 16,2 1 0-16,-3-3 1 0,0 0-2 0,1-3 6 15,-4-2 0-15,-2-3-3 0,0-1 5 0,-4-4-6 16,1-1 2-16,-1-6 3 0,-1-4 1 16,3-6-1-16,0-6 2 0,-1-7 0 0,0-3-2 15,-5-2 9-15,-4-2 2 0,-3 3 3 0,-1 3 10 16,-4 5 5-16,-1 7 3 0,-3 7 6 0,1 6 0 15,1 10-9-15,2 5-3 0,-1 3-8 0,3 5-7 16,1 3-3-16,0 3-3 0,0 0-4 16,2 2-11-16,0 0 1 0,-1 0-19 0,1 3-6 15,-1 5 4-15,-1 5 5 0,1 7 14 0,-1 6 10 16,-2 6 7-16,1 7-5 0,3 4 5 16,0 3-1-16,0 4-10 0,0 1 9 0,0 1-1 15,0 0 0-15,0-4 6 0,0-4-9 0,0-3-5 16,0-4 2-16,4-3-2 0,0-1 0 0,-2-2 2 15,5-4-8-15,-1-4-7 0,4-1-13 16,1-4-13-16,5-4-18 0,1-2-22 0,3-3-15 16,2-4-22-16,1-5-11 0,5 0-20 0,-1-6-31 15,0-5-33-15,-3-3-27 0,-2-2 7 0,-2-3 35 16,-3-2 60-16,-3 0 63 0,-2-2 49 16,0 0 58-16,-4 3 59 0,-3 3 73 0,0 2 65 15,-2 5 36-15,0 3-3 0,-3 2-29 0,0 3-45 16,0 2-54-16,0 0-44 0,0 0-39 0,0 0-27 15,0 2-10-15,0 5 1 0,-1 2 0 16,1 4 8-16,-2 1 1 0,2 1-3 0,0 0-2 16,2 0-3-16,2 4-8 0,0-1-3 0,3-2-2 15,2 1-5-15,1-2 0 0,0-2-5 16,2-3-16-16,1-2-10 0,4-3-26 0,-2-1-27 0,1-2-46 16,1-2-36-16,1 0-20 0,-4-3-43 15,0-3-55-15,-3-3-136 0,0 1-299 0,-6 2-307 0</inkml:trace>
  <inkml:trace contextRef="#ctx0" brushRef="#br0" timeOffset="3939.27">11069 4245 1280 0,'0'0'299'0,"0"0"-14"0,0 0-78 0,0 0-38 16,0 0-33-16,0 0-45 0,0 0-36 0,0 0-27 16,0 0-29-16,0 0-20 0,0 0-35 15,0 0-51-15,0 0-60 0,0 0-101 0,-21-35-173 16,23 35-633-16</inkml:trace>
  <inkml:trace contextRef="#ctx0" brushRef="#br0" timeOffset="4132.18">10303 4254 2682 0,'0'0'81'0,"0"0"21"0,0 0-13 0,0 0-15 16,0 0-20-16,0 0-9 0,0 0 3 0,0 0-9 15,135-75-18-15,-81 67-11 0,7 1-4 0,4 2-6 16,2 2 2-16,4 2-17 0,-3 1-32 16,-3 0-48-16,-4 2-65 0,-4 3-90 0,-6 1-123 15,-15-1-209-15,-14-3-874 0</inkml:trace>
  <inkml:trace contextRef="#ctx0" brushRef="#br0" timeOffset="4753.95">11337 4294 1342 0,'0'0'372'0,"0"0"-186"0,0 0-7 0,0 0-8 16,0 0-5-16,0 0-19 0,0 0-32 16,0 0-34-16,0 0-30 0,0 0-22 0,0 0-15 0,0 0-4 15,0 0-5-15,0 0-2 0,-95 77 1 16,91-68-2-16,3 0 1 0,0-1-4 0,1 1 1 16,0 0 1-16,1 0-3 0,4 1 1 0,-1-2-4 15,3 0-9-15,2-1-9 0,0-3-3 16,0-1-4-16,2 0 8 0,-1-2 11 0,-1-1 1 15,2 0 10-15,-4-4 8 0,0-2 6 0,1-3 7 16,-3-3 4-16,1-2-2 0,-3-1-4 16,-2-1 4-16,0-1-5 0,-1-2 0 0,0 0 2 15,0-1-8-15,0-1 1 0,-2 0-3 0,0 1 0 16,1 0 0-16,0 5 3 0,0 1 1 0,-3 3 4 16,4 5 4-16,0 2-1 0,0 1-5 15,0 2-7-15,0 1-7 0,0 0-14 0,0 0-7 16,2 0 0-16,3 4 1 0,-1 3 7 0,4 1 7 15,2 3-1-15,2 3-1 0,-1 1 5 0,4 1-2 16,-1 2 0-16,3 0 4 0,-2-1-2 0,3-1-1 16,-2 1 3-16,0-2 2 0,-1-1-3 15,-1-2 2-15,-4-3 1 0,-3-2-6 0,1-2 4 16,-4-2 0-16,-2-2 2 0,-1-1 2 16,-1 0 6-16,0 0-4 0,0-5-9 0,0-3-2 0,0-2-9 15,-1-2-1-15,-2-4 4 0,0 1-3 16,-2-3 1-16,1-1 4 0,0-1 2 0,2-2 1 15,0 0 3-15,2-1 1 0,0-2-4 0,6 0 0 16,2-3-3-16,6 3-3 0,1 4-1 0,5 5 3 16,-3 4 6-16,-1 7 7 0,2 3 8 15,-3 2 3-15,1 2 2 0,-2 7 2 0,2 3-1 16,1 7 3-16,-2 4 5 0,0 5 2 0,-1 2-2 16,-2 4 0-16,0 3-10 0,-1 1-7 15,-3 0-1-15,0-1-2 0,0 0-1 0,-4-2 1 16,1 0 2-16,-1-1-4 0,1 1 1 0,-1 1 1 15,1 2-9-15,1-1 0 0,1 1-15 0,1-3-29 16,3-2-33-16,2 0-47 0,-3-4-64 0,-2 3-91 16,-2-3-185-16,-2-6-477 0,-3-8-62 0</inkml:trace>
  <inkml:trace contextRef="#ctx0" brushRef="#br0" timeOffset="6095.76">2754 3614 2146 0,'0'0'31'0,"0"0"31"0,0 0 29 0,0 0 14 16,0 0-10-16,0 0-13 0,0 0-40 0,0 0-35 15,0 0-23-15,0 0 0 0,0 0 5 0,0 0 15 16,0 0 15-16,-100 139-2 0,92-60-5 15,0 10-3-15,5 6 0 0,2 5-3 0,1 0 0 16,3 2 1-16,7 1-6 0,2-3 4 0,4-2 1 16,-3-1-1-16,4-4 3 0,-4-1 2 0,3-2-3 15,-4-5 0-15,0-2 2 0,-1-4-4 16,-3-4 4-16,-1-4 0 0,-6-6-2 0,0-5 0 16,-6-4 0-16,-7-4 0 0,1-3 4 15,-6-5 4-15,-1-2 0 0,0-7 1 0,0-4-8 0,5-4-2 16,2-4-4-16,4-5-3 0,3-3 1 0,4-3-7 15,0-4-2-15,3-1-4 0,7-4-2 16,3 0 2-16,6-3 7 0,7-3 3 0,8-7 5 16,7-7 1-16,11-2-1 0,7-4-2 15,12-1 4-15,6-1-2 0,10 1-2 0,5 2 2 0,5 1-1 16,7 1-4-16,6 1 3 0,7 0-2 16,7 2 2-16,6 1 2 0,8 0 0 0,8 0-1 15,6-1-2-15,7 3 2 0,8 0-4 0,6 1 2 16,6 0 2-16,7 2-1 0,4 1 2 15,6 0 5-15,3 1-3 0,8 1 1 0,5 1-1 16,6 2-3-16,8 2 1 0,4 1 2 0,6 1 0 16,3 1-1-16,-2 0 3 0,5 6-2 0,-1 1-4 15,-3 3 6-15,3 2-4 0,0 2-1 16,-2 0 4-16,0 1-6 0,-5 0 4 0,-1 0 1 16,-5-2-2-16,-5 1 2 0,0-2-2 0,-10-2 4 15,-5 0 6-15,-5-4 9 0,-5-3 7 16,-5-2 2-16,-7 0 1 0,-8-1-3 0,-4 0-2 0,-7-3-5 15,-8-3-1-15,-9-1-4 0,-8-2-4 16,-9-3 2-16,-7-1-3 0,-13-2-1 0,-7-3 1 16,-9-3 0-16,-10-3 0 0,-9-1 4 0,-6-5 2 15,-8-3 0-15,-10-4 3 0,-5-2 0 16,-9-4-2-16,-7-3 0 0,-4-2-1 0,-7-5-3 16,-2 0-2-16,-8-5-2 0,-4-3-7 0,-3-3 2 15,-4-5-3-15,-1-3-2 0,-4-1 1 0,-3-4-2 16,-3-1-1-16,-5 0-1 0,0 0 2 0,-3 2-2 15,0 0 1-15,-1 2 2 0,-1 3 0 16,3 2 4-16,0 6-5 0,-1 2 1 0,-1 3-3 16,5 6 1-16,-5 2 2 0,0 6-7 0,-1 1 4 15,-1 5-11-15,0 4 3 0,-2 3 0 16,-3 0-1-16,0 5 1 0,-4 2-2 0,-1 1 3 16,-2 2-4-16,-1 2 1 0,-6 3 2 0,-1 1 0 15,-1 2 2-15,-7 1 3 0,-1 2 1 0,-6 1-3 16,-5 1 5-16,-5 0-1 0,-7 2-3 15,-7-1 7-15,-5 1-3 0,-3 2 0 0,-8-2 3 16,-5 2-1-16,-8-1-2 0,-9 2 5 0,-5-2 0 16,-5 1-4-16,-8 1 6 0,-6-2-6 0,-5 1 1 15,-5-1 1-15,-6-1 1 0,-5 0-1 0,-4-1 1 16,-9 1 4-16,-4-2-5 0,-5 1 5 0,-4 1-1 16,-4-1-3-16,-4-1 3 0,-4 0-4 15,-4 0 4-15,-5-1-2 0,0 1 5 0,-2 0 2 16,-5-2-2-16,1 2 5 0,-5 0-8 0,2 2-3 15,-4 0 5-15,-5 2 1 0,3 4 2 0,1 0 5 16,-2 0-4-16,2 5-5 0,-1 3 3 16,4 2 1-16,1 3-3 0,5 1 0 0,2 0 0 15,6 0-13-15,7 3 8 0,3 0 5 0,8 0-4 16,6 1 5-16,5 1-3 0,7-2-3 16,2 2-2-16,8-1 5 0,3 0-4 0,1-2-4 15,4 1 4-15,2-3-4 0,5-1-4 0,7-1-10 16,3 2-21-16,8-3-28 0,3 1-46 0,10 0-56 15,6 1-106-15,28-4-225 0,31-2-1110 0</inkml:trace>
  <inkml:trace contextRef="#ctx0" brushRef="#br0" timeOffset="28162.97">15278 6198 1966 0,'0'0'182'0,"0"0"5"16,0 0-39-16,0 0-14 0,0 0 0 0,0 0-9 16,0 0-16-16,0 0-16 0,0 0-17 15,0 0-18-15,0 0-8 0,0 0-12 0,3-19-7 16,-3 14-1-16,0-1-1 0,0 1-1 0,-2-1-2 15,1 0-3-15,-5 0-7 0,2 0 3 0,-5 1-1 16,4-1-3-16,-3 1-4 0,-2 3-4 0,-1 1-4 16,0 1-6-16,-4 0 5 0,1 4-7 0,-4 7 1 15,0 1 4-15,2 5-4 0,-2 1 4 16,0 2 1-16,4-1 0 0,-2 2-2 0,5 0 0 16,1 0-2-16,2-2-1 0,3 0 4 15,-1 0-3-15,4-1-1 0,1-2 1 0,0 1 0 16,2-2-1-16,-1-2 2 0,0-1 3 0,2-2-8 15,4-2-3-15,-3-1-3 0,5-2-13 0,-1-1-1 16,0-2-2-16,3 0-3 0,1-2 0 0,0 0 7 16,3-7 0-16,0-2 3 0,-2-4 12 0,3-3-4 15,-3-2 5-15,-1-3 3 0,0-5 0 16,-1 2-1-16,-2-2 4 0,1 1 3 0,-3 1-3 16,1 1 8-16,-2 5 0 0,-1 3 4 0,-1 3 14 15,1 5 8-15,-3 4 3 0,-1 3-2 16,1 0-9-16,-1 0-17 0,0 1-8 0,1 6 0 15,0 4 8-15,1 3 3 0,5 5 11 0,0 5 2 16,4 1-10-16,1 1 4 0,0 0-9 16,4 3-2-16,-1-2 0 0,5 0-2 0,3 1 0 0,4-3-2 15,3 0-2-15,0-4-20 0,3-5-26 16,3-4-47-16,0-4-93 0,5-3-187 0,-10-3-468 16,-7-2-821-16</inkml:trace>
  <inkml:trace contextRef="#ctx0" brushRef="#br0" timeOffset="28355.41">16195 6011 2915 0,'0'0'126'0,"0"0"-37"16,0 0-27-16,0 0-26 0,0 0-15 0,0 0 1 16,0 0 4-16,0 0 0 0,0 0 6 0,0 0-3 15,0 0-4-15,14 139-8 0,-7-108-3 0,2-1-5 16,2 0-4-16,5 1 2 0,-1-3-12 15,4 3-27-15,3-4-34 0,3 0-55 0,-1-5-62 16,2-2-99-16,-8-6-252 0,-6-6-1089 0</inkml:trace>
  <inkml:trace contextRef="#ctx0" brushRef="#br0" timeOffset="28533.27">15860 6302 2824 0,'0'0'133'0,"0"0"-6"0,0 0-40 0,0 0-29 16,0 0-17-16,0 0 5 0,0 0 6 0,140-73-8 16,-81 60-14-16,11 0-13 0,5 1-11 0,6 2-3 15,1 2-9-15,6 0-31 0,-4 2-70 0,-2 3-135 16,-21-1-308-16,-22 3-1160 0</inkml:trace>
  <inkml:trace contextRef="#ctx0" brushRef="#br0" timeOffset="28901.22">19266 5034 2472 0,'0'0'82'0,"0"0"6"0,0 0-22 15,0 0-33-15,0 0-20 0,0 0 6 0,0 0 15 16,0 0 22-16,0 0 15 0,-12 123-5 0,12-70-17 15,0 5-13-15,5 2-17 0,4-2-9 16,3 1-1-16,1-1-4 0,4 2 2 0,2 2-1 16,3-1 2-16,0 1-20 0,2-2-29 0,2-2-46 15,-3-3-59-15,-1-5-84 0,-5-12-204 16,-5-13-1035-16</inkml:trace>
  <inkml:trace contextRef="#ctx0" brushRef="#br0" timeOffset="29130.52">18040 6310 2848 0,'0'0'105'0,"0"0"-30"0,0 0-29 16,0 0 1-16,0 0 25 0,159-21 28 0,-61 16-4 16,26-4-21-16,26 1-24 0,23 2-9 15,29 6-12-15,24 0-6 0,18 7-5 0,20 9-9 16,13 5 0-16,13 3-11 0,5 5 0 0,1 1 2 15,-4 1-4-15,-8-1 1 0,-14 0-10 0,-16-1-9 16,-20-2-12-16,-22 3-5 0,-28 0-20 16,-27 2-26-16,-30-2-66 0,-26-1-162 0,-31-7-497 15,-32-9-890-15</inkml:trace>
  <inkml:trace contextRef="#ctx0" brushRef="#br0" timeOffset="29829.2">18707 7054 2515 0,'0'0'145'16,"0"0"34"-16,0 0-19 0,0 0-40 0,0 0-42 15,0 0-43-15,0 0-35 0,0 0-30 0,0 0 3 16,0 0 1-16,0 0 16 0,0 0 25 16,0 0-7-16,-14 141-1 0,21-98-1 0,-2-1-8 15,5 0 4-15,-4-1 1 0,0 0 1 0,2 0 0 16,1-2 3-16,1 1-4 0,-1-2-2 0,2-1 1 16,-2-6-2-16,-2-5-4 0,-1-8 0 15,-2-6-1-15,-1-2-1 0,-1-4 4 0,-2-3 3 16,2-2-1-16,-2 0 5 0,1-1 8 0,-1 0 5 15,0 0 1-15,0-3 1 0,0-5-9 0,0-2-9 16,0-1 0-16,-1-1-4 0,-1-4 1 16,2 1-1-16,0 0 0 0,0 1-6 0,0 1-1 15,3 1-2-15,2 4-6 0,0 1 4 0,3 1 0 16,3 3 3-16,-1 1 4 0,4 1 4 0,2 0 2 16,3 1 1-16,1 1 5 0,2 4-4 15,1 2 3-15,1 5 0 0,1-1-6 0,1 3 3 16,-2 1 0-16,-1 1-1 0,0 2 0 0,-1-2 1 15,0 1-3-15,-4-1 0 0,-3 0 2 0,-5-1-1 16,0-1-1-16,-8-1 1 0,0-1 2 16,-2 1 0-16,-4-3 5 0,-7 2 5 0,-3-2 2 15,-3 1 1-15,-6-3 1 0,-2-1-3 0,-2-1-1 16,-3-1-1-16,0-2-5 0,-1-2-1 16,3-1-3-16,2 0-8 0,4 0-14 0,5-5-23 15,2-2-41-15,6-1-60 0,5-2-115 0,4-6-277 16,0 5-532-16,4 2-86 0</inkml:trace>
  <inkml:trace contextRef="#ctx0" brushRef="#br0" timeOffset="30022.84">19819 7282 2707 0,'0'0'94'0,"0"0"-27"0,0 0-46 0,0 0-5 15,0 0 15-15,0 0 21 0,0 0 15 16,0 0-1-16,0 0-11 0,0 0-11 0,-7 131-14 15,9-106-9-15,6 2-9 0,-2 0-6 0,4 2 1 16,4 3 1-16,-1 0-1 0,6 0-5 16,0 2-22-16,4-6-37 0,0-1-56 0,2-5-70 15,-3-3-118-15,-3-6-221 0,-7-6-1069 0</inkml:trace>
  <inkml:trace contextRef="#ctx0" brushRef="#br0" timeOffset="30201.38">19670 7516 2429 0,'0'0'161'0,"0"0"9"0,0 0-25 0,0 0-27 15,0 0-41-15,0 0-21 0,0 0-19 0,0 0-14 16,0 0-7-16,118-67-7 0,-74 57-5 0,8 1 0 16,7-1-2-16,4-1-19 0,9 1-23 0,4 0-44 15,3 1-75-15,1 0-120 0,-1 2-210 16,-19 0-488-16,-21 3-229 0</inkml:trace>
  <inkml:trace contextRef="#ctx0" brushRef="#br0" timeOffset="30373.58">21448 6968 2105 0,'0'0'641'0,"0"0"-609"16,0 0-9-16,0 0 7 0,0 0 18 15,0 0 23-15,0 0 11 0,0 0-12 0,0 0-15 16,0 0-17-16,0 0-12 0,-53 145-8 0,57-110-4 15,4-1-7-15,2 2-1 0,6 3 1 0,-1 0-14 16,5 1-26-16,3 0-42 0,5-1-60 16,2-1-81-16,1-2-178 0,-9-10-453 0,-3-10-719 0</inkml:trace>
  <inkml:trace contextRef="#ctx0" brushRef="#br0" timeOffset="30579.96">20798 7651 1748 0,'0'0'918'0,"0"0"-742"0,0 0-46 0,0 0-57 16,0 0-33-16,0 0 16 0,0 0 28 0,0 0 20 15,132-16-4-15,-39 18-29 0,21 4-31 16,15 2-25-16,15 6-4 0,16 2-7 0,7 6-1 16,7 2 2-16,3 3-21 0,0 1-25 0,-5 2-33 15,-6-4-46-15,-10 2-57 0,-6-5-99 16,-44-6-281-16,-36-6-1105 0</inkml:trace>
  <inkml:trace contextRef="#ctx0" brushRef="#br0" timeOffset="31379.06">21558 8596 2401 0,'0'0'163'16,"0"0"-17"-16,0 0-50 0,0 0-22 0,0 0-20 15,0 0-7-15,0 0-13 0,0 0-21 16,0 0-12-16,0 0-17 0,0 0-14 0,0 0 8 15,0 0 3-15,0 0 9 0,19-4 9 0,-14 4-8 16,3 0-20-16,1 0-14 0,-2-1-15 0,-2 1-7 16,0 0 4-16,-1-1 2 0,-3 1 1 15,-1-1 7-15,0 1 11 0,0-1 3 0,0 1 5 0,-2-2 0 16,-4 1-3-16,3 0 2 0,-5 1 9 16,4 0 10-16,-3 0 9 0,1 0 12 0,1 0 4 15,0 0 1-15,0 0 1 0,2 0-2 0,-3 0-2 16,4 2 0-16,-2 1 3 0,0-1-5 15,2 0 5-15,-2 1-2 0,0 0-1 0,2 2 4 16,0-2 1-16,-1 2 5 0,1-2-1 0,1 1 0 16,1-1-1-16,0 0-5 0,0-1 3 0,0 2-4 15,1-2 1-15,4-1 5 0,-3 1 5 16,4 0 2-16,-1-2 8 0,3 1 0 0,1-1-3 16,2 0 1-16,1 0-3 0,-1 0-10 0,4-3 1 15,-1-1-2-15,-2-1-3 0,0 0 9 0,-1 0-2 16,-3-2 5-16,0 0 3 0,-3-1 1 15,0-1 1-15,-5 2-2 0,0-2-2 0,0-1-11 16,-3 2-1-16,-4-1-4 0,-2 2-6 0,-3 1 5 16,-2 0-5-16,-3 3 0 0,-2 2-3 0,-6 1 0 15,-2 1 1-15,-2 7-3 0,-1 3 4 0,-1 3-2 16,1 4 1-16,1 1 6 0,2 2 4 16,1 1 1-16,6 0-1 0,1 1 2 0,8-1-7 15,2 3 2-15,5-3 5 0,3 1-6 0,1-1 3 16,3 2 7-16,9 0 1 0,4 0 5 0,4 0 2 15,4 2-4-15,5-3-5 0,5-4 3 16,5-1-6-16,3-4-6 0,7-2-15 0,2-2-35 16,-1-3-41-16,2-2-63 0,1-2-112 0,-14-1-278 15,-12-1-1105-15</inkml:trace>
  <inkml:trace contextRef="#ctx0" brushRef="#br0" timeOffset="31810.11">22517 8588 1843 0,'0'0'226'0,"0"0"-30"16,0 0-50-16,0 0-11 0,0 0-6 0,0 0-1 15,0 0-25-15,0 0-35 0,0 0-25 0,0 0-30 16,0 0-15-16,0 0-11 0,0 0-6 15,10-9 10-15,-10 23 13 0,4 6 14 0,-3 5 4 16,1 2 0-16,0 3-2 0,4 0-2 0,-2-2 5 16,4 1 2-16,0-1-8 0,0-2-2 0,3 2-6 15,1 0-8-15,-1-3 9 0,1-2-2 0,1-1-4 16,3-2 3-16,-3-2-9 0,2-3-20 0,0-1-21 16,-3-4-35-16,4-1-59 0,-4-1-77 15,-2-3-149-15,0-3-314 0,-7-1-875 0</inkml:trace>
  <inkml:trace contextRef="#ctx0" brushRef="#br0" timeOffset="32002.72">22216 8857 2110 0,'0'0'180'0,"0"0"-29"0,0 0-33 0,0 0 2 16,0 0 7-16,0 0-4 0,0 0-30 0,0 0-34 15,0 0-23-15,138-23-16 0,-99 20-1 16,3 0-6-16,6 2-8 0,0 0-4 0,-2 1-8 16,6 0-33-16,-2 0-56 0,2 0-113 0,-9 0-257 15,-17 0-1124-15</inkml:trace>
  <inkml:trace contextRef="#ctx0" brushRef="#br0" timeOffset="32240.48">24101 8452 2608 0,'0'0'92'0,"0"0"-8"0,0 0-20 0,0 0-10 16,0 0-12-16,0 0 4 0,0 0 1 0,0 0-4 16,0 0 0-16,0 0-6 0,0 0-9 15,0 0-5-15,-21 145-8 0,29-116-6 0,2 2 0 16,3 2 1-16,3 1 0 0,0 1-9 0,6 5-15 15,1-4-32-15,1 2-32 0,5-3-39 16,-1-3-48-16,2-3-56 0,-4-5-91 0,0-3-130 16,-11-7-272-16,-1-6-442 0</inkml:trace>
  <inkml:trace contextRef="#ctx0" brushRef="#br0" timeOffset="32427.05">23639 8981 1606 0,'0'0'324'0,"0"0"-16"0,0 0-42 0,0 0-53 15,0 0-61-15,0 0-53 0,0 0-29 0,0 0 6 16,0 0 5-16,0 0 4 0,123-28-8 16,-38 28-22-16,21 0-13 0,8 3-8 0,12 6-12 15,10 3-13-15,2 4-4 0,10 5 0 0,-1 1-7 16,7 3 6-16,1-1-15 0,0-2-37 0,-3 0-40 16,-7-4-53-16,-14-1-61 0,-15 0-86 0,-36-6-195 15,-30-3-830-15</inkml:trace>
  <inkml:trace contextRef="#ctx0" brushRef="#br0" timeOffset="33078.08">23862 9945 2663 0,'0'0'140'15,"0"0"-35"-15,0 0-24 0,0 0 10 16,0 0-12-16,0 0-1 0,0 0-12 0,0 0-22 15,0 0-7-15,0 0-9 0,0 0-7 0,0 0-5 16,0 0-5-16,0 0-7 0,-72-69-4 0,53 62 4 16,-5 0-2-16,1 1 2 0,1-1 3 15,-5 4-4-15,2 3 0 0,-4 0 6 0,0 2-2 16,0 4-4-16,4 3 2 0,0 0-3 0,5 2-5 16,3 0 4-16,1 2 1 0,3 1-5 15,3 1 3-15,1-1 1 0,1-1-7 0,6 0 6 16,1 0-5-16,1-2-3 0,0 0 3 0,5-1 2 15,4-1 0-15,2 1-3 0,6-1 3 0,2-2-5 16,2-3-8-16,2-3-1 0,4-1-11 0,-2 0-7 16,4-2 1-16,-1-5 5 0,-4-2 3 0,1-2 9 15,-5-3 5-15,-5 0-3 0,2-4 5 16,-7-3 2-16,-2-2-4 0,-5-5 2 16,-2-2 4-16,-1-6-3 0,0-4 5 0,-1-4 6 0,-1-5-2 15,-2-3 4-15,2-3 4 0,2 1-3 0,-3 5 1 16,-2 8 8-16,1 6 9 0,-4 11 1 15,5 8 16-15,0 5 1 0,0 5-5 0,2 2 0 16,1 4-15-16,0 0-17 0,0 0-9 0,0 6-5 16,1 6 3-16,4 8 12 0,0 9 18 15,4 9 6-15,1 4 3 0,1 8 3 0,5 0-9 16,-3 3-2-16,4-5 0 0,-4 0-12 0,4-4-3 16,-3-1-1-16,3-3-5 0,0-2-1 0,5-6-7 15,2-3-20-15,3-3-30 0,4-5-36 16,2-5-62-16,0-4-111 0,-4-6-288 0,-11-1-1153 0</inkml:trace>
  <inkml:trace contextRef="#ctx0" brushRef="#br0" timeOffset="33288.84">24466 9695 3020 0,'0'0'83'0,"0"0"-19"0,0 0-30 16,0 0-7-16,0 0 7 0,0 0 19 15,0 0 15-15,0 0-11 0,0 0-15 0,0 0-8 16,0 0-15-16,-4 142-4 0,7-117-2 0,4 2-10 16,-3-2-4-16,5 0 8 0,2 1-4 0,1 1-13 15,5-3-9-15,2-2-29 0,0-1-31 16,-3-3-23-16,3-2-45 0,-1-2-60 0,-4-2-116 16,0-6-242-16,-8-1-1035 0</inkml:trace>
  <inkml:trace contextRef="#ctx0" brushRef="#br0" timeOffset="33477.43">24149 9963 2144 0,'0'0'234'0,"0"0"-17"16,0 0-75-16,0 0-33 0,0 0-11 0,0 0-16 16,0 0 0-16,0 0-15 0,0 0-27 0,142-63-13 15,-100 57-8-15,7-1-3 0,2 2-11 0,5 1 3 16,1 1-6-16,-1-1-21 0,-3 3-14 0,-2 0-42 15,-6 1-60-15,1 0-79 0,-9 0-174 16,-10 0-396-16,-10 0-797 0</inkml:trace>
  <inkml:trace contextRef="#ctx0" brushRef="#br0" timeOffset="34259.66">25357 10026 3063 0,'0'0'127'16,"0"0"-29"-16,0 0-22 0,0 0-4 0,0 0 2 15,0 0-20-15,0 0-20 0,0 0-18 16,0 0-14-16,0 0-7 0,0 0-5 0,0 0-6 16,0 0-31-16,0 0-41 0,77-19-66 0,-60 22-130 15,-3-2-318-15,-5 2-1103 0</inkml:trace>
  <inkml:trace contextRef="#ctx0" brushRef="#br0" timeOffset="34443.78">25949 10056 2283 0,'0'0'417'16,"0"0"-215"-16,0 0-43 0,0 0-26 0,0 0-22 15,0 0-32-15,0 0-38 0,0 0-26 0,0 0-18 16,0 0-13-16,0 0 0 0,0 0-2 16,0 0-33-16,85-23-45 0,-65 23-100 0,5 2-210 15,-6-1-591-15,-3-1-644 0</inkml:trace>
  <inkml:trace contextRef="#ctx0" brushRef="#br0" timeOffset="34586.77">26770 10077 1683 0,'0'0'104'0,"0"0"-63"15,0 0-36-15,0 0-4 0,0 0-9 16,0 0 1-16,0 0-21 0,0 0-119 0,0 0-209 15,0 0-302-15,0 0 28 0</inkml:trace>
  <inkml:trace contextRef="#ctx0" brushRef="#br0" timeOffset="34713.34">27182 10119 1316 0,'0'0'378'16,"0"0"-96"-16,0 0-54 0,0 0-45 0,0 0-42 16,0 0-29-16,0 0-32 0,0 0-34 15,0 0-11-15,0 0-20 0,0 0-5 0,0 0-1 16,0 0-8-16,123 3-16 0,-116-1-52 0,-1-1-103 15,-2 2-257-15,-2-2-1161 0</inkml:trace>
  <inkml:trace contextRef="#ctx0" brushRef="#br0" timeOffset="42694.08">2067 9090 2625 0,'0'0'51'0,"0"0"-9"16,0 0-20-16,0 0-9 0,0 0-13 15,0 0 2-15,0 0 7 0,0 0 9 0,0 0 3 16,0 0-4-16,-30 145 1 0,27-103-7 0,2 3-5 16,-4 2 5-16,4 2-6 0,0 0-2 15,-1-3 2-15,1-1-1 0,2-6 2 0,-1-5 3 16,0-5 2-16,0-7-5 0,1-5-2 0,1-5 6 15,-2-5 0-15,0-2 6 0,0-4 22 0,0-1 9 16,0 0 25-16,0 0 22 0,0-3-14 16,0-3-19-16,0-5-20 0,0-3-28 0,-2-3-11 15,1-3 7-15,-2-5-7 0,1-1-5 0,-1-3 6 16,2-3-6-16,0-3 0 0,0-4 5 16,1-4-5-16,-1-6-4 0,2-4 1 0,2-1 0 15,7-3 1-15,-1 4 0 0,3 4 5 0,4 8-8 16,-2 9-2-16,4 9 4 0,-6 5-4 0,1 6 4 15,1 6 6-15,-2 1-4 0,-1 5 1 16,-1 0 4-16,4 6-2 0,3 6-1 0,2 8 5 16,1 7 1-16,1 6-2 0,2 6 7 0,0 6-3 15,-1 4-3-15,0 1 3 0,-2 1-2 0,-3-1 1 16,0 0-1-16,-4-2 0 0,2-1-8 0,-5-3-7 16,-3-4-10-16,0-3-27 0,-1-2-41 0,-2-4-56 15,-4-5-93-15,0-3-168 0,0-7-336 16,0-5-846-16</inkml:trace>
  <inkml:trace contextRef="#ctx0" brushRef="#br0" timeOffset="42840.87">1868 9553 2551 0,'0'0'124'0,"0"0"9"16,0 0-11-16,0 0-25 0,0 0-31 15,0 0-18-15,0 0-4 0,0 0-16 0,153-115-14 16,-101 104-5-16,4 4-7 0,5 1-20 0,6 4-57 15,-2 1-135-15,-14 0-433 0,-15 1-1048 0</inkml:trace>
  <inkml:trace contextRef="#ctx0" brushRef="#br0" timeOffset="43960.26">4596 8995 1540 0,'0'0'96'0,"0"0"-14"15,0 0-5-15,0 0 55 0,0 0 38 16,0 0 18-16,0 0-21 0,0 0-42 0,0 0-37 16,0 0-22-16,0 0-12 0,0 0-12 0,0 0-6 15,0 0-2-15,-132 118-9 0,102-101 0 0,-3 2-6 16,-6 1-7-16,-3 2-5 0,-4 1-2 16,-4-1 2-16,-2 1-3 0,1-1 3 0,0-2 0 15,-2 1 0-15,5-3 2 0,-2-1 2 0,8-3 0 16,5-3 6-16,10-3 14 0,8-5 3 15,9 0 2-15,5-3-8 0,5 0-15 0,0 0-6 16,0 0-7-16,5 0-5 0,2 0-5 0,4 1 6 16,6-1 10-16,7 0 14 0,8 1 11 0,5 2-3 15,1 1-7-15,7 3-3 0,-3 1-8 16,1 3-4-16,-1 1 3 0,-2 3-5 0,0 1-4 16,-3 3 5-16,-1 0-1 0,0 1-5 0,-2 1 8 15,-1-1-3-15,0 1-12 0,-3 0-15 0,0 0-36 16,-1-1-60-16,1-1-90 0,0-1-152 15,-6-8-407-15,-10-3-857 0</inkml:trace>
  <inkml:trace contextRef="#ctx0" brushRef="#br0" timeOffset="44510.61">5371 9336 1697 0,'0'0'348'16,"0"0"-156"-16,0 0-35 0,0 0-12 0,0 0-25 16,0 0-7-16,0 0-15 0,0 0-16 0,0 0-10 15,0 0-16-15,-126-53-10 0,112 52-13 16,1 3-11-16,0 3-2 0,-1 0-8 0,1 2-2 16,-1 3-1-16,2 0-3 0,0 1-3 0,4 2 1 15,-1 1 0-15,3-1-6 0,1 0 3 0,2 1-3 16,1-1-4-16,2 0 6 0,0-2-3 15,0 0-2-15,3 0 5 0,3-2 1 0,-1-1-3 16,0-1 2-16,3-1-1 0,0 0-8 0,0-2 3 16,5-1 1-16,0 0-7 0,1-3 1 15,4 0 0-15,1 0-7 0,-2-3 4 0,0-2 6 0,2-3 3 16,0-1 0-16,-1-3 4 0,-3-1-1 16,0-1-4-16,-2-1 11 0,-4-3 3 0,-1-1-6 15,-3-2 2-15,0-3-1 0,1-1-5 0,2-1 3 16,2 1 4-16,-3 1-6 0,1 2 4 0,-2 4 4 15,3 1-2-15,-3 5 4 0,0 0 2 0,3 2 2 16,1 2 1-16,0 2 7 0,1 1-6 16,5 2-1-16,-1 3 5 0,5 0-5 0,0 2 2 15,0 5-2-15,1 4-1 0,0 0-6 0,-1 2-2 16,-1 1 2-16,0 1-6 0,-7 0 4 16,-1 3 2-16,-1-2-7 0,-2 2 0 0,-7-2 4 15,-1 1-3-15,-1-3 0 0,-9-1 10 0,-9 1-7 16,-2-1-1-16,-7-2 7 0,-5 0-7 15,-5-1-1-15,0-1-2 0,-6-1-13 0,2-1-13 0,-3-1-9 16,-1-1-17-16,4-3-25 0,-1 0-26 16,7-1-60-16,7-1-137 0,13 0-396 0,5 0-927 0</inkml:trace>
  <inkml:trace contextRef="#ctx0" brushRef="#br0" timeOffset="45426.72">7644 9230 1418 0,'0'0'161'0,"0"0"-51"0,0 0-23 0,0 0 21 16,0 0 18-16,0 0 10 0,0 0-23 15,0 0-31-15,0 0-28 0,0 0-10 0,0 0-8 16,0 0 2-16,0 0 1 0,0 0-7 0,-8 37 0 16,9-35-5-16,4 0-3 0,-1 1-3 0,-1 0-1 15,4-2-1-15,-4 2-7 0,3-3 5 16,-3 1-5-16,2-1-3 0,-1 0 5 0,-2 0-4 16,5 0 0-16,-5 0 2 0,1 0 2 0,2-3-3 15,-3 1 4-15,3 0 1 0,-3-2-6 0,0 1 5 16,-1 0 0-16,1-1-2 0,1 0 7 0,-2-1-1 15,-2 0-4-15,1 0 2 0,0-2-1 0,0 0-7 16,0-3 0-16,-4 2-1 0,1-2-7 16,-3 1 1-16,2-1 4 0,-3 1 0 0,1 1 0 15,-2 1 0-15,0 2-4 0,-2 0-3 0,0 3 2 16,-1 0 1-16,-2 2-2 0,-4 0 5 16,-2 3-1-16,-2 5 0 0,-2 3 5 0,-4 3 3 15,4 4-1-15,-4 1 5 0,5 2 5 0,1 2-4 16,2 0-1-16,5 0 1 0,3 1-8 0,1-1 4 15,4 0 1-15,5-1-4 0,1-1 0 16,2-1 1-16,7 1 0 0,7-2 4 0,-1 0 14 16,6 0 1-16,7-2-5 0,3-2 0 0,3-3-11 15,5-1-5-15,7-3 1 0,-2-1-11 0,6-2-25 16,-1-2-32-16,0-2-47 0,-2-1-68 16,-1 0-106-16,-14 0-246 0,-11 0-1121 0</inkml:trace>
  <inkml:trace contextRef="#ctx0" brushRef="#br0" timeOffset="45594.46">8176 9472 2558 0,'0'0'206'0,"0"0"-37"0,0 0-15 0,0 0-9 16,0 0-9-16,0 0-30 0,0 0-24 0,0 0-26 16,0 0-26-16,0 0-6 0,0 0-12 15,0 0-7-15,0 0 2 0,0 0-8 0,56-109-6 16,-55 106-8-16,-1 2-29 0,1 0-54 0,0 1-82 15,0 0-132-15,3 0-325 0,-1 0-1080 0</inkml:trace>
  <inkml:trace contextRef="#ctx0" brushRef="#br0" timeOffset="45927.46">8681 9093 2906 0,'0'0'91'0,"0"0"1"15,0 0-5-15,0 0-7 0,0 0 1 0,0 0-14 16,0 0-18-16,0 0-15 0,0 0-16 0,0 0-8 16,0 0-4-16,143-108 2 0,-112 100-3 0,2 1 0 15,4 0 4-15,3 2-9 0,2 0 2 16,6 1 0-16,-3 1-1 0,6-1 1 0,2 2 1 15,2 0-2-15,-5 0-2 0,-1 1 4 0,-3 1-1 16,-4 0-3-16,-4 0-2 0,-6 0-8 16,-7 1-10-16,-5 3-9 0,-3 2-12 0,-8-3-17 15,1 2-10-15,-8-1-8 0,-1 1-15 0,-1 1-1 16,-2-1-9-16,-8-1-26 0,0 1-32 0,-8 0-57 16,-4 0-96-16,-2 1-121 0,3-3-177 0,6-1-489 15</inkml:trace>
  <inkml:trace contextRef="#ctx0" brushRef="#br0" timeOffset="46099.24">9175 9053 0 0,'0'0'495'0,"0"0"-144"0,0 0-73 16,0 0-19-16,0 0 1 0,0 0 0 15,0 0-15-15,0 0-34 0,0 0-32 0,-84 133-35 16,82-106-28-16,-1 0-10 0,-1 1-14 0,2 2-13 16,2-2-5-16,0 3-24 0,0-3-19 0,0 2-10 15,0 0-8-15,5 0-9 0,0 0 0 16,3-1 3-16,3-3-10 0,-1 0-10 0,3-2-29 15,2-2-59-15,-2-3-84 0,5-2-130 0,-6-5-263 16,-2-5-1036-16</inkml:trace>
  <inkml:trace contextRef="#ctx0" brushRef="#br0" timeOffset="46274.48">9067 9408 2517 0,'0'0'141'15,"0"0"4"-15,0 0-12 0,0 0-13 0,0 0-3 16,0 0-26-16,0 0-32 0,0 0-25 16,124-72-13-16,-86 66-17 0,3 1-1 0,2 2-5 15,4 1-31-15,-1 2-27 0,4 0-82 0,1 0-143 16,-14 0-297-16,-13 0-1093 0</inkml:trace>
  <inkml:trace contextRef="#ctx0" brushRef="#br0" timeOffset="46409.18">9953 9413 3196 0,'0'0'103'16,"0"0"-6"-16,0 0-22 0,0 0-10 15,0 0-10-15,0 0-26 0,0 0-24 0,0 0-13 16,0 0-32-16,0 0-49 0,0 0-76 0,0 0-221 16,0 0-1170-16</inkml:trace>
  <inkml:trace contextRef="#ctx0" brushRef="#br0" timeOffset="47894.35">11923 9325 1799 0,'0'0'237'0,"0"0"-41"16,0 0 13-16,0 0-42 0,0 0-29 15,0 0-18-15,0 0-30 0,0 0-20 0,0 0-21 16,120-93-21-16,-100 96-10 0,-2 5-5 0,4 5-8 16,0 2-3-16,-1 5 4 0,3 2-3 0,-3 4 4 15,3 1 2-15,-3 0-5 0,0 1-2 16,-2-2 4-16,-3 0-4 0,-1-2-4 0,-3-1 6 16,-2-2-8-16,-1-1-1 0,-3-2 1 0,-1-3-11 15,-1-2-7-15,-3-5-2 0,-1-2 0 0,0-1 1 16,0-3 9-16,0-1 6 0,0-1 4 0,-2 0 6 15,-3 0 7-15,0-1-3 0,-4-3 4 16,1-3 4-16,0-1-9 0,-2-2-1 0,-3-2 2 16,1-1-3-16,0-3-2 0,-1-1 4 0,2-3-2 15,0-2-6-15,3-2 9 0,2-1-7 0,1-1-3 16,4-2 6-16,-1-1-6 0,6 0 1 16,5 4-2-16,3 1-5 0,3 4-1 0,2 5 8 15,-3 4 12-15,-1 3 2 0,-1 2 2 0,-4 2-5 16,-1 3-10-16,0 1 1 0,-3 0-1 0,4 4-1 15,-1 4 1-15,1 3 4 0,2 3-5 16,1 3 1-16,0 2 4 0,2 1 1 0,-2 0-2 16,0 2 3-16,1-1 0 0,1 2-6 0,-2-2 6 15,1-1 0-15,-2 0-9 0,-1-2 6 0,0-1-4 16,-3-1-7-16,1-2 0 0,-6-2-6 16,1-2-8-16,-2-2 1 0,0-1 5 0,0-1 0 0,0-4 11 15,-2-1 12-15,1-1 4 0,-2 0 2 16,0-1 3-16,0-7-3 0,0 0-6 0,1-3 2 15,-1-3-1-15,1-2-9 0,2-2 4 0,0-1 3 16,0-2-11-16,0-2 4 0,6 0-2 16,0 0-9-16,3 2 11 0,2 1 3 0,0 3 0 15,2 4 9-15,-2 1 6 0,3 2 2 0,-1-1 6 16,0 4 6-16,1 2-6 0,-3 1-3 16,-1 3-1-16,-1 1-12 0,-3 0-2 0,0 0-3 15,2 6 0-15,1 1 6 0,0 3-5 0,0 3 3 16,0 2-2-16,0 1-6 0,0 2 7 0,0 1-2 15,1 0 1-15,-3 1 6 0,1 0-10 16,-1-1 2-16,2 1 0 0,0-1-19 0,-2 1-26 16,1-1-43-16,0 0-63 0,4-1-39 0,3-2-37 15,1-3-145-15,-1-4-378 0,-5-3-662 0</inkml:trace>
  <inkml:trace contextRef="#ctx0" brushRef="#br0" timeOffset="48044.08">13059 9432 2136 0,'0'0'236'0,"0"0"-18"0,0 0-46 0,0 0-40 16,0 0-21-16,0 0-30 0,0 0-28 0,0 0-26 16,0 0-8-16,0 0-15 0,0 0-5 15,139-119 4-15,-113 114-12 0,-2 3-26 0,5 1-57 16,1 1-100-16,1 0-169 0,-4 2-373 0,-12 1-863 0</inkml:trace>
  <inkml:trace contextRef="#ctx0" brushRef="#br0" timeOffset="49011.05">13775 9574 2588 0,'0'0'68'0,"0"0"-14"0,0 0-18 0,0 0 3 0,0 0 22 15,0 0 5-15,0 0-11 0,0 0-9 16,0 0-24-16,0 0-15 0,0 0 1 0,121-48-1 15,-104 39-1-15,-2-2 3 0,2 0 1 0,-3-1-6 16,1-2 3-16,-2 1-1 0,-1-4-6 0,-2 0 9 16,-3-2-4-16,-4-3 1 0,1-2-2 15,-1-4-2-15,0-3-1 0,-2-2 0 0,0-2 4 16,0-2-4-16,-2 0 4 0,1 2 1 0,0 3-2 16,-5 5 1-16,-2 7 4 0,0 7-2 15,3 5 5-15,-2 3 1 0,3 4-9 0,-1 1-9 16,-2 2-4-16,3 7-2 0,-4 7 3 0,2 5 10 15,0 5 3-15,4 2-3 0,1 4 4 0,1 1 1 16,9 1 0-16,0 1-1 0,5-1 2 16,1 3-6-16,6 0-1 0,4-2 7 0,5 0-15 15,0 0-10-15,1-4-18 0,-1-2-28 0,-1-4-12 16,-2-3-7-16,-7-3-5 0,-2-3-14 0,-7-5-18 16,-1-2-18-16,-9-3-7 0,-2-3 24 15,-1-2 28-15,-11-1 28 0,-5 0 31 0,-5-4 11 16,-2-3 16-16,-6-3 10 0,-1-1 9 0,-2-1 4 15,0-4 3-15,1 1 8 0,3-2 4 0,4-1 7 16,2-1 9-16,4 0 2 0,3 3 3 16,5 1 2-16,6 1-1 0,3 0-13 0,2 3-17 15,9-1-17-15,7 0-19 0,-1 1 0 0,10 1 0 16,0 0-1-16,7 0 5 0,4 3 2 0,0 0 1 16,0 4 0-16,3-1 5 0,-5 3-4 15,0 0 2-15,-4 1 2 0,-4 0-2 0,-4 2 4 16,-3 2 1-16,-4 0-1 0,-5 1 4 0,-3 2 5 15,0-3 7-15,-4 0-1 0,1 0 4 0,-1-1 1 16,-2 1-5-16,0-1 7 0,-1-1 0 0,0 1-4 16,1-1 1-16,-1 0-1 0,0-1-10 15,1 1 1-15,-1 0-2 0,2-1-9 0,-2 0 4 16,2 0 1-16,-2 0-5 0,1-1 6 0,0 1-1 16,0 2-2-16,0-1-2 0,1 0 2 15,2 2-3-15,-1-2-1 0,0 2 3 0,3-2-7 16,-4 1 5-16,3 1 1 0,0 1 2 0,-2-2 3 15,4 2-6-15,0-2 2 0,-3 1-4 0,2-1 3 16,-2 0 2-16,2 1-5 0,-2-1 3 0,1-1 3 16,-1 2-3-16,-3-2 3 0,2 2 4 15,1-1-9-15,-1-1 1 0,-1 2 2 0,3-1-4 16,-2 0 1-16,0-1 4 0,4 0-3 0,-4 1 2 16,4-2 3-16,-2 0 2 0,1-1-2 15,3 0 1-15,0 0 3 0,0 0-4 0,2-2 2 16,-1-3-1-16,0 0-8 0,2 0 0 0,-2-2-1 15,0 0-2-15,1-3 0 0,-1 1 5 0,-1-3-1 16,0 0 0-16,-3-3 7 0,0 1-4 0,-4 0 3 16,0-1 4-16,-2-1-1 0,0 1-3 15,0 1 5-15,0 0-3 0,0 1-2 0,0 1 5 16,-2 5-3-16,1 1 2 0,0 1 8 0,-1 4 1 16,1 0-5-16,-2 1-5 0,2 0-6 0,1 5-3 15,0 3 5-15,0 3 9 0,0 2 1 16,6 2 8-16,2 1 4 0,-1 1 4 0,8-1 2 15,-2 2-3-15,4-1-8 0,2-1-6 0,0 0-4 16,5-2 0-16,-1-2-4 0,5 0-7 16,-4-2-22-16,4-2-35 0,-4 1-35 0,1-2-62 15,-6-3-88-15,-5-1-197 0,-4-2-1063 0</inkml:trace>
  <inkml:trace contextRef="#ctx0" brushRef="#br0" timeOffset="49877.86">15056 8819 2249 0,'0'0'130'0,"0"0"36"0,0 0 3 15,0 0-44-15,0 0-35 0,0 0-35 16,0 0-24-16,0 0 2 0,0 0 9 0,0 0 4 16,0 0 2-16,15 123-7 0,-9-73-12 0,2-1-6 15,-1 3-4-15,-1 0-3 0,3-1-7 16,-1-1 0-16,-4 3-3 0,3 0-6 0,-5 1 6 15,2 3 1-15,-4-3-11 0,1 0-4 0,0 0-12 16,-1-5-26-16,0-2-9 0,0-6-20 0,2-4-9 16,1-7-1-16,3-6 6 0,-3-5 2 15,3-6 1-15,-3-5 11 0,1-4 12 0,0-4 26 16,-2 0 25-16,0-10 7 0,-1-2 5 0,2-7-3 16,-6-2 0-16,3-5 1 0,0-2 0 15,0-4 3-15,-1-2-8 0,-1-1 1 0,-1-3 2 16,-3 0-2-16,3-4 1 0,-2 2 9 0,2 3-9 15,3 1 6-15,0 5 6 0,0 3 12 0,2 7 12 16,5 5 6-16,1 2-6 0,2 4-21 0,1 0-5 16,1 3-9-16,0 2-7 0,3 3 6 0,-2 2-6 15,-3 0-3-15,-1 6 6 0,1 3-2 0,-6 2-5 16,2 3 2-16,-3 2 2 0,-3 4-8 16,0-2 7-16,0 2 4 0,0 0-10 0,-8 0 4 15,-1 0 1-15,-3-1-10 0,0 0-1 0,-3-3 2 16,1-2-9-16,2-5 5 0,3-1 9 15,1-5 9-15,4-2 6 0,1-2 4 0,-1 1 1 16,2 0-4-16,2 0 5 0,0-1-2 0,0-3-8 16,3-1 0-16,5-2-5 0,1-2-2 15,3-1-1-15,3-2 3 0,-1-2-3 0,3 1 2 16,-3-4 3-16,4 0-6 0,0-2-2 0,-1 0-3 16,4-3-7-16,4-2-3 0,-3-3 5 0,4 0 2 15,-3-1 3-15,-8 1 10 0,1 0 1 16,-6 4 4-16,-2 1 6 0,-5 5 11 0,-2 3 1 15,-1 5 3-15,0 3 10 0,0 3-11 0,0-1 2 16,-3 4-5-16,-2 0-14 0,2 0-5 0,-1 4-2 16,-3 3-1-16,-2 2 1 0,-1 1 6 0,0 3-6 15,2 1-2-15,2-1 7 0,0 1-7 0,2 2 2 16,0 1 0-16,4-2-3 0,3 2-1 16,-3-2 4-16,3-2-7 0,1-1-5 0,5-3-5 15,-1-1-8-15,1-2-2 0,1 0-8 0,0-1-1 16,0-3-8-16,2-1 1 0,-2-1 9 0,0 0 1 15,1 0 13-15,-2-3 8 0,-1-1 1 16,-4-2 7-16,4 2 7 0,-5-1-2 0,2 0 6 16,-4 1 4-16,0 1 2 0,0 1 10 0,-1 1 11 15,0 0 0-15,0 1-2 0,0 0-4 16,0 0-13-16,0 0-7 0,0 0 2 0,0 4-1 16,1 2 5-16,2 3 5 0,3 2 6 0,2 2 3 15,3-1 0-15,4 3 8 0,9 2-4 16,3-1 1-16,10-1 3 0,6-1-13 0,4-1-2 15,6-1-6-15,5-1-6 0,2-1-12 0,2 1-16 16,1-1-45-16,1 1-70 0,4-2-84 0,0-3-229 16,-16-2-646-16,-18-3-156 0</inkml:trace>
  <inkml:trace contextRef="#ctx0" brushRef="#br0" timeOffset="52011.05">3796 10894 1696 0,'0'0'258'0,"0"0"-110"0,0 0 19 0,0 0 6 16,0 0-25-16,0 0-35 0,0 0-29 0,0 0-24 15,0 0-31-15,0 0-14 0,0 0-10 0,0 0-9 16,-125-69-3-16,94 69 5 0,-5 1 6 15,-5 2-1-15,-2-3 6 0,0 1-4 0,1-2-4 16,1 2 7-16,4-1-5 0,5 1-1 0,1-1-1 16,2 1-1-16,6-1-1 0,3 0 3 0,3 0 1 15,5 0-7-15,1 1-2 0,4 1-1 16,3-1-8-16,1 0-5 0,2-1-5 0,1 2-11 16,0 1 0-16,1 2 10 0,2 3 6 0,0 5 8 15,1 4 8-15,2 4 1 0,2 4 1 16,-1 4 4-16,2 4-1 0,2 6-1 0,-1 4 4 15,3 7-1-15,-1 4 1 0,-2 4 2 0,0 2-1 16,-3-1-1-16,-2-5 1 0,-4-2 0 0,-1-5 0 16,0-1 0-16,-2-2-3 0,-7-3 0 0,-1-3-2 15,2-2 4-15,-4-6 2 0,5-7-3 0,3-5 5 16,-1-6 7-16,3-4 2 0,0-2 5 16,2-3 0-16,0 0-7 0,0-1-1 0,6-1 3 15,0 1-2-15,2 1 8 0,8-2 1 0,-2 0-1 16,7-1-2-16,2 0-2 0,5 0-3 0,1 0-6 15,3 0 2-15,2-2-6 0,2-2 0 16,1 3 0-16,-1-1-4 0,4 1-3 0,0-1-19 16,-1 2-28-16,3-1-47 0,-2 1-70 0,3 0-95 15,-12-2-210-15,-11 1-1062 0</inkml:trace>
  <inkml:trace contextRef="#ctx0" brushRef="#br0" timeOffset="52577.35">4340 11226 1912 0,'0'0'168'0,"0"0"20"0,0 0-4 15,0 0-25-15,0 0-19 0,0 0-23 0,0 0-24 16,0 0-16-16,-100-127-22 0,89 116-11 0,-1 1-8 15,-2 0-8-15,1 4-7 0,1 2-9 0,-2 3-3 16,2 1-9-16,1 0-2 0,-2 7-3 16,2 1-4-16,-1 5 5 0,0 1 0 0,1 2-1 15,0 2 1-15,5 0-3 0,-1-1 2 0,2 2 0 16,1-2 2-16,4 0 0 0,0 1 0 16,0-3 1-16,2 0-2 0,3-2 1 0,0 0-3 15,1-1-4-15,2-3-2 0,0-2-5 0,1-1 1 16,0 0-3-16,2-2 0 0,-1-2-1 0,0-2-3 15,2 0 5-15,1 0 4 0,-1-2 6 16,1-4 2-16,0-1 4 0,0-2 0 0,-2-1 0 16,0-2 5-16,-1 0 2 0,-1 1-3 0,-4 1 2 15,1 1-1-15,-2 0-3 0,-1 4 3 0,0 1 1 16,-3 3-6-16,0 1 1 0,0 0-7 16,0 0-17-16,0 1-4 0,-1 6-2 0,-2 4 3 15,-2 3 19-15,2 4 7 0,-4 4 5 0,-1 0 1 16,-2 4-1-16,2-1-2 0,0 0-3 0,-1 2 4 15,-1-3-6-15,4 0 4 0,-2-2 1 0,3-1-2 16,0-2 5-16,2-5-2 0,1 0-3 16,4-4-1-16,-2-1-2 0,0-4 4 0,0-1 1 15,4-2 4-15,3-1 3 0,-2-1 3 0,3 0 5 16,5 0 3-16,1 0 1 0,2-4-8 0,1-2-4 16,3 0-7-16,0-2-5 0,4-1-2 15,1-1-17-15,-3 0-29 0,3 0-48 0,-4 1-68 16,-1-3-93-16,-4 2-153 0,-2 1-287 0,-8 3-547 0</inkml:trace>
  <inkml:trace contextRef="#ctx0" brushRef="#br0" timeOffset="52750.48">4575 11285 1463 0,'0'0'298'0,"0"0"-38"0,0 0-91 16,0 0-45-16,0 0-26 0,0 0 2 15,0 0 7-15,0 0-5 0,0 0-8 0,0 0-16 16,0 0-18-16,-11 124-14 0,15-101-10 0,3 1-7 15,-1 0-11-15,3 3-2 0,1-1-4 0,4 2-5 16,0 2 4-16,-1-3-8 0,2 0-28 0,0-4-55 16,3-2-104-16,-6-6-246 0,-3-6-1221 0</inkml:trace>
  <inkml:trace contextRef="#ctx0" brushRef="#br0" timeOffset="53612.29">5488 11703 296 0,'0'0'323'0,"0"0"-98"0,0 0-41 16,0 0-1-16,0 0-6 0,0 0-11 0,0 0-29 0,0 0-5 15,0 0-13-15,0 0-8 0,0 0 2 16,0 0-14-16,0 0-12 0,0 0-5 0,52 94-3 16,-52-79-4-16,-2-1-10 0,-2 0-9 0,-4-1-9 15,3 1-11-15,-3 1-6 0,-2-1-8 0,0 0-5 16,0-1-3-16,-1 0-3 0,-4 1-3 15,1-2-8-15,1 1-15 0,-3-1-33 0,2-2-49 16,-3 1-73-16,1-4-132 0,4-1-250 0,6-2-967 0</inkml:trace>
  <inkml:trace contextRef="#ctx0" brushRef="#br0" timeOffset="54162.05">6151 11372 1648 0,'0'0'163'0,"0"0"7"0,0 0 6 15,0 0-18-15,0 0-12 0,0 0-17 16,0 0-29-16,-13-118-20 0,8 105-17 0,0 2-11 0,-1 3-8 15,-4 0-5-15,0 3 4 0,0-2-1 16,-2 5-2-16,-1 0-7 0,-1 2-14 0,1 2-9 16,-1 6-4-16,-1 1-4 0,0 3 3 0,-1 3 2 15,2 1-6-15,0-2 1 0,5 2 2 16,2-1-6-16,0 1 6 0,-1-3-3 0,5 0-5 16,-1-2 1-16,2 0 3 0,4-1-2 0,-2-2 0 15,0 1 4-15,1-1-5 0,3-1-1 0,1 0 3 16,2 0-7-16,1-2 2 0,-2 0-1 15,2-3-4-15,2-1 2 0,0-1-1 0,3 0 3 16,1-1-1-16,-2-4 3 0,5-1 3 0,-4-3 0 16,3-1 3-16,-2-1-4 0,-1-1 1 15,-1-1 0-15,-2 0 2 0,-2 1 6 0,-1 1-4 16,-6 2 1-16,1 2-3 0,-1 3-1 0,-1 1 2 16,0 3-3-16,0 0-8 0,0 0-10 0,0 3-1 15,-2 4 4-15,1 3 11 0,-4 1 10 0,-1 3 3 16,-1 2 2-16,3 0-2 0,-3 0 0 15,3 2-1-15,-2-1 0 0,3 1-3 0,1 1-1 16,0 0-1-16,2 1-1 0,0 0-1 0,0 0 0 16,6 0 0-16,1 0-3 0,1 0-4 0,1-1-17 15,2-1-39-15,2-1-49 0,-1-3-66 0,6-2-90 16,-2-4-119-16,-1-2-225 0,-5-4-795 0</inkml:trace>
  <inkml:trace contextRef="#ctx0" brushRef="#br0" timeOffset="54528.57">6404 11537 1160 0,'0'0'280'0,"0"0"-59"15,0 0-2-15,0 0-7 0,0 0-23 16,0 0-38-16,0 0-51 0,0 0-41 0,0 0-28 16,0 0-16-16,0 0-7 0,0 0 0 0,0 0-6 15,0 0-1-15,80-82-1 0,-65 81 0 0,-1 1-2 16,2 0 0-16,0 0-1 0,-1 2-1 15,-3 4 1-15,4 1 0 0,-5 2-3 0,0 0 0 16,-3 2 0-16,-4 1-1 0,2 2 1 0,-5-1 1 16,-1 1-1-16,0-2 4 0,-7 1 5 0,1 0 0 15,-1-2 4-15,-3 1 0 0,-1-1 0 0,0 1 0 16,-5-1 3-16,4 1-4 0,-3-1 1 16,2-1 1-16,0-2-1 0,2 1 2 0,2-5 1 15,0 1 5-15,6-3 4 0,2-1 8 0,-1 1 3 16,2-2 3-16,0 0 3 0,3 0 1 0,1-2 5 15,6 0 1-15,3-3-4 0,3 0-9 16,4-2-9-16,5-2-10 0,2 1-8 0,4 1 0 16,1 0-1-16,5 1-7 0,3 1-24 0,-1 2-48 15,2 1-78-15,1 2-121 0,-11 0-204 16,-12 1-853-16</inkml:trace>
  <inkml:trace contextRef="#ctx0" brushRef="#br0" timeOffset="54700.63">7188 11748 2000 0,'0'0'90'0,"0"0"3"15,0 0 31-15,0 0 14 0,0 0 14 16,0 0-20-16,0 0-29 0,0 0-26 0,0 0-34 0,0 0-23 16,-102 121-11-16,93-108 2 0,-2-1-2 15,1-1-5-15,1 2-11 0,0-2-52 16,-2 1-97-16,7-2-204 0,-2-3-552 0,3-1-599 0</inkml:trace>
  <inkml:trace contextRef="#ctx0" brushRef="#br0" timeOffset="54881.19">7403 11781 2644 0,'0'0'149'0,"0"0"-28"0,0 0-11 15,0 0-10-15,0 0-16 0,0 0-21 0,0 0-26 0,0 0-26 16,0 0-14-16,0 0-10 0,0 0-21 16,0 0-36-16,0 0-59 0,0 0-103 0,1-14-232 15,0 15-1165-15</inkml:trace>
  <inkml:trace contextRef="#ctx0" brushRef="#br0" timeOffset="55074.62">8132 11545 2998 0,'0'0'97'0,"0"0"-30"0,0 0-26 16,0 0-14-16,0 0-8 0,0 0-13 15,0 0-16-15,0 0-13 0,0 0-47 0,0 0-69 16,0 0-143-16,0 0-336 0,0 0-1019 0</inkml:trace>
  <inkml:trace contextRef="#ctx0" brushRef="#br0" timeOffset="55239.63">8425 11515 2484 0,'0'0'166'0,"0"0"-2"0,0 0-10 0,0 0-5 16,0 0-15-16,0 0-38 0,0 0-31 0,0 0-31 15,0 0-24-15,0 0-11 0,0 0-6 0,0 0-16 16,0 0-45-16,27-39-82 0,-19 39-157 16,-5 0-447-16,1 0-938 0</inkml:trace>
  <inkml:trace contextRef="#ctx0" brushRef="#br0" timeOffset="55794.08">9361 11233 2883 0,'0'0'99'0,"0"0"3"0,0 0-7 0,0 0-10 16,0 0-4-16,0 0-10 0,0 0-17 16,0 0-22-16,0 0-16 0,0 0-12 0,-122-86-5 0,106 86 2 15,3 2-1-15,-5 4 1 0,1 1-2 16,0 2 2-16,-1 1-1 0,-2 1 1 0,2 0 1 15,2 0-5-15,-1 2 3 0,5-4-1 0,1 3-3 16,-1-2 2-16,4 1-3 0,1-1-1 16,3 0-2-16,0-1 1 0,3 2 0 0,1-3-5 15,0 0-3-15,5-1-6 0,0 0-7 0,4-3 3 16,2 1 0-16,-2-3 6 0,3-1 8 0,3 1 2 16,-1-2 4-16,3 0 3 0,-3-4 2 15,5-2-2-15,-2 0 1 0,-3-1 1 0,2 1 0 16,-1-3 3-16,-2 1-1 0,0-2 0 0,-5 2-2 15,-2 1 0-15,0 3-1 0,-4 1-1 0,-2 2-1 16,0 1-3-16,0 0-10 0,0 0-8 16,0 5-2-16,-6 5-1 0,2 3 12 0,-4 3 11 15,-1 3 2-15,1 1 6 0,2 1 1 0,-3 1-2 16,0 1 6-16,-1 1 6 0,0 2 3 0,-1 1 6 16,1 1 2-16,-2-2-10 0,0-1-4 15,0-1-2-15,4-4-5 0,-1 0 3 0,2-3-3 16,2-2-1-16,0-1 2 0,3-4-3 0,1-2-1 15,1-1-4-15,0-1 1 0,0 0 0 0,3-3-2 16,5 0 1-16,1 0-7 0,4-2-6 16,3-1-4-16,6 0-7 0,2-4-3 0,6-3-7 15,4-4-23-15,3 1-20 0,2-3-25 0,-1 0-24 16,-2 1-45-16,0-2-88 0,-4 0-110 0,-4 0-183 16,-7 4-235-16,-9 3 86 0</inkml:trace>
  <inkml:trace contextRef="#ctx0" brushRef="#br0" timeOffset="56463.69">9584 11522 1165 0,'0'0'462'16,"0"0"-146"-16,0 0-72 0,0 0-40 0,0 0-18 16,0 0-17-16,0 0-27 0,0 0-34 15,0 0-27-15,0 0-27 0,0 0-23 0,0 0-11 16,0 0-9-16,0 0-5 0,15-42-1 0,-8 42 1 16,-2 0-4-16,2 6 0 0,2 0-2 15,-1 3 0-15,1 0 2 0,-3 4-1 0,4 1 2 16,-1 0-2-16,1 2 0 0,-1-1 2 0,0 1 0 15,-1-1-1-15,-3-2 0 0,4 3-4 0,-2-3 2 16,-3 1 0-16,2-1-1 0,-2-1 0 16,-1 1-3-16,2-1-5 0,-3-3-4 0,-1-2-1 15,0-2-1-15,-1-2 5 0,2-2 10 0,-2-1 4 16,2 0 5-16,0-4-1 0,1-3-3 0,0-1-5 16,1-4 3-16,-2-1-2 0,4-2 1 0,-2-1 4 15,0-1-4-15,0-2 1 0,-1 0 1 0,1-1-1 16,2 1-1-16,-1-2 0 0,1 0 1 15,1 2-1-15,1-1 3 0,3-1 2 0,3 3 2 16,6 1-1-16,-2 3-1 0,1 2-1 0,-5 4 0 16,-3 2 8-16,-3 4 1 0,-4 0-3 0,1 2 1 15,-2 0-9-15,4 0-7 0,-1 0 1 16,1 4-2-16,0 2-2 0,1 1 4 0,-2 1 1 16,3 2-1-16,-1-1 2 0,-2 0 0 0,1 1-2 15,0 1 3-15,-3-1-1 0,2-1-3 16,-3 1-1-16,0-2-3 0,0 1-3 0,-2-2-3 15,-1 0-3-15,0 0-6 0,0-2-4 0,-4 1 1 16,1-1-4-16,-3-1-2 0,2 1 1 16,0-2-6-16,-2 1-2 0,-1-2 2 0,2-1 7 15,0-1 4-15,1 0 14 0,1 0 7 0,-2-1 3 16,4-5 5-16,1-1 0 0,0-1 2 0,0-1-1 16,0-2 4-16,3-1 2 0,3-1 4 0,2 0 4 15,0-2 4-15,3 0 1 0,-1-1-1 16,2 1 0-16,0 0-5 0,4 1-2 0,0 0-1 15,6 1-5-15,2 3 4 0,0 2-2 0,3 2-5 16,-6 3 4-16,-6 1-5 0,-7 2 1 0,2 3 2 16,-6 4 3-16,2 3-3 0,-2 3 1 0,0 2 2 15,-3 1-4-15,-1 1 5 0,0 1 0 16,0 1-3-16,-2 1-1 0,-2-4-2 0,1 2-2 16,2-2-2-16,-1-1 3 0,3-1-6 0,-1-2-7 15,0 0-13-15,0-1-25 0,2-2-37 0,6-2-35 16,2-2-33-16,2-3-49 0,6 0-152 15,-5-2-236-15,-4 0-960 0</inkml:trace>
  <inkml:trace contextRef="#ctx0" brushRef="#br0" timeOffset="56944.06">10180 11026 2599 0,'0'0'104'0,"0"0"17"0,0 0 6 16,0 0-3-16,0 0-8 0,0 0-18 0,0 0-22 16,0 0-32-16,0 0-24 0,0 0-14 0,0 0-5 15,0 0-4-15,0 0 5 0,0 0-1 0,118-67-3 16,-87 65 4-16,7 0-2 0,-1-1 0 16,3 0 0-16,1-2 4 0,3-1-6 0,-3-1-1 15,-5 2 6-15,-1-2-6 0,-9 0 3 0,-5 1 3 16,-5 0-7-16,-6 2-3 0,-5 0 11 15,-2 2-5-15,-3 1 0 0,0 1 7 0,0 0-22 16,0 0-10-16,-3 0-2 0,0 2-6 0,-1 4 6 16,-3 4 14-16,-3 4 7 0,3 3 2 0,-3 4 13 15,0 5-1-15,2 3 0 0,0 2 4 16,1 3-2-16,3-1 3 0,-1 2 1 0,3 1 0 16,1 2-4-16,1 4 0 0,1 2 3 0,-1 0 2 15,3 0 1-15,4 1 2 0,0 0-4 16,0 1-6-16,2 0 2 0,-1 1-2 0,2-1-2 0,-1-1-1 15,-2-2-2-15,-2-3-1 0,1-2 0 0,-3-3 3 16,-3-5-4-16,1-1 2 0,-3-3 2 16,-6-3-1-16,-3-1 3 0,-2-3 3 0,-5 0-1 15,-1-4 1-15,-5-1 4 0,-5-4 1 0,-3-3-3 16,-5-2 3-16,-2-1-6 0,2-3-3 16,-5-1-5-16,4 0-18 0,-2 0-23 0,2-4-50 15,5-2-82-15,1-3-174 0,9 3-673 16,9 0-688-16</inkml:trace>
  <inkml:trace contextRef="#ctx0" brushRef="#br0" timeOffset="57495.02">12035 11494 1997 0,'0'0'370'0,"0"0"-238"0,0 0 11 0,0 0-12 16,0 0-28-16,0 0-7 0,0 0-13 15,0 0-4-15,0 0-14 0,0 0-17 0,144-54-11 16,-95 49-11-16,5 0-2 0,3-1-4 0,4 0-3 16,3 0-1-16,-1 2-5 0,6-1-4 15,-1 0-3-15,2 1-1 0,-2-1 0 0,0 3-1 16,-4-1-1-16,-3-1-3 0,-1 2-9 0,-2 1-11 15,-8 0-17-15,-6 2-26 0,-5-1-26 0,-8 0-30 16,-6 2-41-16,-9 2-55 0,-5 1-90 16,-7 1-153-16,-4 0-246 0,0-2-509 0</inkml:trace>
  <inkml:trace contextRef="#ctx0" brushRef="#br0" timeOffset="57731.45">12315 11728 714 0,'0'0'691'0,"0"0"-426"0,0 0-7 16,0 0-54-16,0 0-46 0,0 0-28 0,0 0-18 16,0 0 5-16,0 0 17 0,0 0 0 0,0 0-14 15,0 0-22-15,0 0-27 0,128 23-15 0,-63-29-13 16,9-1-14-16,1 0-6 0,6 3-7 16,0 0-6-16,1 1-1 0,0 1-2 0,-3 2-6 15,-3-1-2-15,-3 1-4 0,-7-2-10 0,-4 2-19 16,-9 2-22-16,-10-2-36 0,-9 0-42 0,-12 0-46 15,-7 1-91-15,-10 0-155 0,-4 0-340 16,-1 0-654-16</inkml:trace>
  <inkml:trace contextRef="#ctx0" brushRef="#br0" timeOffset="58009.26">11519 11400 1719 0,'0'0'497'0,"0"0"-314"15,0 0 32-15,0 0-10 0,0 0-44 0,0 0-26 16,0 0-27-16,-85-120-30 0,84 111-21 0,1 1-25 15,0 2-18-15,2 0-12 0,1 3-5 0,4 2-16 16,-1 1-5-16,3 0-2 0,5 8-25 0,2 6-33 16,2 4-53-16,0 5-91 0,2 6-125 15,-6-6-285-15,-5-5-939 0</inkml:trace>
  <inkml:trace contextRef="#ctx0" brushRef="#br0" timeOffset="58174.2">11621 11854 2880 0,'0'0'149'0,"0"0"15"0,0 0-19 16,0 0-21-16,0 0-20 0,0 0-20 16,0 0-19-16,0 0-18 0,0 0-11 0,0 0-15 15,0 0-15-15,0 0-2 0,0 0-10 0,0 0-5 16,-66-100-7-16,71 98-13 0,3 1-31 0,2 1-41 16,2 0-68-16,5 2-128 0,-5 2-419 15,-2-1-1019-15</inkml:trace>
  <inkml:trace contextRef="#ctx0" brushRef="#br0" timeOffset="59794.11">15397 11493 1386 0,'0'0'212'0,"0"0"12"0,0 0 3 0,0 0-24 15,0 0-34-15,0 0-29 0,0 0-34 16,0 0-17-16,0 0-23 0,0 0-16 0,0 0-7 16,2-129-5-16,0 113 2 0,-1 0 2 0,-2-1 1 15,1-2-2-15,0 3-2 0,0 0-8 0,-4 2-5 16,-2 1 4-16,-3 2-5 0,3 2-6 16,-3 1-3-16,-1 1-5 0,-2 2-7 0,-1 2 2 15,0 2-1-15,1 1-7 0,-3 2 1 0,2 6 0 16,-1 2-4-16,-3 3 4 0,5 2 2 0,-4 0-5 15,4 1 2-15,1 0-1 0,3 3-4 16,2-1 6-16,1 0-1 0,1 2 0 0,0-4 0 16,3 0 0-16,1-1-1 0,0-1-1 0,5-1 5 15,-1-1-2-15,4-1-3 0,0-2 0 0,3-1-3 16,-1-1-2-16,2-1-4 0,0-2-2 16,3-1-5-16,0-2 1 0,0-1 2 0,1 0-1 15,1 0 1-15,-1-6 0 0,2-1 0 16,0-1 2-16,0-1 5 0,-4-3-2 0,2 0 0 0,-4 0 0 15,-2 1 1-15,0 0 3 0,-6 3 3 16,2 2 4-16,-5 3-2 0,0 0-2 0,-1 3-10 16,0 0-23-16,-1 3-6 0,-5 4 0 0,2 4 11 15,-5 6 21-15,-1 3 13 0,1 3-1 0,-2 4-1 16,1 1 2-16,0 4-2 0,-1 2 1 16,2 3 3-16,0-1-3 0,3-5-3 0,-1-2 3 15,3-7 0-15,-1-2-1 0,5-5 6 0,0-3 3 16,0-2 10-16,0-3 11 0,0-1 4 0,0-4 1 15,0 0-5-15,0-2 2 0,5 0 1 16,-1 0 4-16,3 0-5 0,-1-1-4 0,5-2-6 16,4-3-4-16,-2-1-1 0,5 0-6 0,0-3-4 15,-1 1-4-15,2-1-4 0,0 1-17 0,1 0-38 16,-2 1-56-16,1 1-91 0,-4 1-170 16,1 2-446-16,-7 1-761 0</inkml:trace>
  <inkml:trace contextRef="#ctx0" brushRef="#br0" timeOffset="59977.46">15960 11604 2585 0,'0'0'70'0,"0"0"23"0,0 0 14 16,0 0 28-16,0 0-6 0,0 0-20 16,-10 136-28-16,10-105-28 0,0 1-9 0,0 1-16 15,0 5-11-15,0 1-6 0,5 2-3 0,0-2-2 16,2-2-3-16,3-2-4 0,0-6-18 0,3-5-37 15,0-3-72-15,3-4-132 0,-4-5-368 0,-2-4-1077 16</inkml:trace>
  <inkml:trace contextRef="#ctx0" brushRef="#br0" timeOffset="60227.73">17228 11214 3053 0,'0'0'44'0,"0"0"-3"15,0 0-12-15,0 0-8 0,0 0 10 16,0 0 7-16,0 0 0 0,0 0 0 0,0 0-7 0,-25 146-8 16,25-113-7-16,1 0-5 0,5-1-3 15,2 2-3-15,1-1 1 0,4 2-3 0,-3 2-6 16,5 3-10-16,-1 0-19 0,-1 0-39 0,4-5-53 15,1-2-101-15,-4-7-204 0,-3-9-625 0,-2-6-431 16</inkml:trace>
  <inkml:trace contextRef="#ctx0" brushRef="#br0" timeOffset="60411.86">16772 11612 2753 0,'0'0'119'0,"0"0"2"0,0 0-14 15,0 0-10-15,0 0-2 0,0 0-3 16,155-57-19-16,-90 49-23 0,6 1-20 0,8 3-15 16,6 0-6-16,0 2-6 0,3 1-1 0,-4 1-6 15,-2-1-19-15,-1 1-39 0,-3-2-86 0,-6 1-148 16,-19-2-519-16,-20 0-904 0</inkml:trace>
  <inkml:trace contextRef="#ctx0" brushRef="#br0" timeOffset="61084.8">20658 10493 2443 0,'0'0'20'0,"0"0"-13"0,0 0-11 0,0 0-6 16,0 0 16-16,0 0 33 0,0 0 27 0,0 0 11 15,-25 132 12-15,22-83-9 0,1 1-14 16,2 4 1-16,2 0-26 0,1 3-8 0,1-2-7 16,4-1-11-16,-1 2-2 0,3-2-4 0,1 2-1 15,1-2-1-15,-1 0-3 0,-1-3-21 16,1-2-43-16,0-5-64 0,-4-3-109 0,-5-13-223 15,0-9-1146-15</inkml:trace>
  <inkml:trace contextRef="#ctx0" brushRef="#br0" timeOffset="61595.07">18719 11623 1749 0,'0'0'85'0,"0"0"8"0,0 0 25 16,0 0 18-16,0 0-23 0,0 0-26 15,0 0-23-15,0 0-10 0,0 0 3 0,0 0 0 16,0 0 3-16,0 0-8 0,0 0-5 0,0 0-8 16,104-11-13-16,-65 15 0 0,5 2-7 0,4-2 3 15,5 0 2-15,6 1-1 0,4-1 3 0,7 1-3 16,9-2 3-16,4 1-1 0,7-1 2 0,7-2 1 16,7-1-4-16,11 2 2 0,8-2-4 15,9-3 0-15,12 2-5 0,5-1 4 0,9 2-3 16,10-1 0-16,9 2 8 0,10 0-4 0,7-1 2 15,7 6 4-15,10 1-2 0,4-1 1 0,11 3-3 16,10 2 1-16,12 1-7 0,11 0-2 16,10 2-1-16,12 2-5 0,4 0-1 0,5 2-3 15,3 0-1-15,1-1-1 0,-2 1 0 0,-6-4 3 16,-8 1-3-16,-14-2-1 0,-15-1 1 16,-17-3-2-16,-27-1 3 0,-22-5-2 0,-27-1-2 15,-20-2 2-15,-27 2-1 0,-19-4 1 0,-24-1-5 16,-19-2-13-16,-17 0-26 0,-14 0-48 0,-10 1-106 15,-6 0-316-15,0 2-1241 0</inkml:trace>
  <inkml:trace contextRef="#ctx0" brushRef="#br0" timeOffset="62777.39">19686 12467 1045 0,'0'0'269'0,"0"0"-15"0,0 0-23 15,0 0-10-15,0 0-19 0,0 0-23 16,0 0-37-16,0 0-34 0,0 0-25 0,0 0-21 16,0 0-9-16,0 0-8 0,12-78-2 0,-12 71 0 15,-2-2-3-15,-4 1-2 0,3 0-5 0,-2-1-2 16,2 0-5-16,-4 0-5 0,1 0-1 16,-1-1-4-16,-2 1-4 0,0 0 0 0,-2 0-2 15,1 2-2-15,-1 1-1 0,-4 0 2 0,0 3-3 16,0 1 1-16,-1 2-1 0,0 0-5 15,-2 3 0-15,1 6-1 0,-2 4-1 0,4 2 4 16,-1 2-1-16,2 2 2 0,2 0-4 0,-1 1 2 16,6-1-1-16,1 0-3 0,3-1 3 0,1-2-3 15,0-1-2-15,2-1 4 0,0-1 0 16,5-1 0-16,0-1 2 0,3-3-4 0,-1-1 0 16,3-3 2-16,-1-2 1 0,2-2 0 0,3 0 1 15,0 0 2-15,3-5-4 0,2-3 3 16,-1-2 1-16,4-1-4 0,-2-1 2 0,1 0 0 15,0-1-1-15,-1-1 3 0,1 1-1 0,-2-3 0 16,-6 4-3-16,-1 3 0 0,-4 2-2 0,-2 3-3 16,-4 2-3-16,-1 2-7 0,-1 0-4 0,0 8 3 15,-1 5 5-15,-3 3 5 0,-1 3 4 0,1 6 3 16,-2 1-4-16,1 4 0 0,-1 1 4 0,0 3-2 16,-1 0 0-16,0-1 2 0,3 1-5 15,-1-2 3-15,3 3 0 0,0-6 1 0,2-2 2 16,0-5-1-16,0-5 1 0,2-4-3 15,0-4 5-15,2-2-3 0,0-2 3 0,3 0 2 16,-2-3-1-16,4 0 1 0,0-1-3 0,3 0 1 16,-1-1-5-16,7 0-9 0,0 0-27 0,5 0-52 15,0-2-88-15,5-1-161 0,-8 0-431 16,-5 2-846-16</inkml:trace>
  <inkml:trace contextRef="#ctx0" brushRef="#br0" timeOffset="63161.61">20015 12733 2610 0,'0'0'137'0,"0"0"9"0,0 0-13 0,0 0-18 0,0 0-36 16,0 0-19-16,0 0-17 0,0 0-18 16,0 0-13-16,0 0-7 0,0 0-1 0,0 0-7 15,131-92 4-15,-113 92-2 0,-2 3-3 0,2 3 4 16,-2 2-4-16,0 2 2 0,-2 3-3 0,1 1-4 15,-4 3 5-15,0 1-3 0,-2 2 3 0,-3 3 2 16,-2 1-9-16,-4 2-4 0,0 2-4 16,-4-1-6-16,-4-2 5 0,-3-3 2 0,-1 0 0 15,-1-4 5-15,0 0 0 0,1-4 0 0,-4 0 4 16,4-1 5-16,1-4 2 0,-3-1 4 16,3-2 2-16,0-3-3 0,1 0 4 0,2-2 1 15,2-1 2-15,0 0 6 0,2 0 0 0,3 0 2 16,0 0 0-16,1 0 0 0,0 0-1 0,1-3-2 15,5 1-4-15,3-1 0 0,2-3-1 16,5 0 1-16,4 0 1 0,5-1-3 0,4-2-4 16,4 5 0-16,3-2-2 0,5 1-2 0,2 1 1 15,1-1-18-15,0 2-31 0,3 1-51 16,-1-2-84-16,2 3-108 0,3-2-168 0,-13-1-547 16,-13 3-216-16</inkml:trace>
  <inkml:trace contextRef="#ctx0" brushRef="#br0" timeOffset="63378.58">21558 12543 2638 0,'0'0'91'0,"0"0"-15"16,0 0-13-16,0 0-4 0,0 0 8 0,0 0 27 16,0 0 9-16,0 0-12 0,0 0-27 15,0 0-24-15,-22 141-12 0,23-112-6 0,3 2-3 16,5 1-2-16,1 0-6 0,2 0-1 0,4-1-3 15,1-5-1-15,0 0-1 0,3-5-9 0,1-2-13 16,4 0-27-16,-3-6-32 0,1-3-40 16,-3-1-62-16,-1-4-95 0,-4-3-203 0,-2-1-612 15,-9-1-151-15</inkml:trace>
  <inkml:trace contextRef="#ctx0" brushRef="#br0" timeOffset="63546.3">21154 12814 2408 0,'0'0'219'0,"0"0"2"0,0 0-58 16,0 0-48-16,0 0-45 0,0 0-27 0,0 0-3 16,0 0 2-16,0 0-5 0,140-65-7 15,-80 63-9-15,11-1-5 0,4 2-5 0,10 1-1 16,2 0-3-16,2 0-21 0,0 1-35 0,-3 2-65 16,1-1-114-16,-24-2-216 0,-22 2-984 0</inkml:trace>
  <inkml:trace contextRef="#ctx0" brushRef="#br0" timeOffset="64076.52">24116 12185 1498 0,'0'0'279'15,"0"0"25"-15,0 0-31 0,0 0-62 0,0 0-56 16,0 0-46-16,0 0-42 0,0 0-26 0,0 0-14 16,0 0 4-16,0 0 11 0,0 0 9 0,0 0-3 15,0 0-6-15,45 117-12 0,-39-81-13 16,-1-2-2-16,4 2-4 0,0 0-3 0,3-4 0 16,-2 2-4-16,1-3-5 0,-1 4-12 0,0-2-8 15,2 5-11-15,1 1-48 0,0-2-44 0,-2 1-79 16,-1-3-175-16,-4-11-412 0,-3-8-784 0</inkml:trace>
  <inkml:trace contextRef="#ctx0" brushRef="#br0" timeOffset="64461.39">22929 12965 2181 0,'0'0'85'16,"0"0"-46"-16,0 0 2 0,0 0 13 0,0 0 9 16,0 0 12-16,0 0 13 0,0 0 0 0,0 0-1 15,0 0-1-15,0 0-10 0,0 0-5 16,0 0-5-16,0 0-12 0,104 52-8 0,-50-47-7 16,12-1-3-16,5-1-9 0,11-3 3 0,10 0-4 15,9 1-7-15,12-1 5 0,10 0-10 0,9-4 1 16,8 3 1-16,4-3-6 0,7 1 2 15,4-1-1-15,6 1-1 0,5 2-3 0,6 0-1 16,6 1 2-16,4 1-5 0,3-1 1 0,4 4 0 16,-1 3 0-16,-2 1-3 0,-7-1 4 15,-6 3-4-15,-11 0 0 0,-12-1 0 0,-13 2-2 16,-10-2 1-16,-16-1-2 0,-15 0 3 0,-19-1-7 16,-18-1 5-16,-14-2 0 0,-13 1-2 0,-13-2 1 15,-6 0-19-15,-7-3-20 0,-3 0-34 16,-3 0-43-16,-4 0-41 0,-9 0-67 0,-4-1-138 15,2-2-369-15,0 2-868 0</inkml:trace>
  <inkml:trace contextRef="#ctx0" brushRef="#br0" timeOffset="65493.95">24019 13872 1724 0,'0'0'232'0,"0"0"-19"0,0 0-21 0,0 0-7 15,0 0-30-15,0 0-25 0,0 0-26 0,0 0-32 16,0 0-20-16,0 0-16 0,0 0-10 0,0 0-7 15,0 0-3-15,0 0-5 0,-61-122-2 16,50 111-2-16,-3 1-1 0,-2 0 4 0,-4 1 1 16,-1 2 6-16,2 0 3 0,-2 0 0 0,0 4-7 15,2 1-4-15,0 1-6 0,6 1-5 0,0 0 1 16,-1 5-4-16,2 0-2 0,2 2 2 0,1 0 0 16,-1 2 1-16,4 0 0 0,0 0-1 15,2 3 0-15,-1-2-1 0,4 2 3 0,0-1-1 16,1 0 0-16,0 2 3 0,1-1-4 0,4-1 3 15,0 1-1-15,2-2-3 0,3-1 1 16,-1-1 0-16,1-2 1 0,2-1 2 0,1-3 2 16,0 2-2-16,3-4 0 0,0 0 2 0,0 0 0 15,2 0 2-15,-4 0 1 0,4-4-1 16,-6-1-2-16,2 2-1 0,-4-1 1 0,-5 2-2 16,2 1 0-16,-4 0-2 0,-3 1-5 0,0 0-6 15,0 0-7-15,0 0-8 0,0 3 1 0,-2 3 5 16,-4 5 10-16,2 1 7 0,-4 4 4 15,-3 3 3-15,1 3-5 0,-3 0 1 0,-4 4 1 16,2 4 1-16,-2 2 0 0,-3 1 3 0,0 2-2 16,-1 0 2-16,0-4 2 0,2-3-1 0,0-1 0 15,4-4-2-15,-2-2 1 0,0-4-1 16,5-2 4-16,2-5 2 0,5-4-1 0,-1-3 6 16,6-1-3-16,0-2 5 0,0 0 5 0,0 0 2 15,7 0 1-15,2-3 0 0,4-2 2 0,6-2-8 16,4-3-1-16,6 1-7 0,2 0-4 0,3 0-1 15,5 1-1-15,0 0-13 0,1 1-30 0,1 1-56 16,-1 0-99-16,-1 1-177 0,-9 4-354 16,-12-1-876-16</inkml:trace>
  <inkml:trace contextRef="#ctx0" brushRef="#br0" timeOffset="65920.73">24193 14201 1425 0,'0'0'778'0,"0"0"-608"0,0 0-15 0,0 0-5 16,0 0-15-16,0 0-15 0,0 0-16 0,0 0-26 16,0 0-23-16,120-105-17 0,-102 98-19 0,-3 1-1 15,0 1-11-15,-3 3-6 0,-3 1-1 0,-3 1-4 16,0 0-2-16,-4 0-2 0,0 3 0 0,0 2-7 16,-2 1 0-16,0 1 4 0,-4 2-2 15,0 2 4-15,-5 2 1 0,-3 1-12 0,-3 1-11 16,-1 0-16-16,0-1-19 0,-3 0-12 0,6-1-6 15,-1 0 2-15,0-1 13 0,4-4 20 0,4 2 18 16,0-2 12-16,3-1 10 0,0-2-2 16,1 1-2-16,2 0 5 0,0 0-3 0,4 0 9 15,0-1 9-15,4 2 11 0,1 0 8 0,-2 0 10 16,3 1 6-16,1 1-1 0,1-1 1 0,1 4-7 16,-1-2-6-16,1 2-4 0,0-1-4 15,-2 2 1-15,-1-2-2 0,0 2 2 0,-3 1-6 16,0-3-3-16,-1 1-2 0,-2-3 2 0,-3-1 8 15,2 0 4-15,-3-1 5 0,2-1 2 16,-9 0-3-16,1-2-1 0,0 1-3 0,-3 0-4 16,-1-4 0-16,-1 1-4 0,0-1-4 0,-3-1-1 15,1 0-6-15,0 0-1 0,2-3 1 0,0 0-17 16,0 0-19-16,1-1-44 0,1-1-66 16,-1 0-94-16,3 3-236 0,4-1-1154 0</inkml:trace>
  <inkml:trace contextRef="#ctx0" brushRef="#br0" timeOffset="66439.24">25197 13908 1830 0,'0'0'182'16,"0"0"-41"-16,0 0-42 0,0 0-21 0,0 0 18 15,0 0 30-15,0 0 10 0,0 0-20 0,0 0-26 16,-3 140-17-16,3-110-12 0,3 0-7 16,3-1-11-16,2-4-10 0,1 0-8 0,-1-3-6 15,5 1-5-15,-2-4-5 0,2-1-3 0,0 0-3 16,-2-1 2-16,2 1-2 0,1 0-3 0,-2-2-7 16,2-2-27-16,-1 0-35 0,-1-3-43 15,-2-2-55-15,-3-3-63 0,-1-1-121 0,-3-4-234 16,-2 1-940-16</inkml:trace>
  <inkml:trace contextRef="#ctx0" brushRef="#br0" timeOffset="66647.1">24830 14193 1782 0,'0'0'263'0,"0"0"-36"0,0 0-60 15,0 0-33-15,0 0-26 0,0 0-1 16,0 0 5-16,0 0-16 0,0 0-19 0,140-32-18 15,-98 30-17-15,5 1-11 0,2 1-10 0,1 1-9 16,1-1-5-16,-1 1-1 0,-2 3-5 0,-3 0-18 16,-3-2-21-16,-4 2-35 0,1-2-60 15,-2 2-88-15,-2-2-188 0,-6 2-386 0,-10-3-771 0</inkml:trace>
  <inkml:trace contextRef="#ctx0" brushRef="#br0" timeOffset="68676.36">26050 14333 316 0,'0'0'305'15,"0"0"-55"-15,0 0-32 0,0 0-24 0,0 0-10 16,0 0-10-16,0 0-32 0,0 0-27 0,0 0-22 15,0 0-22-15,0 0-6 0,0 0-9 0,0 0-8 16,0 0 0-16,10 4 6 0,-3-4 6 0,1 2 11 16,5-2 6-16,3 0 1 0,5 0-3 15,4 0-3-15,5-3-6 0,5 1-6 0,6-3-5 16,4 1-3-16,6-1-3 0,2 0 3 0,7 3-2 16,4 0-5-16,3 0-7 0,1 2-13 15,-1 2-11-15,-3 0-6 0,-4 1-1 0,-9 2-4 16,-4 1 0-16,-7-1 1 0,-4-1-2 0,-6 1-1 15,-5-2 2-15,-5 1 0 0,-4-3-3 16,-6 0 6-16,-1 0-4 0,-4-1-1 0,1 0 3 16,-4 0 0-16,1 0 4 0,-2 0-1 0,0 0 0 15,-1 0-1-15,0 0-4 0,0 0 0 0,0 0-9 16,0 0-6-16,0 0-13 0,0 0-26 16,0 0-34-16,0 0-49 0,0 0-79 0,0 0-124 15,0 0-191-15,0 0-1054 0</inkml:trace>
  <inkml:trace contextRef="#ctx0" brushRef="#br0" timeOffset="68895.08">27754 14444 2831 0,'0'0'46'0,"0"0"-8"0,0 0 1 16,0 0-3-16,0 0-6 0,0 0-10 0,0 0-32 15,0 0-26-15,0 0-63 0,0 0-105 0,0 0-228 16,0 0-1163-16</inkml:trace>
  <inkml:trace contextRef="#ctx0" brushRef="#br0" timeOffset="69060.59">28228 14395 2727 0,'0'0'34'0,"0"0"-26"16,0 0-16-16,0 0-6 0,0 0-12 0,0 0-35 15,0 0-129-15,0 0-297 0,0 0-1077 0</inkml:trace>
  <inkml:trace contextRef="#ctx0" brushRef="#br0" timeOffset="69219.92">28708 14427 2551 0,'0'0'172'15,"0"0"-45"-15,0 0-33 0,0 0-19 0,0 0-31 16,0 0-28-16,0 0-30 0,0 0-52 0,0 0-87 15,0 0-180-15,0 0-442 0,0 0-835 0</inkml:trace>
  <inkml:trace contextRef="#ctx0" brushRef="#br0" timeOffset="69364.54">29318 14440 2604 0,'0'0'171'16,"0"0"-20"-16,0 0-37 0,0 0-37 0,0 0-35 15,0 0-29-15,0 0-20 0,0 0-15 0,0 0-40 16,0 0-50-16,0 0-78 0,0 0-160 0,0 0-334 16,0 0-899-16</inkml:trace>
  <inkml:trace contextRef="#ctx0" brushRef="#br0" timeOffset="70271.37">30261 13848 2281 0,'0'0'117'0,"0"0"6"0,0 0 3 15,0 0-35-15,0 0-9 0,0 0 9 0,0 0 0 16,0 0-12-16,0 0-12 0,0 0-24 0,84 145-17 15,-77-104-9-15,2 3-8 0,0-1 0 16,1 0 0-16,1-5-1 0,-1 3-8 0,2-1-5 16,2 3-18-16,-1-1-43 0,1 0-85 0,2-2-93 15,-3-1-131-15,2-4-71 0,-5-9-208 16,-5-8-651-16</inkml:trace>
  <inkml:trace contextRef="#ctx0" brushRef="#br0" timeOffset="70461.07">30053 14666 2062 0,'0'0'168'0,"0"0"17"0,0 0-1 0,0 0-33 15,0 0-38-15,0 0-31 0,0 0-21 0,0 0-10 16,0 0-11-16,163-41-18 0,-105 41-5 0,6 0-8 16,6 5-10-16,4 1 4 0,-1 2-1 15,3-1-17-15,-2 3-22 0,0 1-45 0,5 1-81 16,-3 2-127-16,-2-2-227 0,-20 0-362 0,-22-5-287 15</inkml:trace>
  <inkml:trace contextRef="#ctx0" brushRef="#br0" timeOffset="71093.61">30616 15355 2608 0,'0'0'136'0,"0"0"-110"16,0 0 2-16,0 0 11 0,0 0 12 15,0 0 14-15,0 0 1 0,0 0-11 0,0 0-14 16,0 0-16-16,0 0-9 0,87-129-3 0,-83 116-3 16,3 0 0-16,-4-1-5 0,3 1 2 0,-4 1-2 15,-1 2-5-15,-1 0 6 0,0 2-3 16,0 2-1-16,-4 1 2 0,-3 1-5 0,-1 0 0 15,2 2-1-15,-4 1-1 0,-5 1-1 0,1 0-4 16,-3 3 4-16,-2 3-5 0,4 1 9 16,-4 1 2-16,3 0-2 0,2 0 4 0,1 1-5 15,-2 0 0-15,4 1 1 0,1-1 2 0,1 1-2 16,4 1-1-16,-1-1 1 0,3 0-7 16,1 1 4-16,-1 0-1 0,3 2-2 0,0-2 0 15,4 2 3-15,0-1-2 0,1-1-7 0,-1-2 1 16,4 0-9-16,-3-4-1 0,3-1 5 0,0-1 5 15,1-1 7-15,0-2 6 0,-2 0 3 16,6 0-5-16,-6-3 6 0,3-2-1 0,-1 2-2 16,3-3 3-16,-2 2-3 0,-1-2-2 0,1 1-2 15,-2 2-4-15,-2 0 0 0,-3 2-4 0,-1 1-2 16,-2 0-2-16,0 0-6 0,0 6 5 0,0 1 2 16,0 3-1-16,-3 4 10 0,-4 2-3 15,2 3 3-15,-2 3 4 0,-2 2-1 0,0-1-2 16,1 4-3-16,2 1 3 0,-2 2-5 0,1-1 7 15,3-3 1-15,1-2-1 0,-2-1 4 0,5-3 3 16,-1-5 0-16,1-2 7 0,0-3 6 0,1-1 1 16,6-2 1-16,-2-1 13 0,3 1 1 15,4-4 3-15,2 1 0 0,1-3-11 0,1-1-10 16,0 0-3-16,3 0 2 0,1 0-6 0,1-4 7 16,-2-1-3-16,4-2-10 0,1 0 0 15,-1-2-3-15,0 1-3 0,4 0-12 0,-3 2-16 16,5-1-33-16,-6 1-33 0,1 0-38 0,-3 3-64 15,-2-1-105-15,-8 3-208 0,-6 0-916 0</inkml:trace>
  <inkml:trace contextRef="#ctx0" brushRef="#br0" timeOffset="72235.07">31170 15408 1880 0,'0'0'195'0,"0"0"-4"0,0 0-7 15,0 0-19-15,0 0-13 0,0 0-14 0,0 0-35 16,0 0-29-16,0 0-22 0,0 0-19 0,124 11-5 15,-115 2-4-15,1 0 0 0,-2 1-6 0,-2 4 0 16,2-1 2-16,-1 1-7 0,-3 1 1 0,1 2-6 16,-1-3 0-16,-2 2-1 0,3 1-2 0,-3-1-2 15,0 3-3-15,1-2 1 0,0-2 4 16,-2-1 0-16,1-2-6 0,0-1 5 0,-1-5-7 16,0-1 1-16,3-3 2 0,-3-1-2 0,-1-3 2 15,0-1-4-15,1-1 8 0,-1 0-6 16,0 0 4-16,0 0 2 0,0-2-9 0,0-4 7 15,0-1-8-15,0-1 0 0,0-2 0 0,0-2 1 16,0 0-1-16,1-2 0 0,0-3 6 0,1 2-8 16,4-2 6-16,0 1 0 0,0 0-6 15,3-1 4-15,-1 3-1 0,2 1-1 0,-1 3-1 16,-3 3 7-16,2 1-2 0,0 1-2 0,-3 1 4 16,3 0-3-16,-1 1 3 0,-1 2 1 0,1 1 3 15,-4 0-6-15,4 0 0 0,-1 1 3 16,-2 4-3-16,1 1 3 0,-1 2 4 0,-2 1-9 15,3 2 4-15,-2 1-1 0,-1 1-4 0,-1 0 5 16,3 1 0-16,-3 0-2 0,-1 2 2 16,0-2 0-16,0 0 2 0,0-2-2 0,0 1 2 15,-1-1-4-15,-2-2-5 0,1-1 5 0,1-1-6 16,-1-3-1-16,0-1-2 0,-2-1 0 16,3-1-1-16,1-2 5 0,0 0 9 0,-1 0 0 0,1 0 5 15,0-2-1-15,0-2-4 0,0-3-2 16,0 0 5-16,1-1-1 0,4-2-8 0,-2-1 6 15,-1-2-8-15,4-1 1 0,-3-1 7 0,4 0-5 16,-2-1 2-16,2 0 2 0,-1 0 2 0,1 1-5 16,3 2 4-16,-1 2-5 0,0 4-4 0,0 2 6 15,0 3 2-15,2 1 4 0,1 1 7 16,0 1 3-16,-2 4 5 0,4 4-3 0,-4 3 2 16,3 2-4-16,-2 3-4 0,0 2 9 0,1 2-2 15,-3 0 2-15,-1 1 2 0,1 2-11 0,-4-2-4 16,1 0 1-16,-3 0-3 0,-1 1-1 15,-1 1-8-15,-1-1-20 0,0 3-45 0,0-4-87 16,-2 3-204-16,-1-9-703 0,1-5-630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5:00:34.445"/>
    </inkml:context>
    <inkml:brush xml:id="br0">
      <inkml:brushProperty name="width" value="0.05292" units="cm"/>
      <inkml:brushProperty name="height" value="0.05292" units="cm"/>
      <inkml:brushProperty name="color" value="#FF0000"/>
    </inkml:brush>
  </inkml:definitions>
  <inkml:trace contextRef="#ctx0" brushRef="#br0">4555 4073 2222 0,'0'0'131'0,"0"0"22"0,0 0 13 16,0 0-15-16,0 0-30 0,0 0-13 15,0 0-24-15,0 0-18 0,0 0-17 0,0 0-21 16,0 0-12-16,0 0-11 0,-38-59-2 0,49 51-2 16,7-2 0-16,3-1 2 0,2-1-4 15,3-2 2-15,5 1-1 0,2-2 1 0,-1 1-1 16,6 1 1-16,-2-1-1 0,1 5-2 0,-1 1 3 16,-2 2-2-16,-4 5-2 0,-4 1-1 0,-5 1-4 15,-4 7-6-15,-3 5 0 0,-4 4-3 16,-6 6-5-16,-4 2 5 0,0 4 2 0,-9 2 1 15,-3 1 4-15,-5-3 1 0,1 0 0 0,-1-2-2 16,-1-2 7-16,5-3-2 0,-4-3 3 16,5-1 4-16,1-3-2 0,2-3-1 0,4-1 0 15,2-2-2-15,3-1-6 0,0 0 1 0,7 0-1 16,2 0-4-16,4 1 8 0,4-1 1 0,1-1 2 16,6 1 5-16,1-1 2 0,5 2 2 0,3-1-1 15,3 3 8-15,2-1-6 0,-4 3 2 16,3-1 3-16,-4 0-9 0,0-1 1 0,-5 2 3 0,-1-1-4 15,-8 0-3-15,-5-3 6 0,-5 1-3 16,-5-2 2-16,-4-1 10 0,0 1 6 0,-4 1 5 16,-4 2 7-16,-4-1 2 0,-6 1-8 0,-4 1 1 15,0-1-5-15,-7 1-9 0,-2-1 2 16,-2 1-5-16,-3-2-4 0,-2 1 3 0,2-2-2 16,-3-2-6-16,3-1-3 0,0-1-5 0,6-1-21 15,1-2-21-15,6-2-38 0,4-1-64 16,8-7-133-16,4 1-371 0,5 1-1016 0</inkml:trace>
  <inkml:trace contextRef="#ctx0" brushRef="#br0" timeOffset="427.23">5451 3910 2784 0,'0'0'121'0,"0"0"20"0,0 0-12 0,0 0-30 15,0 0-33-15,0 0-25 0,0 0-29 16,0 0-19-16,0 0 2 0,0 0-9 0,0 0 11 16,0 0 7-16,0 0-7 0,0 0 7 0,36 95-1 15,-20-72-3-15,-3 1 1 0,4-4 0 16,-2 1-2-16,1-1-1 0,-1-3 6 0,1 0-5 16,0-1 0-16,1-2 3 0,0-3-6 0,0 0-7 15,-1-3-4-15,2-2-11 0,2-3-7 0,-1-2 1 16,-1-1-2-16,-1 0 1 0,0-6-4 15,-2 0 5-15,-1-6-2 0,-4-2-2 0,1-3 13 16,-4-3-4-16,-1-3 12 0,1-3 9 0,-5-3 6 16,-1-3 4-16,-1-2 5 0,0-2-1 15,0-2-6-15,-1 3 18 0,1 8 11 0,0 6 18 16,-2 10 17-16,-1 5-3 0,0 3-14 0,1 3-21 16,1 0-15-16,-1 9-15 0,-1 4 4 0,-1 8 3 15,-1 6 2-15,1 6 7 0,2 3 0 16,2 0 0-16,0 1-4 0,1 0 1 0,7 1-6 15,-1-1-2-15,3 2 5 0,4-2-6 0,2 1 0 16,2-1-2-16,4 1-2 0,4-4-11 0,3 0-15 16,-1-5-33-16,4 0-49 0,-2-3-71 15,-4 0-120-15,-5-8-269 0,-7-6-1070 0</inkml:trace>
  <inkml:trace contextRef="#ctx0" brushRef="#br0" timeOffset="630.31">4771 4995 2773 0,'0'0'90'0,"0"0"-5"0,0 0-20 15,0 0-10-15,0 0-5 0,0 0 21 16,0 0 6-16,123-40-12 0,-52 21-15 0,13-1-21 16,9-1-10-16,4-1-10 0,4 1-1 0,0-1-6 15,-4 3-1-15,0 2-23 0,-6 3-40 16,-6 4-54-16,-4 3-79 0,-7 4-115 0,-21 3-233 15,-21 0-1043-15</inkml:trace>
  <inkml:trace contextRef="#ctx0" brushRef="#br0" timeOffset="1127.16">5432 5687 2772 0,'0'0'73'0,"0"0"4"16,0 0 5-16,0 0 1 0,0 0 1 0,0 0-2 16,0 0-8-16,0 0-19 0,0 0-16 0,0 0-12 15,-91-126-10-15,79 112-4 0,-6-1-2 0,1 1-4 16,-6 0-5-16,1 2 4 0,1 0-4 16,-4 3-1-16,0 2 3 0,0 2-3 0,2 3 0 15,0 1 2-15,-2 1-3 0,1 3-3 0,3 6 4 16,1 4-1-16,0 3-1 0,3 3 2 15,1 1-1-15,3 2-3 0,1 2 2 0,3 0 3 16,3-1-4-16,2 1 2 0,5 0 0 0,-1-2-4 16,3-3 1-16,3-1 0 0,2-1-3 0,3-3-1 15,-1-3 1-15,4-2 0 0,-1-2-4 0,2-4 0 16,1-1-5-16,1-2-5 0,-2 0 6 16,3-6 0-16,0-2-1 0,-1-2 3 0,-2-3 3 15,1-2-3-15,-5 0 8 0,-1-1 6 0,0-1-4 16,-5-1 6-16,0 1-2 0,-2 1-3 0,-2 2 1 15,-1 3 4-15,0 5-3 0,0 2 2 0,0 4 0 16,0 0-2-16,0 0 0 0,0 3 0 16,-1 4 4-16,0 5-3 0,-1 5 8 0,-1 4 6 15,1 4-5-15,1 2 6 0,1 4-2 0,1 1-4 16,-1 2-3-16,1 3 2 0,3-1-6 16,0 4-2-16,2-1 9 0,1-2-9 0,1 2-1 15,2-4-5-15,0 1-21 0,3-3-29 0,3-2-54 16,2-4-80-16,2-5-123 0,-5-7-210 0,-4-7-1012 0</inkml:trace>
  <inkml:trace contextRef="#ctx0" brushRef="#br0" timeOffset="1579.91">6103 5721 2783 0,'0'0'130'0,"0"0"-25"0,0 0-2 0,0 0-9 15,0 0-3-15,0 0-6 0,0 0-11 0,-74-120-11 16,55 110-21-16,0 1-12 0,-2 2-8 0,-4 2-7 16,-1 2-4-16,-2 2 0 0,1 1-2 15,0 0-10-15,-2 2 12 0,4 4-6 0,0 2-3 16,4 2 13-16,3 0-15 0,4 2 2 0,0 2-1 16,1 1-4-16,5 1-1 0,0-1 2 15,3 0 3-15,4 0-7 0,0 1 3 0,1-1-3 16,1 0-4-16,4-1 1 0,2-1 3 0,3-3-5 15,3-1-2-15,2-1 0 0,1-3-12 0,3-1-3 16,0-3-5-16,3-1-5 0,-1-1-1 16,2-6 6-16,-2-2 3 0,-2-1 3 0,-4 0 13 15,1-1 2-15,-3-3 6 0,-3-3 8 0,0 0-3 16,-1 0 3-16,-5-2 0 0,3 4 4 16,-4 3-4-16,1 3 5 0,-1 4 8 0,-3 3-4 15,0 2 9-15,0 0-1 0,0 4-6 0,0 6-2 16,0 7 8-16,1 7 4 0,1 8 0 0,1 8 7 15,0 7-6-15,-2 2 3 0,1 4 3 16,-2 3-4-16,0 3-7 0,1 1-4 0,-1-3-6 0,0-2-3 16,0-6-1-16,0-4-3 0,0-5-4 15,6-4 1-15,-2-2-19 0,4-6-35 0,0-1-57 16,-1-4-125-16,-1-7-355 0,0-7-1182 0</inkml:trace>
  <inkml:trace contextRef="#ctx0" brushRef="#br0" timeOffset="3907.99">12308 3760 700 0,'0'0'616'0,"0"0"-314"0,0 0 15 16,0 0-34-16,0 0-48 0,0 0-46 0,0 0-38 16,0 0-28-16,0 0-32 0,0 0-18 0,0 0-18 15,0 0-18-15,0 0-3 0,0 0-8 0,0-124-7 16,15 110-3-16,6 0-3 0,3-1-5 16,1 2-1-16,5-1 2 0,0 2-7 0,-2 1 0 15,1 3-2-15,-3 0 2 0,-1 3-6 0,-1 3 3 16,-6 2-2-16,-1 0-11 0,-1 0 12 0,-4 2-5 15,-3 3-1-15,-3 3 6 0,-2-1-9 16,-4 1 1-16,1 6 2 0,-2 3 0 0,-7 5 3 16,-3 2 0-16,-5 5-2 0,0 2 0 0,-5-1 0 15,1-1 5-15,1-2 1 0,-1-2-1 16,5-6 4-16,1-4-1 0,5-2 1 0,3-3-2 16,0-1-4-16,5-3-3 0,1 1 1 0,1-2 1 15,8 3-1-15,1 1 4 0,5 3 0 16,2-2 2-16,8 0 4 0,2-1 0 0,4-1 1 15,3 1-1-15,0-1-1 0,-3 0-1 0,-1 0 0 16,0 2 2-16,-7-1-2 0,-3 0 0 0,-2 0-1 16,-5-1-1-16,-2 1 0 0,-3 1 1 0,-3-3 1 15,-1 1 0-15,-4-2 4 0,0 2 0 0,0 0 3 16,-5 1 11-16,-4 0 2 0,-3-1 3 0,-3 0 3 16,-4 0-7-16,-2 0-5 0,-4 0 0 15,-1-2-5-15,-5 1-1 0,1-1-2 0,-1-2-2 16,-2 1-3-16,2-3 1 0,3 1-5 0,1-3-13 15,4 0-14-15,5 0-33 0,2 0-43 16,6-6-73-16,4-4-152 0,2 2-344 0,3 2-967 16</inkml:trace>
  <inkml:trace contextRef="#ctx0" brushRef="#br0" timeOffset="4381.37">13086 3612 2569 0,'0'0'165'0,"0"0"-7"16,0 0-17-16,0 0-25 0,0 0-20 0,0 0-23 15,0 0-20-15,0 0-26 0,0 0-18 0,0 0-9 16,0 0-10-16,0 0 7 0,0 0 0 16,0 0 3-16,6 5-1 0,-2 8 2 0,3 1 2 15,0 1-3-15,0 0 8 0,2 2-6 0,1-2-3 16,0 0 2-16,1-1-5 0,4 0 4 0,-2-1 0 15,1-2 1-15,2-1-5 0,-1-1-6 0,2-1-3 16,1 1-8-16,-3-4-1 0,3 0-4 16,-1-1-4-16,-1-3-3 0,1 0-7 0,2-1-10 15,-4 0 4-15,1-2 7 0,-4-4 8 0,0-2 11 16,-3-1 2-16,0-1 5 0,-4-3 0 16,-1 0 15-16,-3-2 4 0,-1-3 0 0,0 0 6 15,-4 0-1-15,-2-2-1 0,4 3-3 0,-4 2 8 16,4 1-2-16,-3 3 7 0,1 5 11 0,3 1 0 15,-1 3 7-15,0 1-6 0,1 1-11 0,1 0-10 16,-2 1-8-16,2 6 2 0,0 2 3 16,-2 5 7-16,2 3 5 0,0 1-2 0,0 5 4 15,0 0-5-15,7 0-3 0,-4 3-3 16,4-1-1-16,0 4-5 0,3-2-3 0,1 4 4 0,2-2-5 16,4-1-1-16,-1-2-9 0,4-2-22 15,2-6-20-15,4-2-25 0,-2-3-46 0,5-5-85 16,2-2-188-16,-4-4-515 0,-12-1-684 0</inkml:trace>
  <inkml:trace contextRef="#ctx0" brushRef="#br0" timeOffset="4619.12">14420 3753 2898 0,'0'0'121'0,"0"0"-1"0,0 0-32 16,0 0-19-16,0 0-8 0,0 0-17 0,0 0-14 16,0 0-8-16,0 0-9 0,0 0-5 0,0 0-3 15,145-69-1-15,-113 62-7 0,0 1 3 0,4-1-3 16,-1 1-6-16,6-1-12 0,0-1-17 0,5 1-24 16,0-1-33-16,0 2-36 0,-3 1-51 15,-5 3-43-15,-8 2-72 0,-6 0-111 0,-11 2-270 16,-4 1-653-16</inkml:trace>
  <inkml:trace contextRef="#ctx0" brushRef="#br0" timeOffset="4769.93">14566 3848 2015 0,'0'0'274'0,"0"0"-70"16,0 0-42-16,0 0-12 0,0 0-14 0,0 0-29 15,0 0-29-15,0 0-23 0,0 0-18 16,0 0-19-16,147-28-5 0,-101 19-8 0,4 1-4 15,4-2-2-15,7 2-15 0,7 1-53 0,2 1-120 16,-16 1-273-16,-17 2-1189 0</inkml:trace>
  <inkml:trace contextRef="#ctx0" brushRef="#br0" timeOffset="5361.63">17017 3688 1596 0,'0'0'656'16,"0"0"-455"-16,0 0-17 0,0 0-36 0,0 0-26 15,-120-14-17-15,98 23-20 0,-1 4-13 0,-4 4-13 16,5 2-9-16,0 2-11 0,2 2-18 16,5 0-2-16,3 2-8 0,8-3 1 0,2 2-2 15,2-3-3-15,1 0-3 0,10 0 0 0,2-3-1 16,7 1-3-16,1-4 2 0,8-1-3 0,2-3 1 16,6-4-3-16,1 0-1 0,5-4-10 15,-1-2-13-15,1-1 2 0,-2-1-4 0,-2-6 9 16,-3-1 6-16,-3-2 1 0,-5-1-1 0,-4-2 2 15,-2 0 12-15,-4 0 0 0,-8 1 8 0,-4-3 2 16,-3 0-3-16,-3 0 3 0,-2 0 0 0,-5-1 0 16,-4 0-4-16,-5 0 0 0,-4 0-5 15,0 2 0-15,-4 1 1 0,-4 2-6 0,-2 1 2 16,-1 2-1-16,-2 3-3 0,-1 0-2 0,3 1 1 16,3 2-10-16,2 1-29 0,6 1-43 0,9 0-75 15,3 0-135-15,8 0-172 16,0 0-388-16,6 0-471 0</inkml:trace>
  <inkml:trace contextRef="#ctx0" brushRef="#br0" timeOffset="5577.29">18191 3508 2838 0,'0'0'54'0,"0"0"-4"0,0 0-1 0,0 0 11 0,0 0 10 15,0 0-3-15,0 0-12 0,0 0-22 16,0 0-14-16,-118 96-8 0,101-75-7 0,1 3 1 16,-2 1 0-16,2-2 0 0,0 1-4 15,1-1 2-15,1 1-18 0,2-2-22 0,1-1-32 16,1 0-49-16,1-1-66 0,0-2-121 0,0-4-235 16,7-7-1041-16</inkml:trace>
  <inkml:trace contextRef="#ctx0" brushRef="#br0" timeOffset="5777.86">17735 3668 2593 0,'0'0'162'16,"0"0"10"-16,0 0-49 0,0 0-41 0,0 0-12 16,0 0-19-16,0 0-11 0,0 0 1 0,0 0-7 15,0 0-9-15,134 38-4 0,-99-20-4 16,3 2-8-16,-1 2-1 0,-1-1-1 0,2 1-4 0,3 1 0 15,-1 2-4-15,0 0-25 0,0 0-40 16,4 1-65-16,-5-1-131 0,-9-8-321 0,-9-6-1108 0</inkml:trace>
  <inkml:trace contextRef="#ctx0" brushRef="#br0" timeOffset="6228.8">19021 3632 2184 0,'0'0'688'0,"0"0"-590"0,0 0 11 16,0 0-2-16,0 0-9 0,0 0-9 15,-60-124-20-15,49 114-10 0,2 1-20 0,1 3-11 16,-3 1-5-16,1 3-12 0,-3 1-2 0,-1 1 2 16,1 0-10-16,-5 6-1 0,2 1 4 0,1 3-7 15,1-1 1-15,1 1 4 0,3 2-3 16,2-2-2-16,3 3 1 0,-1-2 0 0,4 2-5 0,0 2 1 15,2-1 1-15,0-1-5 0,2 3-1 16,3-2-4-16,2-2-12 0,2 1-10 0,-2-1-8 16,3-1-11-16,0-2 0 0,1-1 3 15,2-3 3-15,-1-2 6 0,3-1 5 0,-2-2 8 0,-2 0 6 16,1-2 13-16,0-3 9 0,-5-4 0 16,2-1 6-16,-4-3-1 0,0-1 2 0,-3 2 4 15,1-2 4-15,0 1-2 0,-1 2 1 16,0 3 10-16,1 2 2 0,-3 3 10 0,0 2 6 0,0 1-7 15,0 0-6-15,0 0-9 0,0 0-11 16,0 3-3-16,0 4-1 0,1 3 3 0,4 4 2 16,-4 5 5-16,3 1-2 0,1 3-2 0,-1 0 0 15,2 0 0-15,0 3-4 0,3 1 0 16,1 2 1-16,2 2-10 0,2 1-11 0,-2-2-31 16,4-2-51-16,1-2-78 0,3-3-89 0,2-2-130 15,-7-6-704-15,-3-6-204 0</inkml:trace>
  <inkml:trace contextRef="#ctx0" brushRef="#br0" timeOffset="6697.04">19722 3655 2939 0,'0'0'87'0,"0"0"6"15,0 0 3-15,0 0-7 0,0 0-5 0,0 0-3 16,0 0-16-16,-73-123-14 0,64 115-12 0,-2 4-20 15,1 1-1-15,0 1-6 0,0 1-9 16,1 1 3-16,0 0-7 0,2 0-2 0,-3 2 0 16,3 3-2-16,-2 2 0 0,0 2-4 0,3 1 5 15,0 4-4-15,-2 2 2 0,3 3 2 0,0 1-4 16,3 1 0-16,1 0 5 0,1-1-5 16,0 2-8-16,0-1-4 0,6-1-16 0,0-3-12 15,3-1-12-15,1-2-2 0,1-2-4 0,3-1-8 16,-1-2 17-16,0-3-1 0,-1-2 9 0,3-2 18 15,-1-2 5-15,-2-1 5 0,-1-6 10 16,-1-1 6-16,-1-3-5 0,-4-2 14 0,-1 1 2 16,-4-3 1-16,0-1 7 0,0-3-3 0,0 0-2 15,0-3 2-15,0 1-3 0,0 2 0 0,0 1 9 16,0 3 9-16,0 5 14 0,0 3 11 0,0 4 5 16,0 0-9-16,0 3-16 0,0 0-10 15,0 0-18-15,0 4-3 0,0 4 14 0,0 3-4 16,2 8 9-16,2 3 6 0,0 2 0 0,2 2-1 15,-1 4 3-15,0 0-5 0,-1 5-17 0,2 0 7 16,-2 3-8-16,-1 0-1 0,2-1 7 16,-1-3-10-16,1-5-5 0,1-2-12 0,2-4-20 15,3-4-22-15,-2-5-27 0,1-3-35 0,2-4-54 16,1-4-123-16,-5-3-314 0,1 0-1025 0</inkml:trace>
  <inkml:trace contextRef="#ctx0" brushRef="#br0" timeOffset="6920.53">20443 3515 2866 0,'0'0'114'0,"0"0"-9"0,0 0-45 0,0 0-14 16,0 0-9-16,0 0 1 0,0 0 3 0,0 0-3 15,0 0-2-15,0 0-8 0,0 0-6 0,0 0-9 16,39 136 0-16,-29-109-2 0,1 1-6 0,3-2 2 15,1 2-2-15,-2-1-7 0,5-1-4 16,-2 0-17-16,4-1-29 0,-2-3-23 0,1-4-43 16,0-2-53-16,-4-5-77 0,1-3-183 0,-6-4-508 15,-2 0-481-15</inkml:trace>
  <inkml:trace contextRef="#ctx0" brushRef="#br0" timeOffset="7112.06">20199 3730 2324 0,'0'0'327'0,"0"0"-106"16,0 0-59-16,0 0-43 0,0 0-27 0,0 0-10 15,0 0-14-15,0 0-17 0,0 0-18 0,150-49-15 16,-107 43-11-16,6 2-1 0,2 0-5 16,6-1-4-16,4 2-6 0,4-1-30 0,-1-1-40 15,4 3-59-15,-4-1-86 0,-4 1-154 0,-15 1-326 16,-18 0-930-16</inkml:trace>
  <inkml:trace contextRef="#ctx0" brushRef="#br0" timeOffset="7578.28">21313 3523 1997 0,'0'0'416'0,"0"0"-177"0,0 0-33 0,0 0-29 15,0 0-36-15,0 0-25 0,0 0-33 0,0 0-29 16,0 0-28-16,0 0-15 0,0 0-14 0,0 0-5 15,0 0-1-15,0 0-2 0,41-107-1 0,-24 103 3 16,-1-1 0-16,4 3-3 0,1 0 2 16,-4 2-3-16,-2 0-4 0,0 0 2 0,-3 4-7 15,-5 1-9-15,-1 0-1 0,-2 2-4 0,-1 1-2 16,-2 1 7-16,-1 2 2 0,0 0 3 0,-4 2 7 16,-1 0 6-16,-1-1 0 0,0 2 2 15,-3-2 3-15,1 0-1 0,1-1 7 0,2 1-3 16,-2-1 3-16,4-2-3 0,1 2 0 0,1-1 4 15,1-1-4-15,0 0 4 0,0 1-1 0,3 1 0 16,4-1 2-16,-3 1 1 0,5 1 1 16,1 1-2-16,3-1 5 0,3 0-3 0,-1 0 2 15,4 1 5-15,1 0-1 0,2 1 1 0,0 2 4 16,0-1-2-16,-1 2-1 0,-2 1 3 0,2-2-5 16,-5 3-2-16,1-3 0 0,-5-1-3 15,-1-1-1-15,-2-1 2 0,-2-3-2 0,-4-1 0 16,-1-1 2-16,1-1 4 0,-3-1 0 0,0-2 8 15,-4 0 9-15,-6-1 3 0,1 0 5 0,-3 0 1 16,-4-2-9-16,-1 0-5 0,-6-1-6 0,-1 0-5 16,0 0-1-16,-4 0-3 0,4-2-3 15,-4 0-10-15,-1-2-16 0,5 2-38 0,-1-2-54 16,7 0-69-16,3-1-153 0,5 2-424 0,4-1-856 0</inkml:trace>
  <inkml:trace contextRef="#ctx0" brushRef="#br0" timeOffset="8062.82">22219 3368 2604 0,'0'0'152'0,"0"0"-5"0,0 0-18 15,0 0-22-15,0 0-18 0,0 0-19 0,0 0-26 16,0 0-24-16,0 0-11 0,0 0-7 0,0 0-2 16,0 0 6-16,0 0 1 0,-23 32 0 15,18-17 4-15,4 1-1 0,1 0-2 0,0 1 1 16,1 0-3-16,5-4-3 0,1 1-1 0,3 0 1 16,3 1-1-16,0-3 0 0,5 0 1 15,-1-2-5-15,2 0-3 0,1-2-4 0,0-2-5 16,1-1-15-16,-3 0-4 0,1-3-6 0,-5-1-11 15,1-1 6-15,-4 0 2 0,1-1 2 0,-3-3 12 16,0-2 5-16,-5-3 1 0,2-2 4 0,-4-2 5 16,-2-2 0-16,-1 0 9 0,1-3 8 15,0 1-4-15,-2 0 5 0,-3 1 5 0,3-1-1 16,1 6 5-16,-1 2 11 0,-1 3 2 0,1 3 7 16,1 2 2-16,0 1-10 0,1 0-9 15,0 1-13-15,0 4 1 0,0 5-1 0,-1 7 16 16,1 6 16-16,0 3-2 0,1 4 3 0,6 3-1 15,4 2-7-15,1 2-6 0,0 2 1 0,7 4-9 16,2 4-3-16,-1 6 0 0,6 4-5 0,-3 0-2 16,0 2-4-16,-2-2-12 0,-1-4-26 0,-1 1-29 15,-4-3-45-15,-2-4-89 0,-4-12-215 16,-6-14-1278-16</inkml:trace>
  <inkml:trace contextRef="#ctx0" brushRef="#br0" timeOffset="10212.98">12942 5239 1544 0,'0'0'258'0,"0"0"21"0,0 0-38 0,0 0-38 16,0 0-20-16,0 0-32 0,0 0-30 0,0 0-29 15,33-119-23-15,-33 106-14 0,0 1-9 0,-3 0 0 16,-2 0-7-16,-3 2-4 0,1-1-7 0,-3 2-10 16,0 2 1-16,0-2-8 0,-4 2-3 15,2 3 0-15,-3-1-7 0,-2 3-2 0,-2 2 0 16,-4 2-2-16,1 9-1 0,-4 3 6 0,0 4-4 16,2 3 0-16,0 2 4 0,4 2-3 0,3-2 0 15,3-1-1-15,3 0 0 0,5-3-3 16,1 2-1-16,2-1 1 0,2-2-2 0,2-1 2 15,-1-2 0-15,3-1-1 0,2-3-2 0,0 0 2 16,2-2-2-16,1-1-3 0,-2-1-4 16,3-1-5-16,-1-2-3 0,0-1 5 0,0-3-1 15,1 0 3-15,1 1 8 0,0-8-1 0,-1 0 9 16,1-2 2-16,-1-2 1 0,-5-2 5 0,3 0-2 16,-3-2 2-16,2 0-2 0,-5-1 1 15,3 2-3-15,0 1-2 0,-3 2 0 0,1 4-4 16,1 3 2-16,-3 2 0 0,1 2-2 0,-1 0 0 15,0 0-9-15,1 3 0 0,2 6 2 16,0 2 3-16,5 4 12 0,0 3 4 0,3 6 0 16,1 4 3-16,0 5-3 0,2 2-4 0,1 0 2 15,3-1-4-15,-2-1 0 0,2 2-1 0,0-3-12 16,2 0-30-16,1-3-43 0,0 3-7 0,3-5-44 16,2-1-86-16,0-4-125 0,-3-5-304 0,-9-8-927 15</inkml:trace>
  <inkml:trace contextRef="#ctx0" brushRef="#br0" timeOffset="10663.47">13614 5307 2452 0,'0'0'162'0,"0"0"9"0,0 0-8 15,0 0-15-15,0 0-16 0,-32-119-15 0,23 106-15 0,0 4-25 16,2 3-20-16,1 1-17 0,-2 3-15 15,-1 1-8-15,2-1-7 0,-1 2-8 0,-4 0-1 16,-3 4 1-16,3 3-2 0,-5 1 0 16,4 1 1-16,0 3-2 0,1 1-2 0,3-2 0 15,2 2-3-15,0-2-3 0,5 2 1 0,1 0-4 16,1 1-1-16,0 0-2 0,1 1-7 0,6 1-8 16,-1 0-12-16,3 1-8 0,1-3-8 0,0-2 0 15,4-2 4-15,-1-3 2 0,-1-1 13 0,2-4 10 16,1-2 8-16,-4 0 10 0,1-7 7 15,1-1 4-15,-3-2 3 0,-2-2 3 0,0-1-2 16,0-1 2-16,-3 0 3 0,1 1 0 16,-4 1 1-16,1 3 2 0,-1 3-1 0,0 1 0 0,-2 4 3 15,0 1-3-15,0 0-5 0,0 0-5 16,0 0-7-16,0 2-6 0,0 4 3 0,0 5 9 16,0 3 0-16,0 5 11 0,0 3 2 0,0 3-1 15,0 3 4-15,0 3-1 0,0 3 0 16,3 1-5-16,2 2 2 0,0 0-3 0,4 0-3 15,1-3 3-15,1-4-9 0,3-2-11 0,5-5-16 16,4-3-21-16,3-4-38 0,3-3-117 16,4-4-126-16,-5-3-370 0,-9-4-942 0</inkml:trace>
  <inkml:trace contextRef="#ctx0" brushRef="#br0" timeOffset="10906.46">14617 5343 2844 0,'0'0'141'0,"0"0"-31"0,0 0-23 15,0 0-20-15,0 0-4 0,0 0 0 16,0 0-20-16,0 0-13 0,0 0-14 0,0 0-5 16,0 0-10-16,0 0 4 0,144-50-3 0,-112 47-13 15,6-2 14-15,0 2-4 0,3-1-5 0,2 0-9 16,0 0-25-16,7 1-34 0,-3-1-40 15,-2 2-35-15,-4 1-49 0,-6 1-42 0,-10 0-74 16,-6 3-132-16,-8 1-334 0,-3-2-318 0</inkml:trace>
  <inkml:trace contextRef="#ctx0" brushRef="#br0" timeOffset="11067.8">14838 5473 1507 0,'0'0'317'0,"0"0"-35"0,0 0-40 0,0 0-34 0,0 0-21 15,0 0-41-15,0 0-35 0,0 0-20 16,0 0-15-16,0 0-5 0,0 0-14 0,0 0-10 16,119 14-19-16,-75-15-14 0,2-3-4 0,4 0-8 15,3 0-26-15,4 1-42 0,-2 0-72 0,2 1-114 16,-15 0-230-16,-12 1-1184 0</inkml:trace>
  <inkml:trace contextRef="#ctx0" brushRef="#br0" timeOffset="11878.21">18184 5228 1639 0,'0'0'262'0,"0"0"20"0,0 0-50 0,0 0-43 15,0 0-25-15,0 0-27 0,0 0-26 0,0 0-21 16,0 0-29-16,36-119-14 0,-20 104-16 0,6-1-8 15,1 2-3-15,3 0-9 0,1 2-2 0,0 2-2 16,0 2-3-16,1 1-3 0,-3 2-2 16,1 3-2-16,-2 2-3 0,-2 0 2 0,3 7-3 15,-3 2-2-15,-2 3-2 0,-1 6 1 16,-4 0-3-16,-1 3 4 0,-6 3-4 0,-2 3-4 16,-3 0 3-16,-3 2-4 0,-4 1 4 0,-7 0 3 15,-5 0 3-15,-1-1 5 0,-6-1 3 0,-1-2 4 16,-3-2 2-16,2-3-3 0,-1-4 4 15,0-4 1-15,-1 0-1 0,4-2 8 0,1-3-2 16,1-1 0-16,2-1 3 0,6-4-3 0,3 0 4 16,5-1 2-16,3 0-1 0,2-1-2 0,0 0-4 15,0 0-2-15,2 0-7 0,5 0-2 16,0 0 0-16,6-4-1 0,7 2 6 0,7-3 4 16,7-1-3-16,8 0-2 0,4-1-3 0,6 1 0 15,5 1-4-15,6 1-5 0,0 2-18 0,7 2-28 16,2-1-46-16,2 1-72 0,3 0-130 15,-19-1-243-15,-19 1-1082 0</inkml:trace>
  <inkml:trace contextRef="#ctx0" brushRef="#br0" timeOffset="12089.6">19895 5110 2957 0,'0'0'117'0,"0"0"6"15,0 0-26-15,0 0-15 0,0 0-8 0,0 0-10 16,0 0-19-16,0 0-14 0,0 0-14 0,0 0-12 15,0 0-2-15,0 0 1 0,0 0-1 16,-114 56-2-16,95-26 2 0,2 1-3 0,2-2-2 16,1-2 5-16,3 2-4 0,2 0 0 0,0 0 1 15,3 0-6-15,2-3-3 0,2-3-12 0,-1-3-22 16,1-2-26-16,2-2-33 0,0-4-37 16,0 0-48-16,0-3-85 0,2-1-179 0,0-3-446 15,-1-2-532-15</inkml:trace>
  <inkml:trace contextRef="#ctx0" brushRef="#br0" timeOffset="12293.72">19503 5157 2515 0,'0'0'191'0,"0"0"21"16,0 0-30-16,0 0-33 0,0 0-38 0,0 0-31 16,0 0-31-16,0 0-26 0,0 0-9 15,0 0-11-15,0 0-2 0,0 0 5 0,0 0-4 16,0 0 1-16,138 13-2 0,-99 3-1 0,2 5-4 15,6-1 1-15,-2-1-2 0,5 2-18 0,0 0-24 16,0-2-22-16,3 1-45 0,0-3-50 16,1-2-62-16,0-3-148 0,-18-4-197 0,-11-3-730 0</inkml:trace>
  <inkml:trace contextRef="#ctx0" brushRef="#br0" timeOffset="12711.92">20460 5171 1604 0,'0'0'315'0,"0"0"-89"15,0 0-14-15,0 0-17 0,0 0-31 0,0 0-19 16,0 0-32-16,0 0-29 0,0 0-35 16,0 0-27-16,0 0-16 0,9-117-8 0,3 111-2 15,-1 3-1-15,2-1 8 0,-1 2-8 0,-1 1-3 16,-3 1-2-16,0 0-14 0,-3 0 4 0,-1 3-4 16,-3 3-4-16,-1 1 0 0,0 3 1 0,-1 3 4 15,-8 3 4-15,-2 2 11 0,-7 3-5 16,2 1-5-16,-2 0-6 0,0 0-10 0,5-4 0 15,2-2 6-15,3-2 8 0,3-3 2 0,3-1 7 16,2-1-3-16,0-1-2 0,2-1 5 16,3 0 4-16,5 1 11 0,1-1 14 0,5 1 17 15,4 0 0-15,4 1 10 0,0 2 4 0,5-1-10 16,1 3-2-16,0-2-12 0,1 1-11 0,-3-1-2 16,-4 1 8-16,0-1-4 0,0-1-1 15,-4 2-1-15,-6-2-12 0,2 1-1 0,-5-2 0 16,-4 1-2-16,-2-3 0 0,-1 1 3 0,-4-2 0 15,0-1 3-15,0 1 7 0,-5-2 5 0,-3 1 4 16,-3-1 9-16,-3 1 4 0,-5 1-2 0,-4-2-2 16,-3-1-5-16,-1 0-10 0,-3 0-2 15,-1 0-4-15,-2-2-17 0,1 1-25 0,2-1-41 16,-1 0-56-16,6-1-64 0,5 0-131 0,5 0-343 16,9 0-910-16</inkml:trace>
  <inkml:trace contextRef="#ctx0" brushRef="#br0" timeOffset="13162.76">21093 5054 2486 0,'0'0'169'0,"0"0"-28"16,0 0 0-16,0 0-9 0,0 0-22 15,0 0-19-15,0 0-28 0,0 0-22 0,0 0-17 16,0 0-17-16,0 0-8 0,0 0-6 0,0 0 0 15,0 0 2-15,-8-2 6 0,8 12-1 0,5 3 2 16,-2 0-1-16,4 0 0 0,-2 1 1 0,5-1 0 16,-1 1 2-16,2-1-3 0,0 2 3 15,1-2-2-15,1 1-7 0,-1-3 1 0,-1-1-11 16,2 0-4-16,0-3-2 0,1 0 1 0,-1-3 0 16,2 1 4-16,-2-4 2 0,-3 0-2 15,0-1 6-15,0 0 0 0,-2-2 1 0,-3-4 1 16,2-1 3-16,-1 0 1 0,-1-1 1 0,-2-2 4 15,2-1-4-15,-3-2 0 0,0 0 4 0,1-1-3 16,-1 0 2-16,-2 4 1 0,1 1-2 0,-1 4 3 16,0 2 3-16,0 2 0 0,0 1-3 0,0 0-3 15,0 0-9-15,0 0-4 0,0 4 0 16,0 3 6-16,0 3 7 0,0 3 9 0,0 6 0 16,0 0 3-16,0 3 4 0,0 1 1 0,2 3 5 15,1 0-6-15,3 2 0 0,-3 3-6 0,3-1-2 16,-2 2 2-16,3 0-3 0,1-3 1 15,-2-2-8-15,3-1-15 0,3-4-16 0,0-3-22 16,3-3-37-16,3-2-53 0,1-3-76 16,4-4-178-16,-4-3-495 0,-6-3-571 0</inkml:trace>
  <inkml:trace contextRef="#ctx0" brushRef="#br0" timeOffset="13428.29">22420 4928 2822 0,'0'0'78'15,"0"0"-4"-15,0 0-11 0,0 0-28 16,0 0-9-16,0 0-2 0,0 0 2 0,0 0 1 16,0 0 0-16,0 0 1 0,0 0-10 0,0 132-2 15,3-98-3-15,5 0-4 0,1 0-1 0,-1 0-1 16,4-1 2-16,1-1-5 0,0 0 3 15,5 2-1-15,0-7-4 0,1-2-7 0,-2-2-9 16,3-7-18-16,4-3-17 0,-2-3-22 0,-2-2-37 16,1-4-52-16,-1 1-94 0,-6-4-155 0,2 0-367 15,-11-1-675-15</inkml:trace>
  <inkml:trace contextRef="#ctx0" brushRef="#br0" timeOffset="13610.91">22149 5225 1900 0,'0'0'464'0,"0"0"-250"16,0 0-59-16,0 0-29 0,0 0-17 0,0 0 1 15,0 0-23-15,126-43-29 0,-83 37-28 0,1 1-17 16,7 2-6-16,2-1-3 0,7 2-4 16,8 0-10-16,-3 1-23 0,6-1-46 0,3 2-69 15,-1 0-102-15,-18 0-219 0,-18 0-1142 0</inkml:trace>
  <inkml:trace contextRef="#ctx0" brushRef="#br0" timeOffset="14080.85">23155 4967 2184 0,'0'0'178'16,"0"0"21"-16,0 0 4 0,0 0-20 0,0 0-32 15,0 0-35-15,0 0-33 0,0 0-33 16,0 0-31-16,0 0-17 0,0 0-12 0,0 0-3 0,0 0 2 15,61-122 2-15,-40 118-4 0,4 2 0 16,0 2-1-16,1 0-11 0,-3 0-8 0,-2 6-11 16,-3-1-15-16,-5 4-6 0,-3-2 0 0,-3 2-1 15,-3 2 2-15,-3-1 12 0,-1 3 10 0,0 1 8 16,-2-1 13-16,-2 3 2 0,-1-2 5 16,1-4 5-16,-3-1 4 0,5-1 1 0,-5 0 2 15,3-1 3-15,-2 0-5 0,-2 0 5 0,2 1 1 16,-1-3-3-16,-1 2 1 0,2 0 1 15,-3-1-2-15,1 1 0 0,0 0 2 0,3 1-4 16,-2 3 0-16,3-1 0 0,-1 2 0 0,5 1 1 16,0 1 2-16,4-1 9 0,3 3 6 0,7-1 17 15,0 0 13-15,7-2 3 0,1 1 9 0,4 0-2 16,-2-1-6-16,5 0-2 0,-1 1-6 16,-3 0-11-16,3-1-5 0,-5-1-2 0,-2 0-9 15,-3-2 0-15,-1 3-2 0,-6-4-6 0,-3 1 1 16,-3-5-1-16,1-1-3 0,-5 0-2 15,-1-3 3-15,0 1-1 0,-1 1 3 0,-7-1 8 16,-2 0 2-16,-3 3 1 0,-6 0-3 0,-6-1-1 16,0 1-9-16,-6-1-5 0,0-1-17 0,-4 2-25 15,2-2-20-15,2-1-38 0,1 1-39 0,2-3-72 16,7 0-161-16,6 0-480 0,7 0-620 0</inkml:trace>
  <inkml:trace contextRef="#ctx0" brushRef="#br0" timeOffset="14295.91">24019 4900 2816 0,'0'0'97'0,"0"0"5"0,0 0-13 16,0 0-37-16,0 0-19 0,0 0-14 16,0 0-3-16,0 0 4 0,0 0 6 0,0 0 5 15,0 0-2-15,-2 145-4 0,1-96-10 0,1 1-3 16,0-2-4-16,2-1-2 0,4 3 2 15,1 2-1-15,5 2-2 0,2 7-1 0,-1 1 2 16,2 0-13-16,1 1-25 0,1-2-36 0,-2-1-65 16,2-4-121-16,-5-15-374 0,-4-14-1048 0</inkml:trace>
  <inkml:trace contextRef="#ctx0" brushRef="#br0" timeOffset="16178.93">13308 6942 444 0,'0'0'346'0,"0"0"-12"0,0 0-62 0,0 0-10 15,0 0-3-15,0 0-26 0,0 0-25 16,0 0-35-16,0 0-42 0,0 0-25 0,0 0-19 16,0 0-15-16,0 0-15 0,0 0-9 0,20-50-11 15,-7 39-9-15,5-3-2 0,1-1-8 16,3 1-3-16,5-1-2 0,-3 1-4 0,2 2-1 15,-2 0-3-15,1 2-4 0,-2 2-2 0,-4 2 3 16,-3 1-2-16,1 2-2 0,-7 2 0 0,-3 1-3 16,-3 0-4-16,-1 0-4 0,1 0-6 0,-4 3-5 15,0 2-6-15,0 2-1 0,-2 2 2 16,-3 5 9-16,-3 3 9 0,-1 4 6 0,-4 3 3 16,2 2 2-16,-6 1-2 0,5-3-4 15,1-1 1-15,0-3-6 0,2-2 0 0,4-3 5 0,1-2-3 16,4 0-3-16,0-5 0 0,1 3-6 15,7-2 5-15,1 0 6 0,3 2 5 0,5-2 6 16,1 1 2-16,3-1 0 0,2 1 4 0,1 0 4 16,4-1 2-16,-1 2 1 0,2 0-3 15,-1-1-7-15,1 2 0 0,-1 1 0 0,-4-2-2 16,0 2 4-16,-2-2-6 0,-5 2-1 0,-1 0 0 16,-6-2-2-16,0-2 5 0,-7-1 0 0,0 0 2 15,-3-1 6-15,0 0 5 0,-5 0 4 0,-5 2 4 16,-1-1 0-16,-7 0-4 0,-1 1 1 15,-3-1-4-15,-1-1-7 0,-2 0-3 0,1-3-5 16,0 1-10-16,-3-2-14 0,5 0-25 0,-1 1-45 16,1-2-61-16,0 0-111 0,9 0-233 15,2-1-1099-15</inkml:trace>
  <inkml:trace contextRef="#ctx0" brushRef="#br0" timeOffset="16611.91">14030 6854 2455 0,'0'0'300'0,"0"0"-172"15,0 0 7-15,0 0-20 0,0 0-18 0,0 0-15 0,0 0-23 16,0 0-20-16,0 0-18 0,0 0-14 16,0 0-10-16,0 0 1 0,0 0-3 0,0 0 4 15,-3-4 4-15,6 18-3 0,5 5 5 0,0 1-2 16,2 0 1-16,3 2 1 0,0-2 1 0,4-3-3 15,-4-1 0-15,4-2 0 0,-4-2-3 16,4-1 1-16,-5-2-3 0,4-1-4 0,-2 0-8 16,-1-2-6-16,2-1-2 0,-2-1 2 0,3 0 5 15,-1-3-1-15,2-1-2 0,-4 0-3 16,-1-1 2-16,-3-4 4 0,-1-2 0 0,-5-2 6 16,3-2-5-16,-6-1 2 0,0-4 1 0,0 0-4 15,-2-2 4-15,-3 1 2 0,-1 0 2 0,2 1 2 16,-1 3 6-16,1 4-1 0,2 3 1 0,1 4 1 15,0 1-4-15,-1 1-6 0,2 0-8 16,0 3 3-16,0 7 2 0,0 3 14 0,2 6 15 16,1 3 3-16,2 4 5 0,1 2 0 15,3 4 0-15,3 1-3 0,1 5 0 0,3 6-7 0,2 1-4 16,3 1 4-16,3 2-8 0,3-2 0 16,1 0-6-16,1-1-19 0,5-3-22 0,-2-4-26 15,5-2-55-15,-2-2-111 0,-6-11-287 0,-10-8-1139 16</inkml:trace>
  <inkml:trace contextRef="#ctx0" brushRef="#br0" timeOffset="17412.25">19013 4429 1163 0,'0'0'229'0,"0"0"14"0,0 0-40 15,0 0-36-15,0 0-36 0,0 0-39 0,0 0-44 16,0 0-27-16,0 0-3 0,0 0 9 0,0 0 11 16,0 0 16-16,0 0 14 0,0 0 10 15,7 27 15-15,14-22 11 0,10 1-4 0,9-4-10 16,9-2-18-16,9 0-21 0,12-2-15 15,6-6-10-15,6-1-8 0,5-2-11 0,0 3 1 0,-1 1-26 16,-1 4-34-16,-8 0-52 0,-2 2-106 0,-8 1-196 16,-20 0-682-16,-16 0-219 0</inkml:trace>
  <inkml:trace contextRef="#ctx0" brushRef="#br0" timeOffset="18076.98">20407 5991 1254 0,'0'0'613'0,"0"0"-475"0,0 0-45 0,0 0-19 16,0 0 19-16,0 0 35 0,0 0 17 0,0 0-17 15,0 0-7-15,0 0-21 0,0 0-19 16,127 8-1-16,-81-11-24 0,10-5-15 0,9-2-10 16,6-1-10-16,6-1-6 0,-2 2-7 0,0 1-6 15,-4 2-17-15,-7 0-30 0,-2 1-50 16,-4 0-82-16,-6 0-149 0,-15 3-323 0,-15 1-955 0</inkml:trace>
  <inkml:trace contextRef="#ctx0" brushRef="#br0" timeOffset="19578.3">15807 7051 0 0,'0'0'0'0,"0"0"181"0,0 0 57 16,0 0-6-16,0 0-6 0,0 0-5 0,0 0-28 15,0 0-12-15,0 0-22 0,0 0-18 16,0 0-2-16,0 0-7 0,0 0-10 0,0 0-7 16,-9 0-13-16,9 0-10 0,1 0-8 0,0 0-4 15,3 0-2-15,-2 0-6 0,0 0-1 0,5-1-3 16,-2 1-1-16,5-3-3 0,4 2-8 0,1-2-8 15,6 0-11-15,5-1-9 0,-1 0-6 16,5-2-6-16,2 1-4 0,3 1-5 0,1 0-3 16,2 0-2-16,3 0-2 0,-1 1-13 0,3-1-21 15,1 1-25-15,-3 1-34 0,-2 1-37 16,-3 0-53-16,-4 2-89 0,-1-1-107 0,-10 0-188 16,-7 1-911-16</inkml:trace>
  <inkml:trace contextRef="#ctx0" brushRef="#br0" timeOffset="19779.64">16073 7254 1535 0,'0'0'240'0,"0"0"-38"0,0 0-48 0,0 0 4 16,0 0 5-16,0 0-3 0,0 0-12 0,0 0-31 15,0 0-27-15,0 0-32 0,132-33-18 0,-93 22-10 16,3 0-14-16,5-2-3 0,-1 1-5 15,3 2-7-15,2 0-2 0,0 3-14 0,0 0-41 16,4 0-59-16,-2 1-113 0,0 1-178 0,-14 2-330 16,-13 1-817-16</inkml:trace>
  <inkml:trace contextRef="#ctx0" brushRef="#br0" timeOffset="20009.68">17380 6852 2757 0,'0'0'127'0,"0"0"-17"0,0 0-49 0,0 0-15 15,0 0-8-15,0 0 3 0,0 0-5 16,0 0-10-16,0 0-10 0,0 0-10 0,0 0 2 16,0 0 3-16,0 0-2 0,0 0 2 0,46 134-5 15,-36-102 1-15,-2 1-2 0,1 4-4 0,-2 2-5 16,-3 0-22-16,3 1-21 0,-4-1-42 0,4-4-88 15,-3-2-162-15,1-10-325 0,-2-9-960 0</inkml:trace>
  <inkml:trace contextRef="#ctx0" brushRef="#br0" timeOffset="20277.35">18457 6953 2802 0,'0'0'114'0,"0"0"-15"0,0 0-46 16,0 0-19-16,0 0-12 0,0 0-3 0,0 0-6 15,0 0-3-15,0 0-7 0,0 0-2 0,0 0 2 16,0 0-1-16,0 0 3 0,0 0-1 16,-73 104 2-16,58-79-3 0,-1 2 1 0,0-2 0 15,0 2-4-15,1 1 2 0,1 1-1 0,-3 0-5 16,1-1-17-16,2-2-20 0,3-2-5 0,3-2-14 15,2-5-18-15,1-3-34 0,2-3-61 16,2-1-93-16,-1-3-101 0,2-4-192 0,0-1-822 0</inkml:trace>
  <inkml:trace contextRef="#ctx0" brushRef="#br0" timeOffset="20461.67">18071 6977 2014 0,'0'0'261'0,"0"0"-28"15,0 0-89-15,0 0-43 0,0 0-12 0,0 0-1 16,0 0 5-16,0 0-3 0,0 0-15 16,0 0-18-16,0 0-18 0,133 50-13 0,-101-34-9 15,2-1-2-15,2 1-2 0,4 0-4 0,1-1 5 16,8-1-19-16,0 0-24 0,3-1-44 0,2 0-66 16,1 1-94-16,-14-3-200 0,-13-5-1193 0</inkml:trace>
  <inkml:trace contextRef="#ctx0" brushRef="#br0" timeOffset="20927.78">19257 6990 2304 0,'0'0'172'0,"0"0"2"16,0 0-41-16,0 0-25 0,0 0-25 15,0 0-23-15,0 0-22 0,0 0-17 0,0 0-16 16,0 0-8-16,0 0-3 0,0 0 9 0,128-102-6 15,-101 97 1-15,-2 0 1 0,0 2-5 0,0 0-2 16,-3 3-4-16,1 0-16 0,-4 0-21 0,-2 5 0 16,-4 2-40-16,-1 0-17 0,-7 1-1 15,-5 4-5-15,0-1 34 0,-10 5 25 0,-5-1 7 16,-1 2-16-16,-4-2-3 0,3-1 2 0,1-2 13 16,2-1 27-16,0-2 14 0,5-2 4 15,-1 1 5-15,2-1 0 0,2 1 0 0,3-2 4 16,0 1 7-16,2-1 11 0,1-1 17 0,1 0 19 15,4 1 16-15,4 0 6 0,1 1 3 0,2-1-3 16,3 3-6-16,1 0-1 0,3 0-8 16,1 0-6-16,0 3-9 0,2-3-9 0,-1 1-8 15,1 1-9-15,-3-2 0 0,0 1-11 0,-3 0-2 16,0 0-1-16,-3 1-10 0,-1-1 2 16,0-1 0-16,-4-1-2 0,0 0 2 0,-2 0 0 15,-1-1-3-15,-3-1 0 0,-2-2 5 0,0 1 1 16,0-2 6-16,-3 2 6 0,-6-1 2 0,-1-2 1 15,-1 3 4-15,-5 0-4 0,-1-1-3 0,-2 0-2 16,-2-2-6-16,-1 1-14 0,0-1-19 0,-2-1-34 16,3-1-46-16,2 0-55 0,1 0-98 15,6-2-190-15,6 1-1033 0</inkml:trace>
  <inkml:trace contextRef="#ctx0" brushRef="#br0" timeOffset="21144.05">20147 6736 2393 0,'0'0'6'0,"0"0"-9"0,0 0 9 16,0 0 33-16,0 0 43 0,0 0 16 0,0 0-3 16,5 138-16-16,1-102-19 0,0 1-18 15,0 1-14-15,2-1-9 0,-2-1-6 0,1 1-6 16,0-3 1-16,-4 2 1 0,1 1-8 0,0-1-12 15,2-1-38-15,2 1-74 0,0-4-164 0,0-8-470 16,-2-9-834-16</inkml:trace>
  <inkml:trace contextRef="#ctx0" brushRef="#br0" timeOffset="21579.68">21288 6902 2449 0,'0'0'176'0,"0"0"-44"16,0 0-55-16,0 0-10 0,0 0 6 15,0 0 12-15,0 0-6 0,0 0-20 0,147-17-18 16,-106 15-12-16,4-2-13 0,5 1-4 0,4 1-2 16,1-1-6-16,0 2-1 0,3 1 1 0,-1 0-6 15,-2 0-22-15,-3 4-21 0,-2 0-37 16,-5 0-44-16,-3-1-50 0,-7 1-99 0,-8-2-152 16,-9 0-353-16,-7 0-599 0</inkml:trace>
  <inkml:trace contextRef="#ctx0" brushRef="#br0" timeOffset="21763.64">21755 6692 1483 0,'0'0'609'0,"0"0"-373"0,0 0-48 15,0 0-48-15,0 0-43 0,0 0-35 0,0 0-15 16,0 0-2-16,0 0 5 0,0 0 13 0,0 0 6 16,0 0-6-16,0 0-11 0,18 144-14 15,1-103-14-15,-1 4-6 0,-1 3-4 0,1 1-5 0,1 2-3 16,0-1-3-16,-2-2-26 0,5-2-29 15,2-5-39-15,5-3-50 0,2-7-97 0,-8-8-276 16,-4-9-1115-16</inkml:trace>
  <inkml:trace contextRef="#ctx0" brushRef="#br0" timeOffset="22266.53">22799 6776 2978 0,'0'0'70'0,"0"0"7"16,0 0-4-16,0 0-6 0,0 0-2 0,0 0-3 15,0 0-11-15,0 0-17 0,58-121-15 16,-42 113-10-16,7 0-12 0,2 3 1 0,6 1 0 16,0 2-6-16,6 2 7 0,3 0-3 15,-5 1-2-15,4 5 5 0,-3 1-7 0,-3 3 0 0,-3 0 0 16,-5 4-5-16,-3-1-9 0,-5 0-9 0,-6 1-11 15,-3 1-12-15,-7 0 0 0,-1 2 0 16,-8 1 6-16,-5 1 12 0,-6 1 9 0,-2 0 2 16,-4 0 1-16,-3-2 0 0,1-4-2 0,2-1 6 15,-1-4 1-15,3-1 6 0,1-1-4 0,1-1 4 16,3-1 2-16,6 0-6 0,2 0 5 16,4-2-10-16,6 2-10 0,0 1 2 0,7 0 4 15,4 2 15-15,2 0 17 0,8 3 21 0,5 1 5 16,-1 0 8-16,5 2 7 0,5 2-4 15,-2 0 3-15,0 2 4 0,3 1 1 0,-2 3-3 16,-2 0-1-16,0 0-11 0,-4 0-14 0,-5-1-7 16,-5-1-7-16,-1-1-4 0,-5-4-1 0,-4 1 4 15,-5-3-5-15,-2 0 4 0,-1-2 4 16,-1-2-2-16,-9 2 9 0,0-1 5 0,-10 1 1 16,0-1 3-16,-10 1-4 0,-5 2-7 0,-12 1-7 15,-2 2 0-15,-6 0-5 0,-7 0 0 0,-4 1-1 16,-5-1-14-16,-1 0-29 0,-3 2-39 15,-7 1-65-15,-4 0-75 0,-1 1-171 0,19-5-426 16,24-6-792-16</inkml:trace>
  <inkml:trace contextRef="#ctx0" brushRef="#br0" timeOffset="23761.82">13709 8590 1272 0,'0'0'283'0,"0"0"-4"0,0 0-55 16,0 0-23-16,0 0-21 0,0 0-9 0,0 0-29 15,0 0-37-15,0 0-26 0,0 0-19 0,87-129-10 16,-67 113-8-16,0 0-5 0,3 0-10 0,3 1-8 16,-2 0 0-16,-1 1-8 0,1 1-4 0,-3 4-1 15,-5 2-5-15,0 3-1 0,-6 1-3 16,1 3 1-16,-3 0-6 0,-2 0-4 0,-1 6 0 15,-2 4-8-15,2 1-2 0,-4 5 8 0,-1 4 0 16,0 2 6-16,-4 4 9 0,-1 1-4 16,-3 0 2-16,2-1 0 0,0-4 0 0,0-2-1 15,2-3 4-15,2-2 0 0,1-3-6 0,1-2 6 16,0-1-2-16,0 1-5 0,1-3 5 16,1 1-3-16,3-2-2 0,1 1 0 0,2 0 6 15,0-1-5-15,0 0 4 0,3 0 4 0,1 0-6 16,2 1 3-16,2 0 3 0,-1 0-4 0,4-1 1 15,2 1 2-15,-2 0-3 0,3 2 0 0,2-1 0 16,0 2 1-16,-3 0-2 0,0 2 2 0,-2 0-2 16,-5-2 1-16,-1 0 0 0,-6 1 2 0,1-2 2 15,-6 0-2-15,1-1 2 0,-3 0-1 16,0 0 3-16,0 0 9 0,-5 0-2 0,-4 3 3 16,-2-2 5-16,0 1-4 0,-5-1 1 15,1-1 2-15,-2-1-3 0,-2 0-8 0,0-2 1 16,1 0-18-16,-1-3-20 0,0 0-25 0,1-2-51 15,4 0-62-15,-2 0-120 0,6 0-267 0,5 0-1040 0</inkml:trace>
  <inkml:trace contextRef="#ctx0" brushRef="#br0" timeOffset="23979.68">14600 8500 2201 0,'0'0'194'0,"0"0"-66"0,0 0-48 15,0 0-36-15,0 0-10 0,0 0 22 0,0 0 12 16,0 0 8-16,0 0 2 0,0 0-7 0,0 0-12 16,10 117-11-16,-9-84-11 0,5 2-14 0,-4 1-6 15,2 0-3-15,2 2-6 0,3-2-5 16,2 0-9-16,1 3-37 0,7-2-43 0,1-2-49 16,3-6-111-16,5-7-196 0,-7-9-624 0,-5-5-149 0</inkml:trace>
  <inkml:trace contextRef="#ctx0" brushRef="#br0" timeOffset="24193.47">15489 8650 2712 0,'0'0'89'15,"0"0"-10"-15,0 0-31 0,0 0 3 16,0 0 8-16,0 0-2 0,0 0-12 0,132-52-17 15,-98 45-16-15,6 1-5 0,1 0-2 0,1-1-2 16,5 1-1-16,-3 0 2 0,4 3-3 16,-4 0-10-16,2 1-19 0,-3 1-25 0,-1 1-35 15,-5 0-38-15,-3 0-45 0,-4 3-100 0,-7 2-123 16,-5 0-230-16,-9-2-814 0</inkml:trace>
  <inkml:trace contextRef="#ctx0" brushRef="#br0" timeOffset="24361.73">15693 8820 1794 0,'0'0'335'0,"0"0"-101"16,0 0-87-16,0 0-27 0,0 0 7 0,0 0 14 15,0 0-6-15,0 0-13 0,0 0-37 16,116-8-32-16,-66 5-15 0,9-2-15 0,3 1-15 16,7 0 2-16,5 1-7 0,4 3-7 0,3 0-10 15,-1 0-43-15,-2 2-72 0,-1 2-116 16,-21-2-227-16,-19 0-1161 0</inkml:trace>
  <inkml:trace contextRef="#ctx0" brushRef="#br0" timeOffset="24810.53">17862 8281 1782 0,'0'0'882'0,"0"0"-732"0,0 0-30 16,0 0-63-16,0 0-35 0,0 0-6 0,0 0 6 15,0 0 18-15,0 0 10 0,0 0 6 16,0 0-4-16,0 0-9 0,21 148-16 0,-15-111-6 15,-1 0-4-15,1-3-11 0,0 1 1 0,-1 0-1 16,4 1-6-16,-2 1-18 0,2 0-16 0,2 2-21 16,2 0-71-16,2-2-62 0,5-4-141 0,-4-10-351 15,-6-9-922-15</inkml:trace>
  <inkml:trace contextRef="#ctx0" brushRef="#br0" timeOffset="25160.83">18652 8601 2790 0,'0'0'99'0,"0"0"-3"0,0 0-26 15,0 0-15-15,0 0-3 0,0 0-6 16,0 0-7-16,0 0 4 0,0 0-11 0,0 0-5 16,0 0-9-16,0 0-6 0,0 0-5 0,0 0-4 15,-93 106 2-15,94-93-6 0,4-1 2 16,4-1-1-16,5-1-3 0,1-2 0 0,4 1 1 0,1-4-9 15,6 0-5-15,-1 0 1 0,4-3-1 16,1-1 7-16,1-1-3 0,0 1-4 0,2-1-4 16,-5-4 4-16,0-2 8 0,-3-1-1 0,-5-1 9 15,1-2-4-15,-5 2-3 0,-1-4 7 0,-4 2-3 16,-2 0 0-16,-5 1 4 0,-2 0 7 0,-2 0-6 16,0 0 2-16,-6 1 2 0,-3-2-10 15,-2 2 5-15,0 1-2 0,-5 0-6 0,-2 2-2 16,-1 0 1-16,-3 2-2 0,-1 2-1 0,-2 1 6 15,1 0-7-15,-2 1-8 0,1 5-34 16,-1 1-66-16,4 0-112 0,4 0-218 0,8-2-739 0</inkml:trace>
  <inkml:trace contextRef="#ctx0" brushRef="#br0" timeOffset="25375.31">19914 8475 2930 0,'0'0'93'0,"0"0"-25"16,0 0-44-16,0 0-14 0,0 0 10 15,0 0 20-15,0 0 7 0,0 0-1 0,0 0-5 0,0 0-18 16,0 0-9-16,-75 126 0 0,63-101-7 0,-2-2-1 16,2-1 2-16,-1 1-3 0,-1-2-7 0,2 0-1 15,-3 0-11-15,3 0-29 0,-2 0-41 16,3-3-77-16,1-1-115 0,-1-2-219 0,3-6-439 15,4-3-450-15</inkml:trace>
  <inkml:trace contextRef="#ctx0" brushRef="#br0" timeOffset="25576.86">19580 8450 2316 0,'0'0'677'0,"0"0"-579"16,0 0-23-16,0 0-23 0,0 0-3 0,0 0 14 15,0 0 3-15,0 0-13 0,0 0-16 16,0 0-12-16,118 29-10 0,-85-15-7 0,0 1-2 16,5-1-2-16,-1 1-4 0,3 0-2 0,4 0-18 15,0-1-34-15,5 0-43 0,6-2-74 0,-3 3-115 16,3-3-195-16,-13-4-515 0,-15-4-441 0</inkml:trace>
  <inkml:trace contextRef="#ctx0" brushRef="#br0" timeOffset="26012.6">20718 8429 2548 0,'0'0'139'0,"0"0"9"15,0 0-9-15,0 0-18 0,0 0-15 0,0 0-19 16,0 0-30-16,0 0-31 0,0 0-16 0,0 0-14 16,0 0-7-16,58-118 7 0,-42 113-3 15,1 0 3-15,2 0 4 0,0 2-6 0,1 1-1 16,-3 1-2-16,-1 0 1 0,-1 1 0 0,0 0 0 15,-5 1-5-15,0 4-17 0,-2 0-8 16,-4 1-11-16,0 1-9 0,-1 1-3 0,-3 2 3 16,0 3 2-16,0-2 8 0,-7 2 16 0,0 0 3 15,0-1 3-15,-3 0 4 0,0-2-3 0,-1 0 3 16,1 0 7-16,1-1 4 0,0-2 2 16,4 0 6-16,0 1-1 0,3-3 0 0,0 1 4 15,1-1 0-15,1 1 2 0,0-1 6 0,5 3 9 16,3 1 7-16,3 1 5 0,1 1 5 0,6 2-6 15,-2 2-2-15,2-1-1 0,1 2-3 0,2 0 0 16,0 1-2-16,-2 0-6 0,1 2-7 0,-2-3-3 16,-4 0 0-16,0 1-4 0,-1 0 2 15,-3-2 3-15,-4 0-5 0,0-1 8 0,-5-1 2 16,-1-2-2-16,0-1 12 0,-3-1 11 16,-5-1 9-16,-2 0 3 0,-6-2 3 0,0 1-13 15,-5-1-10-15,-2-1 1 0,-2 0-13 0,-1 0-2 16,0-2-3-16,-4 0-8 0,4 1-18 0,1-2-27 15,3 1-53-15,3 0-95 0,6-1-230 0,6-1-1200 0</inkml:trace>
  <inkml:trace contextRef="#ctx0" brushRef="#br0" timeOffset="26252.24">22132 8299 3077 0,'0'0'87'0,"0"0"-15"16,0 0-31-16,0 0-14 0,0 0-2 0,0 0 13 16,0 0-4-16,0 0 4 0,0 0-3 15,0 0-9-15,0 0-8 0,-13 126 0 0,13-92-7 16,4-4-6-16,2 1 5 0,3 2-7 0,-1 2-1 16,-1 3 3-16,2 1-5 0,1-3-11 15,0-2-15-15,5-4-19 0,-2-5-24 0,0-4-17 16,3-4-28-16,-2-1-49 0,2-5-77 0,-4-3-172 15,-1-4-457-15,-5-2-668 0</inkml:trace>
  <inkml:trace contextRef="#ctx0" brushRef="#br0" timeOffset="26443.76">21792 8620 2572 0,'0'0'212'0,"0"0"-38"0,0 0-58 16,0 0-14-16,0 0 0 0,0 0-5 0,0 0-17 15,130-35-15-15,-90 32-29 0,6 0-14 0,4 0-6 16,3 1-10-16,6 0-4 0,4 0 0 0,5 0-2 16,-1 2-15-16,-1 0-8 0,2 0-29 15,-5 2-37-15,-3-2-35 0,-1 0-73 0,-5 0-129 16,-13 0-186-16,-14 0-1095 0</inkml:trace>
  <inkml:trace contextRef="#ctx0" brushRef="#br0" timeOffset="26644.11">23085 8172 2757 0,'0'0'101'0,"0"0"11"16,0 0-17-16,0 0-24 0,0 0-10 15,0 0-5-15,0 0-8 0,0 0-8 0,0 0 2 16,0 0-3-16,0 0 3 0,0 0-1 0,-2 160-11 16,9-109-6-16,3 2-9 0,0 4-3 0,4 2-6 15,-1 2 1-15,7 1-3 0,1 1-5 16,-1 0-11-16,4 1-26 0,-2-2-37 0,-3-2-45 15,-2-1-56-15,-2-6-108 0,-3-14-315 0,-6-14-1074 0</inkml:trace>
  <inkml:trace contextRef="#ctx0" brushRef="#br0" timeOffset="28612.13">14789 10228 2619 0,'0'0'101'0,"0"0"16"0,0 0-15 0,0 0-26 15,0 0-9-15,0 0-15 0,0 0-13 16,0 0-13-16,55-128-16 0,-29 114-10 0,-1 2 5 16,5-1-5-16,2 1-3 0,3 1 4 0,-2 3-5 15,0 1 0-15,2 2 3 0,-3 3-1 0,-3 2-8 16,-5 0 3-16,-2 3-3 0,-4 3-9 16,-2 2 5-16,-9 3-4 0,0 2-10 0,-4 1 1 15,0 2 2-15,-3 4-1 0,-6 2 7 0,-4 2 11 16,-4 2-1-16,-2-1 4 0,-3 0 7 0,3 0-1 15,-3-3 0-15,1-2 2 0,4-3-3 0,-1-2 0 16,3-1-2-16,3-3 3 0,0-4-3 0,5 0 0 16,2-2 4-16,-1-1-8 0,3 0 1 15,3 1 0-15,2-1-5 0,4 1 5 0,2 1 6 16,5-1 1-16,-1 1 1 0,6 0 8 16,4-1-2-16,-1 2 3 0,6 0 5 0,1 0-2 15,0 1 4-15,1 1 1 0,3-1 3 0,-4 2-6 16,0 1-5-16,-5 1-3 0,1-2-5 0,-6 1 0 15,-4-4 5-15,-5 0-2 0,-5-1 2 0,-3-1 3 16,-3-1 0-16,-1-1 10 0,0-1 14 16,0 0 4-16,-2 1 5 0,-6-1 2 0,0 2-11 15,-4 0-5-15,-1 1-3 0,-5-2-9 0,-2 1-9 16,-2 0 2-16,-1-1-4 0,-2 2-6 0,4-1 3 16,0-2-17-16,2 1-25 0,5-2-36 0,2 2-60 15,2-2-83-15,4-1-183 0,5 0-422 16,0 0-807-16</inkml:trace>
  <inkml:trace contextRef="#ctx0" brushRef="#br0" timeOffset="28814.52">15910 10354 2378 0,'0'0'183'0,"0"0"5"0,0 0-26 0,0 0-17 15,0 0-13-15,0 0-27 0,0 0-31 16,0 0-23-16,0 0-22 0,133-109-17 0,-102 98-5 15,6 1-7-15,4-2-4 0,6 1 8 0,4 2-6 16,2 2-7-16,2 1-16 0,4 2-22 0,-1 2-31 16,-3 1-30-16,1 2-37 0,-3-1-61 15,-3 0-111-15,-6 5-154 0,-11-1-354 0,-11-1-408 0</inkml:trace>
  <inkml:trace contextRef="#ctx0" brushRef="#br0" timeOffset="28977.89">16335 10471 1818 0,'0'0'229'0,"0"0"-24"0,0 0-49 16,0 0-17-16,0 0-18 0,0 0-21 15,0 0-28-15,0 0-26 0,0 0-10 0,0 0-12 16,0 0-8-16,153-31-2 0,-98 20-10 0,8 1-2 16,4 1-13-16,11 3-32 0,1-1-57 15,4 3-108-15,1-1-168 0,-18 2-423 0,-23 1-646 0</inkml:trace>
  <inkml:trace contextRef="#ctx0" brushRef="#br0" timeOffset="29613.06">18005 10084 2167 0,'0'0'164'0,"0"0"21"0,0 0-36 16,0 0-18-16,0 0-23 0,0 0-22 15,0 0-28-15,0 0-18 0,0 0-14 0,0 0-24 16,0 0 3-16,0 0-3 0,0 0-6 0,0 0 3 16,86-93 1-16,-67 89-1 0,-1 1 0 15,2 1 6-15,0-1-8 0,0 2-5 0,0 1 6 16,1 0-7-16,-1 0 1 0,0 0 7 0,-2 3-5 16,-2 0-6-16,-2 0 5 0,-4 2-5 0,-2 0-8 15,-2 1-1-15,-1 1-10 0,-3 0-5 16,-2 1 2-16,0 3 8 0,0-1 1 0,-2 2 9 15,-5-1 9-15,2 2-1 0,-3-1 4 0,-1 2 0 16,-1-1-2-16,2-1 0 0,1 0 6 0,0 0-1 16,1-2-4-16,2-1 4 0,2 0-5 15,2-1-5-15,0 0 5 0,0-1-1 0,6 0-5 16,1 2 6-16,1-2 4 0,2-1-3 0,3 3 9 16,-1-2 2-16,4 0-4 0,-1 1 5 15,3 0 0-15,0 1-1 0,2 0 1 0,-1 0 0 16,-2 0 1-16,1 1 0 0,0 2 5 0,0-2-1 15,-4 0-4-15,3 1 1 0,-5 0-6 0,2 0 2 16,-6-1 0-16,0 0-1 0,-6-3 0 0,-2 0 3 16,0-1 6-16,-3 2 2 0,-5-2 8 0,-3 2-2 15,-5-1-2-15,-3 1-5 0,-1-1-1 16,-2 0-2-16,-2 1-3 0,-3-1-1 0,2 1-4 16,-3-1-11-16,0 1-21 0,2-2-40 0,1 0-83 15,2-1-206-15,10-2-641 0,4 0-412 0</inkml:trace>
  <inkml:trace contextRef="#ctx0" brushRef="#br0" timeOffset="29858.37">19758 10036 2749 0,'0'0'114'0,"0"0"-16"0,0 0-45 0,0 0-9 15,0 0-1-15,0 0-3 0,0 0 3 16,0 0-14-16,0 0-10 0,0 0-5 0,0 0-4 16,-118 79-1-16,93-57-2 0,-1 1 1 0,1 0-6 15,0 0 1-15,3 0 2 0,-1 1-5 16,3-2 5-16,2 0-6 0,-1-1-6 0,3 0-5 16,0-3-11-16,2-1-20 0,-1-1-30 0,5-3-30 15,1-3-36-15,-1-1-53 0,2-1-106 0,3-3-209 16,0-1-1035-16</inkml:trace>
  <inkml:trace contextRef="#ctx0" brushRef="#br0" timeOffset="30062.61">19273 10132 2547 0,'0'0'139'0,"0"0"8"0,0 0-37 0,0 0 0 15,0 0-5-15,0 0 3 0,0 0-17 0,0 0-19 16,0 0-14-16,0 0-21 0,132 8-9 15,-102 4-8-15,2 0-11 0,-1 0-4 0,4 1 5 16,0-1-4-16,5 4-2 0,-1-2 3 0,4-1-11 16,5 2-9-16,-3 0-12 0,4 1-29 0,-2-1-34 15,0 0-38-15,2-2-54 0,-4-2-99 16,-10-4-241-16,-12-4-1132 0</inkml:trace>
  <inkml:trace contextRef="#ctx0" brushRef="#br0" timeOffset="30280.42">20637 9817 2912 0,'0'0'43'0,"0"0"-8"16,0 0-19-16,0 0 2 0,0 0 32 0,0 0 28 16,0 0 11-16,0 0-2 0,0 0-26 0,36 155-21 15,-23-110-10-15,2 2-10 0,1 0-9 0,2-1 2 16,2 0-5-16,-1 0-9 0,2 0 7 0,1 0-2 15,0 1-10-15,-2 4-7 0,0-2-21 16,0 0-45-16,-4 1-49 0,-1-5-88 0,-5-12-213 16,-5-13-1192-16</inkml:trace>
  <inkml:trace contextRef="#ctx0" brushRef="#br0" timeOffset="31461.8">2246 12155 1444 0,'0'0'250'0,"0"0"22"0,0 0-21 0,0 0-39 16,0 0-41-16,0 0-40 0,0 0-35 0,0 0-21 15,0 0-25-15,0 0-19 0,0 0-16 0,0 0-6 16,-51-115-3-16,67 97-1 0,3 1 1 0,7 0-4 16,0 0-2-16,4 2 0 0,6 1 0 15,-2 0-2-15,4 2 1 0,-5 2-2 0,-2 2-2 16,-2 4 2-16,-7 1-2 0,-2 2-6 0,-4 1-4 16,-4 3-5-16,-6 2-5 0,-1 3-4 0,-4 1 3 15,0 4 3-15,-1 2 3 0,0 3 13 0,-3 4 3 16,-4 3 2-16,1 0 4 0,-1 2 0 15,-4-2-3-15,2-2 4 0,1-3 0 0,-3 0-4 16,3-3 4-16,4-2-4 0,1-1-1 0,0-3 0 16,3 0-2-16,0-1-3 0,6 0 0 0,3-2 2 15,3 2 0-15,1 0 3 0,6 2 4 16,1-1 2-16,5 1 1 0,2-1 10 0,2 1 0 16,0-1-2-16,0 3 5 0,-2-1-11 0,-3-1-1 15,-2 1 0-15,-3 2 0 0,-6-1-4 0,-2 0 1 16,-2-2 1-16,-4-1-5 0,-2-2 13 15,-3-1 7-15,0 0 5 0,-4 0 13 0,-2 0 4 16,-3-1 1-16,-2 1 2 0,-3 0 0 16,0-1-8-16,-5-1-6 0,-2-1-9 0,0-2-9 15,1 0-2-15,0-1-5 0,0 1-8 0,5-3-22 16,-2 0-41-16,8 0-65 0,0-4-96 0,5 1-215 16,0-1-949-16</inkml:trace>
  <inkml:trace contextRef="#ctx0" brushRef="#br0" timeOffset="31894.53">3189 11807 2700 0,'0'0'110'16,"0"0"21"-16,0 0 12 0,0 0-15 0,0 0-26 16,0 0-22-16,0 0-26 0,0 0-28 0,0 0-21 15,0 0-11-15,0 0-10 0,0 0 8 0,0 0 7 16,0 0 4-16,-10 52-1 0,16-29 2 15,4-1-4-15,0 1 1 0,4-2 4 0,1-2-5 16,-1 0 1-16,3-2 0 0,-1-2-2 0,0-1-2 16,3-2-3-16,-4-1-5 0,4-2-5 15,-1 0-2-15,4-1 0 0,1-1-23 0,1-1 4 16,-3-3 3-16,1-3-2 0,-2 0 18 0,-4-3-2 16,-2-3-1-16,-2-3-1 0,-2-4 4 0,-2 0 0 15,0-4 0-15,-3 0 4 0,-3-1 6 16,1 0 3-16,-2 0 4 0,-1 1 0 0,0-1 1 0,0 3 2 15,-2 3 1-15,-1 2 2 0,0 2 2 16,2 3 4-16,-1 3-1 0,1 2-1 0,-1 0-2 16,2 0-9-16,-1 2-2 0,0 5 2 0,-1 3 4 15,2 4 10-15,0 4 6 0,0 4 2 0,0 2-1 16,0 2-2-16,3 0-4 0,2 3-5 16,1 1 1-16,3 2-4 0,5 3-1 0,1 0 4 15,4 3-2-15,1-2 1 0,0-4-6 16,1-1-11-16,1-2-17 0,-2-1-20 0,-1-2-37 15,-2-1-92-15,-1 0-232 0,-6-7-291 0,-2-7-931 0</inkml:trace>
  <inkml:trace contextRef="#ctx0" brushRef="#br0" timeOffset="32144.69">2668 12801 2915 0,'0'0'3'0,"0"0"-16"0,0 0 4 16,0 0 26-16,0 0 51 0,0 0 22 0,164-15-3 15,-99 4-14-15,11-3-22 0,10-3-16 0,8 0-12 16,8-3-12-16,0 2 0 0,0 0-4 16,0 0-1-16,-3 2 0 0,-3 1-4 15,-3 2 1-15,-2 2-1 0,-5 0 0 0,-6 2-11 0,-4 2-15 16,-8-2-21-16,-6 4-25 0,-4-1-26 0,-4 1-40 15,-6 3-81-15,-2-3-180 0,-16 3-418 16,-10 0-766-16</inkml:trace>
  <inkml:trace contextRef="#ctx0" brushRef="#br0" timeOffset="34283.86">19401 7719 0 0,'0'0'218'0,"0"0"-40"0,0 0-11 0,0 0 12 15,0 0 24-15,0 0-3 0,0 0-20 16,0 0-24-16,0 0-24 0,0 0-5 0,0 0-9 16,0 0-14-16,1-1-14 0,-1 1-15 0,0 0-10 15,0 0-11-15,0 0-13 0,0 0-11 16,0 0-7-16,0 0-9 0,0 0 0 0,0 0-4 16,0 0-5-16,0 1-1 0,0-1-6 0,0 0 3 15,0 1 3-15,3 1 6 0,-1 1 3 16,4 1 6-16,0-1 6 0,2 2 2 0,3-2 8 15,4 2 4-15,1-1 4 0,7-2 2 0,3 0 3 16,5-1-4-16,5-1-5 0,3 0 0 0,7 0-13 16,1-1-1-16,7-3 2 0,2-1 0 15,3-1 6-15,6-1 1 0,-1 0-4 0,0 1-10 16,-1-1 0-16,-6 0-6 0,-5 2-6 0,-3 1 1 16,-7 0-6-16,-4 2 0 0,-7-1-1 15,-7 1 0-15,-2 1-2 0,-6 1 0 0,-4-1 1 16,-4 1-11-16,-2 0-17 0,-4 0-25 0,-2 0-37 15,0 0-35-15,0 0-23 0,-5 4-57 0,0 2-92 16,-3-1-212-16,4 0-978 0</inkml:trace>
  <inkml:trace contextRef="#ctx0" brushRef="#br0" timeOffset="35897.48">20736 9303 202 0,'0'0'246'0,"0"0"9"0,0 0-45 0,0 0-5 15,0 0-16-15,0 0-21 0,0 0-29 0,0 0-24 16,0 0-14-16,0 0-12 0,0 0 2 16,0 0-2-16,0 0-9 0,-54-7-2 0,57 7-1 15,0 0 7-15,5 0 9 0,2 0 12 0,6 0-6 16,5 0-13-16,7 0-11 0,9-2-22 16,4-2-14-16,8-2-5 0,1 0-15 0,4-1-7 15,2 2-1-15,-2-1-9 0,-3 3-4 0,-4-1 3 16,-5 2-16-16,-6 0-24 0,1 0-27 0,-6 4-65 15,-5-2-129-15,-6 0-196 0,-10 0-776 0</inkml:trace>
  <inkml:trace contextRef="#ctx0" brushRef="#br0" timeOffset="39213.62">3459 13286 1393 0,'0'0'219'0,"0"0"12"15,0 0-6-15,0 0-24 0,0 0-22 16,0 0-22-16,0 0-31 0,0 0-25 0,0 0-20 0,0 0-14 15,0 0-9-15,0 0-9 0,-10-31-5 16,8 27-8-16,-2-1-6 0,0 0-4 0,0 1-5 16,-4-1-5-16,0 1-3 0,0-1-3 0,-3 1-7 15,-1 1 2-15,1 1-6 0,-2 2-3 16,-1 0 1-16,0 0-5 0,1 5-1 0,-3 5-1 16,3 4 0-16,-2 3 1 0,2 1 0 0,2 1 4 15,2 2-2-15,3-2 5 0,2-2-4 0,2 1 0 16,1-4-2-16,1 0-7 0,0 0 6 15,3 0-1-15,3-1 2 0,-2-2 2 0,6-1-4 16,-1 0-1-16,0-2 2 0,1-2 1 0,-1-2 3 16,-1 0 0-16,1-3-2 0,1-1-3 15,-1 1 3-15,-1-4 1 0,3-3 6 0,-2-2 6 16,1-2-4-16,0-1 2 0,-1-2-1 0,-1 0-2 16,-2-1 2-16,1-2 1 0,-3 3 2 0,0-2-1 15,-2 2 3-15,0 0 0 0,-2 2-2 0,0 4 2 16,0 2-1-16,0 2-2 0,0 2-2 15,0 1-4-15,0 0-9 0,-1 1-9 0,1 5-2 16,0 2 2-16,-1 6 9 0,1 4 11 0,0 4 3 16,0 4 0-16,1 4 2 0,-1 3-2 0,1 3-2 15,5 4 2-15,0 1-4 0,4 0 0 0,0 1-1 16,5 0-16-16,-1 0-33 0,6-1-99 16,2-1-71-16,3-6-99 0,-7-11-194 0,-5-9-1003 15</inkml:trace>
  <inkml:trace contextRef="#ctx0" brushRef="#br0" timeOffset="39712.19">4325 13275 2235 0,'0'0'127'0,"0"0"13"0,0 0 9 16,0 0-2-16,0 0-25 0,0 0-23 15,0 0-20-15,0 0-20 0,0 0-14 0,0 0-14 16,-126-91-14-16,115 90-1 0,1 1-7 0,-1 0-4 16,1 0-1-16,0 4-3 0,-1 3-1 0,2 3-1 15,-1 1 1-15,1 3-2 0,1 1 0 0,-1 1 1 16,4 0-3-16,-1 0 2 0,3 0-1 0,3-1-3 16,0 0 3-16,0-1-3 0,0 0-1 15,3-1 0-15,1-2-4 0,3 0-2 0,-1 0 1 16,2-2-4-16,0-2-7 0,1 0-7 0,0-2-5 15,1-3-1-15,-1 0 6 0,0-2 7 16,1 0 6-16,0-3 5 0,1-4 5 0,-1-1 4 16,0-4 3-16,-1-1 2 0,-1-2 0 0,-3 0-3 15,1-2 1-15,-3 0 2 0,0 1 1 16,-2 0 3-16,-1 1 0 0,0 1-3 0,-1 4 2 16,1 3-2-16,0 2 0 0,0 4-1 0,0 1-9 15,0 0-10-15,0 1-11 0,0 6 1 0,1 4 8 16,-1 3 15-16,0 6 12 0,1 4 6 0,3 4 5 15,-1 3 8-15,-1 1 1 0,3 1-5 16,-2 2-5-16,1-1-10 0,3 1-6 0,-2 0 3 16,4-2-1-16,0-1-4 0,1-2 1 15,3-3-5-15,2-5-8 0,0-1-16 0,2-3-25 16,3-5-46-16,3-6-75 0,3-5-144 0,-5-2-323 16,-5 0-918-16</inkml:trace>
  <inkml:trace contextRef="#ctx0" brushRef="#br0" timeOffset="40015.37">5248 12754 1777 0,'0'0'163'0,"0"0"-17"16,0 0-44-16,0 0-17 0,0 0-6 0,0 0 4 16,0 0 0-16,0 0 1 0,0 0 3 15,0 0-8-15,0 0-3 0,0 0-13 0,0 0-17 16,133-11-7-16,-101 7-12 0,0-2-8 0,4-1-4 16,-2-1-6-16,3 1-4 0,0-1 0 15,2 0-1-15,-1 0-3 0,2 0-9 0,-4 1-15 16,2 1-25-16,0 1-31 0,-6 1-33 0,0-1-47 15,-2 1-65-15,-2 2-79 0,-7 0-143 16,-6 0-311-16,-6 2-161 0</inkml:trace>
  <inkml:trace contextRef="#ctx0" brushRef="#br0" timeOffset="40209.91">5483 12947 1306 0,'0'0'279'0,"0"0"-27"0,0 0-45 0,0 0-19 0,0 0-18 15,0 0-24-15,0 0-23 0,0 0-16 16,0 0-11-16,0 0-6 0,0 0-9 0,0 0-22 16,0 0-24-16,123-39-18 0,-73 19-7 0,0-3-5 15,3-1-2-15,6-2-9 0,0 1-32 0,0 1-42 16,2 2-67-16,0 1-110 0,-4 3-198 16,-11 4-524-16,-18 5-233 0</inkml:trace>
  <inkml:trace contextRef="#ctx0" brushRef="#br0" timeOffset="40977.19">7690 12344 957 0,'0'0'290'15,"0"0"-6"-15,0 0-28 0,0 0-27 0,0 0-22 16,0 0-35-16,0 0-24 0,0 0-19 0,0 0-20 16,0 0-19-16,0 0-18 0,0 0-21 15,0 0-15-15,0 0-10 0,-86-42-11 0,76 52-4 16,-4 6-1-16,0 3 5 0,-5 5 4 0,4 5 9 15,-3 2 7-15,-1 2-1 0,8 0 0 0,-1-1-4 16,1-2-6-16,3 1-3 0,5-3-4 16,-1-3-6-16,4-2-1 0,0-1-1 0,8-2-3 15,2-1 2-15,3-2-2 0,4-3-2 0,4-1 0 16,2-5 3-16,5-3 2 0,1-2 1 16,1-3-1-16,1-3 0 0,1-5-3 0,1-2 1 15,2-2 2-15,-2-2-6 0,0-3 2 0,-2 0 2 16,-1-1 1-16,-3-3-2 0,-6 0 0 0,-5 1-1 15,-4-3-7-15,-6 0 7 0,-2-3-3 0,-5 2-2 16,-5-1 4-16,-7-2-8 0,-4 2 1 16,-4-2-1-16,-8 1-3 0,-3 2-5 0,-5 3-3 15,-1 3-2-15,-7 5-8 0,2 6-3 0,-5 6-8 16,5 1-18-16,-2 9-13 0,6 5-45 0,8 4-56 16,6 4-90-16,14 4-176 0,8-8-377 15,4-4-656-15</inkml:trace>
  <inkml:trace contextRef="#ctx0" brushRef="#br0" timeOffset="41564.72">8704 12540 764 0,'0'0'314'16,"0"0"-50"-16,0 0-25 0,0 0-33 0,0 0-26 15,0 0-18-15,0 0-21 0,0 0-20 16,0 0-15-16,0 0-8 0,0 0-5 0,0 0-5 16,129-40-2-16,-97 34-9 0,1 3-7 0,7-3-5 15,6 0-13-15,-1-1-8 0,3 2-12 0,-1 0-14 16,0 1-6-16,-1 0-5 0,-3 1-5 15,-2-1 2-15,-3 1 1 0,-3 0-4 0,-3 1 0 16,4 0-4-16,-5 1-9 0,-4-2-11 0,-1 2-23 16,-1 1-32-16,-5 0-34 0,-4 0-52 15,-4 0-100-15,-2 0-159 0,-3 0-379 0,-5 0-523 0</inkml:trace>
  <inkml:trace contextRef="#ctx0" brushRef="#br0" timeOffset="41767.43">9121 12107 2231 0,'0'0'163'0,"0"0"-6"15,0 0-30-15,0 0-55 0,0 0-20 0,0 0 4 16,0 0 11-16,0 0 12 0,0 0 4 16,0 0-14-16,26 125-17 0,-15-86-15 0,2 2-15 15,1 1-9-15,2 0-3 0,0 0-3 0,1-2-7 16,1 1-20-16,3-2-30 0,0 1-14 15,0 1-43-15,5-1-33 0,-3-6-101 0,-4-10-371 16,-7-10-995-16</inkml:trace>
  <inkml:trace contextRef="#ctx0" brushRef="#br0" timeOffset="42194.13">11243 11477 1600 0,'0'0'334'0,"0"0"-146"0,0 0 10 0,0 0-42 0,0 0-65 16,0 0-42-16,0 0-23 0,0 0 12 15,0 0 20-15,0 0 19 0,0 0 8 0,0 0-12 16,4 156-21-16,0-104-12 0,3 1-15 15,-1-2-7-15,2-1 0 0,2-3-9 0,4-3-3 16,0-2-1-16,3-3-5 0,-1-1-14 0,3-2-19 16,1-3-15-16,-2 0-4 0,3 0-5 0,-2 0-68 15,2-1-72-15,-3-2-173 0,-6-9-448 0,-4-9-614 16</inkml:trace>
  <inkml:trace contextRef="#ctx0" brushRef="#br0" timeOffset="42660.63">10404 12387 2338 0,'0'0'47'0,"0"0"14"0,0 0 21 0,0 0 17 15,0 0 6-15,0 0-13 0,0 0-24 0,0 0-27 16,0 0-20-16,0 0-5 0,0 0 1 15,0 0 7-15,0 0 11 0,0 0 3 0,3 39 4 16,28-32 3-16,6-1-6 0,10 0-8 0,4-1-6 16,8 2-9-16,3-3-6 0,9 1 0 0,4-2-1 15,6 0-3-15,4-2 3 0,7-1-3 16,6 2 0-16,5-2 0 0,6 1-3 0,5-5 5 16,8 1 3-16,8-1 4 0,5-1 5 0,5 2-3 15,4-3-2-15,6 2 0 0,1-2-1 0,3 2 3 16,7-3-4-16,1 2-2 0,5-1-1 15,4 1-1-15,3 1-2 0,6-3 3 0,-3 1-4 0,2 0-2 16,2 1-1-16,-5 1 0 0,3-1 0 16,-6 0 1-16,0 1 0 0,-3 0-1 0,-2 2 2 15,-4-3 2-15,-1 3 0 0,0 0-1 0,-3 1-2 16,-5 1-3-16,0 0 2 0,-6 0 0 0,-1 1 5 16,-6-1-3-16,-6 2-1 0,-5 0-2 15,-10 1-6-15,-11-1 7 0,-10-1-2 0,-14-1-3 16,-9 0 4-16,-14 0-4 0,-13 1-6 0,-14-2-11 15,-11-1-11-15,-12 1-32 0,-7 1-25 16,-6 0-46-16,-6 0-73 0,-7 4-173 0,-2 1-723 16,2-2-494-16</inkml:trace>
  <inkml:trace contextRef="#ctx0" brushRef="#br0" timeOffset="43476.84">11207 13371 0 0,'0'0'435'0,"0"0"-154"16,0 0-15-16,0 0-22 0,0 0-14 0,0 0-12 15,0 0-27-15,0 0-19 0,0 0-26 0,0 0-23 16,0 0-17-16,0 0-15 0,0 0-15 16,0 0-10-16,-18-35-3 0,23 29-8 0,4-1-3 15,1 0-4-15,0-1-10 0,5 0-4 0,0 0-2 16,2-1-1-16,2 1-3 0,2-1 2 0,2 2-10 16,1 0-7-16,1 1 0 0,0 3-2 15,1 0-5-15,-1 2-1 0,1 1-3 0,0 0-11 16,-1 5 8-16,-2 3 1 0,-1 1-1 0,-1 2 6 15,-3 3-8-15,-1 4-2 0,-2-2-1 0,-4 2-2 16,-3 2 3-16,-2 2-3 0,-3-1 1 0,-2 4-4 16,-2 1 5-16,-6 2 2 0,-3 0 1 0,-6 3 4 15,-1-3-4-15,-3-1 1 0,-2-3-2 16,-3-1 1-16,3-3 3 0,-4-5 0 0,1 0 1 16,1-1 3-16,2-2-3 0,-1 0 2 0,2-5 3 15,4 0-1-15,0-2 6 0,7-3 2 0,1-2 2 16,6 0 3-16,1 0-1 0,2 0 0 15,0 0-4-15,1-1 2 0,4-2-3 0,5-1 5 16,1-2 4-16,7-1-1 0,3-3-1 0,2 2-2 16,6-1-6-16,1 0-4 0,2-1 2 15,3 1-1-15,0-1-4 0,3 2-1 0,0 1-2 16,0 1-2-16,0 2 1 0,4 0-1 0,0 3-23 16,2 0-27-16,1 1-44 0,0 0-66 15,-1-3-109-15,-11 2-227 0,-12-1-1120 0</inkml:trace>
  <inkml:trace contextRef="#ctx0" brushRef="#br0" timeOffset="43689.24">12565 13255 2504 0,'0'0'154'0,"0"0"-3"0,0 0-15 0,0 0-41 15,0 0-34-15,0 0-20 0,0 0-18 16,0 0-11-16,0 0 4 0,0 0 1 0,0 0 5 15,0 0 0-15,0 0-3 0,0 0-7 0,27 126-5 16,-20-102-2-16,2 0-4 0,1 2 3 0,1 1-1 16,1-1-12-16,1 0-18 0,0-3-32 0,1-1-45 15,1-5-59-15,-2-2-97 0,-2-4-186 16,-2-4-494-16,-4-2-357 0</inkml:trace>
  <inkml:trace contextRef="#ctx0" brushRef="#br0" timeOffset="43862.8">12150 13490 2575 0,'0'0'152'0,"0"0"-12"15,0 0-34-15,0 0-36 0,0 0-10 16,0 0 5-16,0 0-12 0,142-58-12 0,-95 49-17 16,7 2-11-16,4 0-4 0,5 0-6 0,1 3-8 15,5-1-29-15,-3 1-38 0,0 1-76 0,0 0-144 16,-17 1-285-16,-16 1-1067 0</inkml:trace>
  <inkml:trace contextRef="#ctx0" brushRef="#br0" timeOffset="44512.33">14532 12742 1381 0,'0'0'271'16,"0"0"21"-16,0 0-35 0,0 0-39 0,0 0-27 16,0 0-29-16,0 0-31 0,0 0-27 0,0 0-32 15,0 0-28-15,0 0-22 0,0 0-7 0,0 0 3 16,0 0 10-16,2-14 8 0,1 40 4 16,5 3-6-16,-3 2-8 0,4 3-9 0,0-1-4 15,1 2-2-15,1-2 1 0,1 1-4 0,4-1-2 16,-4-1-14-16,2 3-35 0,1-3-38 0,-2-1-55 15,3-4-90-15,-3-2-170 0,-3-8-393 16,-3-7-815-16</inkml:trace>
  <inkml:trace contextRef="#ctx0" brushRef="#br0" timeOffset="45063.13">13763 13391 900 0,'0'0'181'0,"0"0"23"0,0 0-10 15,0 0-22-15,0 0-7 0,0 0-21 0,0 0-8 16,0 0-27-16,0 0-16 0,0 0-8 0,0 0-14 15,0 0-2-15,0 0-2 0,0 0-8 16,-54 7-6-16,54-7-7 0,2 0-7 0,0 1-2 16,0 1 5-16,6 1 1 0,-2-1 0 0,2 1-4 15,2 1-5-15,5-1-5 0,-3 2-6 0,1 0-2 16,4 1-2-16,0-2-1 0,6 1 1 16,-1 0 0-16,7-1-4 0,3-1 2 0,6 1 1 15,6-2-1-15,7 0 9 0,10-2 1 0,8 0 0 16,8-2-2-16,10-4-4 0,6 0-1 15,10 1-3-15,9-3 2 0,8 2-3 0,8 3 6 16,8-1 3-16,8 3-3 0,11 0-3 0,2 1-6 16,7 0-4-16,0 1-2 0,2-1 0 0,-2 1-3 15,-3 0-1-15,-3-1 3 0,0-1-2 16,-5-2 4-16,-4 0-1 0,-3 0 1 0,-6-3-1 16,-5 0 1-16,-5-1 1 0,-4 0-5 0,-6 0 5 15,-6-1-4-15,-9 1-4 0,-7 0 2 0,-9 0 1 16,-12 1-4-16,-10-1 2 0,-11 0 1 0,-12 0-7 15,-11 2 6-15,-9 0 0 0,-8 0-2 16,-7 2 4-16,-5 1-3 0,-3 0-7 0,-1 2-12 16,0 0-12-16,-3 0-26 0,-5 0-34 0,-3 0-45 15,-5 2-82-15,-10 2-179 0,5 1-563 16,7-2-697-16</inkml:trace>
  <inkml:trace contextRef="#ctx0" brushRef="#br0" timeOffset="46045.77">14307 13979 396 0,'0'0'468'0,"0"0"-101"0,0 0-41 16,0 0-37-16,0 0-38 0,0 0-35 0,0 0-40 16,0 0-29-16,0 0-30 0,0 0-33 15,0 0-26-15,0 0-25 0,0 0-7 0,0 0 1 16,-4-2 11-16,7 21 14 0,3 2 11 0,-3 5-2 16,4 4-3-16,-1 1-12 0,1 2-15 15,2-2-8-15,-4-1-8 0,1-1-3 0,1-2-1 16,-1 3 1-16,1 2-8 0,2 1 0 0,-1-2-2 15,2-6-8-15,1-4 3 0,0-4-9 0,3-5-18 16,3-2-27-16,1-2-49 0,2-2-69 0,0-3-112 16,3-3-197-16,-5 0-573 0,-6 0-139 0</inkml:trace>
  <inkml:trace contextRef="#ctx0" brushRef="#br0" timeOffset="46264.66">15035 13993 2125 0,'0'0'216'16,"0"0"-49"-16,0 0 11 0,0 0-25 0,0 0-26 16,0 0-28-16,0 0-30 0,0 0-14 15,0 0-13-15,0 0-3 0,0 0 1 0,0 0-7 16,0 0-5-16,0 0-5 0,1 121-8 0,5-92-8 16,-2 1 0-16,3 2-3 0,-3 3 0 0,4-2 6 15,0-1-6-15,3-2-5 0,-1-4-8 16,1 0-19-16,1-5-24 0,-1-1-34 0,4-4-51 15,-2-3-83-15,0-4-140 0,-3-3-292 0,-2-3-952 0</inkml:trace>
  <inkml:trace contextRef="#ctx0" brushRef="#br0" timeOffset="46450.62">14768 14283 2494 0,'0'0'151'0,"0"0"2"0,0 0-31 15,0 0-18-15,0 0-4 0,0 0-5 16,0 0-21-16,142-55-22 0,-99 50-14 0,1 1-18 16,5 0-9-16,2 3-3 0,5 1-11 0,-1 0-30 15,4 0-42-15,0 1-78 0,-4 2-161 16,-12-1-434-16,-15-1-926 0</inkml:trace>
  <inkml:trace contextRef="#ctx0" brushRef="#br0" timeOffset="47063.22">16885 13762 713 0,'0'0'421'0,"0"0"-54"0,0 0-53 0,0 0-35 16,0 0-47-16,0 0-41 0,0 0-49 0,0 0-44 15,0 0-39-15,0 0-15 0,0 0 1 0,0 0 15 16,0 0 14-16,0 0-2 0,12 56-9 0,-5-33-18 15,0 1-9-15,-2 0-9 0,5-1-7 16,-2 2-5-16,1 1-8 0,0 1-2 0,1 0-2 16,-1 1 3-16,2 0-3 0,1-2-15 0,0 2-24 15,2-3-49-15,0-1-61 0,0 0-112 16,-5-5-228-16,-2-8-1096 0</inkml:trace>
  <inkml:trace contextRef="#ctx0" brushRef="#br0" timeOffset="47511.33">16295 14308 1101 0,'0'0'155'0,"0"0"-5"16,0 0-9-16,0 0 4 0,0 0-4 0,0 0-7 15,0 0-15-15,0 0-18 0,0 0-23 16,0 0-19-16,0 0-15 0,0 0-11 0,0 0-4 16,0 0-4-16,-75 28 0 0,75-25 4 0,0-1 4 15,1 0 5-15,2 0 7 0,4 2 2 0,2-1 4 16,4 1 3-16,4-2 2 0,6 0 4 16,8 0 4-16,7 0-1 0,7-1-3 0,6-1-8 15,10 1-3-15,10-1-5 0,10 0 0 0,10 1-4 16,12-3-10-16,9 1-5 0,9-3-8 15,6 4 1-15,4 0 4 0,6 1 1 0,3-1 4 16,1 3-2-16,2 1-5 0,-1-2-5 0,-5 2-6 16,-2-2-3-16,-4-2-3 0,-8 1 1 0,-7-1 0 15,-9 2-2-15,-7-4-1 0,-12-1 1 16,-9-1-4-16,-7-1 3 0,-10 0 3 0,-10 1-3 16,-8 0 2-16,-9 0-1 0,-9 0-4 0,-7 1-1 15,-8 1 0-15,-5 0-14 0,-3 1-13 0,-3 1-18 16,0-1-32-16,-4 1-48 0,-4 0-82 0,-8 0-164 15,4 0-398-15,1 0-867 0</inkml:trace>
  <inkml:trace contextRef="#ctx0" brushRef="#br0" timeOffset="48020.62">16644 14733 1372 0,'0'0'408'0,"0"0"-104"0,0 0-72 0,0 0-65 16,0 0-50-16,0 0-13 0,0 0-10 0,0 0-7 15,0 0 4-15,0 0-5 0,0 0-8 0,0 0-10 16,0 0-11-16,43 135-14 0,-39-112-10 16,2 1-6-16,-2 0-6 0,0 3-7 0,3 0-1 15,-5 1 2-15,4-2-7 0,-3-1 1 0,2-6-3 16,-1-1-7-16,-2 0-2 0,4-3-14 0,-3-1-26 15,3-2-35-15,-2 0-54 0,3-2-81 0,-1-2-151 16,1-2-288-16,-5-2-964 0</inkml:trace>
  <inkml:trace contextRef="#ctx0" brushRef="#br0" timeOffset="48377.78">17181 14951 1914 0,'0'0'617'0,"0"0"-508"0,0 0-22 16,0 0-27-16,0 0-10 0,0 0 13 0,0 0 7 15,0 0-3-15,0 0-11 0,0 0-16 0,0 0-18 16,0 0 0-16,0 0-8 0,-46 124-3 16,46-110 2-16,0-1-11 0,2 1 3 0,4-1 0 15,1 0-4-15,2-1-1 0,2-3 1 0,0 2-3 16,4-4-7-16,-1 0 3 0,3-2-4 0,0-3-3 15,0-1 3-15,3-1 0 0,0 1 2 0,-1-3 6 16,0-5 1-16,0 0 1 0,-4-2 3 0,3-2-2 16,-5 0 3-16,3-2-3 0,-5-1 1 15,-2 0 2-15,-3 0-5 0,-1-2 7 0,-3-2-4 16,-2 2-2-16,0-1 4 0,-7 1-4 0,0 2-2 16,-3 3 1-16,-4 1-2 0,1 2-4 15,0 2-2-15,-4 2-6 0,4 0-15 0,-4 3-15 16,5 1-31-16,-3 0-48 0,5 0-80 0,3 0-164 15,0 3-351-15,5-1-825 0</inkml:trace>
  <inkml:trace contextRef="#ctx0" brushRef="#br0" timeOffset="48624.36">17802 14950 2416 0,'0'0'340'0,"0"0"-232"0,0 0-7 0,0 0-16 16,0 0-13-16,0 0 5 0,0 0-11 15,0 0-17-15,0 0-14 0,138-29-13 0,-110 28-11 0,2 2-3 16,2-1 1-16,2 0-5 0,0 0-2 16,0 0-3-16,-2 0-16 0,0 1-10 0,-2-1-17 15,2 0-30-15,-3 0-29 0,-1 0-42 16,-2 1-50-16,-1 1-97 0,-3-1-179 0,-4 0-448 15,-8 0-198-15</inkml:trace>
  <inkml:trace contextRef="#ctx0" brushRef="#br0" timeOffset="48843.73">18081 14731 2001 0,'0'0'243'16,"0"0"-65"-16,0 0-39 0,0 0-30 0,0 0-24 15,0 0 10-15,0 0 0 0,0 0-5 0,0 0-8 16,0 0-20-16,0 0-13 0,0 0-13 16,0 0-11-16,63 121-8 0,-50-96-4 0,-3 2-5 15,-2 0-4-15,0 3 0 0,-2-3-5 0,0 3 1 16,-2-3-2-16,2 0-13 0,0-2-17 0,1-1-36 16,1-4-46-16,1-3-82 0,2-3-159 0,-1-6-371 15,-3-4-885-15</inkml:trace>
  <inkml:trace contextRef="#ctx0" brushRef="#br0" timeOffset="49112.71">18888 14589 2545 0,'0'0'124'15,"0"0"5"-15,0 0-7 0,0 0-20 16,0 0-20-16,0 0-10 0,0 0-18 0,0 0-19 15,0 0-10-15,0 0 0 0,0 0 4 0,0 0-2 16,0 0 0-16,0 0-8 0,53 104-5 0,-46-80-7 16,-1 0-3-16,3 1-2 0,-1 3-1 15,2 2 1-15,3 0 0 0,0-1 2 0,1-4-2 16,2-2 0-16,0-2-7 0,2-4 2 0,3 1-5 16,3-1-17-16,2 0-18 0,-1 0-33 0,4-2-46 15,-1-1-59-15,1-2-92 0,-7-3-205 16,-8-4-1023-16</inkml:trace>
  <inkml:trace contextRef="#ctx0" brushRef="#br0" timeOffset="49343.07">18706 15228 2502 0,'0'0'153'0,"0"0"-19"0,0 0-25 16,0 0-3-16,0 0-15 0,0 0 4 15,0 0 0-15,0 0-16 0,0 0-20 0,141-11-17 16,-89 6-15-16,8 2-7 0,3-1-8 0,4 1-5 16,0 2-1-16,1 1-8 0,1 0 3 0,-1 0-1 15,-2 4-5-15,-5 3-10 0,-2 0-22 0,-8 3-26 16,-5 1-28-16,-5 0-26 0,-6 2-41 16,-7 0-67-16,-3 1-117 0,-6-3-312 0,-9-4-929 0</inkml:trace>
  <inkml:trace contextRef="#ctx0" brushRef="#br0" timeOffset="49861.96">19136 15595 2376 0,'0'0'170'0,"0"0"-19"0,0 0-15 0,0 0-7 15,0 0-37-15,0 0-12 0,0 0-15 0,0 0-26 16,0 0-19-16,0 0-14 0,0 0-6 0,0 0-4 15,0 0 8-15,10-36-2 0,16 31 1 16,5 1-1-16,5-1-2 0,4 1-1 0,1 0-2 16,0-1 4-16,0 2-4 0,-6 0 5 0,-4 1-1 15,-2 2-4-15,-8 0 2 0,-4 0-1 16,-3 1 0-16,-5 3-2 0,-3-1 7 0,-2 2-12 16,-4-1-3-16,0 3 6 0,0 3-10 0,-6 0 10 15,-5 1 3-15,-3 4-3 0,-3 0 0 16,-2 0 0-16,-4 1-5 0,1-1-7 0,-6 2-1 15,1-2-17-15,-1 3-19 0,-1-1 9 0,-1-1 1 16,2 0 11-16,3 0 16 0,5-2 2 0,3 0-1 16,7-1 4-16,5-3 0 0,4-1-6 0,1-1 0 15,5 1 5-15,4-1 8 0,5 2 10 0,4-1 11 16,7 0 7-16,2 1 7 0,6 0 11 16,3 0 1-16,-3 0 0 0,5 2-5 0,0 2-4 15,0 0 2-15,-2 2 2 0,0 0 2 0,-2 2-5 16,-6-2-8-16,-3 0-7 0,-5 0 0 0,-4-2 0 15,-3-2 7-15,-7 1-2 0,-2-2-1 16,-4 0 2-16,0 0 2 0,-9 0 12 0,-2 0-1 16,-6 0 0-16,-4 1-8 0,-3-3-2 0,-8 0-6 15,-5-1-11-15,-2 0 9 0,-4-1-12 0,-2 0 0 16,-2-2 9-16,-5 1-11 0,0-2 0 16,-1 0-1-16,0-3-9 0,0 0-18 0,2 0-12 15,3-1-31-15,4-1-58 0,6 1-84 0,11-2-232 16,12 0-1291-16</inkml:trace>
  <inkml:trace contextRef="#ctx0" brushRef="#br0" timeOffset="50962.85">20386 12435 614 0,'0'0'325'0,"0"0"14"0,0 0-52 0,0 0-27 16,0 0-31-16,0 0-22 0,0 0-38 15,0 0-28-15,0 0-22 0,0 0-19 0,0 0-13 0,0 0-12 16,87-32-12-16,-68 29-11 0,6 2-11 15,2 0-8-15,1 2-6 0,1-1-8 0,1 0-4 16,1 0-7-16,2 2-4 0,-1 0 0 0,0-1 1 16,4-1-2-16,-2 0-1 0,1 2 0 0,1-2-5 15,-1 0-4-15,1 0-16 0,1 0-25 16,-4 0-31-16,-1 0-33 0,-2 0-36 0,-2 1-62 16,-5-1-93-16,-3 0-139 0,-8 0-328 0,-4 1-315 15</inkml:trace>
  <inkml:trace contextRef="#ctx0" brushRef="#br0" timeOffset="51145.83">20604 12700 1812 0,'0'0'254'0,"0"0"-52"0,0 0-69 0,0 0-9 16,0 0 6-16,0 0 13 0,0 0-7 0,0 0-30 15,0 0-36-15,161-35-25 0,-110 23-17 0,2-1-9 16,7 0-3-16,1 1-7 0,1 1-9 15,1 1-4-15,0 2-34 0,1 2-58 0,-2-1-89 16,-4 1-217-16,-14 1-482 0,-15 2-724 0</inkml:trace>
  <inkml:trace contextRef="#ctx0" brushRef="#br0" timeOffset="51876.9">22582 12030 1597 0,'0'0'189'16,"0"0"17"-16,0 0 0 0,0 0-26 0,0 0-26 15,0 0-17-15,0 0-25 0,0 0-27 0,0 0-26 16,0 0-25-16,0 0-15 0,0 0-13 15,0 0-8-15,-6-50-4 0,-4 50-5 0,-1 0 2 16,-3 3 3-16,-4 1-3 0,0 2 4 0,-2-1 2 16,1 1-1-16,1 1 3 0,-1-2 2 0,-2 1 0 15,-2 0-1-15,0-1 3 0,-6 1-4 16,-1-1 0-16,-2 1 3 0,1-1 0 0,1-2 1 16,2 2 0-16,6-3-2 0,2 1-2 0,5-1 1 15,1 0 1-15,8-1-2 0,0-1 1 16,3 1-4-16,2-1-7 0,1 0-10 0,0 0-7 15,0 0-9-15,0 0 4 0,1 1 10 0,2 3 5 16,-1-1 11-16,4 4 3 0,-2 2-1 0,4 2 2 16,-1 3 2-16,-1 2 0 0,2 2 0 15,1 3 1-15,-3 4 1 0,0 1 1 0,1 2 0 0,-3 2 1 16,1 5-1-16,-4 0 0 0,-1 2 6 16,0 4 5-16,-6-1 1 0,2-2 0 0,-2-4-5 15,4-3-4-15,-1-4 1 0,2-5 2 0,1-4 5 16,0-2 4-16,0-3 3 0,0-1 0 0,4-4 2 15,0-1 0-15,1-1 1 0,2 1 7 16,-1-1 1-16,5 0-3 0,3 0 8 0,2-1 1 16,7 2-6-16,3 0-1 0,3 0-4 0,3 0-2 15,-1 0-1-15,2-1 4 0,1-1-12 16,-2 0-6-16,-1 0-1 0,0 0-7 0,-1 1 4 16,-1-2-2-16,-4 0-4 0,1 0 3 0,-3 0-16 15,-4-1-13-15,2 1-20 0,1-2-31 0,-2 1-27 16,1-1-46-16,-1-2-61 0,-1 0-127 0,-2 0-254 15,-7 0-957-15</inkml:trace>
  <inkml:trace contextRef="#ctx0" brushRef="#br0" timeOffset="52311.31">23064 12224 2171 0,'0'0'229'0,"0"0"-14"0,0 0-53 16,0 0-28-16,0 0-41 0,0 0-30 16,0 0-26-16,0 0-28 0,0 0-5 0,0 0-4 15,0 0 4-15,0 0 5 0,0 0-1 0,0 0 8 16,-10 59-2-16,10-43 5 0,0 1 1 15,5-1-8-15,-1 0 1 0,4 1-6 0,1 1 2 16,4-1 4-16,-1 1 0 0,6-1 1 0,0-4-5 16,2 0 2-16,-3-3-1 0,3-3 1 0,1-1 0 15,-1-1-5-15,3-4 2 0,-5-1 0 16,2 0 1-16,-2 0 1 0,1-5 1 0,-3-2-4 0,-2 0 3 16,-2-3 1-16,-2 1-2 0,0-3 3 15,-3 1-5-15,-4-2 0 0,-2-2-2 16,-1 0-4-16,0 0-2 0,-3 1-9 0,-6-2 2 0,-3 0-4 15,-4 1-4-15,-1 1 2 0,-2 1-6 0,-7 2-5 16,4 3-3-16,-2 1-7 0,-1 4-16 16,3 2-23-16,1-1-29 0,0 5-41 0,5 4-44 15,5 3-94-15,5-1-170 0,1-2-973 0</inkml:trace>
  <inkml:trace contextRef="#ctx0" brushRef="#br0" timeOffset="52556.96">23805 12501 2004 0,'0'0'480'0,"0"0"-445"16,0 0-5-16,0 0 6 0,0 0 1 15,0 0-3-15,0 0 5 0,0 0 3 0,0 0-2 16,0 0-6-16,0 0-7 0,0 0-5 0,0 0-3 15,53 124-2-15,-63-107 1 0,0 1-4 16,-2 0-3-16,-6 0-2 0,3 0-9 0,-5 0-10 16,1-1-22-16,0-1-34 0,0-2-40 0,5-3-57 15,-2 0-100-15,9-4-182 0,1-4-802 0</inkml:trace>
  <inkml:trace contextRef="#ctx0" brushRef="#br0" timeOffset="53030.59">24270 12143 1946 0,'0'0'183'0,"0"0"-85"0,0 0-19 15,0 0 0-15,0 0-7 0,0 0 7 0,0 0 1 16,0 0-17-16,0 0-23 0,0 0-14 16,0 0-12-16,133-74-6 0,-117 74 2 0,0 1-3 15,2 3-2-15,-5 3 0 0,4 0-3 0,-4 3-2 16,1 0-2-16,-2 0 2 0,-3 0-2 0,-3 1-1 16,1 0 0-16,-4 1-5 0,-3-1 0 0,0 3 2 15,0 0 3-15,-3 2-1 0,-5 0 6 16,-5 0-2-16,-3 3 0 0,0-2 1 0,-5 1 3 15,-2 0-6-15,1-2 2 0,2 1-1 0,0-3-8 16,-1-2 11-16,5-2 1 0,1-2-1 16,2-2 7-16,2 0-1 0,3-3 0 0,1-1 3 15,5-1 5-15,0 0 6 0,2-1 8 0,0 0 12 16,0 0 3-16,0 0 3 0,1 0 2 0,1 0-7 16,2 0 0-16,2 0-5 0,3 0-6 15,6 0-6-15,2-2-4 0,3 0-10 0,4-1-7 16,3 0-2-16,1 1-4 0,1 0-3 0,-1-1-11 15,-1 2-22-15,3 1-40 0,-1 0-42 16,-2 0-50-16,-2 0-83 0,0 0-131 0,-9 0-323 16,-2 0-803-16</inkml:trace>
  <inkml:trace contextRef="#ctx0" brushRef="#br0" timeOffset="53220.19">25033 12536 1593 0,'0'0'204'15,"0"0"-35"-15,0 0 3 0,0 0 24 0,0 0-17 16,0 0-16-16,0 0-18 0,0 0-33 0,0 0-23 16,0 0-21-16,0 0-17 0,0 0-12 15,-122 115-9-15,101-102-10 0,-4 1-6 0,2-2-4 16,-1 1-4-16,-2-2-3 0,4 2-10 0,1-3-25 16,2 1-49-16,2-3-81 0,5-2-160 15,6-2-384-15,1-2-924 0</inkml:trace>
  <inkml:trace contextRef="#ctx0" brushRef="#br0" timeOffset="53459.36">25339 12049 2825 0,'0'0'95'0,"0"0"-9"16,0 0-11-16,0 0-15 0,0 0-17 15,0 0-12-15,0 0-14 0,0 0-11 0,0 0 3 16,0 0 6-16,0 0 0 0,0 0 5 0,27 128-4 16,-22-98-5-16,1 0-2 0,-3 1-3 0,3 1-1 15,-4 3-2-15,3-2-4 0,-2-1-14 16,0-1-21-16,-1-2-38 0,1-4-52 0,-1-2-92 16,0-1-188-16,-1-8-522 0,0-5-615 0</inkml:trace>
  <inkml:trace contextRef="#ctx0" brushRef="#br0" timeOffset="53665.8">25675 12658 2492 0,'0'0'71'0,"0"0"-49"0,0 0 10 15,0 0 40-15,0 0 5 0,0 0-1 0,0 0-10 16,0 0-22-16,0 0-10 0,0 0-3 15,-75 124-12-15,62-110-9 0,-1 1-3 0,0 0-2 16,-2 0 0-16,1-1-7 0,-1-1-24 0,0-1-63 16,1-1-121-16,3-2-281 0,4-5-1140 0</inkml:trace>
  <inkml:trace contextRef="#ctx0" brushRef="#br0" timeOffset="54017.42">25986 12130 2417 0,'0'0'158'15,"0"0"-13"-15,0 0-52 0,0 0-23 0,0 0-19 16,0 0-2-16,0 0 5 0,0 0 0 16,0 0-3-16,0 0-7 0,0 0-9 0,61 133-7 15,-55-104-8-15,3 1-6 0,-3 2-4 0,1 4-5 16,1 2-1-16,2 0-7 0,-1 2-17 15,1-3-34-15,5 0-45 0,-2-5-74 0,-1-3-150 16,-1-9-336-16,-4-6-966 0</inkml:trace>
  <inkml:trace contextRef="#ctx0" brushRef="#br0" timeOffset="54377.36">26562 12399 2322 0,'0'0'208'0,"0"0"17"0,0 0-29 0,0 0-37 16,0 0-43-16,0 0-25 0,0 0-31 0,0 0-25 16,0 0-11-16,0 0-18 0,0 0-3 0,0 0 1 15,0 0-4-15,-43 1 6 0,35 14-2 0,2 1 0 16,1 0 0-16,4-2-1 0,1 0-3 0,0 0-3 16,0 0-2-16,7-2 2 0,-1 0-2 15,3 0 0-15,1 0 2 0,3-3-9 0,-2-1-2 16,2-1-2-16,0-2-4 0,2-2 7 0,-2-1 4 15,0-2 3-15,-1 0-2 0,0 0 6 16,-1-2 1-16,-2-5 0 0,-2 0 8 0,2-1-9 16,-2-2 0-16,-2-2-1 0,0 0-7 0,-2-2 3 15,-2-2 3-15,-1-1 3 0,0 2 0 16,-5-4-2-16,-1 2-4 0,-5 0-6 0,-1 2-4 16,-1 0-1-16,-5 2-6 0,1 2-7 0,-3 4-12 15,0 1-29-15,-1 4-39 0,1 2-46 0,1 2-96 16,5 5-160-16,2-1-414 0,6-1-505 0</inkml:trace>
  <inkml:trace contextRef="#ctx0" brushRef="#br0" timeOffset="54580.35">26949 12593 2593 0,'0'0'32'0,"0"0"6"0,0 0 37 0,0 0 27 15,0 0 8-15,0 0-4 0,0 0-21 0,-98 130-24 16,79-105-17-16,-1 1-11 0,-2 1-15 16,1-2-4-16,1 2-2 0,0-2-6 0,1 0-1 15,2 0-4-15,-3-2-9 0,6-1-22 0,-1-2-34 16,7-4-55-16,3-1-89 0,2-3-168 16,3-5-384-16,0-3-851 0</inkml:trace>
  <inkml:trace contextRef="#ctx0" brushRef="#br0" timeOffset="55094.03">27440 12353 2582 0,'0'0'89'0,"0"0"-8"0,0 0-7 0,0 0 6 0,0 0-8 15,0 0-8-15,0 0-6 0,0 0-21 0,0 0-14 16,118-96-12-16,-89 88-4 0,2 3-5 16,1 0-1-16,1-1 2 0,3 2-5 0,-2-1 3 15,2 3 0-15,-4 1-4 0,-1 1 1 0,-1 0-4 16,-2 0 1-16,-6 3-5 0,-2 1-6 0,-9 1-11 16,-7 1-10-16,-4-1 3 0,-4 4 7 15,-7 0 12-15,-5 1 10 0,1 2 2 0,-4 1-2 16,2-2 1-16,1 0 0 0,-3 1-1 0,4-3 2 15,0 2 1-15,4-4 0 0,2 3 2 16,1-2-2-16,5 0-1 0,0-1 0 0,3 0 1 16,0 0 0-16,0 1 2 0,4 0 0 0,3 2 0 15,1 2 1-15,1-1 2 0,3 1-1 16,-1 0-3-16,1 1-2 0,1 0 3 0,0 2 0 0,0-1 5 16,-1 5 3-16,-1-3-3 0,1 1 1 15,-1-1-1-15,1 1 3 0,-3 0-4 0,-1-1-2 16,-3-2-2-16,-1 0-6 0,-3-3 6 0,-1-1 2 15,0-1 1-15,0 1 9 0,-6-3 1 0,-2 0 4 16,-5-1 5-16,-1-1-3 0,-7 1-3 16,2 0-2-16,-6-2-4 0,-1 1-2 0,-5-4 1 15,0 2-1-15,-1 0-6 0,-4-1 3 0,3 0-7 16,-1 1-11-16,-1-2-17 0,2-1-37 16,-1 0-38-16,3 0-54 0,4-1-99 0,7 1-200 15,6-1-1060-15</inkml:trace>
  <inkml:trace contextRef="#ctx0" brushRef="#br0" timeOffset="55845.13">27839 11848 694 0,'0'0'494'0,"0"0"-270"16,0 0-17-16,0 0-13 0,0 0-25 0,0 0-20 15,0 0-20-15,0 0-29 0,0 0-29 0,0 0-22 16,0 0-12-16,0 0-8 0,129-34-3 16,-100 32 0-16,-2 0-1 0,3-1-2 0,1 1 2 15,0 0-2-15,3-1 4 0,4 0 3 0,5-2-2 16,3 2-5-16,0-1-7 0,-1 2-4 0,-5 0-3 16,-5 1 1-16,-3 0-2 0,-7 1-1 15,-4-1 1-15,-2 1-1 0,-7-2 0 0,-1 2 1 16,-2 0 0-16,-3 0 1 0,-1 0-1 0,-4 0-1 15,-1 0-2-15,0 0-7 0,0 0-2 0,0 0-6 16,-1 0-4-16,-1 4 4 0,-2 2 3 16,-1 5 4-16,1 2 3 0,-2 4 0 0,1 2 1 15,1 6-2-15,1 0 3 0,0 2-2 0,3 6 6 16,0 0 2-16,0 4 4 0,5 3 1 0,-1 1-3 16,1-1 0-16,1 0-4 0,-1-1 1 0,-3-1 2 15,4 2-1-15,-3 2 0 0,3 1 1 0,-3 1-4 16,5-1 1-16,-3 0-1 0,2-3-4 15,-1 1 0-15,-1-1-1 0,4 1-1 0,-4-2 1 16,0 0 3-16,0 2-5 0,2-2 2 0,2 0 0 16,0-2-1-16,-2-2 2 0,-2-3 0 15,0-4-1-15,-2-1 3 0,-3 0-1 0,0 0 1 16,-7-1 1-16,1 2 2 0,-2-1 2 0,-2 0 1 16,-1-1-2-16,-2 0 5 0,-1-2-2 15,-2-2 5-15,-4-1 0 0,0-3-1 0,-1-1 5 16,-2-2 4-16,-1-2 7 0,0-3 1 0,-2-1 4 15,-3-2-3-15,-2-1-6 0,-1-1 0 0,-6-3-8 16,-4 0-3-16,0-2-3 0,-3-1-3 16,-1 1-4-16,0 0-1 0,-2 0 0 0,1 0-4 15,2-2 0-15,0 1-3 0,4-1-14 0,4 1-19 16,3 1-25-16,3 0-41 0,4 0-59 0,5-1-78 16,6 2-178-16,3 2-480 0,8-1-575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5T04:39:13.728"/>
    </inkml:context>
    <inkml:brush xml:id="br0">
      <inkml:brushProperty name="width" value="0.05292" units="cm"/>
      <inkml:brushProperty name="height" value="0.05292" units="cm"/>
      <inkml:brushProperty name="color" value="#FF0000"/>
    </inkml:brush>
  </inkml:definitions>
  <inkml:trace contextRef="#ctx0" brushRef="#br0">3686 4050 1079 0,'0'0'174'0,"0"0"24"0,0 0 26 0,0 0-12 16,0 0-29-16,0 0-14 0,0 0-26 0,0 0-23 16,0 0-28-16,0 0-11 0,0 0-12 15,0 0-15-15,-45-37-7 0,45 37-16 0,0 0-17 16,0 0-9-16,0 1-13 0,0 3-10 0,0 2 2 16,0 3 4-16,0 6 10 0,1 3 4 0,-1 8 3 15,0 3-1-15,0 6-2 0,4 4 5 0,4 5-2 16,-1 2 2-16,1 3-3 0,2 2 2 15,1 0-2-15,0 2 1 0,3-1 3 0,1-1-3 16,-1 0 0-16,3-5 0 0,-1-3-2 0,3-7 0 16,0-2 4-16,1-4 0 0,2-2 0 15,0-4 5-15,3-2 2 0,-3-2 4 0,6-5 6 16,-2-2 3-16,3-3 2 0,-1-4 3 0,0-2 2 16,-1-3 2-16,2-1 0 0,-3-2-2 0,-2-5 2 15,-1-3-5-15,0-1 2 0,-1-4-1 16,-2-2-2-16,0-4-3 0,1-1-3 0,-1-2-3 15,-1-4-6-15,-1-2 0 0,1-5-8 0,1-4 0 16,-3-4-1-16,-1-8-2 0,0-5-1 16,-4-4 1-16,-1-5-2 0,-3-1 3 0,-1-2 3 0,-5 2-2 15,0 5 1-15,-4 6 1 0,1 5 0 16,-6 7-1-16,2 6 2 0,-3 6 1 0,1 4-3 16,-1 6 4-16,4 4-3 0,-3 6-2 15,3 0-1-15,2 6-2 0,-1 0-1 0,1 4-7 16,2 0-1-16,-1 1-9 0,1 0-10 0,0 0-8 15,0 1-10-15,0 6-19 0,2 4-24 0,2 5-39 16,2 3-85-16,2 2-117 0,0-6-287 0,-4-4-1034 0</inkml:trace>
  <inkml:trace contextRef="#ctx0" brushRef="#br0" timeOffset="1789.47">6192 4263 1112 0,'0'0'228'0,"0"0"44"15,0 0 7-15,0 0-24 0,0 0-34 0,0 0-29 16,0 0-31-16,0 0-27 0,0 0-33 0,0 0-28 15,0 0-30-15,0 0-34 0,0 0-18 16,-40-93-21-16,40 99-2 0,0 4 12 0,1 5 9 16,-1 5 11-16,3 4 7 0,2 2 1 0,-2 2-3 15,4 1 1-15,-1-2-2 0,3 1-1 16,-1-2-4-16,2 0 5 0,0-2-3 0,0-1 0 16,0-2 0-16,2-3 2 0,-1-1 0 0,2 0-2 15,-2-4 7-15,1 0-8 0,0-2 1 0,-1 0 1 16,0-3-6-16,3-2-1 0,-2-2 0 0,1 0-1 15,-2-2-8-15,1-2 8 0,3 0-6 16,-2-2-3-16,1-5 2 0,1-4-5 0,2-1-4 16,-2-2 1-16,3-1 0 0,-4-2 1 0,2-1 8 15,-4-1 5-15,0-1 9 0,-2 1-1 0,-1-2 2 16,1 1 5-16,-7 2-5 0,3 2 11 16,-4 0 2-16,0 4 3 0,-2 3 9 0,0 2 6 15,0 2 2-15,0 4 6 0,0-1 3 0,0 2-11 16,-1 0-7-16,0 0-10 0,1 0-13 15,0 2-8-15,-2 0-2 0,-1 3-2 0,-1 1-3 16,2 2 7-16,-3 3-1 0,1 2 0 0,2 0-2 16,2 1 5-16,0 1-1 0,0 1 2 0,0-1 10 15,3 1-10-15,5 0 5 0,0-1 0 16,2 1-3-16,1-1 1 0,1 1 2 0,0-1 0 16,5-1-5-16,-2 0 4 0,3-1-2 0,2-3-1 15,-1 0 1-15,2-2 2 0,0-2-3 0,-1-1 2 16,1-3 3-16,-1-1-1 0,-2-1-2 0,-3 0 0 15,0-2 3-15,-3-4-3 0,-2-1 6 0,-4-2 3 16,0 0 0-16,0-3 5 0,-2-1-4 16,-2-2-1-16,0 0-9 0,0-4 3 0,-1 0-5 15,-1-2-1-15,1-1 5 0,0-3-4 0,0 2 1 16,-1-2 2-16,0 1 0 0,1 2-2 16,0 1 2-16,3 3 0 0,-1 3-5 0,-1 1 0 15,3 4-1-15,0 2-6 0,2 2-8 0,-3 1 6 16,4 0-1-16,-1 1 6 0,-1 2 9 0,2 0-8 15,0 2-3-15,-2 0-7 0,3 0 5 16,0 3-8-16,1 3 7 0,3 2 0 0,1 1-2 16,-1 3 5-16,2 0 3 0,-2 2 1 0,1 1 0 15,0 0 4-15,-1 0-1 0,-2 0 0 0,-1 0 1 16,1-1 0-16,-1-3-3 0,-1 1 0 16,-1 0 0-16,-3-3-4 0,2 0 2 0,-3 0-2 15,1-1-6-15,-3-1-2 0,3 0-1 0,-2-1-4 16,-1-2-1-16,-1 0 4 0,0-3-1 0,-1 0 7 15,1-1 9-15,-1 0 8 0,0 0 4 16,-1-2 3-16,1-2-7 0,0 0-8 0,1-4-5 16,3-2-8-16,-2-1 4 0,-1-3-1 0,1 0 1 15,4-3-3-15,-3-1-8 0,5-1-2 0,-3 1-7 16,3 1-2-16,1 4-2 0,2 1-2 0,-2 3-1 16,1 1 4-16,1 2 9 0,0 0 12 15,-1 2 12-15,1 0 10 0,-1 2 5 0,-1 1-1 16,2 1 1-16,-2 0-5 0,1 0-6 0,0 3 1 15,-1 3-5-15,-1 1 3 0,2 1 3 16,-3 1-2-16,1 2 3 0,1 1-2 0,-1 1 2 16,0 1-1-16,-2 1-2 0,4 1 1 0,-1 0-2 15,0-1-1-15,-1 0 3 0,1-1-4 0,-3-2 4 16,3 0-1-16,0-2 1 0,1 0-1 16,-1-2 2-16,1-1 1 0,1-1-4 0,0-1 3 15,-1-3 0-15,1 1-1 0,-1-3-5 0,0 0-3 16,2 0-8-16,-1-4-6 0,5-2 0 15,-3-1-10-15,4-1-4 0,-5-2 3 0,0-1 5 16,0-2 9-16,0-1 13 0,-5 1 6 0,1-3 1 16,-1 0 4-16,-4 1 0 0,3-2 0 0,-4 2 1 15,0 1 1-15,-2 2 0 0,0 3 3 16,0 3 8-16,0 1 4 0,0 4 5 0,0 0 2 16,0 1-4-16,0 0-20 0,0 2-12 0,0 4-9 0,-1 2-1 15,-1 2 15-15,1 3 9 0,-2 2 4 16,2 1 0-16,1 2 3 0,0 1-5 0,1-1 1 15,5-1 0-15,-2 2-5 0,4-2 3 0,1 0-3 16,1 1-2-16,1-2 0 0,0 0 0 16,1-1 3-16,2-4-1 0,-2 0-1 0,1-4-5 15,-1-1-21-15,3-4-35 0,-2-2-44 0,3 0-74 16,-2-4-139-16,-2 0-480 0,-3 0-722 0</inkml:trace>
  <inkml:trace contextRef="#ctx0" brushRef="#br0" timeOffset="1939.57">7917 4054 2302 0,'0'0'181'0,"0"0"-1"16,0 0 10-16,-118-108-37 0,97 87-32 15,3 5-25-15,7 3-21 0,0 3-22 0,8 3-23 16,-1 2-19-16,4 4-29 0,0 1-20 0,3 0-22 16,1 0-27-16,6 5-39 0,1 5-71 15,7 4-111-15,-6-2-298 0,-1-1-994 0</inkml:trace>
  <inkml:trace contextRef="#ctx0" brushRef="#br0" timeOffset="3400.59">8113 4509 1942 0,'0'0'47'0,"0"0"4"0,0 0 28 0,0 0 39 0,0 0 24 15,0 0-2-15,0 0-25 0,0 0-35 16,0 0-26-16,0 0-22 0,0 0-7 0,0 0-3 16,0 0-1-16,0 0 0 0,123-82-5 0,-105 63 5 15,-6-3-3-15,1-1-2 0,-2-3-3 0,-2-3-6 16,0-4-13-16,-2-2-5 0,-4-5-3 16,-2 0-4-16,-1-3 8 0,0-1 3 0,0 1 1 15,-1 4 2-15,1 4 3 0,-1 7 0 0,1 7 0 16,-1 6 2-16,0 5-5 0,0 6-4 0,0 3-19 15,1 1-16-15,0 0-24 0,0 4-2 0,0 5 23 16,0 1 16-16,0 4 28 0,3 5 8 0,4 3 1 16,4 4-2-16,1 3 2 0,6 2-2 15,-3 3-3-15,5 3 2 0,0-2-3 0,3 2 0 16,2-3 1-16,-2 0 2 0,-2-4-3 16,0-4 1-16,-1-3 2 0,-3-2-6 0,-4-3 3 15,-2-3-3-15,-2-2-6 0,-2-1-8 0,-5-4-4 16,-2-1-2-16,0-1 0 0,-1 0 18 0,-8-2 7 15,-2-1 8-15,-6-2 3 0,1-1 0 0,-7 0-1 16,-1-2-1-16,0-4 6 0,-6-2-7 16,-1-1-3-16,-6-1 0 0,0-2-2 0,2-2 0 15,-3-1 5-15,6-1 0 0,2-1-6 0,8 2 0 16,4 1-4-16,8 2-8 0,7 2-17 16,3 2-25-16,0 1-27 0,8 1-11 0,6 1 6 15,4-1 15-15,6 2 18 0,6 2 11 0,3 1 8 0,4 1 0 16,4-1 5-16,0-1 8 0,0 1 2 15,6-1 7-15,-4-2 3 0,-1 0 3 0,-1 1 0 16,-1-1 4-16,0 2 0 0,-3 0 1 16,-2-1 6-16,-5 1 5 0,-1 1 2 0,-6 1 4 15,-4 0 6-15,-4 0-2 0,-3 0 5 0,-7 0-1 16,0 0-5-16,-4 0 3 0,-1 0 1 16,0 0 0-16,0 1-6 0,-2 3 2 0,-4 0-2 0,-3 3 4 15,-1 1 9-15,-4 2-1 0,-2 1-1 16,1 0-1-16,-1 2-1 0,-2-1-6 0,5 1-5 15,1 1-7-15,1-1-7 0,3-1-5 0,0-3 3 16,6 2-2-16,0-1-5 0,2 0 3 0,0-1-1 16,0 1-2-16,0-1 3 0,2-2 1 15,4 0-1-15,0-1 1 0,3 0 4 0,1-2-3 16,1-1 3-16,1-1 2 0,4-1-5 0,-4-1-5 16,3 0-4-16,-1-1-8 0,-3-2-4 15,4-3 1-15,-1-1-3 0,-1-1 3 0,0-2-1 16,0 1 6-16,1-2 0 0,1-2 0 0,0 0 3 15,1-1-8-15,-1 1 2 0,-3-1 6 16,3 1 5-16,-4 2 5 0,-2 0 1 0,1 4-1 0,-4 0-6 16,2 2 7-16,-1 2 3 0,-2 0 5 15,2 2 8-15,-4 1 0 0,4 0-3 0,-4 0-5 16,3 1-1-16,-2 4-6 0,3 0 3 0,-3 1-2 16,4 1 0-16,-1 1-1 0,0 2 0 0,0 2 1 15,2 0-3-15,-1-1 3 0,1 0-1 16,-3 1-1-16,2-3-1 0,-1 1 2 0,0-3-1 15,-1 0 0-15,-2-2 2 0,1 2-1 0,-3-4 0 16,1 0 0-16,-1 0 2 0,-1-1-3 0,0 0 4 16,0 0-6-16,0-1-9 0,-1 0-10 15,0-1-18-15,0 1-15 0,0 1-13 0,1-2-3 16,-1 0-2-16,1 0 9 0,2 0 9 0,0-2-7 16,-1-2-10-16,1-2-15 0,4-1 2 0,0-3 7 15,1 2 15-15,-1-1 19 0,2-1 6 16,1 1 11-16,1 1 10 0,-2 1 4 0,0 1 6 15,1 0 10-15,-1 0 7 0,0 1 8 0,2 2 7 16,-1-1 2-16,0 2-4 0,3-2-1 0,-2 2-4 16,2 1-5-16,0 1 5 0,-3 0 0 15,-2 0 2-15,0 0 1 0,0 0-2 0,-3 1-6 16,-1 3-3-16,-2-1-1 0,-2 2-1 0,1-1 4 16,-1 1 2-16,2-1-1 0,-2 0 1 0,0 0 0 15,0 0-3-15,0-2-2 0,0-1 0 0,1 0 2 16,2-1 6-16,-3 0 12 0,1 0 17 0,1 0 12 15,0 0 9-15,4-2-5 0,2-1-17 16,4-1-17-16,1-2-17 0,5-2-8 0,0-1-4 16,-2 1 2-16,3-1-5 0,-2 0 2 0,-3-1 1 15,0-1-2-15,0 1 4 0,-2-3-2 16,-2 0 0-16,-2 2 5 0,-2 0 1 0,0 1 7 16,-5 5 5-16,0 1-7 0,-1 2-10 0,0 2-22 15,0 0-25-15,-5 0-8 0,-2 3 4 16,-3 5 17-16,-4 5 21 0,-2 3 11 0,3 5-2 15,-3 2 1-15,4 3 0 0,0 4-3 0,4 5 1 16,4 4-3-16,4 3 7 0,0 1 11 0,5 4 12 16,7 3 9-16,5-1-2 0,-1 0-2 15,-1 1-4-15,3-4 1 0,-5-2 1 0,2-4 5 16,-3-2 6-16,-5-4-4 0,-1-5 1 0,-3-5-4 16,-3-4-4-16,0-3 4 0,-5-2 5 0,-3-2 8 15,-2-2 7-15,-3-3 1 0,-1-1-3 16,-1-5-3-16,-1-1-6 0,-1-1-4 0,0-1-6 15,-3-6-3-15,0-3-4 0,5-3-2 0,-2-2-1 16,4-2-8-16,3-4-10 0,3-2-13 0,5-6-20 16,1-7-23-16,6-9-38 0,13-5-56 0,4-7-87 15,12-4-142-15,-4 14-354 0,-10 17-816 0</inkml:trace>
  <inkml:trace contextRef="#ctx0" brushRef="#br0" timeOffset="4249.93">13818 4134 885 0,'0'0'188'0,"0"0"55"0,0 0 2 0,0 0-27 16,0 0-18-16,0 0-26 0,0 0-16 0,0 0-29 15,0 0-27-15,0 0-29 0,0 0-26 16,0 0-19-16,0 0-15 0,0 0-18 0,-21-59-19 16,21 62-18-16,0 1-3 0,0 5 9 0,0 3 17 15,1 6 21-15,4 8 4 0,-3 5 1 0,3 7 1 16,1 2-3-16,2 5 3 0,1 4 2 16,3 1-1-16,0 2-2 0,2-1 4 0,5-3-4 15,4-2 0-15,1-6 4 0,1-5-3 0,1-5 2 16,4-6 0-16,1-4 7 0,0-6-1 0,0-2 7 15,1-4 5-15,1-4 0 0,-3-4 11 16,-1 0 7-16,-1-5 6 0,1-6-6 0,-3-1 1 16,0-3-8-16,-4-3-4 0,-1-5 6 0,-3 0-4 15,-3-5 0-15,-4-2-3 0,-2-1-1 0,-3-2-11 16,-4-3-1-16,0-2-6 0,-2-4-10 16,-2-4 3-16,0 1-1 0,-2-3 1 0,-3 4-5 15,-2 3 5-15,3 3-6 0,0 7-3 0,-1 4 9 16,5 6-8-16,-1 4 0 0,1 3-3 15,-1 6-3-15,3 3-6 0,0 1-9 0,0 2-28 0,0 2-64 16,0 0-60-16,7 2-66 0,1 7-72 16,-2-3-108-16,1 0-878 0</inkml:trace>
  <inkml:trace contextRef="#ctx0" brushRef="#br0" timeOffset="5235.6">16526 4105 911 0,'0'0'202'0,"0"0"17"0,0 0-38 15,0 0-7-15,0 0-9 0,0 0-16 0,0 0-22 16,0 0-31-16,0 0-23 0,0 0-18 0,0 0-7 16,0 0-1-16,0 0-3 0,0 0 1 0,-69-111-3 15,58 101-3-15,-2-1-9 0,-3 2-5 16,-3 0-4-16,0 1-6 0,-4 0 1 0,0 2-6 15,-5 3 3-15,1-1-5 0,0 4-1 0,-2 0 0 16,-2 1-5-16,-5 6 4 0,4 2 0 0,-3 4 1 16,0 3 2-16,2 4 2 0,0 1-1 15,1 5-1-15,-3 1 0 0,4 6-7 0,0 3 3 16,3 5 1-16,4 1-6 0,1 2 0 0,3 1 0 16,2 1-7-16,5-3 3 0,-1-1 4 15,8-3 0-15,0 0 0 0,4-3 2 0,0-2 0 16,2-1 0-16,0-4 3 0,4-2 3 0,5-4 1 15,3-2 6-15,0-2 7 0,6-4 7 0,2 2 7 16,3-2 13-16,6-1 7 0,3-2 1 0,6 0 0 16,3-3-11-16,5-2-10 0,0-3-8 15,4 0-5-15,1-2-8 0,-2-2-3 0,0 0-3 16,-6 0-1-16,1 0-1 0,-4-3 0 0,-1-2-2 16,-1 2-4-16,-6-2-2 0,-2 0-9 15,-2 1-13-15,-4-1-12 0,3 0-15 0,-3 0-16 16,-3 1-17-16,-2-1-14 0,2-1-25 0,-3 1-26 15,-4 1-34-15,-2-1-57 0,-3-1-112 16,-2 3-317-16,-6 0-643 0</inkml:trace>
  <inkml:trace contextRef="#ctx0" brushRef="#br0" timeOffset="5441.18">15642 4559 1717 0,'0'0'169'0,"0"0"7"0,0 0-27 0,0 0-19 16,0 0 10-16,0 0-5 0,0 0-20 15,0 0-31-15,126-20-23 0,-87 17-16 0,4-1-9 16,6 0-4-16,2 0-10 0,5 2-12 0,0 0-4 16,0 1-14-16,-1 1-41 0,-2-1-62 0,-1 1-108 15,-14 0-208-15,-11 0-1159 0</inkml:trace>
  <inkml:trace contextRef="#ctx0" brushRef="#br0" timeOffset="7299.93">18081 3973 0 0,'0'0'0'0,"0"0"0"0,0 0 312 0,0 0-14 16,0 0-40-16,0 0-24 0,0 0-11 0,0 0-24 15,0 0-23-15,0 0-14 0,0 0-20 16,0 0-10-16,0 0-13 0,31-113-16 0,-30 105-10 15,0 0-6-15,-1 2 0 0,2 2-10 0,-2 1-9 16,1-1-7-16,-1 2-9 0,0 1-6 16,0 1-9-16,0 0-7 0,0 0-15 0,0 0-13 15,0 0-11-15,0 1-18 0,0 1-13 0,0 3 6 16,0 4 6-16,0 5 14 0,-1 4 17 0,1 4 3 16,0 3 1-16,0 5 1 0,0 1 1 15,3 2-3-15,3 5 3 0,2-1 0 0,0 1-1 16,2 2 3-16,2-2-4 0,0-2 2 0,4 3-4 15,-2-5 2-15,3 1 2 0,0-3-3 16,3-3 7-16,1-1-1 0,3-3 2 0,-1-2 2 16,3-3 0-16,-2-3-1 0,1-2 0 0,0-1 4 15,-3-3-1-15,2-3 3 0,-4-3 3 0,1-1 4 16,-4-4 4-16,0 0 9 0,-2-3 2 0,-1-3-1 16,-1-4-3-16,-2-1-5 0,1-5-6 0,-3 0-6 15,-1-4 0-15,0-3-9 0,-4-1 0 16,3-5 4-16,-4-2-8 0,-1-3 0 0,-1-5-3 15,-1-1-1-15,0-5-4 0,0-2 3 0,-1-2-1 16,1 0-7-16,-2 3 4 0,-4 5-2 0,2 5-3 16,-2 5 1-16,2 4 0 0,0 7-4 15,0 4 0-15,1 2-4 0,1 6-18 0,2 2-31 16,0 5-59-16,0 1-68 0,3 3-60 0,6 8-70 16,2 5-109-16,1-2-667 0,-4-5 53 0</inkml:trace>
  <inkml:trace contextRef="#ctx0" brushRef="#br0" timeOffset="7632.89">19462 3832 1797 0,'0'0'157'0,"0"0"35"0,0 0 3 0,0 0-21 15,0 0-19-15,0 0-25 0,0 0-31 0,0 0-40 16,0 0-30-16,0 0-27 0,0 0-8 16,0 0 3-16,0 0 0 0,0 0 4 0,-52 11 5 15,34 11 4-15,-3 5-1 0,1 4 4 0,0 1-1 16,1 5-3-16,3-2 1 0,1 3 2 0,5 3-6 16,2-1 1-16,5 3 2 0,2 0-8 0,1 1 2 15,2-3 1-15,7 2-1 0,2-4 0 16,1-2 0-16,4 0 1 0,-1-5-6 0,3-2 4 15,1 0-7-15,-1-4-18 0,-1-3-28 0,2-1-35 16,-2-6-55-16,-2-3-60 0,4-3-79 16,-2-3-182-16,-4-1-332 0,-6-3-265 0</inkml:trace>
  <inkml:trace contextRef="#ctx0" brushRef="#br0" timeOffset="8118.19">19499 4177 1574 0,'0'0'252'0,"0"0"37"0,0 0-38 16,0 0-47-16,0 0-53 0,0 0-43 0,0 0-34 15,0 0-22-15,0 0-26 0,0 0-12 16,0 0-8-16,0 0-9 0,0 0-2 0,102-88 1 16,-84 98-2-16,2 1-3 0,-1 5 5 0,-1 3-3 15,2 3 8-15,-1-1-1 0,1 1 0 16,-3-2 1-16,2-1-4 0,-4 1 2 0,0-1-4 15,-2-2-2-15,-2-1-5 0,-1 0-12 0,-1 0-8 16,0-2-6-16,-3-4-1 0,-2-2 9 0,0-1 5 16,-2-3 5-16,-1-3 8 0,-1 0 13 15,0-1 17-15,0 0 21 0,0-1 8 0,0-3-9 16,0-1-12-16,-2-5-14 0,-1 0-10 0,1-4 1 16,-2-3-4-16,0 0 2 0,1-3-2 0,-2-2-2 15,3-3 2-15,0-4-4 0,2-1-4 0,2-2 1 16,6 1 1-16,1 2-3 0,1 5 4 15,2 2-2-15,-1 5 0 0,0 4 8 0,4 4 5 16,-2 3 12-16,3 1 1 0,-2 4 1 16,-1 1-6-16,0 0-7 0,1 4-1 0,-3 5-4 0,1 5 0 15,3 3 0-15,0 5 3 0,4 5-2 16,-6 0 3-16,2 2 1 0,-3 1-2 0,0-3 2 16,-3 1-2-16,0 0-6 0,-3-3 2 15,1 0 3-15,-2-1-4 0,0-3 6 0,0-1-6 0,-1-4-9 16,0-4-16-16,2 0-21 0,-5-4-36 15,3-2-38-15,-2-3-43 0,1 1-49 0,-1-2-45 16,3-2-130-16,-2 0-320 0,-1 0-232 0</inkml:trace>
  <inkml:trace contextRef="#ctx0" brushRef="#br0" timeOffset="8435.04">20230 3798 1826 0,'0'0'97'16,"0"0"36"-16,0 0 16 0,0 0-10 0,0 0 4 16,0 0-27-16,120-1-26 0,-89 15-18 15,4 7-25-15,2 5-13 0,4 7-14 0,1 7-3 16,-2 2-5-16,-2 5 0 0,-7 3 1 0,-1 4-3 16,-8 1 2-16,-3 0 2 0,-8 1 2 0,-3-3-3 15,-6-4 0-15,-1-5-2 0,-1-3-5 0,0-6 5 16,-4-2 0-16,-3-3 0 0,-2-3 6 15,-1-2 9-15,-1-4 4 0,0-3 3 0,0-3 4 16,0-1-5-16,-1-2-2 0,0 0-4 0,0-3-4 16,0 1-5-16,1-3-3 0,1-1-4 0,-1 0-2 15,2 0-1-15,0-3-2 0,3 2 0 16,-1-3-3-16,3 2 1 0,-1-2-7 0,1 0-19 16,0 2-32-16,1-2-53 0,-2 2-90 0,-1 0-117 15,1 0-270-15,1-1-1034 0</inkml:trace>
  <inkml:trace contextRef="#ctx0" brushRef="#br0" timeOffset="9483.72">21585 4437 536 0,'0'0'854'0,"0"0"-592"0,0 0 26 16,0 0-26-16,0 0-48 0,0 0-35 15,0 0-28-15,0 0-33 0,0 0-27 0,0 0-29 0,0 0-22 16,0 0-23-16,0 0-11 0,71-119 2 16,-45 117-7-16,6 1 4 0,7 1 0 0,10 0-3 15,3 0 1-15,3 2 4 0,6 2 0 0,-2-1-3 16,4 1 0-16,-2-1-3 0,-2 0 0 0,-2-2-1 16,-5 0 6-16,-11-1-4 0,-3 0 1 15,-12 0 3-15,-6 0-1 0,-6 0 9 0,-8-2 7 16,-1-2 12-16,-4 1 0 0,-1-3-2 0,-1-2-8 15,-5-2-16-15,1 0-7 0,-4-1-6 0,-2-4-1 16,-6 0-5-16,-3-2 7 0,0 0 1 16,-4-1 1-16,-4-3 3 0,-2 3 0 0,0-1 2 15,1 3-2-15,6 0 8 0,2 5-10 0,3 1 3 16,8 3-1-16,2 3-4 0,6 3 1 16,0-1-13-16,2 2-17 0,0 0-23 0,6 0 7 15,2 3 8-15,7 1 19 0,5 3 21 0,5 0-1 16,6 2 1-16,7 0 2 0,1 0 0 0,2 2-3 15,0 1 1-15,0 2-3 0,1 2 1 16,-3 1 0-16,-1 4 0 0,-5-1 1 0,-4 1-4 16,-4 0 5-16,-5-2-2 0,-2 0-1 0,-6-2 0 15,-3-2 1-15,-2 0-3 0,-4-1 4 0,-3-1 2 16,0-2 2-16,-9 0 5 0,-1 2 5 0,-5-1-1 16,-3-1 2-16,-4 2-2 0,-5-3-2 15,-2-1-2-15,-3 2-1 0,-3-3-5 0,-2 1 1 16,-2-2-9-16,6 0-21 0,3 0-43 0,3 0-63 15,6-2-94-15,3 1-146 0,8-1-462 0,5-3-578 0</inkml:trace>
  <inkml:trace contextRef="#ctx0" brushRef="#br0" timeOffset="10359.48">23549 4054 1895 0,'0'0'137'0,"0"0"12"0,0 0-9 16,0 0-27-16,0 0-22 0,-142-58-20 15,113 54-16-15,-2 1-16 0,0 1-9 0,0 2-7 16,2 0 4-16,5 0-7 0,7 4-8 0,4 0-13 16,6 2-19-16,4 2-6 0,3 2-2 15,0 2 5-15,2 3 13 0,7 0 10 0,4 2 6 16,2 1 6-16,6 2 1 0,1 3 0 0,1 0-2 15,4 2-5-15,-2 2-1 0,2-1 0 0,-4 0 1 16,-2 1 2-16,-1-3-1 0,0 2-6 16,-4-3 2-16,-2 1-4 0,-3-4 0 0,-2 1 5 15,-6 0-2-15,2-3 0 0,-5 0 3 0,0-2 3 16,-6 0-1-16,1 1 8 0,-4-3-3 16,-2-1 0-16,-1-2 0 0,-3-3 0 0,2-2 2 15,-3-2-2-15,3-1 1 0,-4-3-2 0,2 0-1 16,-2-1 1-16,2-6-2 0,0 0-3 0,3-2-5 15,4 0-4-15,5-2-10 0,1 0-11 0,2-2-12 16,4-1-12-16,5 0-5 0,9-2 4 16,2 0 6-16,4-2 1 0,6-2-1 0,8 1-11 15,3-1-1-15,8-3 8 0,2 1 11 0,5-1 12 16,4-1 9-16,1-1 4 0,0 0 1 16,0 3 4-16,-8-2 1 0,-7 5 2 0,-8 3 2 15,-11 3 11-15,-6 3 5 0,-7 2 11 0,-8 1 25 16,-1 2 12-16,-5 1 8 0,0 1-14 0,-6 1-22 15,-5 1-22-15,0 0-13 0,-8 1 9 0,-1 0 1 16,-3 4 9-16,-5 2 2 0,4 2-2 16,-4 3 0-16,7 1-6 0,0 0 2 0,2 1-6 15,5 1-2-15,-1 1-1 0,5 3-6 0,6-2 2 16,-2 2 1-16,5-1-1 0,1 3 0 16,0-3 1-16,1 0-2 0,5 0-2 0,-1 0 5 0,4-1-2 15,2-2-1-15,3-1 5 0,1-2-2 16,2-1-1-16,4-2 2 0,2-1-3 0,-1-1 0 15,6-2 0-15,2-3 0 0,-1-1 2 0,1 0 1 16,3-5-1-16,-2-4-1 0,1-1-3 16,4 0 0-16,-4-3 5 0,-2 1 1 0,-1-3 5 15,-4-3 9-15,-2 0 1 0,-3-1 5 0,-3-3 4 16,0-5-2-16,-4 1 0 0,-2-5 0 0,0-6-6 16,-2-2-4-16,-1-5-2 0,-2-2-4 15,-3-2 1-15,-3 0-3 0,0 3 1 0,0 2-2 16,-6 3-2-16,2 6 1 0,-3 7-3 0,3 5 4 15,-2 5-3-15,3 6 1 0,-1 4-2 0,0 4 0 16,3 3-6-16,0 0-11 0,0 0-6 0,-1 3-3 16,-3 6 2-16,2 4 10 0,-4 5 5 15,5 5 0-15,2 5-1 0,0 6 1 0,0 3 1 16,6 6 3-16,5 1 3 0,4 1 2 16,4 2 0-16,4-1 2 0,5-1 0 0,4-3-5 0,0 0 1 15,4-7-3-15,-1-1-2 0,4-5-15 0,-4-4-15 16,0-4-31-16,-5-4-39 0,-1-3-55 15,-7-5-80-15,-4-2-127 0,-6-4-437 16,-6-1-616-16</inkml:trace>
  <inkml:trace contextRef="#ctx0" brushRef="#br0" timeOffset="10498.69">24293 4105 1977 0,'0'0'73'0,"0"0"3"16,0 0-8-16,0 0-10 0,0 0 3 15,0 0 0-15,151-50-18 0,-106 48-20 0,7 1-13 16,5 1-12-16,4 1-32 0,4 5-69 0,2 1-101 16,-16 0-213-16,-14-2-783 0</inkml:trace>
  <inkml:trace contextRef="#ctx0" brushRef="#br0" timeOffset="11235.73">25892 4213 1945 0,'0'0'254'15,"0"0"-29"-15,0 0-52 0,0 0-43 0,0 0-19 16,0 0-10-16,0 0-21 0,0 0-19 0,-126-22-13 16,109 22-22-16,1 4-5 0,-1 2-3 0,4 2-11 15,0 1-3-15,1 4-1 0,1-1-2 16,4 4-5-16,0 1 3 0,1 1 0 0,4 4-2 16,2 1 2-16,0 1 3 0,2 3-3 0,4-2 1 15,2 2 5-15,3-2-6 0,0 0 0 16,1 0 1-16,5-3-3 0,-4 0 1 0,1-2 2 15,-1-3 0-15,-2-1-4 0,-2-5 0 0,-2-3 1 16,-1-4-1-16,-2 0 4 0,1-3 2 16,-2 0 1-16,0-1 2 0,1 0 2 0,-1 0-5 15,0-6-2-15,2 0-4 0,-1-4 0 0,2-1-5 16,-3-3-2-16,2-1-6 0,-2-1-11 0,0-4-7 16,-1-2-9-16,2 1-6 0,-3-1 0 0,2-1 8 15,-3-2 7-15,0 3 11 0,0 2 8 16,0-2 5-16,0 2 1 0,0 0 0 0,1 1 5 0,2 0-6 15,2 3 0-15,2 1-7 0,2 1-13 16,3 2-6-16,4 1-4 0,7 0 3 16,3 2 8-16,5-1 13 0,6 0 3 0,2 2 9 0,5-2 1 15,-1 0 4-15,4-1 2 0,0 1 2 16,0-3 7-16,-4 0-2 0,0-2 0 0,-2-5 2 16,-3 1 1-16,-3-2 0 0,-2-1 4 0,-7 0-1 15,-5 1-6-15,-7 0 5 0,-4 2-7 0,-4 2-7 16,-6 2-8-16,0 2-19 0,-8 1-18 15,-5 1-13-15,-7 5-6 0,-5 3 2 0,-6 3 8 16,-5 1 13-16,-4 8 11 0,0 6 8 0,-1 1 8 16,2 5 1-16,2 5-1 0,3 3 8 15,5 6 3-15,1 5 7 0,7 7 5 0,5 4 6 16,2 5 1-16,10 5 9 0,4 3 8 0,4 1 3 16,12-1 4-16,7 0 3 0,4-1-2 0,6-1-2 15,1-3 2-15,0-4-1 0,-4-5-7 16,-7-4-4-16,0-4-7 0,-10-6-7 0,-3-6 0 15,-3-3 1-15,-6-8 3 0,-1-4 10 0,0-3 11 16,-6-3 14-16,-4-2 9 0,-4-4 2 0,-1-2-8 16,-6-1-13-16,-3-1-6 0,-1-7-10 0,-1-3 0 15,-3-4-4-15,4-4-1 0,1-2-4 0,3-6 2 16,7-1-3-16,5-5-9 0,8 0-4 16,3-5-17-16,13-1-6 0,8-4-6 0,5 0-8 15,7-5-12-15,4 2-16 0,4 6-14 16,0 3-15-16,-2 10 2 0,-4 10-19 0,-4 8-19 15,-6 6-40-15,-5 3-41 0,-3 6-30 0,-6 6-69 16,-5 4-140-16,-2-3-211 0,-4-4 35 0</inkml:trace>
  <inkml:trace contextRef="#ctx0" brushRef="#br0" timeOffset="12266.28">21145 5686 2632 0,'0'0'56'0,"0"0"8"0,0 0 9 16,0 0 9-16,0 0 9 0,0 0 1 0,-68-119-22 15,57 106-15-15,-2 2-20 0,1 2-20 16,-2 1-7-16,-1 2-8 0,-1 2-2 0,-2 1-5 16,-1 2 1-16,-2 1-1 0,-3 4-4 0,-1 5 4 15,0 5-1-15,0 3 1 0,-3 1 4 0,5 4 2 16,0 0-3-16,4 2 0 0,4-1-5 0,6-1-5 15,4-1-2-15,4-2 2 0,1 2 4 16,0-2-1-16,3-4 6 0,5 0-2 0,1-3 0 16,2-1-3-16,0-3 5 0,2-1 3 0,2-2 1 15,-3-3 14-15,3-2-9 0,-1 0 1 0,-1-1 2 16,1-5-7-16,1-1 5 0,-5-4-2 0,1 0-1 16,-1-2-10-16,1-1-1 0,-3-1-2 15,2-1-2-15,-3 0 2 0,-2-2 3 0,0-1-3 16,-1 1 4-16,-4 0 3 0,0-1-4 15,0 2 4-15,0 3 3 0,0 4 5 0,0 3 1 0,-2 2 5 16,-1 3-4-16,0 2-9 0,2 0-1 16,1 0-14-16,0 1-6 0,-1 5-1 15,1 3 6-15,0 3 11 0,-1 8 10 0,1 1 9 0,0 0-1 16,1 3-2-16,0-3 0 0,6 2 1 16,3-2-1-16,0 0 2 0,1-3 1 0,3 2-3 15,3-3 2-15,2-3 2 0,1-1 0 0,2-4-2 16,0-1 6-16,2-3-3 0,2-4-1 15,0-1 4-15,1-1-6 0,2-6-1 0,1-4 1 16,0-1-2-16,1-4-3 0,-1-2 1 0,0-3-2 16,0-4-4-16,-3-1-2 0,-1-2-6 0,-1-5-3 15,-3 0-2-15,-4-2 4 0,-4-3-2 16,-3-1 1-16,-6-2 7 0,-4 1 0 0,-1 0 5 16,-3 2 4-16,-5 6 2 0,-5 6-2 0,1 10 4 15,-1 6 2-15,-3 5-6 0,3 5 0 0,-1 0-4 16,0 5-2-16,2 5 0 0,-3 6 6 0,0 5-1 15,4 2 0-15,-1 3 6 0,2 3 2 0,3 0 0 16,4 0 3-16,1 0 1 0,2 1-8 16,4-3 2-16,4 0 0 0,2-1-3 0,3-2 1 15,2-2 1-15,3-1 1 0,0-1-8 0,4-6 7 16,4 0 1-16,-3-3-2 0,2-3 4 16,1-2-4-16,1-4-4 0,1-1-1 0,0-1 1 15,1 0-3-15,1-5-1 0,1-3-6 0,0-2-5 16,-1-4-9-16,1-3-4 0,0-4-2 0,-1-5-5 15,0 0-1-15,-3-4-11 0,-4-2-7 16,-4-2-4-16,-2-3 6 0,-3-6 9 0,-4-3 11 16,-7-2 12-16,-2 0 4 0,-1 3 7 0,-9 9 4 15,-4 4 0-15,-1 10-3 0,-4 7 3 0,-2 4 2 16,1 7 0-16,-2 4 7 0,1 0-1 16,2 8 2-16,2 3 6 0,-1 6 7 0,0 2-1 15,3 5 4-15,2 2 3 0,2 6-1 0,2 3 1 16,6 2-2-16,2-1 2 0,1-1-8 0,7-1-2 15,4-2-2-15,4-2-6 0,0 0 1 16,4 0 2-16,2-2-2 0,2-1-2 0,2 0-1 16,3-3-8-16,1-1-21 0,1-1-38 0,0-1-60 15,-1-4-105-15,-5-6-200 0,-9-3-1179 0</inkml:trace>
  <inkml:trace contextRef="#ctx0" brushRef="#br0" timeOffset="12904.5">22930 5707 1359 0,'0'0'775'0,"0"0"-627"0,0 0 13 0,0 0-3 16,0 0-28-16,0 0-7 0,0 0-16 0,0 0-25 15,0 0-21-15,0 0-28 0,105-118-14 16,-90 116-9-16,-2 0-9 0,-2 2-3 0,1 0-5 15,-1 6-1-15,4 2-3 0,0 4 2 0,4 6 0 16,0 3 2-16,2 3 4 0,-2 3 3 16,2 0-1-16,0 1 1 0,-3-2 1 0,0 2-5 15,-4-2-1-15,-1 0-6 0,2 0-9 0,-5-3-7 16,-2 0-11-16,-3-4-5 0,0-1-2 0,-3-3 9 16,0-3 9-16,-2-4 12 0,0-3 7 15,0-1 5-15,0-4 6 0,0 0 10 0,0 0 12 16,0 0 3-16,-1-2-1 0,-1-4-10 0,-3-2-12 15,3-1-10-15,-2-3 2 0,-2-3 0 0,0-2-1 16,1-1 3-16,-1-3-2 0,3-1-3 16,-4-3 0-16,5 0 1 0,1-1-2 0,1-1-5 15,0 4 1-15,1 0-2 0,4 7-1 16,0 2 6-16,1 2 6 0,-2 5 6 0,5 1 11 16,-1 3 7-16,1 0 2 0,2 1 3 0,-1 2 3 0,0 0-5 15,2 0-3-15,0 0 0 0,-1 4-9 16,6 3-1-16,-4 1-2 0,5 2-4 0,-4 2-2 15,3 0-2-15,-5 2 0 0,3 1-2 0,-4-1 0 16,-1 2 1-16,0-1 0 0,-5 0 0 0,3-1 1 16,0 0 0-16,-4 4-4 0,3-3-12 15,-3 1-39-15,4 0-64 0,1-2-98 0,1 0-119 16,1-4-387-16,-3-4-817 0</inkml:trace>
  <inkml:trace contextRef="#ctx0" brushRef="#br0" timeOffset="13100.3">24248 5664 2556 0,'0'0'126'0,"0"0"3"0,0 0-24 15,0 0-28-15,0 0-27 0,0 0-11 0,0 0-10 16,0 0-4-16,0 0 0 0,0 0-7 16,0 0-2-16,0 0-4 0,0 0-4 0,-128 106 2 15,114-85-5-15,-2 1-3 0,3 1 1 0,1 0-8 16,2-1-25-16,1-2-33 0,1 1-56 15,-1-5-79-15,4-1-94 0,0-6-197 0,2-3-1072 0</inkml:trace>
  <inkml:trace contextRef="#ctx0" brushRef="#br0" timeOffset="13295.13">23846 5711 2515 0,'0'0'125'0,"0"0"-14"15,0 0-14-15,0 0-7 0,0 0-4 0,0 0-12 16,0 0-10-16,0 0-20 0,0 0-20 0,122 60-3 16,-92-45-6-16,1 0-8 0,-1 0 5 15,3 0-4-15,2 2-7 0,0-1-13 0,1 2-29 0,-2-1-48 16,3 0-67-16,-3-2-85 0,2 0-123 16,-11-5-420-16,-7-3-767 0</inkml:trace>
  <inkml:trace contextRef="#ctx0" brushRef="#br0" timeOffset="13717.37">24617 5728 2194 0,'0'0'182'0,"0"0"7"16,0 0-16-16,0 0-20 0,0 0-29 0,0 0-35 16,0 0-37-16,0 0-33 0,0 0-35 0,0 0-5 15,0 0 2-15,0 0 0 0,0 0 14 0,0 0 4 16,38 39 1-16,-28-25-1 0,1 2 4 15,2 3-3-15,-1 0 2 0,3 1-2 0,-3 1 2 16,-1-1-2-16,1-1 0 0,-2-2 2 0,0-2-8 16,0-3-1-16,-3-2-6 0,-4-3-2 0,2-4 3 15,-3-1 8-15,-2-1 13 0,0-1 4 16,0 0 13-16,0-4-5 0,0-3-9 0,0-1-4 16,1-3-8-16,0-3-3 0,0-1 0 0,0-1 3 15,3-2-5-15,0-3 2 0,-1 0-1 16,4-1-4-16,1-2 0 0,3-3 3 0,2 0-2 15,3 0-7-15,2 3-2 0,2 5-7 0,2 5 6 16,-4 6 13-16,0 3 15 0,-2 5 5 0,-1 0 0 16,-2 2 3-16,0 3-7 0,-1 4 2 0,0 3-1 15,1 3-2-15,0 6-1 0,-1 1-1 0,1 5-2 16,-3 3-5-16,0 0 2 0,-1 1-1 16,-2 3 1-16,-2-4-1 0,1 4 2 0,-2-2-3 15,3 1-2-15,-4 4-15 0,0-1-36 0,0 1-48 16,0 0-69-16,0-1-106 0,0-9-221 15,-2-9-1082-15</inkml:trace>
  <inkml:trace contextRef="#ctx0" brushRef="#br0" timeOffset="15216.53">22609 6701 2874 0,'0'0'58'0,"0"0"12"0,0 0-5 16,0 0-11-16,0 0-15 0,0 0-17 0,0 0-15 15,0 0-18-15,0 0-6 0,0 0 1 16,0 0 7-16,0 0 7 0,0 0 1 0,34 49 2 16,-28-32 4-16,4 0 0 0,-1 1 1 0,0 0 0 15,2-2-5-15,0 0 2 0,0-1 0 0,3-1-1 16,-1-2 2-16,-1 1-1 0,3-4-1 0,-1 0 0 15,-2-2 0-15,5 0-4 0,-3-1 0 16,5-1 0-16,-3-2-5 0,0-2-2 0,3-1-2 16,-1 0-3-16,-1-2 1 0,-1-4 5 15,2-2 0-15,-4-2-1 0,4-3-2 0,-5-2-4 0,5-2 0 16,-6-2 2-16,3-2 9 0,-2 0 4 16,-4 2 4-16,-1-1 5 0,-3 1 2 0,0 3 3 15,-3 3 4-15,-1 2 4 0,-1 2 2 0,0 1 6 16,0 3 2-16,0 3-3 0,-2 0-1 0,1 2-9 15,-2 0-9-15,2 0-10 0,0 2-8 16,0 1-6-16,1 2 2 0,-4 2 1 0,0 2 5 16,2 3 5-16,0 2 1 0,1-1 2 0,1 3-5 15,0 1 3-15,1-2-2 0,3 2 1 16,4-1 2-16,2 1 0 0,0-1 1 0,2-1-2 16,-1-1 4-16,4-1-6 0,-1-2 0 0,3-1-5 15,-2 1-12-15,4-4-4 0,-1-1-4 0,0-2-1 16,-4-3 3-16,3 1 4 0,-4-2 1 15,-1 0 3-15,-1-4 1 0,-1-2 4 0,0 0-1 0,-1-1 2 16,0-2 8-16,-1-2-1 0,1-1 2 16,-4-1 2-16,3-3 0 0,-1 0 0 0,-3-1 2 15,4 1 2-15,-5 0-4 0,5 1 6 0,-1 2 1 16,-2 2 0-16,5 0 2 0,-3 3 2 0,1 2 0 16,-2 1 1-16,4 2 0 0,0-1 0 15,0 2-3-15,0 1 1 0,0 1 0 0,-1 0-7 16,0 0-3-16,0 1-2 0,-1 2-6 15,-1 3 3-15,3 1 1 0,0 1-1 0,0 2 1 0,4 1 2 16,-4 0-2-16,2 1 1 0,-2 2 4 16,1 0-2-16,1 1 1 0,-1-1 1 0,-1 0 0 15,2-1-1-15,-2-1 1 0,-1 0 0 0,0-3-1 16,-2 0-5-16,-3 0-2 0,-2-2-4 16,3 0-11-16,-4-1 3 0,-1 0-7 0,0-3-1 15,0 1 6-15,0-4 7 0,0 0 8 0,0 0 15 16,0 0 15-16,0 0 6 0,0-2 3 0,0-3-6 15,1 0-13-15,0-2-12 0,1-1-4 16,4-2-3-16,-3-2-3 0,4 0 2 0,-2-2-1 16,3-4-4-16,3 1 2 0,-1-2 2 0,4-1-7 15,-2 1 1-15,0 4 0 0,0 1-7 16,-2 4 3-16,0 2 3 0,0 4 0 0,-2 0 5 16,-2 3 3-16,0 1 2 0,-2 0-3 0,2 2 3 15,-3 3 1-15,2 1 0 0,-2 1 5 0,3 1 3 16,-2 2-1-16,2 1 2 0,-1 0 0 0,1 1-1 15,-3-1 1-15,4 1-1 0,-3-1 4 0,5 2-7 16,-2-3 3-16,-1 1 1 0,3-2-7 0,2 0 9 16,1-1-2-16,0-1-1 0,1-1 2 15,-1-1-3-15,2 0-1 0,1 0-2 0,2-2 4 16,-2-1-2-16,4 0-2 0,-2-2-2 0,-2 0-5 16,2 0-2-16,-3-4-1 0,2-1-1 15,-2 0-1-15,1-2 3 0,-1 0 1 0,-3-1 3 16,-1-2-1-16,1-1 6 0,-2 0 0 0,-3-2 6 15,-3 1 5-15,-2 0 0 0,-1 1 2 16,0 2-2-16,0 3 7 0,-1 2 2 0,-1 1 10 16,-1 2 2-16,0 1-7 0,3 0-8 0,0 0-16 15,-1 3-12-15,0 0-3 0,-1 3 3 0,1 1 5 16,-3 3 5-16,3 2 5 0,1-1 0 16,0 1 2-16,0-1-1 0,3 2 4 0,3-1-2 15,3 1 1-15,1 1 2 0,2-1-2 0,4 0 1 16,-1-2 1-16,3 0-4 0,0 0-3 0,3-1 2 15,1-1-4-15,0 0-3 0,5-4-1 0,-2 1-2 16,5-4-5-16,-2 0 1 0,0-2 2 16,-3 0-2-16,-2-2 4 0,0-5 1 0,-2-2-1 15,0-1 2-15,-1-3-1 0,1-2 2 0,-2-1 0 16,-4-4 6-16,-2 0 3 0,1-5-1 16,-5-7 1-16,0-2-2 0,-2-5-1 0,0-6-1 0,-4 0 3 15,-1-2-2-15,-2 1 3 0,0 5 2 16,-4 7-2-16,-4 5 5 0,3 9 4 0,-2 7 3 15,2 6-1-15,0 3-2 0,4 4-11 0,1 0-14 16,-1 0-11-16,0 6-3 0,0 3 1 16,-4 6 12-16,3 6 14 0,0 5 3 0,2 5 2 15,0 3 0-15,0 3-2 0,6-1-2 0,2-1 3 16,6-1-1-16,0 0 1 0,1-1-2 0,3 0-2 16,2-2-1-16,-2-2-7 0,3-3-10 15,0-2-21-15,-1-3-27 0,0-4-22 0,-2-1-29 16,-4-2-40-16,1-4-49 0,-3-1-64 0,-4 0-96 15,-4-5-300-15,-2 0-697 0</inkml:trace>
  <inkml:trace contextRef="#ctx0" brushRef="#br0" timeOffset="15389.74">24650 6919 844 0,'0'0'956'15,"0"0"-710"-15,0 0-65 0,0 0-49 16,0 0-39-16,0 0-17 0,0 0-9 0,0 0-10 15,0 0-18-15,135-15-18 0,-99 20-6 0,2-1-4 16,1 2-2-16,3-2-3 0,-1 2-8 0,3 0-38 16,-4-1-63-16,-1 2-81 0,-4-1-123 15,-9-1-253-15,-11-3-905 0</inkml:trace>
  <inkml:trace contextRef="#ctx0" brushRef="#br0" timeOffset="15544.96">24283 6678 2257 0,'0'0'74'0,"0"0"18"0,0 0 6 0,0 0-17 15,0 0-35-15,0 0-60 0,0 0-55 0,0 0-22 16,0 0-28-16,0 0-42 0,0 0-116 16,0 0-424-16,0 0-515 0</inkml:trace>
  <inkml:trace contextRef="#ctx0" brushRef="#br0" timeOffset="16600.46">25376 6871 2433 0,'0'0'166'0,"0"0"-2"0,0 0-18 0,0 0-25 15,0 0-17-15,0 0-23 0,0 0-29 16,0 0-20-16,0 0-17 0,0 0-13 0,0 0-3 15,0 0-4-15,0 0-2 0,0 0 5 0,-57-33 0 16,36 35 0-16,0 4 4 0,-2 1-4 16,0 1 0-16,1 2-3 0,4 1-2 0,2-1-1 0,1 2-3 15,2-1 3-15,2 1 1 0,1 0 1 16,1 0 1-16,3-2-1 0,1 2-1 0,2-2-5 16,3 0-2-16,0 1-5 0,0-2-3 15,2 0-4-15,5 1-7 0,0-3-14 0,1 0-3 16,1-1-2-16,2-1-1 0,2-1 5 0,0-1-2 0,2-2 5 15,-2-1 12-15,4 0 16 0,0 0 9 16,-1-4 4-16,1-1 2 0,0-2-4 0,-3-2 2 16,4 1 2-16,-3-2 2 0,0 0 1 0,-2-3 5 15,5 0 1-15,-2 1-8 0,3-1 1 16,0 1-1-16,0-1-1 0,0 2 7 0,-3 4 5 16,-1-1 5-16,0 2 6 0,-3 1 10 0,-1 2-2 15,-1 2-1-15,-3 1-4 0,0 0-11 16,-3 0-12-16,2 2-4 0,1 5-6 0,-3-1-4 15,3 3 7-15,-1 0 2 0,1 2 3 0,0 1 1 16,-1 1 2-16,0-3-2 0,0 2-2 0,-2-1 4 16,0-2-2-16,0-1-3 0,-3 0 0 0,-1-1-2 15,0 1-3-15,0-1 3 0,-2 0-5 16,-4 1-9-16,1-1-19 0,-1 0-19 0,-1-2-25 16,2-1-20-16,-2-1-1 0,3-1 4 0,0-1 26 15,2-1 25-15,1 0 10 0,1-3-2 0,0-3-13 16,1 0-12-16,6-2-1 0,2-1 10 15,-1-1 11-15,5 0 17 0,1 0 14 0,3-1 9 16,2 0 7-16,2 0 1 0,-1 0 8 0,1 2 12 16,-1-1 17-16,0 1 23 0,2 2 24 15,-1 0 6-15,-2 3 7 0,-3-1 13 0,-3 3-6 0,-6 0 5 16,1 2-7-16,-6 0-22 0,-2 0-25 16,0 0-28-16,0 0-21 0,0 1-22 0,0 1 2 15,-2 2 3-15,2 0 7 0,0 2 9 0,0 3 4 16,-1 1-1-16,1-1 0 0,0 0 1 15,0 0-2-15,0-1 0 0,0 0 1 0,3-1 2 16,2 0-3-16,0 1 2 0,2-1 3 0,0 0-6 16,0-3 8-16,0 1-3 0,3-2-1 15,2 0-5-15,0-2 4 0,4-1-3 0,0 0-4 16,1-1 7-16,0-4-20 0,1 0-5 0,1-2-9 16,0 1-18-16,4-1-7 0,-2-2-1 0,1-3 4 15,-3 2 7-15,-5-3 12 0,1 0 5 16,-5-1 3-16,-2-3 2 0,-2 0 1 0,-1 1-9 15,-3 0 0-15,-2 0-2 0,-3 1-4 0,-5 1-6 16,-2 3-10-16,-2 4 1 0,-1 3 1 16,0 4 17-16,-3 0 19 0,3 4 10 0,0 6 10 0,1 3 5 15,0 5 2-15,2 0 2 0,4 5 6 0,1-1 2 16,4 6 6-16,1-1 11 0,4 2 8 16,4 3 1-16,6 2 2 0,0 3-3 0,4 1-12 15,-1 2-6-15,1 2-11 0,-2-1-9 0,1 0-3 16,-5-1-2-16,-2-5-1 0,-6 1-2 15,-2-5-1-15,-2-2-1 0,-1 0 1 0,-5-5 1 16,-4-1 5-16,-3-1 0 0,1-6 5 0,-4-3 3 16,-2-3 5-16,1-5 6 0,0-1 2 0,-2-4 0 15,-1 0-6-15,-2-7-3 0,1-3-7 16,2-4-2-16,2-2 1 0,3 1-6 0,7-2-9 16,6 1-14-16,1-4-20 0,10-1-22 0,9-1-15 15,3-4-7-15,11-5-2 0,7-3-16 16,4-1-28-16,6 2-42 0,2 3-69 0,-2 8-91 15,-14 10-247-15,-12 5-894 0</inkml:trace>
  <inkml:trace contextRef="#ctx0" brushRef="#br0" timeOffset="18420.02">24187 7854 2705 0,'0'0'67'0,"0"0"12"0,0 0 8 15,0 0 1-15,0 0 1 0,0 0-5 0,0 0-17 16,0 0-25-16,0 0-26 0,0 0-19 0,0 0-9 16,0 0-5-16,0 0-6 0,0 0 4 0,53-50-1 15,-43 63 7-15,3 4 3 0,0 2 5 0,2 5 1 16,-3-2-1-16,4 3 5 0,-3-2-4 16,-1-3-1-16,0 0-13 0,1 1-16 0,-1-4-17 15,-2-1-10-15,-1-1 3 0,-3-3 2 0,3 0 11 16,-5-4 1-16,0-2-2 0,-2-1 4 0,-2-2 1 15,0-2 0-15,0 0 7 0,0-1 12 0,0 0 11 16,0 0 15-16,-1 0 17 0,-1 0 3 16,-3 0-2-16,2-4 5 0,0-1-9 0,-3-2-5 15,4-2-4-15,0-4-8 0,2 1-5 0,0-3-6 16,0-2-2-16,4-1-7 0,5-4 1 16,0-1 4-16,2-1 2 0,2 0 4 0,3 0 1 15,-1 1 5-15,2 5 1 0,0 4 10 0,-4 1 13 16,-1 4 7-16,-2 2 6 0,-1 2-2 0,0 2-10 15,-5 3-13-15,2 0-11 0,-3 0-15 16,3 5-2-16,-2 2 5 0,4 1 5 0,-2 3 7 16,0 0 2-16,3 2 0 0,1 2 0 0,-1 0 3 15,0 1 1-15,3-1-2 0,-1 1 1 0,0-1 1 16,3 0-1-16,0-2-1 0,-1-2 7 0,-3 0-4 16,0-3-1-16,1-1-1 0,-4-3-3 15,-1 0 0-15,-3 0 0 0,-1-2 0 0,-2 1-7 16,0-3 2-16,0 0-1 0,0 0 1 0,0 0 14 15,-1 0 11-15,-1-2 6 0,-3-1-3 0,1-3-2 16,-2 1-13-16,1-3-3 0,-3-2 1 16,1 0 0-16,2-2-5 0,0-2-2 0,3-1 2 15,1 0-8-15,1-1 4 0,0 3-3 0,1 1-2 16,3 3-22-16,2 3-16 0,0 2 9 0,-1 0 15 16,3 2 31-16,-2 0 20 0,2-1-6 15,3 2-11-15,3 1-3 0,0 0-2 0,2 0 0 16,-2 0 2-16,3 2-9 0,-3 2 1 0,5 2-4 15,1 0-1-15,0 1 1 0,1-1 3 16,1 1-2-16,1 1-1 0,1 1 2 0,0-1-6 16,2 1-7-16,0-2-7 0,1 0-5 0,2 0-10 15,0-2-1-15,0-1 1 0,0 0-3 0,-1-2 11 16,-2-1 10-16,-5-1 8 0,-6 0 6 16,1 0 10-16,-6-1 7 0,-6-1 11 0,2-2 14 15,-5 2 11-15,-1-1 1 0,0 0-3 0,-1-2-3 16,-3 2-10-16,-1-1 0 0,-4 1-3 0,-2 0-6 15,-1 2-4-15,-5 0-4 0,-2 1 3 0,-1 0-8 16,2 0 9-16,0 0-3 0,3 2-3 0,2 1 1 16,3 0-6-16,0 1-8 0,2-1-2 15,5 1-1-15,-1 0-6 0,1-1 2 0,2 2-1 16,0-1-4-16,1 1-2 0,0 2-2 0,0-2-2 16,1 0-4-16,3 0 3 0,1 1-1 0,0 1 3 15,5 0 2-15,-2-1 3 0,1 1-4 16,3-2 2-16,2-2 4 0,-3-1-4 0,0-2 5 15,-1 0 0-15,-3 0-1 0,5 0 3 0,-7-2 2 16,3 1 3-16,-4 0-4 0,0 0 6 16,-3 1-2-16,0 0-6 0,-1 0 0 0,0 0-10 15,0 0-11-15,-1 2 2 0,-1 1 12 0,-1 1 13 16,1 1 12-16,0 3 6 0,1-1-6 16,0 1-2-16,1 1 3 0,0-1-1 0,3 0 0 15,3 0 1-15,2 0-3 0,0-1-2 0,1 2 0 16,1-3 1-16,4 1-5 0,1-1-1 0,0-2 1 15,1-1-8-15,2-2-6 0,-1-1-3 0,0 0-7 16,4-2-6-16,-1-2-2 0,-2-1 1 16,0 1 3-16,-4-3 9 0,-3-1 4 0,2-1 3 15,-4-2-2-15,-1-4 3 0,1-1-2 0,-2-1-1 16,-2-3 1-16,0-1-6 0,-2-5 1 0,-2 0 1 16,-1-3 2-16,0-3 3 0,0-3 6 0,-1 0 3 15,-4 0-1-15,0 3 5 0,-1 3 3 16,1 6 2-16,-3 5 4 0,4 4 7 0,-2 5-3 15,5 2-1-15,-1 5-1 0,2 0-11 0,0 2-17 16,0 0-18-16,0 0-24 0,0 6-8 0,0 1 12 16,2 2 18-16,1 6 23 0,2 2 10 15,1 4 3-15,2 4 0 0,4 1-2 0,2 1 3 16,-3 3-3-16,2-1-2 0,0 1 0 0,1 1 1 16,-1-4-2-16,-3 0-1 0,0-1 4 15,-1-4-7-15,-3 0 4 0,-1-1-3 0,-1-3-5 16,-1 0 4-16,-2-3-1 0,-1-3 1 0,0 0-3 15,0-3-1-15,-6 0-2 0,3-3 1 0,-4-1 8 16,-1 0 10-16,1-4 10 0,-2 2 7 0,0-2 5 16,-2-1 1-16,1 0-4 0,-1-3-2 15,0-1-8-15,1 0-5 0,2-2 4 0,-1 1-3 16,3-1 5-16,1 1-2 0,2-1-3 16,0 0-6-16,1 0-4 0,2-1-4 0,0 1-13 0,5-2-6 15,0 0-12-15,3-2-8 0,3 1 2 16,0-3 3-16,7 2 6 0,1 1 3 0,2 0 6 15,1 1 2-15,1 0 1 0,-1 2 1 0,2 1 2 16,-3 2 4-16,-2 1 0 0,-1 2 5 0,-2 0-2 16,1 0 0-16,-4 0 1 0,-1 3-6 15,-1 1-3-15,-1 3-1 0,-2 0 3 0,-1 5 0 16,-3 0 9-16,3-1 5 0,-1 3-3 0,0 0 4 16,-1 1-1-16,0-1-1 0,-2 0 1 0,2 0 2 15,0 0-4-15,-3-2-1 0,4-1 1 16,-2-1 1-16,0 1 2 0,-1-3 2 0,-1-1 2 15,1 0-3-15,-3-3 5 0,0-1-1 0,0 0 3 16,0-1 3-16,0-1 4 0,0-1 11 0,0 0 10 16,0 0 11-16,0 0 9 0,0-1 3 15,0-1-1-15,0-2-13 0,-2 0-21 0,-1-2-15 16,3-2-12-16,-2 0-4 0,0-4 5 0,0 2-3 16,1-3-6-16,1 1-3 0,0-1 1 15,1-1-5-15,3 1 2 0,-2 1 4 0,4 3-2 0,-2 2-2 16,1 2-1-16,-1 2-2 0,-1 0 4 0,-1 2 6 15,2 1 9-15,0 0 2 0,0 0-2 16,0 0 0-16,2 4-1 0,-1 0-1 0,3 1 6 16,-1 1-2-16,0 3-3 0,3-1-1 0,-2 1-1 15,1 2-2-15,0-2-2 0,2 1-1 16,-1 1-31-16,-1-3-45 0,1 3-70 0,0-1-119 16,-4-3-225-16,0-2-1022 0</inkml:trace>
  <inkml:trace contextRef="#ctx0" brushRef="#br0" timeOffset="18562.27">26258 7989 1080 0,'0'0'123'0,"0"0"-89"0,0 0-11 0,0 0-9 16,0 0-15-16,0 0-29 0,0 0-65 16,0 0-81-16,0 0-174 0,0 0-169 0,0 0 416 0</inkml:trace>
  <inkml:trace contextRef="#ctx0" brushRef="#br0" timeOffset="19386.46">26380 8157 0 0,'0'0'39'0,"0"0"66"0,0 0 19 0,0 0 35 15,0 0 10-15,0 0 12 0,0 0-13 0,0 0-29 16,0 0-23-16,0 0-18 0,0 0 2 0,0 0 14 15,0 0 16-15,0 0 1 0,113-34-5 16,-111 31-4-16,-1-1-8 0,-1 1-7 0,0 0-9 16,0 1-17-16,-1 1-22 0,-5-2-20 0,1 2-15 15,-4 1-16-15,-2 0-6 0,-3 0 3 16,-2 0 4-16,-2 3 7 0,-1 2 9 0,1 1 3 16,1 2-6-16,1 0 5 0,3 2-3 0,1 0 0 15,-1 0 2-15,3-1-5 0,3 0-10 0,2-1-4 16,0 0-2-16,2 2-5 0,2-1 0 15,1 0 2-15,0 1-1 0,6 0 2 0,2 1 7 16,1-2 0-16,2 1 2 0,2-1 2 0,1-1-5 16,5-1-1-16,-1 0-4 0,5-2 5 0,-1 0-9 15,3 0-2-15,-2-4 1 0,2 0-10 0,-1-1 6 16,0 0 3-16,2 0 2 0,-2-3 1 16,4-2-3-16,2-2-8 0,2 0-5 0,-3-2 0 15,-1-1 4-15,-2-1 1 0,-4-3 5 0,-3 0 4 16,0 2 0-16,-4-1 5 0,-3 3 6 0,-4-1 1 15,-3 2-1-15,-3 2 0 0,-1 1-2 16,-1-1-7-16,0 3 5 0,0 1-2 0,0 0-10 16,-1 1-1-16,0 2-9 0,-2 0-2 15,1 0 1-15,-2 0 9 0,2 0-4 0,-2 1 1 16,0 2 5-16,3-1-6 0,-5 1 2 0,5 0 1 16,-1 0 2-16,1 2-3 0,1-3 6 0,0 1 1 15,0-1 3-15,0 1 4 0,6-1 5 0,-2 0 5 16,1 0 6-16,2 0 10 0,3-1-7 0,3-1-1 15,0 1-6-15,4-1-6 0,1 0-2 16,3 0-1-16,4 0-6 0,0-1-11 0,3-2-3 16,-7 0-9-16,0-1 1 0,-1 0 4 0,-1-3 7 15,-3-3 4-15,-1 0 1 0,1-3 1 0,-2-2-8 16,-2 2-1-16,-3-4 2 0,-2 1 1 16,-3 0 1-16,0 1 1 0,-4-1-3 0,0 4-10 15,-1 2-2-15,-4 1-10 0,-2 3-4 0,2 0 4 16,-1 3 6-16,0-1 11 0,1 4 4 0,4 0 0 15,-2 0-9-15,2 2-5 0,1 2 6 16,0 2 20-16,0 2 16 0,0 2 23 0,5 2 12 16,0 2 1-16,3 3 2 0,3 0-1 0,1 3-4 15,2 2-10-15,-2 2-2 0,4 0-10 0,-2 2-5 16,3 2 0-16,-4 0-4 0,2-1-4 16,-4 3-2-16,-1 0 0 0,-1 0-6 0,-4-4 3 15,-3-3 3-15,-2-2-2 0,0-2 3 0,-5-3 5 16,-6-2 1-16,-1-3 6 0,-6 0 13 0,-2-3 1 15,-7-1 6-15,-4-3-3 0,-4-1-12 16,-5 1-6-16,0-2-9 0,-2-1-1 0,-2 2-5 16,-1-1-4-16,1-1-26 0,-1 1-96 0,11 1-260 15,12-1-1338-15</inkml:trace>
  <inkml:trace contextRef="#ctx0" brushRef="#br0" timeOffset="31134.1">4649 7369 2605 0,'0'0'64'0,"0"0"19"0,0 0 21 0,0 0 12 15,0 0-12-15,0 0-3 0,0 0-14 16,0 0-20-16,0 0-13 0,0 0-16 0,0 0-17 16,0 0-12-16,-59-113-7 0,58 113-17 0,0 6-5 15,-1 5 1-15,0 8 4 0,-1 10 7 0,3 10 7 16,0 8 2-16,2 8-2 0,6 3 5 0,2 0-3 16,7 3 0-16,-1 0 2 0,2-1 0 15,5-1-2-15,0 0 1 0,2-5 5 0,5-1-8 16,0-3 5-16,3-2-1 0,-1-4-2 0,3-2-1 15,-3-7 1-15,2-4 0 0,-3-6-6 0,-1-6 6 16,-1-3-2-16,-1-5 0 0,-2-6 6 0,-2-3 4 16,-1-2 2-16,-2-9 4 0,0-3 8 15,0-5-3-15,0-4 1 0,-2-5 4 0,2-5 0 16,-2-2-4-16,2-5 4 0,0-3-6 0,0-4-8 16,-2-6 5-16,0-4-6 0,-1-5-1 15,-2-4-4-15,-2-3 1 0,-4 0-4 0,-2 0-1 16,-6 3 5-16,-1 3-4 0,-2 5-2 0,0 6 0 15,-6 10-9-15,0 8-4 0,-3 6-5 16,3 8-15-16,-1 4-20 0,0 4-26 0,5 5-38 16,1 4-79-16,2 1-116 0,0 8-145 0,1 2-505 15,0-2-478-15</inkml:trace>
  <inkml:trace contextRef="#ctx0" brushRef="#br0" timeOffset="31534.86">5778 7241 2146 0,'0'0'509'0,"0"0"-345"0,0 0-10 0,0 0-43 16,0 0-50-16,0 0-35 0,0 0-17 0,0 0-7 16,0 0-2-16,0 0 8 0,0 0 5 0,-23 147 5 15,23-102-2-15,1 3 2 0,5 0-1 16,1-1-5-16,4 2 4 0,2-2-4 0,2-1-1 15,1-4-3-15,1-3 1 0,1-2-2 0,2-2-2 16,1-2 5-16,-2-2-4 0,2-5 1 16,0-1 4-16,-2-5-3 0,2-5 1 0,1-2 2 15,-2-2 1-15,1-5-3 0,-1-1 1 0,-2-3 4 16,-4 0 0-16,1-2 10 0,-3-4 6 0,3-4-2 16,-1-4 3-16,0-4-1 0,2-5-1 15,-2-5-4-15,4-5-5 0,1-5-4 0,-1-3-11 16,-1-3 3-16,1-4-2 0,-1-3-1 0,-3-4 0 15,-3-1-1-15,0 0 0 0,-2 1-6 0,-1 2 3 16,-5 6-4-16,0 1-5 0,0 2-1 16,-3 1-9-16,0 3-10 0,-1 2-15 0,-1 3-18 15,-1 1-36-15,1 5-47 0,2 2-89 0,-1 1-195 16,1 5-741-16,0 7-332 0</inkml:trace>
  <inkml:trace contextRef="#ctx0" brushRef="#br0" timeOffset="31737.19">7008 6668 2855 0,'0'0'35'16,"0"0"-2"-16,0 0-1 0,0 0 14 0,0 0 18 16,0 0 7-16,0 0-8 0,-100 116-13 0,86-87-18 15,-5 2-11-15,3 1-5 0,-1 2-3 16,0-4-6-16,0 1-3 0,1-4 1 0,0 0-5 15,3-3-7-15,0-1-21 0,-1-2-42 0,1-1-67 16,0 0-112-16,2-6-214 0,1-5-1179 0</inkml:trace>
  <inkml:trace contextRef="#ctx0" brushRef="#br0" timeOffset="31933.31">6622 6802 2287 0,'0'0'154'15,"0"0"12"-15,0 0-13 0,0 0-37 0,0 0-36 16,0 0-24-16,0 0-22 0,0 0-8 0,0 0-1 16,0 0-7-16,0 0 1 0,141 67-3 15,-111-41-4-15,1 1 0 0,0-2-3 0,0 1-6 16,0-1-6-16,-1 1-26 0,-2-4-41 0,-4 2-54 16,0-4-80-16,-8 0-91 0,-5-3-126 0,-3-5-406 15,-4-4-386-15</inkml:trace>
  <inkml:trace contextRef="#ctx0" brushRef="#br0" timeOffset="32087.22">6643 7070 1651 0,'0'0'233'15,"0"0"32"-15,0 0 18 0,0 0-56 0,0 0-47 16,0 0-28-16,0 0-50 0,0 0-45 16,0 0-30-16,-43-131-18 0,63 113-11 0,4-1-2 0,6-2-1 15,8-1-2-15,2 1-1 0,4 3-5 0,4 1-32 16,2-1-50-16,2 3-85 0,-13 4-186 15,-14 2-821-15</inkml:trace>
  <inkml:trace contextRef="#ctx0" brushRef="#br0" timeOffset="32432.77">7774 7817 2150 0,'0'0'583'0,"0"0"-449"0,0 0 3 15,0 0-31-15,0 0-28 0,0 0-23 16,0 0-16-16,0 0-15 0,0 0-5 0,0 0-12 16,0 0-5-16,137-100 0 0,-95 87-5 0,8 1-1 15,1 2-3-15,1-1-12 0,4 4-34 0,-2 1-32 16,-4 1-50-16,1 2-49 0,-3 3-65 16,-8 0-88-16,-6 6-188 0,-7 1-331 0,-13-3-23 0</inkml:trace>
  <inkml:trace contextRef="#ctx0" brushRef="#br0" timeOffset="32600.02">7910 7996 1648 0,'0'0'364'0,"0"0"-106"16,0 0-70-16,0 0-71 0,0 0-40 0,0 0-21 16,0 0-13-16,0 0 0 0,0 0 6 0,0 0-3 15,0 0-18-15,0 0-3 0,152-50-12 0,-97 35-9 16,10-2 2-16,1 1-8 0,3 1-28 15,2 3-54-15,0 0-81 0,-1 2-124 0,-17 3-198 0,-21 2-662 16</inkml:trace>
  <inkml:trace contextRef="#ctx0" brushRef="#br0" timeOffset="32951.34">9059 7376 2071 0,'0'0'201'16,"0"0"34"-16,0 0-6 0,0 0-49 0,0 0-27 15,0 0-42-15,0 0-33 0,0 0-31 16,0 0-39-16,0 0-22 0,0 0-4 0,0 0 9 16,0 0 8-16,0 0 12 0,-57 70 1 0,60-27-6 15,3 0 3-15,4 1 0 0,4 1-2 16,0-2-1-16,5-1 0 0,2-1-5 0,2 0 1 16,5-3-1-16,1 0 3 0,3-4 0 0,1-3 1 15,5-3 5-15,0-5-8 0,0-4 7 0,-1-6-1 16,-1-4 0-16,-2-2 6 0,-3-6-3 15,-1-1 4-15,-7-3-2 0,-1-5 7 0,-4-3 6 16,1-4 4-16,-6-4 9 0,1-5 2 0,-4-1-4 16,-1-4-4-16,-3-3-3 0,3-3-9 0,-5-3-5 15,0-3-2-15,-2-5-8 0,-1-3-3 0,-1 0 2 16,-1-2-5-16,1 0-4 0,-2 2 1 0,-3-2-10 16,-1 2-10-16,-2-2-21 0,0 1-23 15,2 3-41-15,-6 0-63 0,5 3-79 0,-1 2-210 16,0 12-598-16,6 11-506 0</inkml:trace>
  <inkml:trace contextRef="#ctx0" brushRef="#br0" timeOffset="33466.7">10276 6770 2677 0,'0'0'26'0,"0"0"28"0,0 0 33 0,0 0 22 16,0 0 11-16,-123 111-16 0,102-90-27 0,2-1-26 15,2 1-20-15,2 1-14 0,-1-1-2 16,-1 3-7-16,3-1-2 0,0 0-2 0,1 0-2 16,1-2-2-16,-1 3-5 0,2-3-7 0,-1-1-20 15,2-1-25-15,-4-3-20 0,3-2-30 0,0-2-30 16,0-3-33-16,-1-2-35 0,1-2-35 0,-1-4-37 16,1-2-18-16,3 1-15 0,1-5 19 15,0-3 57-15,4-5 62 0,3-1 74 0,0-6 66 16,4-3 55-16,2-2 41 0,2-3 51 0,2 2 50 15,0 1 26-15,2 3 18 0,-1 6-11 0,1 3-20 16,-2 1-20-16,0 3-14 0,0 0-14 16,0 4-24-16,-1 2-25 0,2-1-28 0,-1 3-25 15,0 1-13-15,4 0-11 0,1 2-3 0,0 4 1 16,2 1-2-16,1 0-1 0,0 3 1 16,0-1 1-16,2 2 2 0,0-1 2 0,1 0 1 15,0 1-1-15,-4-1-13 0,2-1-16 0,-6 1-23 16,-2-3-25-16,-4 0-13 0,-4-3-2 0,-3 0 24 15,-4 1 31-15,-8-3 34 0,-5 1 18 16,-6-1 2-16,-5-2-3 0,-4 0-4 0,-4 0 3 16,-2-1 0-16,-6-3 3 0,0 0 10 0,0-1 26 15,4 0 25-15,6 0 18 0,7 1 9 0,9-1-11 16,6 3-17-16,5-1-20 0,7 2-37 16,0 1-40-16,8 0-18 0,4-1-5 0,4 0 16 15,7 0 20-15,7-2 7 0,6 2-4 0,8 0-41 16,3 1-59-16,7 0-92 0,0 0-159 0,-12 0-457 15,-12 0-470-15</inkml:trace>
  <inkml:trace contextRef="#ctx0" brushRef="#br0" timeOffset="33852.4">10836 7171 2525 0,'0'0'99'0,"0"0"-7"0,0 0-22 16,0 0-1-16,0 0 6 0,0 0-3 0,0 0-11 16,-39 122-13-16,39-86-9 0,0 3-7 0,0 3-7 15,2 0-4-15,6 0-1 0,2 2-4 0,3 1 0 16,2 1-2-16,4-4-2 0,1-1-4 0,4-4 2 16,3-2-1-16,4-2-2 0,0-5 3 15,2-2-2-15,2-3 2 0,4-2-1 0,-1-3-1 16,1-4-3-16,-1-4 1 0,-2-3 3 15,-2-5 0-15,-6-2 7 0,-1-2 2 0,-3-6 4 16,-2-5 3-16,-4-2 4 0,0-5 0 0,0-1-5 16,-4-6-4-16,2-2-6 0,-1-6-3 0,-3-4 0 15,2-4 0-15,-4-6-5 0,2-6-1 0,-3-6-1 16,0-5-4-16,-4-4 0 0,1-4 1 16,-5 1-7-16,1 6-2 0,-2 8 0 0,0 11-6 15,-1 8-2-15,-1 14-13 0,-4 7-24 0,3 7-33 16,1 6-58-16,-1 5-100 0,1 1-126 0,0 5-340 15,1 1-929-15</inkml:trace>
  <inkml:trace contextRef="#ctx0" brushRef="#br0" timeOffset="34201.69">12653 7689 2494 0,'0'0'146'0,"0"0"23"15,0 0-3-15,0 0-24 0,0 0-26 0,0 0-26 16,0 0-21-16,0 0-18 0,0 0-19 16,0 0-11-16,0 0-7 0,0 0-10 0,0 0 2 15,117-71-1-15,-76 61-4 0,5 2-3 0,4 0 4 16,5 1-5-16,2 1-7 0,0 4-11 0,3 0-35 16,-4 2-40-16,-1 0-47 0,-3 3-58 15,-3 5-75-15,-6 4-117 0,-12-3-338 0,-13-2-814 16</inkml:trace>
  <inkml:trace contextRef="#ctx0" brushRef="#br0" timeOffset="34374.07">12857 7910 1822 0,'0'0'210'0,"0"0"-48"0,0 0-82 15,0 0-26-15,0 0 9 0,0 0 14 0,0 0-3 16,0 0-21-16,137-39-29 0,-89 29-20 15,4 0-2-15,7-2-3 0,4 1-15 0,3 0-19 0,2-1-43 16,4-1-66-16,2 2-100 0,1-2-185 16,-22 4-483-16,-14 2 146 0</inkml:trace>
  <inkml:trace contextRef="#ctx0" brushRef="#br0" timeOffset="34601.26">14230 7272 1746 0,'0'0'219'0,"0"0"47"0,0 0-11 16,0 0-34-16,0 0-42 0,0 0-63 16,0 0-46-16,0 0-32 0,0 0-20 0,0 0 2 15,0 0 4-15,0 0-1 0,134-64-6 0,-76 59-8 16,6 2 4-16,5 2-9 0,4-1 1 16,0 2-1-16,6 0-10 0,-1 2 1 0,-4 2-14 0,-4 2-21 15,-6-1-32-15,-6 2-25 0,-9 0-30 16,-8 1-29-16,-8 2-50 0,-8-1-82 0,-2 1-173 15,-10-2-407-15,-6-3-34 0</inkml:trace>
  <inkml:trace contextRef="#ctx0" brushRef="#br0" timeOffset="34805.66">14877 7301 1386 0,'0'0'279'0,"0"0"-13"16,0 0-38-16,0 0-32 0,-119 9-35 0,106-1-31 15,0 3-24-15,2 5-21 0,1 2-16 16,0 5-5-16,3 6-8 0,1 3-8 0,2 4-5 15,2 4-6-15,2 2-10 0,2 3-5 0,4 2-2 16,4 0-6-16,0 0-2 0,2 0-3 16,4 1-5-16,-2 0 0 0,6-3 0 0,-1-2-3 15,2-3-17-15,0-2-18 0,-1-6-34 0,0-2-35 16,0-5-43-16,-3-3-57 0,-4-5-70 0,-4-2-89 16,-5-6-290-16,0-3-762 0</inkml:trace>
  <inkml:trace contextRef="#ctx0" brushRef="#br0" timeOffset="35018.15">14513 8147 878 0,'0'0'749'0,"0"0"-408"0,0 0-37 0,0 0-52 15,0 0-40-15,0 0-39 0,0 0-32 16,0 0-38-16,0 0-36 0,0 0-28 0,0 0-19 16,0 0-8-16,0 0-4 0,0 0 1 0,73-48-3 15,-40 43-6-15,5 0 1 0,4 1-4 16,6 0 1-16,4-1 0 0,1 1-5 0,7 0-19 15,0 0-19-15,1 2-18 0,1-3-19 0,-1 2-11 16,0-1-8-16,-2 1-13 0,-3 1-26 0,0 0-39 16,-7 0-88-16,-14 1-229 0,-14 1-983 0</inkml:trace>
  <inkml:trace contextRef="#ctx0" brushRef="#br0" timeOffset="35482.71">15615 7850 2212 0,'0'0'174'0,"0"0"15"0,0 0-25 0,0 0-21 16,0 0-24-16,0 0-36 0,0 0-36 0,0 0-24 15,0 0-16-15,0 0-5 0,0 0-1 0,0 0 3 16,0 0-3-16,118 35 1 0,-99-17 4 15,1 0-5-15,-3 3 1 0,1 0-2 0,1-1 1 16,-2 1 0-16,-3 1-1 0,-2-1 2 0,0-1-6 16,-3 1-1-16,1-1 4 0,-1-2-2 0,-2 2-3 15,-4-3 2-15,0-1-5 0,2-3 0 16,-4-2 7-16,0-4 0 0,-1-1 2 0,1-2-2 16,-1-3 4-16,0-1 1 0,0 0 13 0,0 0 10 15,0-3-4-15,0-1-3 0,0-3-8 16,-1-3-10-16,1 0-2 0,-1-2 1 0,0-2-5 15,0-2-4-15,0-2-1 0,1 2-3 0,0-1-4 16,0-1 2-16,1 2 0 0,4-1-16 0,4 1 7 16,1 2-1-16,0 2-4 0,2 0 12 0,-1 3 8 15,2 2 11-15,-1 2 10 0,-2 3 9 16,1 2 1-16,1 0-3 0,-2 1-2 0,1 7-3 16,-1 2-2-16,0 2-4 0,3 4 4 0,0 3-1 15,-2 4-2-15,1 1 2 0,-2 4-6 0,0 0-3 16,2 2 3-16,-2 2-1 0,2 3-6 15,-3 1-7-15,0 2-42 0,-1 2-69 0,-2 2-119 16,0-12-249-16,-5-9-1150 0</inkml:trace>
  <inkml:trace contextRef="#ctx0" brushRef="#br0" timeOffset="38657.99">5951 10422 1156 0,'0'0'142'0,"0"0"53"0,0 0 47 16,0 0-2-16,0 0-19 0,0 0-28 0,0 0-33 16,0 0-35-16,0 0-29 0,-18-118-20 0,18 115-24 15,0 3-23-15,0 0-34 0,0 2-40 16,0 3-16-16,0 5 5 0,2 6 19 0,2 8 26 16,0 10 15-16,3 6 3 0,4 7-1 0,0 3 1 15,3 4 1-15,1-2-5 0,3-1 0 0,0-4 4 16,3-3-3-16,2-4 2 0,-1-2-1 15,1-2 0-15,2-3 2 0,-3-4 12 0,3-1 3 0,-1-6-3 16,-1-3 0-16,-3-5-10 0,0-4-2 16,-1-3 5-16,-5-3 0 0,2-3 15 0,-5-1 15 15,0-1 16-15,0-5 9 0,-1-3-4 0,1-3-2 16,1-1-7-16,3-5-3 0,-2-2-8 0,-1-4-6 16,-2-2-10-16,3-2-7 0,-3-2 0 15,-2-2-8-15,1-3-3 0,0-4-2 0,0-1-3 16,-4-1 1-16,1-3 0 0,-3 1 7 0,-1 0-4 15,-2 0-3-15,0 1 1 0,0 0-8 16,-2 2 4-16,2 1 0 0,0 4-8 0,0 7 2 16,0 4-13-16,-1 6-14 0,-1 4-28 0,2 4-32 15,0 3-50-15,0 3-73 0,5 3-70 16,2 1-90-16,1 0-216 0,0 3-940 0</inkml:trace>
  <inkml:trace contextRef="#ctx0" brushRef="#br0" timeOffset="39068.85">7277 10017 1786 0,'0'0'290'0,"0"0"-78"16,0 0 14-16,0 0-44 0,0 0-58 16,0 0-44-16,0 0-31 0,0 0-25 0,0 0-6 15,0 0-6-15,0 0-1 0,0 0 0 0,-128 60 2 16,107-34-1-16,2 0-9 0,-2-1 6 0,3 1-10 15,4-2-2-15,2-2-1 0,-2-3-5 0,4-2 5 16,2 0-4-16,0-3-8 0,1-3-14 16,1-3-20-16,0-1-15 0,-1-4-8 0,3-1-8 15,-2-2 5-15,3 0 1 0,-3-2 0 0,3-3 6 16,1-7 1-16,-1 0 5 0,0-5 17 16,1-1 17-16,0-1 9 0,1-3 8 0,0-3 4 15,-1 1 7-15,-1 0 10 0,2 0 9 0,0 4 8 16,1 3 9-16,0 3 20 0,-1 5 15 0,1 3 6 15,0 2-2-15,0 3-25 0,1 1-34 0,1 0-18 16,4 2-9-16,-1 5 4 0,3 3 10 16,2 3 4-16,3 3-3 0,4 5 2 0,1 0 5 15,-2 5-2-15,6-1 0 0,-1 0-1 0,1 0-3 16,0-1-1-16,0-1-18 0,-2 0-35 16,0-1-48-16,-1-3-54 0,-4-1-51 0,3-1-61 15,-6-3-82-15,-1-2-150 0,-4-5-79 0,-4-2 138 0</inkml:trace>
  <inkml:trace contextRef="#ctx0" brushRef="#br0" timeOffset="39235.15">6995 10386 0 0,'0'0'0'0,"0"0"191"15,0 0 168-15,-150-38-4 0,119 27-9 0,9 2-35 16,3 0-30-16,8 1-40 0,2 1-47 0,8-1-53 16,1 1-65-16,9-2-65 0,3 0-26 15,8-1 17-15,0-1 19 0,9 0 19 0,3-2-2 16,6-2-25-16,4 0-13 0,5 1 3 0,2 0-4 15,6 2-26-15,-3 0-31 0,2 0-59 0,5 2-103 16,-18 3-215-16,-10 3-1048 0</inkml:trace>
  <inkml:trace contextRef="#ctx0" brushRef="#br0" timeOffset="39683.03">7953 10700 1531 0,'0'0'176'0,"0"0"-3"16,0 0-30-16,0 0 8 0,0 0-4 15,0 0-15-15,0 0-32 0,0 0-28 0,0 0-18 16,0 0-6-16,0 0 5 0,0 0 2 0,0 0 4 15,0 0-10-15,121-1-4 0,-92-1-7 0,2 1-10 16,0-3-6-16,5 2-10 0,-1-2-1 0,3 1-6 16,-3-1 0-16,3 1 1 0,-4-1-6 0,3 1-2 15,-5-1-1-15,0 1-16 0,-1-1-25 16,-2 1-25-16,0-1-43 0,-6 1-39 0,1-1-51 16,-9 3-65-16,3 1-124 0,-9 0-347 0,-5 0-379 15</inkml:trace>
  <inkml:trace contextRef="#ctx0" brushRef="#br0" timeOffset="39918.33">7917 10960 1827 0,'0'0'215'0,"0"0"-13"0,0 0-44 16,0 0-4-16,0 0-6 0,0 0-14 0,0 0-24 15,0 0-27-15,0 0-10 0,0 0-8 0,0 0 5 16,0 0-9-16,0 0-16 0,119-3-12 0,-69-5-12 16,5-1-10-16,2 1-5 0,1 2-2 15,1 1-8-15,-5 1-13 0,-4 0-29 0,-1 2-53 16,-5-1-85-16,-2 2-124 0,-8 1-303 0,-13 0-1040 16</inkml:trace>
  <inkml:trace contextRef="#ctx0" brushRef="#br0" timeOffset="42169">6316 10395 404 0,'0'0'154'16,"0"0"65"-16,0 0 34 0,0 0 3 15,-31-130-19-15,24 105-25 0,0 3-19 0,-4-3-21 16,1 4-23-16,-3 0-28 0,0 1-20 0,-2 2-24 15,-2 3-20-15,-2 3-13 0,-1 4-20 16,-5 5-19-16,-1 3-8 0,-7 7-1 0,-5 10 0 16,-1 9 8-16,-2 5 4 0,5 6-4 0,0 5 0 15,7 3-3-15,6 3-1 0,6 2-2 0,6 1 1 16,11 0-2-16,8-1-4 0,12-1 0 16,14-4 4-16,17-4 6 0,18-2 7 0,20-6 10 15,17-7 15-15,22-4 0 0,13-6-1 0,11-5-11 16,4-2-15-16,7-5-4 0,0-1-2 0,-2-3 4 15,-1 1-1-15,-5-4 0 0,-6-2-7 0,-7-5 0 16,-14-3 4-16,-9-2 0 0,-16-4 5 16,-19 0 0-16,-15 0-1 0,-19 2 4 0,-14 1 15 15,-15 0 19-15,-16 1 13 0,-5-1-5 0,-12-2-21 16,-9-5-23-16,-17 1-19 0,-6-4-6 0,-16-1 5 16,-12 0 4-16,-9 2 2 0,-7 3-1 15,-3 3-1-15,-1 9-5 0,-1 8-1 0,-1 3 5 16,-1 12-1-16,2 8 4 0,8 5-1 0,5 6-3 15,6 4 1-15,8 0-2 0,12 0 3 0,10 0-2 16,8-4-4-16,12 0 4 0,8-1-3 16,12 2-8-16,8-4-5 0,16 2 4 0,14-3 5 15,13 1 15-15,13-1 11 0,12-2-4 0,11-3 1 16,13-3 0-16,0-3-3 0,6-3 2 16,-2-5 0-16,-5-3-1 0,-6-4 1 0,-7-2-1 0,-4 0 2 15,-8-6-2-15,-8-3-1 0,-4 0 1 16,-12-2 2-16,-5-1 3 0,-11 0 9 0,-10 1 14 15,-7-2 13-15,-7 2 7 0,-7-3-4 0,-4 0-15 16,-7-2-20-16,-3-1-18 0,-12-1-6 0,-4 0-4 16,-7 2-2-16,-7 0-5 0,-4-1-12 15,-2 3-20-15,0-1-34 0,4 1-37 0,6 5-65 16,8 2-111-16,12 4-402 0,9 2-815 0</inkml:trace>
  <inkml:trace contextRef="#ctx0" brushRef="#br0" timeOffset="42734.32">10029 10133 1498 0,'0'0'168'15,"0"0"-20"-15,0 0 0 0,0 0-42 0,0 0-63 16,0 0-34-16,0 0 4 0,0 0 25 0,0 0 20 16,-28 131 8-16,28-80 3 0,0 7-4 15,7-1-6-15,3 1-9 0,4-3-14 0,0-1-8 16,5-5-8-16,5-5-1 0,-1-5-4 0,1-4 4 16,5-3-4-16,2-5-1 0,1-4 5 15,1-2 0-15,3-5-1 0,1-2 5 0,-1-5 2 16,3-2-1-16,-1-6 9 0,-3-1 2 0,-1-4 1 15,-4-8 15-15,-3-3 12 0,-1-3 4 0,-5-4 1 16,-3-4-8-16,-1-1-17 0,1-2-6 0,-7-2-2 16,-1-2-6-16,-1-4-4 0,-6-4-6 15,0-1-2-15,-4-3-6 0,1 0 2 0,-3-1-1 16,-4-1-5-16,-2 0-2 0,1 1-1 0,-1 4-1 16,-2 3-6-16,2 5 6 0,1 7-7 0,0 4-3 15,3 7 5-15,0 4-10 0,3 7-24 0,1 1-48 16,1 4-51-16,1 2-58 0,6 9-49 15,6 3-57-15,6 9-121 0,-3-7-463 0,-4-5-305 0</inkml:trace>
  <inkml:trace contextRef="#ctx0" brushRef="#br0" timeOffset="42919.29">11247 10483 2219 0,'0'0'152'0,"0"0"5"15,0 0-17-15,0 0-33 0,0 0-3 0,0 0-21 16,0 0-25-16,0 0-13 0,130-66-21 0,-92 56-16 16,5 3-1-16,4 1-7 0,2 2-4 15,3 2 2-15,2 2 3 0,-1 0-22 0,3 4-23 16,-1 3-35-16,-1-1-67 0,-2 3-60 0,-5 2-88 16,-14-3-170-16,-12-2-698 0</inkml:trace>
  <inkml:trace contextRef="#ctx0" brushRef="#br0" timeOffset="43117.37">11343 10764 1935 0,'0'0'255'16,"0"0"-50"-16,0 0-7 0,0 0-29 0,0 0-43 16,0 0-48-16,0 0-29 0,0 0-15 0,0 0-15 15,0 0-4-15,0 0-6 0,148-42-8 16,-96 35 1-16,4 0 0 0,5 0-6 0,3 0-22 15,4 2-22-15,2-2-50 0,-1 1-72 0,3-1-95 16,-20 1-228-16,-16 3-980 0</inkml:trace>
  <inkml:trace contextRef="#ctx0" brushRef="#br0" timeOffset="43385.29">13080 10045 1737 0,'0'0'93'0,"0"0"17"0,0 0 24 0,0 0-1 16,-132 49 5-16,92-21-4 0,-1 4-18 0,-5 7-26 15,3 7-20-15,-6 4-18 0,3 9-7 0,-1 4 2 16,-1 5 1-16,2 3 2 0,2 5-1 16,2 1-4-16,9 2-6 0,5-2-9 0,13 2-2 15,10 1-6-15,8-1-3 0,13-1 1 0,12 2-6 16,6-5 2-16,11 0-3 0,7-3 1 15,3-2-6-15,4-1-1 0,2-2-1 0,0-2-5 16,0-2 2-16,-3-2-13 0,-4-4-23 0,-2-3-43 16,-6-2-57-16,-1-6-83 0,-4-2-130 15,-10-12-383-15,-12-12-869 0</inkml:trace>
  <inkml:trace contextRef="#ctx0" brushRef="#br0" timeOffset="44083.23">13476 10530 818 0,'0'0'82'0,"0"0"35"0,0 0 33 0,0 0 18 16,0 0 17-16,0 0-1 0,0 0-18 0,126-115-21 15,-101 101-22-15,2 0-28 0,2 1-18 16,-1 1-13-16,-4 4-19 0,-1 1-14 0,-1 3-13 16,-2 2-12-16,-2 3-11 0,-1 0-7 0,-3 6-2 15,-2 2-5-15,0 5 8 0,-5 2 3 0,0 4 3 16,-2 3 7-16,-2 1 4 0,-3 2 1 16,-1 3 2-16,-6 1 6 0,-4 0 1 0,-7 0 2 15,0 0 2-15,-4-1-3 0,-1-3-3 0,-2 0 3 16,-1-1 0-16,1-4-1 0,0 0-1 15,0-4 0-15,2-3 3 0,6-5 3 0,1-2 7 0,6-2 6 16,3-3 5-16,4 0 6 0,3-2-6 16,0 0-10-16,0 0-9 0,7 0-7 0,-3 0 0 15,6-2 11-15,7-2 3 0,3-1-3 16,7-2-1-16,7 1-7 0,7-2-7 0,2-1-3 16,8 2-3-16,0 0-5 0,6 2-3 0,0 1-14 15,4 1-36-15,2 0-65 0,3 2-93 0,-1-1-130 16,-16 1-400-16,-14 0-789 0</inkml:trace>
  <inkml:trace contextRef="#ctx0" brushRef="#br0" timeOffset="44304.69">15214 10306 2248 0,'0'0'158'15,"0"0"30"-15,0 0 3 0,0 0-24 0,0 0-45 16,0 0-44-16,0 0-41 0,0 0-42 0,0 0-10 15,0 0-3-15,0 0 6 0,0 0 19 0,0 0 7 16,0 0 1-16,20 131-6 0,-13-95 2 16,2 1-4-16,0 0 1 0,3 1 2 0,1-4 0 15,0 0-5-15,-1-2-6 0,6-2 4 16,-4-3-17-16,4-4-16 0,-4 1-26 0,3-6-47 16,-1-1-61-16,0-2-86 0,-1-2-162 0,-3-5-508 15,-7-3-368-15</inkml:trace>
  <inkml:trace contextRef="#ctx0" brushRef="#br0" timeOffset="44520.31">15797 10342 2008 0,'0'0'490'0,"0"0"-354"0,0 0 2 15,0 0-38-15,0 0-44 0,0 0-35 0,0 0-9 16,0 0-6-16,0 0-1 0,0 0 16 0,0 0-9 15,0 0 0-15,0 0 1 0,53 134-4 16,-42-107-3-16,2-1 2 0,-1 2 2 0,0 0-17 16,0 1-16-16,-1-4-38 0,0-2-56 0,2-2-68 15,-3-3-86-15,-3-1-131 0,1-5-402 0,-7-4-389 0</inkml:trace>
  <inkml:trace contextRef="#ctx0" brushRef="#br0" timeOffset="44699.62">15657 10615 1901 0,'0'0'169'0,"0"0"14"16,0 0-22-16,0 0-19 0,0 0-13 15,0 0-23-15,0 0-31 0,0 0-28 0,147-122-23 16,-107 110-19-16,4 3-5 0,4 0-1 0,2 1-11 16,1 2-23-16,-1 1-37 0,2 2-66 0,0 2-77 15,-1 1-123-15,-12 1-344 16,-15-1-767-16</inkml:trace>
  <inkml:trace contextRef="#ctx0" brushRef="#br0" timeOffset="45067.79">16376 10769 901 0,'0'0'775'0,"0"0"-653"15,0 0 20-15,0 0-44 0,0 0 3 0,0 0 0 16,0 0-26-16,0 0-14 0,0 0-31 0,0 0-18 15,0 0-7-15,0 0 4 0,123-46 1 0,-107 39-2 16,-2-1 2-16,-2-1 4 0,2 1 3 16,-4-3 0-16,-4 1 3 0,2 0-2 0,-1-4 1 15,-4 0 3-15,-2-3-1 0,-1-2-3 0,0 0-4 16,0-1 1-16,0 2-5 0,-2 0 4 0,-3 2 4 16,1 5 4-16,2 2 12 0,0 4 14 0,-2 1 3 15,3 2-9-15,0 2-16 0,0 0-25 16,1 4-11-16,-1 4 2 0,0 2 6 0,0 4 11 15,1 4 10-15,0 3 4 0,1 1 4 0,3 2 1 16,4 2-2-16,3-1-3 0,0-1-4 0,1 2 1 16,7-1-4-16,1 0-4 0,0 1 2 15,6-1-2-15,-1-4-3 0,3 0 0 0,1-2-5 16,-1-5-16-16,0-2-24 0,2-4-37 0,-2-3-62 16,-6-3-90-16,-1-2-163 0,-5 0-591 15,-6 0-344-15</inkml:trace>
  <inkml:trace contextRef="#ctx0" brushRef="#br0" timeOffset="45217.59">16599 10187 2153 0,'0'0'164'0,"0"0"18"0,0 0 0 0,0 0-36 16,-95-126-34-16,90 117-24 0,3 3-28 0,1 3-29 16,1 3-52-16,0 0-41 0,3 1-12 0,3 7 10 15,1 5 15-15,3 4-39 0,1 7-78 0,1 6-119 16,-2-6-242-16,-6-4-988 0</inkml:trace>
  <inkml:trace contextRef="#ctx0" brushRef="#br0" timeOffset="50300">13468 12064 1309 0,'0'0'226'0,"0"0"-13"16,0 0-53-16,0 0-4 0,0 0 8 0,0 0-9 15,0 0-14-15,0 0-31 0,0 0-19 0,0 0-14 16,0 0-7-16,23 9 2 0,-16-10-3 16,-2-3-10-16,3-2-5 0,2-1-15 0,-1-2-11 15,0-3-4-15,2 0-8 0,0-1-6 0,0-1-2 16,-1-2 0-16,0-1-2 0,1-1 2 0,-1-1 1 15,-1-3-4-15,-2-1-2 0,-1-2-4 16,0-1-2-16,-2-2-4 0,1 0 0 0,-3-2 0 16,-1-2-2-16,0-1 4 0,0-1 1 0,-2 0 0 15,1-1 2-15,0 3 2 0,-1 4-1 16,0 3 4-16,-3 8 1 0,0 5 0 0,3 5-1 16,-1 3-1-16,-1 2-4 0,1 2-7 0,1 0-6 15,0 1-9-15,0 5-2 0,0 3 6 0,-2 4 10 16,-1 4 7-16,3 3 6 0,1 3 7 0,0 0-3 15,5 1 1-15,2 0 1 0,5-1-2 16,2 0-1-16,-2-1 3 0,4 0-3 0,-1-1-3 16,4-3 3-16,-4-2-4 0,1-2-2 0,-1-1 1 15,0-2-13-15,-3-3-22 0,1-1-27 0,0-1-34 16,-1-3-51-16,0-1-64 0,-1-1-102 16,-1-1-317-16,-1 0-910 0</inkml:trace>
  <inkml:trace contextRef="#ctx0" brushRef="#br0" timeOffset="50616.4">13920 11289 1340 0,'0'0'718'15,"0"0"-468"-15,0 0-19 0,0 0-46 0,0 0-36 16,0 0-30-16,0 0-31 0,0 0-27 0,0 0-24 15,0 0-14-15,0 0-14 0,0 0 1 16,0 0-5-16,0 0-2 0,-115-93 1 0,101 89-1 16,-1-2 3-16,4 1-2 0,1 2 1 0,0-2-2 15,4-1 2-15,2 1 3 0,4 1-5 16,0-1-5-16,0-1-12 0,7-1-10 0,1-3-3 0,4 1 0 16,0 1 4-16,1 0-1 0,3 1 4 15,-2 3 4-15,2 0-3 0,-2 3 5 0,-3 1 0 16,0 0-4-16,0 3-3 0,-2 2-24 0,-1 3-43 15,-1 4-62-15,-1-1-87 0,1 3-142 0,-5-2-422 16,2-6-505-16</inkml:trace>
  <inkml:trace contextRef="#ctx0" brushRef="#br0" timeOffset="51252.26">15634 11589 1614 0,'0'0'214'16,"0"0"-3"-16,0 0-32 0,0 0-15 16,0 0-26-16,0 0-17 0,0 0-18 0,-124 93-17 15,109-70-12-15,5-1-21 0,5-1-10 0,-2 2-10 16,6-2 0-16,1 1-1 0,0 0 0 0,8-1 0 15,1 0 0-15,4-2 0 0,4-1-6 0,4 1 2 16,2-3-2-16,5-1-3 0,2-4-2 0,3-2 0 16,-1-4-3-16,3 0-1 0,0-5 5 15,-3 0-9-15,3-2-3 0,-4-4 1 0,-1-2-6 16,-4-2 2-16,0 0 2 0,-5-1 1 0,-5-2-2 16,-1-1 5-16,-5-1 2 0,-5-2-4 15,0-3-1-15,-5-2-4 0,-2 0-7 0,-11-4-9 16,0 1-1-16,-9-2-12 0,-7 1-9 0,-3-1-8 15,-6 0-9-15,-3 2-16 0,-2 0-24 0,-4 5-32 16,2 5-59-16,0 4-89 0,14 5-200 16,10 4-1033-16</inkml:trace>
  <inkml:trace contextRef="#ctx0" brushRef="#br0" timeOffset="51716.69">16663 10111 1425 0,'0'0'585'16,"0"0"-555"-16,0 0 25 0,0 0 25 0,0 0 16 16,0 0 9-16,0 0-12 0,0 0-30 15,0 0-25-15,0 0-10 0,0 0 6 0,130 29 11 16,-87 5 12-16,11 11 11 0,8 11 2 0,7 13 2 15,7 13 1-15,7 9-11 0,4 11-11 16,-2 9-7-16,2 4-9 0,-11 2-15 0,-6 0-1 0,-12-3-10 16,-14-7-3-16,-10-7 4 0,-10-7-1 15,-12-6-4-15,-11-5-3 0,-5-4 4 0,-11-6-5 16,-6-5 6-16,-3-5 2 0,-6-6-1 0,-5-4 2 16,0-5 2-16,-1-6 1 0,0-2-4 0,-1-6-1 15,4-3-3-15,0-4-3 0,-3-1 0 0,5-4-17 16,4 0-38-16,1-1-66 0,1-3-119 15,10-6-232-15,5-2-1210 0</inkml:trace>
  <inkml:trace contextRef="#ctx0" brushRef="#br0" timeOffset="52433.68">8369 14017 1853 0,'0'0'387'0,"0"0"-409"15,0 0 17-15,0 0 59 0,0 0 49 16,0 0 31-16,6 156 0 0,-5-106-8 0,-1 4-16 0,0 1-22 15,1-1-15-15,0-1-16 0,7-3-15 16,3 1-13-16,1-3-4 0,5-2-9 0,2-1-1 16,4-5-4-16,2-2-1 0,4-8 8 0,1-2-1 15,2-7 7-15,3-7-6 0,-2-5 3 0,-2-6 1 16,1-3 2-16,3-2 2 0,-1-8-2 16,-1-9-1-16,3-4-6 0,-2-6 1 0,-3-3 0 15,1-4-5-15,-3-3 4 0,-3-2-2 0,-2-4 0 16,-4-2 0-16,-2-2-3 0,-4-1-8 15,-3-4 1-15,1-3 0 0,-7-4-3 0,-4-1 6 16,-1-1-6-16,0 0 1 0,-6 5 1 0,-1 4 1 16,-2 8 0-16,0 6-2 0,-1 6-1 15,1 8-6-15,2 4 0 0,1 6-7 0,-1 5-10 16,1 4-16-16,1 3-31 0,3 3-54 0,1 1-91 16,0 0-87-16,1 8-111 0,0 0-302 0,0-1-858 15</inkml:trace>
  <inkml:trace contextRef="#ctx0" brushRef="#br0" timeOffset="52853.19">9867 13152 2584 0,'0'0'105'0,"0"0"-5"16,0 0-4-16,0 0-35 0,0 0-14 15,0 0-11-15,0 0-7 0,0 0 2 0,0 0 1 0,0 0-6 16,-124 116-4-16,91-80-3 0,1-2-5 16,-2 1-2-16,-1-3-1 0,4 0-4 0,0-1-5 15,2-2 0-15,5-5 0 0,4-3-6 0,1-5-11 16,0-6-24-16,7-1-41 0,-6-3-57 0,4-1-57 15,-4-2-83-15,-1-3-144 0,6 0-323 16,4-1-583-16</inkml:trace>
  <inkml:trace contextRef="#ctx0" brushRef="#br0" timeOffset="53035.7">9230 13283 85 0,'0'0'423'16,"0"0"24"-16,0 0-56 0,0 0-43 16,0 0-36-16,9-118-59 0,-5 115-65 0,2 2-64 15,-2 1-46-15,5 0-29 0,-2 4-8 0,3 4 6 16,3 5 7-16,2 4 4 0,3 3 1 15,1 5-7-15,5 5-14 0,0 1-9 0,-1 3-7 16,4 0-7-16,-2 3 2 0,5 1-4 0,-1 1-2 16,0-3-3-16,-3-2-14 0,-1-5-27 0,-2-3-47 15,-4-1-48-15,0-1-51 0,-1 0-90 0,-3 1-86 16,-5-7-330-16,-1-7-742 0</inkml:trace>
  <inkml:trace contextRef="#ctx0" brushRef="#br0" timeOffset="53193.66">9278 13697 1802 0,'0'0'251'0,"0"0"31"0,0 0-22 0,0 0-54 16,0 0-42-16,0 0-51 0,0 0-34 0,0 0-24 15,0 0-20-15,0 0-14 0,-25-133-7 0,53 113-8 16,4-1-8-16,7-1-2 0,3 0-1 16,8-2-4-16,2 1-23 0,7 0-44 0,3 0-56 15,0-3-93-15,2 2-152 0,-16 4-529 0,-14 8-614 0</inkml:trace>
  <inkml:trace contextRef="#ctx0" brushRef="#br0" timeOffset="53520.51">10691 14388 2351 0,'0'0'129'16,"0"0"17"-16,0 0 0 0,0 0-37 0,0 0-22 15,0 0-20-15,0 0-9 0,0 0-9 0,0 0-4 16,0 0-9-16,126-73-3 0,-81 58-10 0,4 1-8 15,3-3-4-15,3 2-6 0,4 1 0 16,2 0-4-16,1-1 1 0,4 2-8 0,-1 1-16 16,-3 2-25-16,-1 1-38 0,-5 1-45 0,-5 2-56 15,-3 3-81-15,-6 1-155 0,-11 1-439 0,-11 1-431 16</inkml:trace>
  <inkml:trace contextRef="#ctx0" brushRef="#br0" timeOffset="53718.15">10950 14552 2503 0,'0'0'111'15,"0"0"-17"-15,0 0-14 0,0 0-11 0,0 0 13 16,0 0 17-16,0 0-5 0,0 0-17 0,0 0-28 16,119-27-19-16,-70 16-13 0,6-2-8 0,9 0-4 15,5 0-3-15,2 0-11 0,3-1-34 16,1 1-61-16,1-1-111 0,-1 2-177 0,-18 3-529 15,-18 4-702-15</inkml:trace>
  <inkml:trace contextRef="#ctx0" brushRef="#br0" timeOffset="55832.91">16327 10126 803 0,'0'0'490'0,"0"0"-206"0,0 0-28 15,0 0-28-15,0 0-26 0,0 0-28 16,0 0-41-16,0 0-39 0,0 0-35 0,0 0-18 16,0 0-12-16,0 0-17 0,0 0-4 0,0 0-10 15,39-29-8-15,-39 30 0 0,0-1-1 0,0 1 1 16,0 0 0-16,0 2 7 0,0-2 1 16,0 1 3-16,0-1 6 0,0 0 0 0,0 1 1 15,0 0 8-15,-2 0 4 0,-4 2 1 0,2-1 7 16,-4 1-1-16,-3 0-5 0,2-1-1 0,-2 2-4 15,0-2-6-15,1 1-3 0,1-2 1 0,-1-1-5 16,6 1 3-16,-1-1 0 0,4 0-3 16,1-1 0-16,0 0-4 0,0 0 0 0,0 0-6 15,0 0-1-15,1 0 0 0,3 0 1 16,0-2 5-16,0-1 7 0,3 0-2 0,1-1-2 16,-2 1 1-16,0 0-6 0,3 0 0 0,-6 2-2 15,2 0-3-15,-3 1-5 0,-1 0 1 0,-1 0-3 16,0 0-5-16,0 0 1 0,0 1 0 0,0 1 4 15,0 2 1-15,0-1 8 0,0 1 3 16,-2-2 3-16,0 1 13 0,-2 0 1 0,1-2 6 16,-3 1 2-16,2 1-2 0,-3-2-4 0,2 0-2 15,-3 0-5-15,-2 0-7 0,1 0-1 16,-1 0-3-16,-1 1 3 0,1-2 1 0,1 1-3 16,1-1-8-16,2 0-8 0,-1 0-11 0,5 0-25 15,1 0-44-15,1 1-52 0,0 0-36 0,3 3-20 16,5 1-23-16,0 0-140 0,-4-2-1040 0</inkml:trace>
  <inkml:trace contextRef="#ctx0" brushRef="#br0" timeOffset="56669.25">16455 9792 38 0,'0'0'173'0,"0"0"61"0,0 0 24 0,0 0-2 15,0 0-21-15,0 0-24 0,0 0-16 16,0 0-29-16,0 0-35 0,0 0-31 0,0 0-26 15,0 0-20-15,0 0-20 0,0 0-17 0,-57-29-19 16,57 31-6-16,5 3 6 0,-2 0 8 16,-1 1 12-16,4 1 11 0,-3 2 3 0,4 2 8 15,-2 0 11-15,4 2 4 0,0 1-2 0,1 1 3 16,1 0-1-16,1 2-2 0,6-1 3 0,-2 1-3 16,5 1-6-16,1 0-6 0,0 2-2 15,4 2-6-15,0-1-3 0,3 3 2 0,1-2-6 16,0 4-6-16,2 1-1 0,-1-2-1 0,1 2-5 15,3 3 2-15,-2-1-2 0,-2 2-7 0,0 1-2 16,0 4 3-16,-2-2-4 0,0 3 0 16,-2 2 7-16,3 2-9 0,-3-1 1 0,-2 3 2 15,0-3-5-15,-4-2-3 0,3 1-17 0,-3-3-19 16,-4 0-42-16,3 3-57 0,-3 0-104 16,-5-10-217-16,-4-10-1121 0</inkml:trace>
  <inkml:trace contextRef="#ctx0" brushRef="#br0" timeOffset="63250.07">12999 14147 0 0,'0'0'0'0,"0"0"0"16,0 0 176-16,0 0 32 0,0 0-3 15,0 0-28-15,0 0-27 0,0 0-22 0,0 0-21 16,0 0-7-16,0 0-4 0,0 0 1 0,0 0-14 15,0 0-5-15,-1-29-3 0,1 27-9 16,0 0 1-16,0 1 0 0,0-1-6 0,0-1-4 16,0 1-4-16,0 0-4 0,0-1-7 0,0 1-3 15,0 1-3-15,0-1-3 0,0-1 0 16,1 2-3-16,-1-1-1 0,2-1-1 0,-2 2-1 16,1-1 6-16,0 0-6 0,-1-1 0 0,1 0-2 15,2 0-6-15,-1 2 7 0,2-3-2 0,-3 2-3 16,1-2-2-16,2 2 1 0,0-1-2 15,1-1 4-15,-1 1 4 0,1-1-7 0,1-1 1 16,-1 2-3-16,0-1-2 0,0 1-3 0,0-1-1 16,0 2-3-16,1-1 0 0,2-1 0 0,-4 2-3 15,4-1-1-15,2 2-4 0,-1-2 2 0,2 1 2 16,0 0-1-16,0-1 6 0,3 1-3 16,0 1 0-16,-3 0 3 0,1 1-5 0,1 0 1 15,-3 0-1-15,1 0-2 0,-2 0 2 0,-1 0-4 16,0 0 1-16,2 1-1 0,-4 2 0 15,0 2 2-15,2 0-4 0,-2-1 2 0,-1 2-3 16,1-1-1-16,-2 1 3 0,1 0 1 0,0 0 2 16,0 0-1-16,0 1-1 0,-3 0 1 0,1 0 0 15,0 0 2-15,-1 0-1 0,-2 1-1 0,1 0-3 16,0 1 4-16,-1-1 0 0,0 1 1 16,0-1 2-16,0 1-4 0,0-1 1 0,0 3 1 15,-2-1 3-15,0 2-1 0,-1-1 1 0,-2 1 2 16,1 2-1-16,-2-1 2 0,-2-1 0 0,2 2-2 15,0 0-3-15,-4 3 0 0,2-3-2 16,0 1 2-16,-1 0 1 0,-1-2-1 0,0-2 0 16,2 1-1-16,-5-1-1 0,3 1-1 0,0 1-1 15,-1-3 3-15,1 0 0 0,0 0 1 16,0-1 2-16,0-1-2 0,0 0 1 0,-1-1 1 16,1-1-2-16,0 0 0 0,2 0-1 0,-1-1-1 15,1-1-1-15,4 0 1 0,-2-1 0 0,0 0-1 16,1-1 2-16,0 0 0 0,0 1-2 15,0-2 3-15,0 0-2 0,0 0 1 0,1-1-1 16,2 1 3-16,0-1 0 0,-1 0 0 0,0 0 1 16,1 0-2-16,1 0 0 0,-2 0 0 0,2 0 0 15,-2 0-1-15,2 0 0 0,0 0 0 0,-3 0 1 16,3 0 0-16,0 0 0 0,-1 0 1 16,1 0-1-16,0-1 2 0,1 1 0 0,0-1-3 15,0 1 3-15,0-1-1 0,0 1-2 0,0-1 1 16,0 0-3-16,1 1-6 0,0-2-2 0,2 1 0 15,2-1-3-15,-2 0 3 0,4-1 3 16,3 1 3-16,1-3 6 0,0 2 1 0,2 0 2 16,0 0-1-16,2 1 2 0,3-1 1 0,-1 1-2 15,3 0 2-15,1-1-1 0,1 1-3 0,0 0 1 16,0 0-2-16,0 1-1 0,1 1-2 16,-2-1-1-16,1-1 0 0,-2 2 0 0,-2 0 1 15,0 0-1-15,-1 0-2 0,0 0 0 0,-3 0-1 16,-3 0 2-16,0 0-4 0,-1 0-5 0,0 0-14 15,1 3-17-15,-2-2-22 0,1 2-23 16,1-2-27-16,0 1-34 0,4 2-57 0,-3-1-83 16,-2 1-197-16,-1-2-1020 0</inkml:trace>
  <inkml:trace contextRef="#ctx0" brushRef="#br0" timeOffset="64506.72">15586 14427 0 0,'0'0'0'0,"0"0"86"0,0 0 203 0,0 0-27 15,0 0-12-15,0 0-24 0,0 0-27 16,0 0-19-16,0 0-21 0,0 0-18 0,0 0-7 15,0 0-9-15,0 0-9 0,0 0-8 0,-9-16-11 16,9 15-8-16,0 1-12 0,0 0-12 0,0 0-9 16,0 0-10-16,0 0-4 0,0 0-6 15,0 0-5-15,0 0-7 0,0 0-6 0,3 0-7 16,-2 0-8-16,1 0 1 0,-1 0-2 0,0 0 1 16,4 0 3-16,-1 0 1 0,6 0 6 15,1 0 4-15,6-2 0 0,-2-2 1 0,6 1 1 16,3-1-1-16,-1-2 3 0,4 2-1 0,-1-2 0 15,3-1-4-15,1 1-3 0,1 0-1 0,-1 1-4 16,-1 0-2-16,-4 1-3 0,0 0-3 0,-3 2 4 16,-3 0-2-16,-5-1 2 0,3 1-3 15,-5 0-1-15,0 1 2 0,-1-2-2 0,2 2 3 16,-2 0-1-16,-4 0-2 0,3 0 3 0,0-2-3 16,0 1 3-16,3 0-3 0,-1-1 0 0,-1 0 2 15,1 0-3-15,-1 0 2 0,0-2-1 0,-2 2 0 16,1 1 0-16,-4 0 3 0,-2 1-1 15,0-2-4-15,-1 2-7 0,-2 0-9 0,-1 0-12 16,0 0-14-16,0 1-30 0,0-2-39 0,-2 2-51 16,0 0-50-16,-2 4-66 0,3 1-170 15,0-1-850-15</inkml:trace>
  <inkml:trace contextRef="#ctx0" brushRef="#br0" timeOffset="65137.52">16302 14683 856 0,'0'0'189'0,"0"0"54"16,0 0-35-16,0 0-21 0,0 0 19 0,0 0-33 15,0 0-2-15,0 0-44 0,0 0-55 16,0 0-18-16,0 0-22 0,0 0 1 0,0 0 3 16,0 0-3-16,10 4 7 0,-7-4-3 0,3 0-7 15,-1 0-7-15,3-1-1 0,2-2-4 16,0-2-3-16,1-1 1 0,1-1-5 0,3-1-1 15,0-2-3-15,1-1-3 0,-1-3 0 0,3 0-2 16,-4-1-1-16,2-1 1 0,-3 0-4 0,2-2 3 16,-3 1 2-16,-2-1 0 0,-1-2 6 15,-3 1-4-15,3-1 3 0,-4 0-4 0,-1 0 1 16,0-1 2-16,0 0-1 0,-2 1 3 0,-2-2-1 16,0 2-1-16,0 1 2 0,0 1 1 0,-1 4 0 15,-4 3 1-15,2 2 1 0,-1 1-3 0,-1 2-3 16,2 1 2-16,0 3-2 0,-3 0-1 0,5 2 4 15,-1 0-12-15,-1 0-7 0,-1 3-3 16,3 3-5-16,-2 2 8 0,-3 1 8 16,4 2 2-16,0 3 4 0,-3 3 0 0,5 1 1 0,2 1 2 15,1 2 6-15,1 1-1 0,2-1 0 16,-1 1-1-16,4 1-4 0,2 1 0 0,-1-1-2 16,0 0 1-16,2-2-1 0,2 0 0 0,-1-1-4 15,0-2 4-15,3-3-5 0,-3-1 4 0,4-2 2 16,-3-1-2-16,4-1-2 0,-1 0 0 15,-1-3 1-15,1-3-6 0,-3-1-4 0,2-3-15 16,-2 0-20-16,-1 0-18 0,0-4-26 0,-1-1-27 16,-2 0-42-16,1-2-54 0,-1-1-108 15,-3 1-335-15,-3 2-786 0</inkml:trace>
  <inkml:trace contextRef="#ctx0" brushRef="#br0" timeOffset="65559.65">16762 13847 1034 0,'0'0'317'16,"0"0"2"-16,0 0-43 0,0 0-30 0,0 0-42 16,0 0-40-16,0 0-52 0,0 0-38 0,0 0-32 15,0 0-15-15,0 0-8 0,0 0-10 16,0 0 1-16,-6-10-4 0,3 12 2 0,-2 0 1 16,-1 0 5-16,-4-1 3 0,1-1-2 0,-2 0 1 15,0 2-2-15,-1-2-1 0,-1 0-3 0,-1 0 4 16,3-3-5-16,0-1 1 0,2 1 4 15,4-2-1-15,-1 0 7 0,3 1-1 0,2-2-2 16,1 1-8-16,0-2-6 0,2 1-9 0,2 1-7 16,4 0 1-16,0 0-1 0,2 1 2 15,0 2 0-15,1 1 2 0,1 0-1 0,-1 1-3 0,0 0-1 16,2 2-14-16,-2 5-41 0,-5 3-58 16,2 1-87-16,-5 5-132 0,2-4-482 0,-4-2-551 15</inkml:trace>
  <inkml:trace contextRef="#ctx0" brushRef="#br0" timeOffset="66450.44">12820 15807 0 0,'0'0'0'0,"0"0"151"0,0 0 161 16,0 0-24-16,0 0-24 0,0 0-7 16,0 0-13-16,0 0-15 0,0 0-23 0,0 0-23 15,0 0-20-15,0 0-17 0,0 0-11 0,0 0-23 16,26-95-27-16,-26 95-36 0,0 1-33 0,0 5-16 15,0 4-5-15,0 6 16 0,0 8 17 0,0 5 7 16,0 6 4-16,0 0-2 0,1-1-9 0,-1-3-3 16,0-2-3-16,2-1-2 0,-1 0-7 15,1-3-2-15,2 0-2 0,1-4-8 0,0-1 6 16,0-2-4-16,1-1 0 0,-1-2-1 0,3-2 2 16,-2-2-11-16,-1-1-24 0,4-2-23 0,-3-3-53 15,3 1-59-15,0 0-74 0,1-4-124 16,0 1-395-16,-2-3-646 0</inkml:trace>
  <inkml:trace contextRef="#ctx0" brushRef="#br0" timeOffset="66661.61">13155 16037 1355 0,'0'0'330'0,"0"0"-83"0,0 0-43 0,0 0-19 15,0 0-30-15,0 0-38 0,0 0-29 0,143-80-27 16,-113 67-22-16,2 0-17 0,2 1-6 16,-1 1-8-16,-1 1-8 0,-2 1 2 0,1 0-11 0,-1 1-25 15,0 1-37-15,1 1-64 0,0 3-82 16,0 3-140-16,-9 0-440 0,-6 0-412 0</inkml:trace>
  <inkml:trace contextRef="#ctx0" brushRef="#br0" timeOffset="67052.03">13768 16295 1755 0,'0'0'52'0,"0"0"28"0,0 0 28 15,0 0 19-15,0 0 0 0,0 0-21 0,0 0-35 16,0 0-30-16,0 0-13 0,0 0-2 0,0 0 1 15,0 0 3-15,124-93 8 0,-110 81-1 16,-2-2 0-16,0-1-4 0,1-2-7 0,-1 2-4 16,-2-3 2-16,-1 1 3 0,-3 0-3 0,1 2-4 15,-4 1 2-15,2 1-3 0,-2 3 0 0,-3 2 10 16,0 2-4-16,0 4 1 0,0-1 3 0,0 3-7 16,-2 0-16-16,1 0-13 0,-1 4-12 0,-1 3-6 15,1 2 16-15,1 5 11 0,-1 1 4 16,0 2 5-16,2 0-2 0,0 2-3 0,0-2-2 15,4 1 0-15,2 0-6 0,3 0 5 0,3-1 2 16,1-1 0-16,0-1 2 0,4 1-5 0,-1 0 0 16,3 0-3-16,-1-3 5 0,3 0-11 15,-6-4-30-15,1-2-26 0,-5-1-47 0,1-4-57 16,-3 0-65-16,0-2-135 0,-1 0-451 0,-4 2-451 16</inkml:trace>
  <inkml:trace contextRef="#ctx0" brushRef="#br0" timeOffset="67288.89">14190 15694 1960 0,'0'0'155'0,"0"0"19"0,0 0-4 16,0 0-25-16,0 0-27 0,0 0-20 15,0 0-20-15,0 0-29 0,0 0-17 0,0 0-13 16,-106-117-13-16,90 109-4 0,-4 0-1 0,2 0-1 15,-2 1-1-15,5 1 4 0,0 0 1 0,4 2-4 16,4 1 0-16,3 2-5 0,2 1-14 16,2 0-16-16,0 0-19 0,1 0-15 0,1 0 7 15,7 0 19-15,-1 4 18 0,2 3 5 0,3 0-44 16,0 1-75-16,5 2-115 0,-2-2-200 16,-8-2-1048-16</inkml:trace>
  <inkml:trace contextRef="#ctx0" brushRef="#br0" timeOffset="67750.87">16421 15989 2740 0,'0'0'70'0,"0"0"6"0,0 0 8 15,0 0-8-15,0 0 2 0,0 0-16 0,0 0-19 16,0 0-12-16,0 0-18 0,0 0-7 0,0 0-8 16,0 0-2-16,0 0 0 0,-122 21 2 0,106-5 2 15,-2 2 2-15,4 3-4 0,-2 1 3 0,5 1-2 16,0-1-3-16,3 0 3 0,5 0-4 15,1-2 3-15,2 1-2 0,1 0 4 0,3-1-6 16,4 0 3-16,4-3 4 0,3-2-6 0,0-1 8 16,4-4-6-16,3 1 6 0,4-4-1 15,-1-4 2-15,4 0 2 0,0-3-10 0,1 0 7 16,0-6-4-16,0-1-2 0,-3-2 1 0,0-2 1 16,0-2-3-16,-5 0 3 0,-4-3 11 0,-5-3-2 15,-4 0 6-15,-6-4-3 0,-2-2-5 16,-1 0-3-16,-2-3 1 0,-8 0-5 0,-2-2-8 15,-4 2-2-15,2 0-17 0,-4 2-5 0,-2-2-8 16,1 3-28-16,2-1-32 0,0 4-53 0,0 3-100 16,9 8-224-16,3 4-1110 0</inkml:trace>
  <inkml:trace contextRef="#ctx0" brushRef="#br0" timeOffset="68418.72">12561 13639 1631 0,'0'0'32'0,"0"0"-1"16,0 0 23-16,0 0 19 0,0 0 23 15,0 0 10-15,0 0-7 0,0 0-7 0,0 0-16 16,0 0-18-16,0 0-13 0,0 0-12 0,0 0-10 16,-130-12 1-16,108 26 5 0,-1 6 7 0,0 2 5 15,-1 5 1-15,-2 7-5 0,-1 7 2 16,-1 7 2-16,-2 10 0 0,-2 9 2 0,1 11-3 16,-3 9 5-16,2 9 7 0,1 6 7 0,-3 4-5 15,4 2-9-15,3 2-19 0,3 3-4 0,7-2 1 16,6 2 1-16,6 1 7 0,3-3-1 0,5-2-4 15,8 0-6-15,4-1-3 0,5-1-4 16,2-2-2-16,4-3 1 0,2 1-3 0,-1-1-2 16,3 1-3-16,1 1 1 0,2 2-8 0,0-1 1 15,0-2-2-15,-1-4-7 0,3-4-21 0,0-5-26 16,6-6-66-16,1-5-95 0,10-8-144 16,-12-22-343-16,-11-17-905 0</inkml:trace>
  <inkml:trace contextRef="#ctx0" brushRef="#br0" timeOffset="69016.2">17433 13907 1579 0,'0'0'378'15,"0"0"-363"-15,0 0 18 0,0 0 22 0,0 0 7 16,0 0 1-16,0 0-8 0,0 0-17 0,0 0-3 15,0 0 8-15,0 0 5 0,131 106 13 0,-102-41 13 16,4 14 6-16,8 14 3 0,3 13-6 16,6 10-10-16,7 12-17 0,1 10-10 15,0 8-11-15,-2 7-4 0,-6 4 3 0,-7 3-4 0,-7 1-1 16,-13-2-3-16,-11-5-8 0,-9-8-1 16,-8-11-6-16,-14-8 3 0,-10-11-3 0,-2-10 1 15,-9-9 2-15,-2-7-3 0,-4-9 0 0,-1-6 2 16,-1-6 14-16,-2-6 15 0,3-6 4 0,0-3-1 15,4-7-12-15,-3-6-23 0,6-4 1 0,4-5 6 16,-1-3-11-16,5-5-7 0,-3-1-43 16,1-5-86-16,3-1-131 0,6-6-315 0,9-4-1088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5:03:15.978"/>
    </inkml:context>
    <inkml:brush xml:id="br0">
      <inkml:brushProperty name="width" value="0.05292" units="cm"/>
      <inkml:brushProperty name="height" value="0.05292" units="cm"/>
      <inkml:brushProperty name="color" value="#FF0000"/>
    </inkml:brush>
  </inkml:definitions>
  <inkml:trace contextRef="#ctx0" brushRef="#br0">12840 3357 751 0,'0'0'329'0,"0"0"-49"0,0 0 14 15,0 0-52-15,0 0-35 0,0 0-38 0,0 0-24 16,0 0-12-16,0 0-33 0,0 0-21 0,-119-63-16 16,100 63-9-16,-4 7-4 0,-3 4-2 15,-4 3-1-15,-1 5-8 0,-3 5 7 0,1 5 1 16,-2 5-3-16,0 5-6 0,4 3-11 0,5 2-2 15,1 2-3-15,6-1-4 0,8-2-4 0,5-2-5 16,7 1-3-16,0-4 0 0,10-2-2 16,5 0 2-16,4-4-1 0,5-3-1 0,1-6 5 15,6-2-3-15,0-4 1 0,2-3 0 0,0-3-2 16,3-3 1-16,3-6 1 0,-3-2 0 0,-1 0-3 16,2-8 3-16,-4-4-1 0,1-4-2 15,0-4 1-15,-5-7-5 0,-1-4-2 0,-5-6-6 16,-1-2 1-16,-7-2-6 0,-5-2 4 0,-6-1 4 15,-3 1-3-15,-4-5 6 0,-9 1 0 0,-8-1-1 16,-3 2 2-16,-3 2-1 0,-5 6-4 0,-2 7-7 16,-3 8 3-16,-1 6-5 0,-2 6 2 15,1 8 6-15,-2 3-4 0,1 2 6 0,0 7 2 16,7 5 1-16,4 3-5 0,3 1 0 16,5 3-5-16,5 2-4 0,3 2 7 0,2 2 0 0,-1 0-1 15,5 3 5-15,2-3 0 0,2 1-2 16,1-2 4-16,0 0-3 0,0-1 1 0,0-2 0 15,2 1 3-15,2-2-3 0,0 0 1 0,3-1 4 16,-2-3-7-16,2-1 7 0,-1-5-6 0,-1-1-2 16,2-2-1-16,-3-4-2 0,1 0 4 15,-1-3 1-15,-3 0 6 0,0-1 0 0,0-1 2 16,-1 0 8-16,0 0 3 0,0 0 8 16,0 0 2-16,0 0 2 0,0-1-6 0,0-2-5 15,-1 0-4-15,-1-1-6 0,1-2 2 0,-3 1 0 16,1-1-4-16,1 1 1 0,-3-2 1 0,0 1-5 15,3 0 2-15,-2-1 1 0,1 1-1 0,2-1 2 16,0 1-2-16,1 2-2 0,0-1-3 16,0 0-5-16,2 0-3 0,3-1-4 0,6 2-1 15,2 0-1-15,5 1 9 0,4 2 4 0,8 1 5 16,1 2 0-16,7 6 0 0,1 4 2 16,1 2-1-16,0 5 4 0,-1 2-1 0,-1-1-1 15,-2 3-1-15,-2 0 1 0,-2 1-1 0,-3 1-1 16,-3-2 2-16,0-1-6 0,-5-3 1 0,-1-1 0 15,0 0-27-15,-4-1-59 0,0-1-124 0,-1-1-237 16,-3-3-739-16,-7-5-56 0</inkml:trace>
  <inkml:trace contextRef="#ctx0" brushRef="#br0" timeOffset="490.24">13265 3838 2802 0,'0'0'142'0,"0"0"2"0,0 0-35 0,0 0-20 15,0 0-14-15,0 0-17 0,0 0-13 0,0 0-22 16,0 0-13-16,0 0-7 0,0 0-13 0,0 0-16 15,0 0-41-15,0 0-57 0,-17-53-103 16,24 61-202-16,-3-2-514 0,2-1-695 0</inkml:trace>
  <inkml:trace contextRef="#ctx0" brushRef="#br0" timeOffset="980.24">13733 3545 2878 0,'0'0'55'0,"0"0"-10"15,0 0-22-15,0 0-30 0,0 0-6 16,0 0 1-16,0 0 2 0,0 0 8 0,0 0 5 16,0 0-2-16,0 0-5 0,16 151 6 0,-10-115 1 15,2-1 0-15,-3-2 4 0,2 2 1 0,3-4-5 16,-1-1 1-16,-2-1 3 0,2-2-7 0,-1-4 0 15,0-4-1-15,-3-4-7 0,0-6 3 16,-4-2 2-16,2-4 0 0,-3 0 2 0,1-3 15 16,-1 0 10-16,0 0 21 0,0-1 7 0,0-5-14 15,-4-2-14-15,2-3-16 0,-5-1 1 16,2-3-2-16,-2-3 5 0,-3-3-3 0,1-4-5 16,2 0 6-16,-4-4-5 0,2 0 1 0,3-6-1 15,-2 1 0-15,6-6-2 0,-2-2-2 0,3-3 5 16,1-1-8-16,4 1 5 0,3 4-3 0,1 7-3 15,3 6 2-15,0 9-1 0,-1 3 1 16,1 3 1-16,2 4 6 0,-2 3-5 0,1 3 0 16,-1 3 1-16,6 0-3 0,-3 5 3 0,6 7 1 15,-1 5 5-15,2 6-5 0,0 6 2 16,-1 4 1-16,0 4-4 0,0 1 5 0,-1 2 2 16,0-1-1-16,-7-3-3 0,1 2 3 0,-3-4-5 15,-1-2 0-15,0-1 6 0,-4-2-9 0,0-2-12 16,-4-3-13-16,3 0-20 0,-2-4-29 0,0 0-38 15,-1-3-84-15,-1-3-133 0,0-5-297 16,0-3-967-16</inkml:trace>
  <inkml:trace contextRef="#ctx0" brushRef="#br0" timeOffset="1144.99">13711 3765 2144 0,'0'0'89'0,"0"0"39"0,0 0 16 16,0 0 13-16,0 0-7 0,0 0-32 15,137-130-26-15,-105 117-29 0,6 4-22 0,0 2-15 0,4 4-11 16,0 3-7-16,0-1-8 0,2 3-2 16,-1 8-17-16,-3 0-55 0,-3 4-110 0,-10-2-299 15,-9-4-1176-15</inkml:trace>
  <inkml:trace contextRef="#ctx0" brushRef="#br0" timeOffset="1254.84">14355 3714 2669 0,'0'0'80'0,"0"0"-61"0,0 0-26 0,0 0-41 16,0 0-101-16,0 0-245 0,0 0-793 0</inkml:trace>
  <inkml:trace contextRef="#ctx0" brushRef="#br0" timeOffset="2196.43">15614 3209 3254 0,'0'0'37'0,"0"0"10"16,0 0-2-16,0 0 1 0,0 0-3 15,0 0-9-15,0 0-10 0,0 0-8 0,0 0-8 16,0 0-12-16,0 0-1 0,-123-106-4 0,106 115-6 15,1 5 6-15,-3 6 1 0,0 3 0 16,-1 2 1-16,1 2 1 0,4 6-3 0,-1 1 2 16,4 2 4-16,3 3-4 0,1 3 2 0,6 1 2 15,2 2-5-15,4 3 1 0,5 2 0 0,4 1 3 16,2-1 1-16,3 0 3 0,1-1 2 16,1-3-6-16,-4 1 5 0,3-4 0 0,-1-4-2 15,-3-2 0-15,0-6 2 0,-4-3-3 0,-6-5-1 16,1-2 5-16,-6-4-4 0,0-3 2 0,-6-3 5 15,-5 0-4-15,-2-2 2 0,-5-3 5 0,-3-2-5 16,-2-2 3-16,-4-2 0 0,2-1-4 16,-4-5-4-16,0-4-2 0,5-1 0 0,-3-2-6 15,4-1 0-15,2-2-3 0,3-1-7 16,0-1 1-16,8 0-4 0,5 1-6 0,4-2-9 0,1 0-4 16,5-3-8-16,10 1-2 0,0 1 5 15,7-2 0-15,2-1 5 0,2 2 7 0,4 0 2 16,5 2 3-16,-1 0 10 0,5-1 1 0,1 0-2 15,0-2 7-15,2 2-2 0,-2 1 6 0,-6 0 7 16,-2 3 4-16,-4 0 2 0,-6 3 3 16,-5 1 5-16,-4 3 2 0,-5 2 13 0,-5 2 13 15,-1 2 6-15,-2 1 5 0,0 2-7 0,0 0-15 16,-2 0-16-16,-1 0-12 0,-4 2-7 0,-2 3-4 16,-1 5 6-16,0 2 2 0,-3 2 2 15,3 1 2-15,1 0 0 0,5-1-1 0,-3-1 0 16,6-3 1-16,0 1-1 0,1-1 2 0,0-1 0 15,0 0-3-15,2-1 3 0,6 0 1 16,0 1-1-16,-1-2 1 0,3-1 2 0,4 0-3 16,-2-2-3-16,1 1 0 0,3 0-7 0,-2-3-2 15,1-1 1-15,-2-1-3 0,-2 0 2 0,-2 0 6 16,-1-2 2-16,-2-4 1 0,0 0 4 0,-3-3-3 16,2 0-4-16,-3-4-1 0,-1 0-3 15,-1-3-5-15,0 1 0 0,0 1 3 0,0-1-2 16,0 2 5-16,1 1 5 0,-2 2-1 0,2 3-1 15,0 3 0-15,-1 1-11 0,2 2-11 0,2 0-5 16,1 1-7-16,1 0 5 0,5 0 12 16,2 2 8-16,4 4 8 0,3 3 6 0,1 1 2 15,2 4-5-15,0 0 5 0,4 0-2 0,-4 1-4 16,3 0 4-16,-1 0-1 0,0-2-1 0,-2 2 1 16,-4-2 1-16,-1-1-4 0,-5-3 3 15,-1 0 2-15,-5-2 2 0,-3-1 5 0,0-2 7 16,-3-1 7-16,-1-1 18 0,0-2 21 0,0 0 18 15,-4 0 0-15,0 0-7 0,-4-2-15 0,-3-4-9 16,1-2 4-16,0-2-1 0,1-3-4 16,0-3-8-16,4-3-7 0,-2 0-13 0,6-3-2 15,1-1-6-15,-1-2-13 0,4-2 1 0,6 0-4 16,0-2-6-16,5-2-8 0,3-1-9 16,3-2-20-16,3-4-35 0,8 0-37 0,5 2-69 15,2 2-175-15,-9 11-553 0,-7 9-711 0</inkml:trace>
  <inkml:trace contextRef="#ctx0" brushRef="#br0" timeOffset="3817.36">17768 3531 2161 0,'0'0'181'0,"0"0"3"0,0 0-26 0,0 0-26 0,0 0-29 16,0 0-18-16,0 0-20 0,-128-24-26 0,104 34 1 15,-1 4-15-15,-2 3-4 0,4 2 6 16,-3 2-12-16,5 0-5 0,5 1-5 0,2 3 2 16,7-5-6-16,3 1 0 0,3 0-2 0,1 2-5 15,2-2-3-15,6 0 1 0,2 0-8 16,3-1-7-16,3-1-5 0,1-3-14 0,0-3-3 15,3-3-6-15,1-2-5 0,-1-3 12 0,0-3 13 16,1-2 14-16,-3 0 13 0,-2-2 9 0,-1-5 0 16,-3-1 0-16,0-2 5 0,-4-2 2 15,1-2 3-15,-4-2 3 0,-2 0 0 0,-2-1-4 16,-1-3 1-16,0-2-2 0,-1-2-5 0,-3-1-1 16,-1-1-3-16,0 0 0 0,2 1 2 15,0 3 2-15,1 1-1 0,2 4 3 0,0-1 5 16,0 3 1-16,4-1 2 0,4 3-4 0,1 0-6 0,1 3-2 15,3 1 0-15,1 0 2 0,3 6-10 16,0 2 0-16,1 1-5 0,1 1-2 0,2 7 6 16,3 3-1-16,-3 2 0 0,2 2 0 0,0 2 5 15,-1 1-3-15,1 1 3 0,-2-1 1 16,0-2-2-16,-4-2 3 0,-2 1-1 0,-5-3-2 16,-2 0-7-16,-3-2 0 0,-3-1-3 0,-2-1 1 15,0-1 6-15,-4-1 3 0,-5 0 5 0,0-3 6 16,-3-2 4-16,0-1-2 0,-1 0 3 15,-4 0-5-15,5-4-5 0,-3-2-2 0,4-2-6 16,3-2-3-16,1 1-7 0,2-2-8 0,5-1-17 16,0-2-11-16,8-1-12 0,5 0-2 0,7-3 4 15,4 1 11-15,7 0 8 0,5 2 10 16,3 0 8-16,3 2 2 0,4 1 6 0,-1 0 4 16,3 0 0-16,-4 2 4 0,-1 2 3 15,-4 1-1-15,-2 2 0 0,-6 2 1 0,-2 1-2 16,-7 1 1-16,-6 1 3 0,-4 0 0 0,-7 0-3 15,-2 0 4-15,-2 0 3 0,-1 0 8 0,0 2 7 16,-5 0 9-16,-4 3-6 0,-2 0-2 0,-4 3 2 16,-5 2-3-16,0 0 7 0,0 1 2 0,-2 1-1 15,1 1-6-15,2-1-1 0,1 1-5 16,2 0-3-16,2-2-1 0,6 1-6 0,0 1-2 16,3-2-3-16,3 1-1 0,1-1-1 0,1 0 1 15,1 1 3-15,6-1-3 0,3-1 7 0,0 1-2 16,5-3-3-16,-1 0-3 0,3-3-6 15,2-2-9-15,2-1-9 0,1-2-4 0,0 0-8 16,2-5 0-16,-1-4 4 0,-1-3-3 0,-3-1 9 16,0-4 11-16,-4-2 6 0,0-4 8 0,-5-4 8 15,-4 0 1-15,-2-3 3 0,-4-5 8 16,-3 0 5-16,-3-1 4 0,-3-4 8 0,-2-1 13 16,-1-1 8-16,-1-2 0 0,1 0 7 0,2 6-6 15,0 8 3-15,-2 7 11 0,4 10-8 16,2 7-7-16,2 2-11 0,0 3-24 0,2 1-12 0,-1 0-11 15,1 8-8-15,-1 5 7 0,-2 8 2 16,3 2 3-16,-2 5 2 0,4 1-1 0,0 2 2 16,4-3-4-16,6-1 4 0,-1 2-5 0,3-2 1 15,-1-2 3-15,3 1-3 0,-3-1 4 16,2-3-6-16,-3 1-1 0,3-4-8 0,1 2-14 16,1-4-2-16,-2-1-17 0,2-1-5 0,0-1-2 15,1-1-9-15,2-2 4 0,-2-3 4 16,3-3 1-16,0-2 6 0,-1-3 15 0,0 0 4 0,-2-4 14 15,-1-4 9-15,-2-3 3 0,0 1 1 16,-3-4 2-16,0-1 1 0,0-1-4 0,-5-1 3 16,0-1 3-16,-2 3 4 0,0 2 8 0,-2 2 3 15,-1 2 8-15,0 3 13 0,0 2 8 16,-1 1 1-16,-2 2-3 0,1 0-11 0,-1 1-13 16,1 0-7-16,-3 2-1 0,0 4-6 0,-1 0-3 15,1 2 3-15,0 1-6 0,1 2 2 0,-1-1 3 16,4 0-5-16,-1 1-4 0,2-2 2 15,0 0 0-15,2 0 0 0,2 1 5 0,2-3-2 16,0 3-4-16,0-3-1 0,4 0-1 0,0 0-6 16,2-2-5-16,2 0-4 0,1-2-8 0,3-1-6 15,-3-1 4-15,1-1-2 0,-1 0 6 16,0-4 11-16,-3-3 5 0,1-2 4 0,-3 0 4 16,-2-3 3-16,1 0-3 0,-2-2 6 0,-2-2 1 15,0-3-7-15,-3 2 2 0,0 0-3 0,0-1-2 16,-1 4 4-16,0 0 2 0,0 2-4 0,0 4 1 15,2 1-2-15,-1 2-7 0,1 2 2 16,0 1-4-16,0 0-2 0,5 2-4 0,-1 0 1 16,5 0 2-16,2 5 2 0,5 3 6 0,0 3 0 15,6 0 1-15,1 4 2 0,1 0 1 0,2 1-1 16,-2 2 2-16,3 0 0 0,-3 2-3 16,-3 2 2-16,1-2-1 0,-4 1-2 0,-1 0 0 15,-5-2 0-15,-4-2-3 0,-1-1-1 0,-2-5 3 16,-5-1-4-16,-1-3 2 0,-2-2 11 15,0-3 11-15,-4-1 18 0,-5-1 7 0,-3 0 6 16,-3-3-12-16,-4-4-1 0,0-4 0 0,-1 0-6 16,2-2 6-16,3-3-3 0,1-1-5 0,5-1-4 15,4-3-5-15,4-2-12 0,1-5-8 0,0-1-6 16,8-8-19-16,4-3-19 0,3-2-33 0,6-5-42 16,5 0-83-16,4-3-186 0,-7 13-507 15,-3 12-716-15</inkml:trace>
  <inkml:trace contextRef="#ctx0" brushRef="#br0" timeOffset="4938.77">20919 3120 2113 0,'0'0'168'0,"0"0"21"0,0 0-17 0,0 0-16 0,0 0-12 15,0 0-24-15,0 0-23 0,0 0-23 16,0 0-22-16,0 0-21 0,-50-118-11 0,40 116-13 15,0 2-5-15,-7 4-7 0,-2 6 0 0,-5 6 1 16,-2 4-2-16,-2 7 10 0,0 2-6 0,6 6 2 16,-1 2 1-16,6 3-4 0,3 4 1 15,6 3-2-15,1 1 3 0,6 3-3 16,2 1 4-16,8 3-1 0,0 1-6 0,1 1 7 16,2-1-3-16,-1-3 5 0,0-1-4 0,0-5-2 15,0-4-5-15,-4-2-4 0,3-4 4 0,-6-2 0 16,-2-3 3-16,0-4 0 0,-2-5 0 0,0 0-3 15,-2-5 4-15,-4-4-2 0,-1-3 0 0,-1-2 8 16,-3-3 0-16,-3-3 3 0,2-3 2 16,-7 0-1-16,1-5-3 0,2-4 2 0,-2-5-4 15,-1-2-7-15,6-4-1 0,-1-3-9 0,4-1 1 16,2-1-1-16,2 0 2 0,5 0-2 16,1 1 4-16,0 1-3 0,9-1-7 0,1 2 1 15,2 1-4-15,7 1 2 0,1 1 2 0,1 2 4 16,4 1 4-16,1 1 0 0,-2 1 6 0,3 1-2 15,-5-1-1-15,3 3 3 0,-2 1-2 0,-2-1 1 16,-6 1 4-16,1-1 3 0,-5 0 4 16,-2 0 2-16,2 0 4 0,-5 1 3 0,-2 2 2 15,-2 1 4-15,-2 0 2 0,0 1 4 16,0 3 9-16,0 1 3 0,0-1 1 0,-1 3 1 0,0 0-11 16,1 0-9-16,-1 0-6 0,0 0-11 0,-1 1-5 15,1 4 0-15,-2 0 0 0,1 6 2 16,0 2 3-16,-2 1-1 0,2 2 3 0,2 2-1 15,0-1 2-15,8 1-4 0,-2-1 5 0,3 1-2 16,1-2-1-16,4-1 2 0,-3 0-5 16,3-1 1-16,2-2-3 0,0-1-5 0,-1-2-7 15,2-2-9-15,-2-2-2 0,3-2-4 0,-4 0 5 16,3-3 4-16,-5 0 5 0,3-3 7 0,-2-4 7 16,-1-1 6-16,-2-4-3 0,0 1 4 15,0-3-1-15,-4 0-2 0,-1-2 3 0,-1-1-3 16,0-4-1-16,-2 0 0 0,3-1 1 0,0 0-2 15,2-1 3-15,-2 2-1 0,3 3-4 16,1 3 0-16,0 1 1 0,-2 4 2 0,0 4 2 16,1 1 3-16,-3 4-1 0,-1 1-3 0,0 0 2 0,1 3-4 15,-2 6 1-15,4 1 3 0,-1 4 1 16,2 1 0-16,-1 1-2 0,-2 1 3 16,2-1-4-16,3 0 1 0,-2 0 5 0,-1-2-5 15,2-1 1-15,0-1 0 0,-1-1-6 0,0-2 4 16,-1 1 3-16,-2-4-3 0,-2 0 4 0,0-2-2 15,0 0-5-15,-3-1-1 0,0 0-3 0,0-1 0 16,0 0 0-16,-1-1 5 0,-5-1-3 16,3 0 3-16,-5 0 2 0,4-3 1 0,-3-3 4 15,4-1-4-15,-4-3-2 0,5-2-3 0,-1-4-4 16,3 0-1-16,-2-2-3 0,4-3 2 0,5-1 0 16,2 3-2-16,5-1-2 0,-1 5-2 0,0 3 1 15,0 0 4-15,2 6 14 0,-2 2 7 16,-3 3 10-16,0-1 8 0,0 2 0 0,-1 2 0 15,0 2 0-15,1 4-2 0,1 3 0 0,-1 0 1 16,2 2-6-16,-1 1-3 0,3 1-4 16,-3-1-8-16,1 1 1 0,0 2-4 0,-1-2 0 15,-2-1-2-15,1 0 1 0,-1-1 0 0,-2 0-6 16,0-2-6-16,2-2-24 0,-1 0-34 16,-4 1-35-16,4-2-76 0,-2-2-159 0,-2-2-340 15,-2-1-918-15</inkml:trace>
  <inkml:trace contextRef="#ctx0" brushRef="#br0" timeOffset="5059.51">20918 3464 2257 0,'0'0'100'15,"0"0"29"-15,0 0 4 0,-128-125-19 0,116 105-25 16,6 4-34-16,6 4-36 0,5 1-26 0,7 4-27 16,9 1-21-16,7 5-38 0,3 1-134 0,-3 1-404 15,-10 3-935-15</inkml:trace>
  <inkml:trace contextRef="#ctx0" brushRef="#br0" timeOffset="6246.45">21972 3599 2222 0,'0'0'734'0,"0"0"-683"0,0 0 7 0,0 0 9 15,0 0 4-15,0 0 1 0,0 0-11 16,0 0-12-16,0 0-22 0,0 0-12 0,0 0-8 16,0 0-6-16,-126-71 0 0,104 79-2 0,-2 2 2 15,-2 5-3-15,5 2 3 0,1 3-1 16,2 2-6-16,6 0 5 0,1-1 0 0,5 3-1 16,1-4 0-16,3 0 3 0,0-2-5 0,2 1 0 15,0-2 6-15,5-2-7 0,3 0 3 16,1-2-2-16,-1-3-6 0,2-2-5 0,3-1-1 15,-1-5 5-15,0 0-5 0,5-3 10 0,-4-1-6 16,6-5-4-16,-6-2 7 0,4-2-3 0,-5-5 6 16,0-1 1-16,-2-5 6 0,-2-1-3 15,0-4 5-15,-5-3 2 0,-2-3-7 0,-1-4 4 16,0-4 0-16,0-4-4 0,-1-3 2 0,1-4 2 16,1 1-2-16,0 1 2 0,1 5 4 15,-2 5-3-15,0 10 3 0,0 8 7 0,0 9 1 0,0 7 4 16,0 4-2-16,0 2-12 0,-2 0-19 0,2 2-5 15,-1 8-2-15,1 6 10 0,-1 6 14 16,0 7 9-16,1 4-1 0,0 2 0 0,0 4 6 16,0 0-9-16,0-2 6 0,0 2 0 0,0-4-7 15,1 0 1-15,1-3 0 0,2-2-5 16,-1 1-4-16,1-5 8 0,1 0-6 0,2-3 0 16,0-3 8-16,2-2-7 0,1-2-2 0,6-1 0 15,-3-1-6-15,5-3-1 0,1-1-1 0,2-2-3 16,2-4-7-16,1-2-2 0,1-2-1 15,-2 0 0-15,-1-4 0 0,-1-4 5 0,-2-1-3 16,0-2-1-16,-7 0 6 0,1-3-4 0,-5 1 6 16,-1 1 4-16,-1-2 4 0,-3 0 1 15,-2 3 4-15,-1-2 4 0,0 5 1 0,0 1-1 16,0 1-4-16,-2 2 0 0,-4 1-4 0,3 1 2 16,-4 0 1-16,3 1-3 0,-3 1 5 0,0 0-4 15,0 1 3-15,0 4 2 0,3 1-5 16,-2 1 3-16,3 1 0 0,1 1-2 0,-1-1-1 15,3 1 6-15,0-2-3 0,5 1 3 0,1-1 4 16,3 0-4-16,1-1 2 0,5-1-2 16,-2-1 1-16,5-1-5 0,-3-1 0 0,4-2-6 0,0 0-4 15,-1 0 0-15,-3 0 0 0,2-3-1 16,-2-2 0-16,1-1-2 0,-4-1-5 0,5-1-1 16,-4-3 2-16,3 2-5 0,-2-4 1 0,2 0-3 15,-3-1-3-15,0 0-2 0,2 1 2 0,-1-1 2 16,-3 0 4-16,0 1 10 0,-1 3 4 15,0 1 7-15,-3 2 1 0,-4 2 2 0,3 3-2 16,-5 1 0-16,0 1-3 0,-1 0-5 0,1 0 8 16,0 2 2-16,4 2 5 0,-1 1 9 0,2 1-4 15,-1 1-1-15,5 0 0 0,-1 1 2 16,0-3-2-16,3 2 1 0,-1-2 2 0,8 0-4 16,0-3 0-16,3-1 0 0,1 0-4 0,5-1-3 15,1 0-1-15,-2 0-5 0,-1 0 0 16,2 0-2-16,0 0-2 0,-4-4-1 0,-2-1 0 15,-3 0 1-15,-2 0 2 0,-4-2 3 0,-2 0 0 16,-2-1 0-16,-5 0 5 0,1-2-2 0,-4 0 1 16,-1 0-1-16,0 0 0 0,-3 3-3 15,-3-1 1-15,-4 1 1 0,0 1-3 0,0 1 6 16,0 2 1-16,-2 1 0 0,0 0 4 0,-5 2-1 16,2 2-3-16,-5 3 1 0,0 3 2 15,2 3-1-15,-1 1 2 0,2 4 1 0,3 2-1 16,2 0 1-16,2 4 4 0,2 2 3 0,4 0 2 15,0 2 6-15,4 3-2 0,0 3 6 0,1 2 12 16,6 5 5-16,4 1 0 0,0 2-7 0,6-1-11 16,-3 1-13-16,3-2-3 0,-4-1-1 0,1-1-3 15,-2-2 2-15,-6-5-1 0,1-1 1 16,-7-5-1-16,0-3 6 0,0-3 3 0,-8-1 2 16,-2-3 7-16,-2-2-1 0,-3-2 0 0,-9-1 3 15,1-3-2-15,-6-2-5 0,-2-2 2 0,-3-3-9 16,-3 0-6-16,3 0 1 0,-3-7-10 15,3 0-9-15,-3-6-13 0,5-2-33 0,-1-4-56 16,2-4-84-16,0-7-200 0,6 8-703 0,12 4-590 16</inkml:trace>
  <inkml:trace contextRef="#ctx0" brushRef="#br0" timeOffset="6395.53">22413 3348 3419 0,'0'0'14'0,"0"0"9"0,0 0 8 0,0 0 0 15,0 0-1-15,0 0-3 0,0 0-6 16,-1-118-18-16,1 115-11 0,0 2-28 0,0 1-68 16,1 4-52-16,-1 7-113 0,0 0-288 0,0-3-1130 15</inkml:trace>
  <inkml:trace contextRef="#ctx0" brushRef="#br0" timeOffset="7969.05">11063 3213 1229 0,'0'0'146'0,"0"0"-22"16,0 0 54-16,0 0 36 0,0 0-4 0,0 0-24 16,0 0-41-16,0 0-52 0,0 0-53 0,0 0-31 15,0 0-16-15,0 0 5 0,0 0 25 16,0 0 5-16,-36 75-1 0,36-15-2 0,0 5-7 16,1 7-7-16,9 4 0 0,2 5 0 0,2 2-3 15,5 3 1-15,-1 2 0 0,6 1-5 0,-1 0-4 16,-1-3 4-16,-2-4-2 0,1-4 0 0,-1-6 1 15,-4-5 1-15,1-5-2 0,-3-2 2 0,-1-6 7 16,-3-5-10-16,-3-4 4 0,1-9 1 16,-1-3-9-16,-1-6 7 0,0 0 0 0,3-4-3 15,2-1 2-15,-1-2 1 0,2 0-3 0,3-1 1 16,0-2 5-16,6-2-2 0,2-2 2 16,5-2 5-16,5-3-4 0,7-4 1 0,9-3 3 15,8-1-2-15,9-6-2 0,10-3 2 0,9-2-4 16,7 0-2-16,9-2-1 0,4-3 0 0,6 1-1 15,9 0-1-15,2-1 5 0,6 1-6 16,3 0 3-16,4 0 3 0,3-1-8 0,3 1 5 16,7 0 1-16,1 0-4 0,2-1 1 0,6 2 1 15,2 0-3-15,1 1 2 0,3 1 3 16,5 2-1-16,-1 0 1 0,4 3-1 0,3 0-1 16,3 3-3-16,0 0 1 0,6 1 1 0,0-1-2 15,2 3 6-15,4-2-3 0,1 2-2 0,-2 1 4 16,4 0-4-16,1 0-1 0,-1 0 4 0,1 0 0 15,-3 0-5-15,0 0 3 0,1 0-2 16,-1 0-2-16,-2 4 5 0,0 0-1 0,-1 0 1 16,-4 1-3-16,-2 2 2 0,-2 0-4 0,-3 2 1 15,-1 2 2-15,-1 0 2 0,-3 0 1 16,-1 1-1-16,-4 1 0 0,1 0-2 0,-6 1 3 0,0-2-2 16,-1-1 0-16,-4 0 4 0,1-2-5 15,-3-2 3-15,-3-2-3 0,-3-1 1 0,1-1 0 16,-5-2 4-16,-3 1 0 0,1-1-3 0,-7-1 3 15,2 0-7-15,-10 0 5 0,0-4-2 16,-7 1 2-16,-5-2-1 0,-5 0-2 0,-4-1 5 16,-5 0-3-16,-4-1 6 0,-9 0-3 0,0-1 1 15,-6-1 0-15,-2-3 1 0,-5 1 2 0,4-4-3 16,-7-2 5-16,1-3-3 0,-4-2 3 16,-2-3 1-16,-3-3-3 0,-4-1-3 0,-4-1 0 15,-3-4 1-15,-7 0 0 0,-1-3 5 0,-8 0 1 16,-2-2-2-16,-5-1-2 0,-5-3 0 15,1-1-4-15,-11-1-4 0,1-2-1 0,-7 1-5 0,-4-3-3 16,-5-1 3-16,0 2-2 0,-4-4 1 16,-6-1 1-16,-4 1 0 0,-2 0 0 0,-5 3 2 15,-3 4-3-15,-2 3-4 0,-5 6 1 0,-3 0-2 16,-2 5 1-16,-5 2 2 0,-4 3 2 0,-2 2-5 16,-4 3-1-16,-7 2 3 0,-2 2-3 0,-3 2 5 15,-7 1 4-15,-2 0-3 0,-8 0 4 16,-2 2 1-16,-1-3 1 0,-7 0-2 0,-2 0 4 15,-5 0-6-15,-1-1 1 0,-4-1 4 0,-6 1-3 16,-3-1 3-16,-2 0-1 0,-1 1-1 16,-5 0-1-16,-4-1 1 0,-1-1 4 0,-5 0-3 15,-1-1 2-15,0 0-1 0,-4 1-2 0,-1 1 1 16,-4 0 0-16,1 3 0 0,-2 0-3 16,-2 2 2-16,1 1-2 0,-3 0 2 0,-2 2 3 15,3 1-1-15,-3 1 0 0,1 0 3 0,-3 1-4 16,4 1-1-16,-3 0 2 0,-1 1-3 0,-1 1-1 15,-2 1 4-15,-2-1 0 0,-2 1-2 16,0 0 0-16,-3 1 1 0,-3-1-3 0,-1 2 7 16,-3 0 0-16,3-1-2 0,-3 1 2 0,-1 0-1 15,2-2-3-15,1 2 2 0,-5 0 0 0,2 0-4 16,-3 3 0-16,1-1 6 0,-3 0-2 0,-1-1 1 16,-2-1 3-16,-2 0-6 0,0-1-2 0,-1-3 3 15,-2-2-2-15,1 0-2 0,-3 3 3 16,0-1-4-16,-1 3 1 0,0 1 4 0,1 0 1 15,1 2-4-15,0 4 3 0,-2 3-1 0,3 1-3 16,1 3 5-16,-3 2-4 0,2 2 0 0,0 1 2 16,-3 0 0-16,5 2 4 0,-1 0 3 15,4 1 5-15,4 1 1 0,7-1 9 0,8 1 6 16,8-3-1-16,10 0 1 0,10-4-7 0,8-1-4 16,8-6-1-16,9 0 2 0,9-3-2 15,6-1-5-15,11-1-2 0,4-1-6 0,7 1-12 16,2-1-26-16,8 2-72 0,10-2-243 0,18 0-1236 0</inkml:trace>
  <inkml:trace contextRef="#ctx0" brushRef="#br0" timeOffset="37998.55">12074 6340 1948 0,'0'0'220'0,"0"0"-3"0,0 0-17 0,0 0-65 16,0 0-50-16,0 0-31 0,0 0-4 16,0 0 6-16,0 0 3 0,0 0-5 0,-19 119-14 15,19-72-14-15,4 4 0 0,0 7 7 0,1 6 0 16,-4 3 8-16,0 3-4 0,0-2-6 0,1-2-8 16,-1-3-8-16,2-4-4 0,-2-2-7 15,1-4 5-15,1-2-2 0,3-4-1 0,-2-3 3 16,1-3-5-16,-2-4-4 0,2-1 1 0,-1-3 0 15,4-4-9-15,-5-2-10 0,1-4-29 16,0-4-48-16,-4-4-62 0,2-2-120 0,1-4-198 16,-2-5-471-16,0 0-466 0</inkml:trace>
  <inkml:trace contextRef="#ctx0" brushRef="#br0" timeOffset="39396.22">11944 6193 1568 0,'0'0'106'15,"0"0"52"-15,0 0 23 0,0 0-11 0,0 0-29 16,0 0-38-16,0 0-41 0,0 0-41 16,0 0-12-16,0 0-12 0,0 0 8 0,0 0 15 15,0 0 5-15,0 0 6 0,87-16 3 0,-55 14 3 16,4 1-6-16,4 0 4 0,4 0-3 0,4-1-1 16,3-1-4-16,5 1-1 0,1-2-2 0,9 1 0 15,1-3 11-15,7 0-7 0,5-1 1 16,1-2-3-16,8 1-7 0,3-1 0 0,2 0-1 15,8 0 1-15,3 0-6 0,6 2 5 0,2 2-4 16,3 1-5-16,4 1 4 0,2 2-8 0,2 1-1 16,1 0 1-16,5 0 1 0,-1 1-1 15,3 3-1-15,4 1 0 0,-1 0-4 0,1 0 2 16,6 2 1-16,-2-1 2 0,3 1-2 0,0 1 2 16,-1-1-1-16,3 0-2 0,-1-1 10 15,-2 1-7-15,3-2 3 0,-3 0 1 0,1-2-4 16,1 1 5-16,-3-2 1 0,-1 2 0 0,0-1-1 15,0 1 3-15,-3-1 1 0,2 1 1 0,-3 0 4 16,-1-1 2-16,4 0-3 0,-2-1 2 16,-3 1-7-16,1 0-6 0,-2-2 3 0,-1 2-5 15,-1 0 1-15,-2-1 2 0,-4 0-2 0,-3 2-2 16,-3 1-2-16,-2-1 2 0,-4 0-3 16,-3 1 1-16,-5 0 4 0,-4-1-4 0,-7 1 0 0,-2-1-1 15,-6 2 1-15,-6-1-3 0,-3 0 5 16,-6 0-3-16,-7 0-3 0,-4 0 4 0,-7-2-2 15,-5 2 0-15,-7 0-2 0,-4-3-1 0,-6 2 0 16,-2-2-2-16,-8 1 9 0,-4-2-6 0,-5 1 4 16,-5-2 2-16,1 1-5 0,-6-1 3 15,-1 1 0-15,0 1-3 0,0-2-1 0,0 1-4 16,0 0-5-16,-4 2-3 0,-2 3 6 0,0 3 1 16,-3 5 6-16,-5 3 4 0,2 3-1 0,-3 2-1 15,0 2 1-15,2 4 0 0,0-1-2 16,-1 2 4-16,2 4-2 0,-1 0-2 0,2 1-3 15,-2 3 4-15,2 0-2 0,2 1 0 0,1 1 3 16,2-1-4-16,0 1 3 0,4 0 0 16,1-1 2-16,1-1-4 0,0 0 2 0,1-2 1 15,4-3-5-15,0 1 7 0,4-3-5 0,0 1 1 16,2 0 7-16,-1-2-5 0,1 0 0 0,0 0-3 16,1-2-1-16,-3 0 0 0,0-3 3 15,0-1 0-15,-3-3-2 0,-1-1 3 0,-2-2-2 16,0-1 4-16,0-1-2 0,-3 0 2 0,0-3-5 0,0-2-2 15,0 0 6-15,-1-2-3 0,-2 1 2 16,-1-1 3-16,2-3-2 0,-4 1 0 16,1-1 3-16,-2 1 1 0,-2-3-2 0,-1 1 2 0,-3 1 0 15,-1 0-4-15,-3-1 5 0,-3 2-5 16,-1 0-2-16,-2 1 2 0,-3 0-2 16,0 0 1-16,-4 0-1 0,-4 3 1 0,0-1 0 15,-8 0-2-15,-2-1 4 0,-2 2-3 0,-4-2 0 16,-5-1 3-16,-1 2-5 0,-3-1 0 0,-3-1 4 15,-4 0-1-15,-5 0 2 0,-4-2 2 0,-3 0-5 16,-2-3-1-16,-7 0 3 0,-1-1-1 0,-4-1-3 16,-4 0 3-16,-1 0-4 0,-8-3 0 15,0-2 4-15,-6 0 0 0,2-2-4 0,-3 1 2 16,1-1 2-16,-1-2-2 0,1 2 4 0,0 0-1 16,-1-1-4-16,1 0 0 0,-2 1 2 15,-1 0-2-15,0 1 0 0,1 1-1 0,-3-1-2 16,-1 2 1-16,0 1 4 0,1 1 0 0,-4 0-3 15,3 1-1-15,-3 0 3 0,-1 1-3 0,0 0 4 16,1 0 2-16,-1 0-5 0,-1 1 3 0,-2 2-1 16,0 0-1-16,-1 1 1 0,-2 0-2 15,2 0-5-15,-2 0 2 0,2-1 4 0,-2-1-2 16,1 0 2-16,2-1-1 0,1 2-3 16,1-2-1-16,1-2 5 0,2 1 1 0,6 0 1 0,4 0-1 15,6-4-2-15,7-2-1 0,5-2 4 16,3 0 3-16,7 0-3 0,6-1 2 0,2 0-1 15,7 1-4-15,1-1 4 0,4-1 0 0,3 3 1 16,-1 0 4-16,5 0-1 0,-4 0-5 0,5 1-1 16,-4 0 1-16,3 2-5 0,-4-1 4 0,3 3 0 15,-3 0-3-15,3 2 1 0,-2 0 0 16,2 0 0-16,-1 2 1 0,6 3 2 0,3 1 0 16,6 0 0-16,6 1-1 0,9-2-2 0,6-1 2 15,7-1-3-15,5-1 5 0,5-2-7 16,2 0 0-16,1 0-4 0,0 0-12 0,5 0 3 15,0 0 1-15,4 0 7 0,1-4 7 0,3 0 7 16,3-1-3-16,-2 0-2 0,1 1 0 16,-1-1-24-16,-3 3-50 0,-1 1-101 0,-1 0-204 15,-3 1-614-15,-2 0-696 0</inkml:trace>
  <inkml:trace contextRef="#ctx0" brushRef="#br0" timeOffset="41449.13">5291 6765 1837 0,'0'0'92'16,"0"0"-39"-16,0 0-43 0,0 0-25 0,0 0 17 15,0 0 52-15,0 0 43 0,0 0-5 0,-1 130-16 16,6-87-28-16,2 3-22 0,2 2-10 0,1 0-5 16,-1 1-2-16,0 0-4 0,2-2 0 15,-4-4 1-15,2-3-4 0,1-6 4 0,-2-2-1 16,2-6-3-16,-2-2 1 0,2-3-1 0,-4-5-1 16,0-3 2-16,0-5 3 0,-4-2 4 15,0-4 12-15,1-2 27 0,-3 0 34 0,0 0 38 0,0-5 6 16,0-3-23-16,-4-5-35 0,-1-2-34 15,-1-5-14-15,-4-5-3 0,-2-1-3 0,-1-4-5 16,-4-3-5-16,2-4-1 0,-4-5 1 0,2-2-6 16,-2-6 0-16,-1-6 1 0,5-5-6 0,2-5 4 15,2-1-1-15,8 0-3 0,3 5-6 16,0 8 1-16,10 8-2 0,3 8 1 16,5 7 9-16,3 7 1 0,-1 4 4 0,1 4 3 15,-1 6 1-15,0 3-6 0,-1 5-1 0,-2 2-3 16,-3 5-5-16,6 4 5 0,-3 5 0 0,2 5-2 15,-1 1 4-15,0 6 0 0,-2 2 0 0,-2 1 2 16,-2 5 6-16,-3 2-4 0,-6 0 2 0,0 2 1 16,-1 3-4-16,-7 0 2 0,-3-3 1 15,-5-2-3-15,0-4 0 0,-7-3 0 0,-1-2-3 16,-3-2-3-16,-3-4 1 0,-4-2-5 0,-1-4 3 16,-1-5 3-16,-2-4 3 0,4-3 2 0,0-3 8 15,3 0 1-15,6-3-1 0,5-5 3 16,5 1-5-16,6-1-7 0,3-1-8 0,3 1-10 15,3-2-3-15,4 1 5 0,6-1 11 0,2 1 7 16,5-1 7-16,0 2-1 0,8 2 0 0,2 2-2 16,3 3-2-16,-2 1 0 0,0 3-6 15,1 6 1-15,-1 7-3 0,-1-1-2 0,-1 3 5 16,0 1-1-16,-5 2 0 0,4 2 0 0,-4 3 1 16,2 0-14-16,-5 3-26 0,1 1-56 15,3 2-43-15,0-1-55 0,1-1-105 0,-3-7-303 16,-9-8-923-16</inkml:trace>
  <inkml:trace contextRef="#ctx0" brushRef="#br0" timeOffset="41629.75">6181 7195 2408 0,'0'0'194'16,"0"0"-31"-16,0 0-71 0,0 0-49 0,0 0-33 15,0 0-7-15,0 0-1 0,0 0 8 16,0 0 4-16,0 0 2 0,0 127 2 0,3-81-1 15,2 3-2-15,0 4-1 0,2 4-7 0,2 0-27 16,3 3-53-16,1-1-129 0,8-1-224 0,-2-16-441 16,-9-16-571-16</inkml:trace>
  <inkml:trace contextRef="#ctx0" brushRef="#br0" timeOffset="42295.21">5266 8883 2667 0,'0'0'62'0,"0"0"-60"0,0 0-26 15,0 0-3-15,0 0-1 0,0 0 21 0,0 0 27 16,0 0 10-16,0 0 6 0,73 118-6 0,-50-75-5 16,2 5-4-16,-1-1-4 0,-4-1 6 15,-1-2 0-15,-4-2-10 0,3 0 1 0,-3-4-3 16,-1-3-8-16,-3-4 7 0,0-9-2 0,-5-5-9 16,-1-7 4-16,-2-4 5 0,-2-4 11 0,-1-2 28 15,0 0 9-15,-4-7-10 0,-2-3-14 16,-4-4-17-16,-5-3-15 0,-1-4 2 0,-4-3 2 15,-3-3-11-15,-1-2 4 0,-3-4 3 0,3-3-1 16,-4-6 0-16,5-8 1 0,2-6-3 0,3-6-2 16,7-5-2-16,6-2 2 0,5 2-13 0,11 4-4 15,5 7 3-15,9 6-7 0,2 8 18 16,4 6 13-16,1 6 4 0,-1 6 5 0,-1 4-1 16,-1 8-7-16,-1 3-3 0,-4 7-1 0,0 2-8 15,-1 2-1-15,-1 8 4 0,-1 3-3 0,1 2 6 16,-3 4 2-16,-2 2-2 0,-2 1 2 15,-4 5 4-15,-5 4 4 0,1 4 2 0,-6 2 2 16,-1 3-8-16,-10 0-2 0,-3-1-3 0,-5-1 3 16,-3-1-4-16,-7-2-3 0,-3-6 3 0,-3-2-10 15,-3-5 7-15,-1-5 1 0,5-4 0 16,-2-4 4-16,5-5 4 0,6-4 6 0,7 0 0 16,3-9 6-16,8 1-9 0,2-2-5 0,3-2-6 15,1 1-16-15,7-1 1 0,1 0 5 16,6-2 7-16,6-1 9 0,3 0 5 0,5 0 0 15,4 1 0-15,5 4 5 0,0 4-2 0,2 5-4 16,2 1-3-16,-1 6-1 0,4 5-7 0,-3 5 5 16,-2 2-2-16,-2 0-7 0,-4 2 2 0,-1 0-15 15,-4 3-17-15,0 3-30 0,-3-1-38 0,0 0-75 16,-1-3-70-16,2-2-105 0,-10-8-218 16,-4-3-774-16</inkml:trace>
  <inkml:trace contextRef="#ctx0" brushRef="#br0" timeOffset="42599.09">6224 9096 1561 0,'0'0'306'0,"0"0"-17"16,0 0-65-16,0 0-32 0,0 0-39 0,0 0-21 15,0 0-20-15,0 0-33 0,36-122-21 0,-21 109-14 16,3 2-20-16,2 2-9 0,-1 2-5 16,2 4-5-16,2 1-6 0,-2 2 3 0,1 4 3 15,1 6-9-15,-2 3 5 0,0 3-2 0,-2 6-10 16,-1 2 7-16,-1 4-1 0,-4 2-7 0,-3 3 1 15,-2 1 0-15,-5 0-2 0,-1 2 3 16,-2 1 9-16,-5 1-3 0,-5-1 6 0,-2 1 5 16,-6-2-4-16,-1-3 6 0,3-6-1 0,-1-4-2 15,-1-4-3-15,5-3-1 0,2-6 4 0,2-3-4 16,1-2 5-16,7-3-5 0,1-2-9 16,8 0 7-16,5 0 4 0,12-2 0 0,11-5 3 15,14-5 1-15,11-2-10 0,12-3-2 0,16-4-5 16,10-3-44-16,7 0-59 0,11-4-119 0,-29 8-260 15,-27 6-1150-15</inkml:trace>
  <inkml:trace contextRef="#ctx0" brushRef="#br0" timeOffset="43196.5">12192 8622 1104 0,'0'0'140'0,"0"0"32"15,0 0 34-15,0 0-1 0,0 0-1 0,0 0-2 16,0 0-17-16,0 0-23 0,0 0-24 16,0 0-29-16,0 0-25 0,0 0-22 0,0 0-23 15,0 0-30-15,-53-70-17 0,53 78-1 0,1 10 2 16,3 9 19-16,0 13 11 0,0 14 4 0,4 12 8 15,-2 8 1-15,0 6 0 0,4 1-5 0,-1 2-5 16,0 2-8-16,3 3-5 0,-3 5 4 0,1 2-4 16,-3 2 0-16,1-5-1 0,-2-8-2 15,3-13-5-15,1-11 3 0,1-9 0 0,-1-11-8 16,2-7 1-16,-2-6-2 0,0-7-23 16,-1-3-26-16,2-7-32 0,-1-6-56 0,-1-4-67 15,2-4-106-15,-2-3-265 0,-4 1-1005 0</inkml:trace>
  <inkml:trace contextRef="#ctx0" brushRef="#br0" timeOffset="45014.84">12089 8679 1418 0,'0'0'96'0,"0"0"21"16,0 0 7-16,0 0-14 0,0 0 5 16,0 0-5-16,0 0-10 0,0 0-17 0,63-116-21 15,-45 103-17-15,1 1-4 0,1 0-8 0,1 4-11 16,0-2-1-16,-1 3-10 0,1 2-5 0,-1 1 4 16,0 2-6-16,3 0-2 0,2 2 1 15,1 0 1-15,4 0-1 0,1 0 2 0,4 2 1 16,3 3-6-16,4-1 2 0,3 1-1 0,3-1 3 15,5 0 2-15,0 1 3 0,7-3 4 0,2 0-4 16,4-2 8-16,3 0 4 0,4 0 5 0,2 0 6 16,4 0-7-16,0 1-6 0,7-1 16 15,1-1 2-15,3 1-2 0,2 0 4 0,2 3-19 16,1 3-9-16,5 1 2 0,0 1-4 0,3 0-3 16,-1 4 0-16,1-1 4 0,4 1-8 0,-3-2 3 15,2 3 0-15,3-4-4 0,2 2 6 16,-1-4 4-16,0 4 0 0,-2-4 1 0,1 0 2 15,1-2-1-15,-1 1-2 0,-1-2 2 0,2-2 1 16,-1-1-5-16,-4 1 0 0,3-2 2 0,-3 0-4 16,5 0 11-16,-4 0 2 0,3 2-5 0,-2-4 4 15,0 0-4-15,4 1-1 0,1 0-3 16,2 2 4-16,2-2-7 0,-2 1 1 0,0 0 6 16,0 0-8-16,1 1 2 0,-1 1-2 0,-1-1-2 15,-2 1 2-15,-1-1-1 0,-3 0 0 16,1-1-4-16,-3 0 5 0,-2 0 1 0,-1-1 1 15,-4 1 2-15,-4-3 1 0,-2 2-8 0,-5 1-1 16,-3-1 1-16,-5 0-13 0,-3-1 16 0,-2 2-1 16,-6-2-4-16,-2 1 9 0,-3 0-6 15,-2 0 0-15,-4 0 1 0,-2 0 5 0,-2 1-8 16,0 0 0-16,-4 1 2 0,0-1-11 0,-3 0 8 16,2 1 1-16,-1 0-4 0,-3 1 6 0,1 1-3 15,0-2-4-15,-5 1 3 0,0 1-1 16,-3-2 2-16,-1 1 1 0,-4-1 0 0,-4 0-1 15,-3 1-6-15,-2-1 4 0,-6-1-1 0,-2 0-1 16,-5 1 7-16,0-1-3 0,-3 0 0 16,-2 0 1-16,2 0 3 0,-4 0-3 0,2 0-2 15,-1 0 8-15,-1 0-8 0,3 0 4 0,-3 0 4 16,2 0-9-16,0 0 3 0,4 0 0 16,-3 0-2-16,2 0-3 0,3 0 5 0,-1 0-4 15,1 0-3-15,0 1 8 0,1 0-5 0,-2-1-1 0,-1 0 6 16,-1 0 0-16,-2 0-4 0,-1 0 2 15,-1 1 0-15,-2-1-9 0,2 0 7 0,-3 1 0 16,-1-1-3-16,2 1 4 0,-2-1-4 0,0 1-1 16,0-1-4-16,0 0 4 0,0 1-8 0,0 2 0 15,0 1 6-15,0 2-5 0,0 4 7 16,-3 1 5-16,-1 3-3 0,2 4 3 0,0 4 0 16,-1 4-1-16,0 8-4 0,1 4 3 0,-2 2 2 15,1 7-4-15,1 1 6 0,0 5-1 16,-1 1-4-16,2 3 6 0,-2 1-4 0,2 1-2 15,0-2 2-15,1 4 2 0,0-2 2 0,0 1-2 16,1-3 5-16,0 0-6 0,3-4-2 0,-1-3 4 16,-1 2-5-16,0-4 1 0,2-1 3 15,0-4-4-15,0-3 1 0,1-1 5 0,-2-1 0 16,5-3-5-16,-2-1 2 0,0-1-1 0,1-5-5 16,1-3 7-16,-3-2-1 0,0-6-4 0,-1-1 2 15,1-2-2-15,-1-2 3 0,-2-1 3 16,1-3 3-16,-1-2-4 0,0 0-1 0,-2-3 2 0,0-1-3 15,0 2 2-15,-2-2 5 0,-4 1-1 16,0 1 1-16,-4-3 7 0,-4 2-3 0,-4 1-2 16,-3-1-3-16,-3 1-4 0,-7 0-5 15,-3 2 7-15,-2 0 2 0,-4-1-4 0,-3-2 4 16,-4 0 1-16,-4-3-6 0,-2 0 3 0,-6 0 0 16,-2-2-6-16,-5 0 1 0,0-1 3 0,-2-2-4 15,0 1 1-15,-1 1 2 0,-5 1-1 0,2-1-3 16,-4 1 5-16,1 0-4 0,-3-2-3 15,3 3 9-15,-4-1-5 0,0 0 1 0,-1 1 0 16,1 1-2-16,-1 0-3 0,-1 0 1 0,-1 0 4 16,-3-1-4-16,2 1 6 0,-3-2 0 15,0 1-2-15,-1-1-2 0,-2 1-1 0,2 0 8 16,0 1-4-16,-1-2 8 0,-4 0-3 0,3 1-10 16,-2 0 7-16,2-2-4 0,-2 1 0 0,0 1 3 15,1 0 0-15,-1-2-6 0,-2 1 8 16,1 0-2-16,0 0-6 0,0-1 7 0,1-1-3 0,0 0 0 15,1 1 4-15,-1-1 2 0,0 1-6 16,0-1-2-16,0 2 5 0,0-1-5 0,-1-1 3 16,3 3 1-16,-1-1-4 0,-2 1-4 15,0-2 8-15,-1 2 2 0,-1-1-4 0,-5 1 9 0,4-3-9 16,-4 2-6-16,1 0 4 0,1-2 0 16,-5 2-3-16,1 1 7 0,-1-1 2 0,1 0-13 15,-1 2 9-15,2 0 1 0,-1 0-6 0,2-1 9 16,2 1-2-16,-2 0-1 0,3 0 0 0,1-1 2 15,4 1-3-15,5 0-1 0,-2-1 0 16,6-3 1-16,0 2-1 0,1 0 2 0,3-2 5 16,4 1-9-16,3-2 8 0,4 1 0 0,3 0-7 15,3 1 7-15,5-2-4 0,4-2 0 16,5 1 5-16,3-1 0 0,7 2-4 0,2-2 3 16,6 0 7-16,2 1-5 0,8 2 8 0,1-1 0 15,5 0-10-15,3 2 3 0,4-2-1 16,1 3-1-16,1-1-1 0,1 1 1 0,2 0-2 15,0 1-3-15,1 0 8 0,0 1-1 0,0-1-8 16,-1-1 3-16,-3 2-7 0,-1-1-4 0,0 0 10 16,-1 1 0-16,-4-1-5 0,-2 1 5 0,-2 0-3 15,-2-1-3-15,-2 0 6 0,-3-1 4 0,1 1-7 16,2 0 2-16,1 0 2 0,3 0-7 16,3-2 6-16,4 2 4 0,3 0-6 0,3-3 4 15,0 2 3-15,1-2-1 0,0 1-2 0,-2-2 5 16,2 0-8-16,0 0 1 0,-1-1 4 15,-2 0-4-15,2 0-1 0,0 2 0 0,0-1-2 16,0 0 0-16,-1 1 4 0,1 1 2 0,-2 2-6 16,1-2 1-16,2 2 2 0,-1 1-4 15,1 0 0-15,0 0 6 0,0 0-10 0,-1-1 1 0,1 1 6 16,0 0-7-16,0 0 3 0,0 0 2 16,0 0-4-16,0 0-2 0,0 0 9 0,0 0-1 15,0 0-4-15,0 0 7 0,0 0-7 0,0-1 2 16,0 1 5-16,0-1-6 0,0-1-3 15,0 1-10-15,0 0-4 0,1 0-7 0,4 0-3 16,-1 0-8-16,2-2-24 0,0 0-28 0,3-1-18 16,3 0-63-16,2-1-125 0,-3 1-357 0,-4 2-1020 15</inkml:trace>
  <inkml:trace contextRef="#ctx0" brushRef="#br0" timeOffset="51645.26">12643 6638 692 0,'0'0'229'0,"0"0"16"15,0 0-27-15,0 0-2 0,0 0-8 0,0 0-8 16,0 0-5-16,0 0-29 0,0 0-29 16,0 0-22-16,0 0-20 0,0 0-12 0,-14-20-8 15,14 20-12-15,0 0-19 0,-1 0-12 0,1 4-14 16,-1 2-6-16,1 4-1 0,-1 5 6 0,-1 3-2 15,0 4-4-15,0 3-1 0,1 0-6 16,2 0 0-16,-2 2 1 0,1 0-2 0,-1 0-2 16,0 0 1-16,1-3 4 0,0-2-6 0,0-2 3 15,0-4-1-15,0-2-5 0,0-4 5 16,0-1 1-16,0-2-4 0,0-3 4 0,0-2 2 16,0-1-1-16,1-1 7 0,0 0 12 0,0-2 11 15,1-4 1-15,-1-2-4 0,-1-3-13 16,0-3-14-16,1-3 1 0,-1 0 0 0,0-2-1 0,0-2 1 15,-1-1-3-15,-2-4-2 0,0-1-3 16,2-2 3-16,-6-2-2 0,6-2 0 0,0-4 8 16,1 1-7-16,0 3 1 0,0 3 0 0,7 6-8 15,-2 4-3-15,3 7 0 0,1 4 2 0,1 2 3 16,0 2 10-16,1 1 0 0,0 4 1 16,1 0 2-16,5 0-2 0,-4 9-1 0,5-1 6 15,-2 7 0-15,1 2-4 0,1 2 3 0,-1 4-6 16,-2 2-3-16,1 1 3 0,-3 3-1 0,0-2-1 15,-3 1-5-15,-2-3 5 0,-2-1-9 16,-1 1-12-16,0-2-14 0,-4-1-35 0,-1-2-33 16,0 0-41-16,0-3-63 0,-4 0-91 0,0-3-166 15,-4-4-372-15,6-3-338 0</inkml:trace>
  <inkml:trace contextRef="#ctx0" brushRef="#br0" timeOffset="51812.09">12614 6838 1876 0,'0'0'246'0,"0"0"32"0,0 0-49 16,0 0-43-16,0 0-37 0,0 0-44 16,0 0-37-16,0 0-26 0,0 0-18 0,0 0-15 15,0 0 1-15,0 0-7 0,0 0-3 0,0 0-1 16,144-92-23-16,-113 90-46 0,4 1-82 16,1 1-141-16,-13 0-367 0,-5 0-969 0</inkml:trace>
  <inkml:trace contextRef="#ctx0" brushRef="#br0" timeOffset="52395.25">13712 6660 1476 0,'0'0'165'0,"0"0"9"0,0 0-4 0,0 0-4 16,0 0-13-16,0 0-29 0,0 0-33 15,-127-4-28-15,109 10-18 0,-2 0-14 0,2 0-2 16,1-1 2-16,3 1 1 0,2-1-3 0,3-2-5 16,2 0-9-16,2 1-9 0,2-1-11 15,2 1-5-15,1 0-3 0,0 1 3 0,0 1 5 16,1 0 1-16,3 3 4 0,1-1 4 0,4 2 3 15,-1 0 5-15,2 1 1 0,2 2 1 16,0-2-3-16,3 3 2 0,0 0-1 0,3 0-3 16,-3 1-1-16,3 0-3 0,-3-1-3 0,0 0 1 15,-5-2 1-15,0-1-2 0,-1 0 0 0,-5-1 4 16,2-2-1-16,-5 0 4 0,0-1 2 16,-1 0-1-16,0-2 6 0,-5 2 8 0,-1-1 5 0,-4 1 8 15,-2-1-2-15,-5-1-6 0,3 0-6 16,-6-1-7-16,0-1-1 0,-3 0-2 0,-1-3-4 15,2 0-3-15,2-1-2 0,-1 1-2 16,3-5-5-16,5 0-7 0,0-2-25 0,4 0-28 0,1-1-47 16,7-3-78-16,1-2-149 0,1 2-284 15,1 3-953-15</inkml:trace>
  <inkml:trace contextRef="#ctx0" brushRef="#br0" timeOffset="53899.73">13827 6727 2473 0,'0'0'226'16,"0"0"-48"-16,0 0-57 0,0 0-35 0,0 0-12 15,0 0-17-15,0 0-12 0,0 0-13 0,0 0-16 16,0 0-5-16,0 0 1 0,0 0-2 16,0 0-4-16,-30 66 2 0,29-53-6 0,1 1-1 15,0 1 4-15,0-1-4 0,4 0-1 0,1-1-4 16,0 0-3-16,3 0 0 0,0-2-1 0,2-2-6 15,2-2-4-15,-1 0-7 0,1-4-5 0,2 1-1 16,-3-2-2-16,1-2 2 0,-2 0 1 0,1 0 3 16,0-1 2-16,0-4 7 0,-2 1 7 0,1-3 7 15,-1-1 6-15,-2-1 0 0,-3-2 4 16,2-1 0-16,-2-1 2 0,0-2 4 16,-1 0 0-16,-3 0 2 0,0 0 1 0,0 3 1 0,0 0 0 15,0 4 9-15,0 1 9 0,0 2 6 16,-1 3 6-16,-1 1-5 0,2 1-9 0,-2 0-11 15,2 0-7-15,0 0-10 0,0 1-5 0,0 4 2 16,0 0-4-16,0 5 4 0,0 3 1 0,0-1 0 16,2 3-1-16,2 0-1 0,0 0 0 15,3-2-2-15,3 1 1 0,1 0-5 0,0-2-7 16,6-1-13-16,-1 0-23 0,1-2-23 0,3-2-52 16,-3-1-19-16,-1-3-19 0,1-2-28 15,-1-1-16-15,-1 0-60 0,2-4-47 0,-4-5-19 16,0-2 35-16,0-2 75 0,-1-3 91 0,-2-3 88 15,-4-2 76-15,1-3 57 0,-5-2 45 16,-1 0 30-16,1-4 9 0,-2-4 11 0,0-5 19 0,0-6 15 16,3-4-33-16,-1-2-22 0,2 2-27 15,0 5-22-15,-4 11 17 0,0 10 0 0,0 8-17 16,-4 8-20-16,3 5-29 0,-1 2-26 16,1 0-31-16,1 7-12 0,-2 7 0 0,-1 7 11 15,0 9 11-15,1 9 6 0,2 2 0 0,0 6-7 16,2 1 1-16,4-1-6 0,0 2-5 0,2-2-2 15,1-1-1-15,1-1-3 0,0 0-1 0,1-2 1 16,-1 0-13-16,2-3-6 0,0 1-2 0,-5-5-8 16,2-1 5-16,-2-4 4 0,-4-4-5 15,0-6 2-15,1-3 0 0,-2-6-1 0,-1-3 5 16,-1-4 3-16,0-2 5 0,1-3 12 0,-1 0 21 16,0-3 2-16,0-5-5 0,0-2-6 0,-1-5-16 15,0-2 0-15,-1-4 7 0,-3-2-3 16,3-4 1-16,0 1-4 0,-4-3 2 0,3-2-1 15,-5 0 1-15,6 0 9 0,-1 1-12 0,1 2-6 16,2 4 2-16,0 2-8 0,4 2 3 0,3 3 4 16,1 2-4-16,4 4-2 0,3 0 7 15,2 3 0-15,0-1 1 0,8 2 13 0,-3 0-10 16,2 3 0-16,1 0-2 0,-3 4-9 16,-3 0 0-16,-5 0 3 0,-1 4-5 0,-5 2-6 15,0 1-3-15,-6 2-5 0,-1 1 1 0,-1 3 6 0,-3 1 11 16,-8 3-1-16,-1 1-8 0,-6-1-6 0,0 1-17 15,0-4-4-15,0-2 7 0,-1-4 13 16,1-1 14-16,5-2 14 0,-4-3 6 0,5-1-6 16,0 0 5-16,-1-1-1 0,6 2-3 0,0-2 9 15,5 0-1-15,1 0-2 0,1 0-2 16,0 0-2-16,0 0-10 0,0 0-4 0,1 0-4 16,1 0-5-16,0 0 4 0,4 0 4 0,-2 0 6 15,4 0 0-15,3 0 8 0,-1 0-4 16,2-2 0-16,3 1 9 0,-3 0-5 0,1-1 1 15,3-1 2-15,-2 1-4 0,3-1-6 0,-2-2-2 16,1 0-5-16,0 1-10 0,-2-2 6 0,-1-1 1 16,2 1 0-16,-3-1 6 0,-2-2-1 15,-1 1 0-15,-3 0 6 0,2-1 6 0,-1-1 2 16,-3-2 3-16,3 1 0 0,-3-1 0 0,2 3 10 16,-3 3 22-16,-3 2 19 0,0 0 13 15,0 2 6-15,0 1-12 0,0 1-14 0,-1 0-12 0,-1 0-13 16,-3 0-8-16,2 2-4 0,2 2 4 15,-2 1-5-15,-3 3 3 0,4 1 1 0,-3 3-8 16,3 1 1-16,1 1-4 0,1-2-2 0,0 2-2 16,0-2 0-16,2-1-2 0,4-1-5 0,-2 1 5 15,4-2-6-15,2-1 0 0,0-1-2 16,2-1-5-16,4 0-6 0,-3-3-8 0,5-1-8 16,-4 0-9-16,4-2 1 0,-1 0 0 0,-2 0 3 15,3-3 12-15,-5-1 8 0,-1-1 7 0,0-2 5 16,-4 0 1-16,0-2-1 0,-1-2 4 15,-3 0 6-15,-3 0 0 0,0-2 2 0,-1-1 1 16,0-1-4-16,-3 0-2 0,0 1 1 0,-3 1-4 16,3 5-1-16,-1 1 2 0,1 4 1 15,2 2 6-15,0 0 5 0,0 1 3 0,1 0-3 16,0 0-5-16,0 0-8 0,0 1-5 0,1 2 3 16,1 3 4-16,4 2 6 0,-1 1 6 0,5 2 3 15,0-1-4-15,4 1-1 0,-1 1-5 0,-1 0 0 16,4-1 0-16,-4 1 0 0,1-2-3 15,-3 1-2-15,0-1 1 0,-2-1-2 0,-3 0-2 16,0-1 0-16,-3-1-4 0,-2 0-4 0,0-1 0 16,0-2 4-16,0 0 4 0,-2-1 7 0,-4-2 7 15,1 2-2-15,-3-2 6 0,-1-1 0 0,-2 0-4 16,-1 0 6-16,1-1 2 0,-4-4 1 16,5-1 4-16,-1-2 0 0,1 1 1 0,4-4 4 15,-1-2 1-15,1-1 0 0,4-3-4 0,1-1-10 16,1-3-9-16,2-1-4 0,6 0-1 0,1 1 1 15,2 3 4-15,0 0-7 16,-1 4-3-16,1 3-5 0,-2 4-8 0,1 2-5 0,0 3-21 16,-2 2-55-16,0 0-85 0,-3 3-143 0,2 1-513 15,-4 0-812-15</inkml:trace>
  <inkml:trace contextRef="#ctx0" brushRef="#br0" timeOffset="55095.37">15865 6831 2323 0,'0'0'224'0,"0"0"-132"0,0 0 7 0,0 0-10 16,0 0-8-16,0 0-11 0,0 0-11 16,-119 16-1-16,101 0-10 0,3-1-8 0,-2 4-9 15,5-2-13-15,2 0-8 0,2 1-5 0,4-1-3 16,-2 0-4-16,5-1 3 0,1-1-2 16,0 0-2-16,6-1 4 0,-1-1-5 0,2-1 1 15,-2 1 0-15,4-1-3 0,1 0-2 0,0-2-3 16,0 0-2-16,2-2-11 0,-2-1-6 0,-1-1-8 15,1-1-8-15,-1-2-2 0,-2 1 4 16,-3-2 3-16,1-1 10 0,-2-1 16 0,-1 0 15 16,-2 0 16-16,0-4 6 0,1-2-3 0,0-3-8 15,-1-2-4-15,4-3-4 0,-2-3-3 0,-1-1-1 16,2-4-4-16,3 0-5 0,-2-1 2 16,4 0-1-16,0 1 0 0,-1-1 2 0,-1 1 1 15,3 6-5-15,-1 0 1 0,-3 2-2 0,2 4-4 16,3 2 2-16,-2 0-4 0,0 1 0 0,-1 1 0 15,4 0 7-15,3-1 3 0,-1-2 3 16,-1 2 3-16,4-1 2 0,-2-2 0 0,5 0 4 16,-1-1 2-16,2 0-5 0,1-1 2 0,1-2 2 15,0-1-5-15,4-3 4 0,-4 0 1 16,0-1-1-16,-2 1 5 0,-3 0-1 0,-3 0 0 16,-4 3 5-16,0 3 6 0,-4 0 2 0,-4 3 5 15,-1 3 3-15,-1 2-7 0,0 0-1 0,-2 2-9 16,-5 2-12-16,1 0-12 0,-1 0-2 0,-4 6-1 15,-5 3 7-15,2 5 12 0,-5 2 2 0,0 5 3 16,2 2 2-16,5 3 2 0,0 1-6 16,3 1 2-16,5 4-2 0,0 1-5 0,4 0 4 15,0 3-2-15,8-1-1 0,2 2-3 0,-1-3 3 16,3-2-2-16,-2-1 0 0,2 0 9 16,3-1-9-16,-3-2-1 0,0-2 3 0,-1 0-7 15,-2 0 5-15,1-2 3 0,-7-1 1 0,2-2-1 16,-5-2 5-16,0-4-2 0,0-2 4 0,-6-1 8 15,1-4 7-15,-4-1 4 0,-1 0 2 16,0-3 3-16,-3-2-7 0,-2-2 2 0,1 0-3 16,-1 0-3-16,3-6 0 0,-1-1-3 0,3-1 1 15,0-3-6-15,3-2 1 0,6-4-12 0,0-1-11 16,1-3-5-16,7-3-12 0,4-3-1 16,3 1 1-16,6-2-4 0,3 3-4 0,2 1-15 15,-1 2-24-15,3 3-38 0,-3 4-35 0,3 1-56 16,-5 3-92-16,0 1-169 0,-3 4-413 0,-9 2-216 15</inkml:trace>
  <inkml:trace contextRef="#ctx0" brushRef="#br0" timeOffset="57628.88">16922 7114 1368 0,'0'0'257'0,"0"0"-59"16,0 0-49-16,0 0-5 0,0 0 1 0,0 0 5 15,0 0-23-15,0 0-23 0,0 0-26 16,0 0-17-16,0 0-4 0,0 0-7 0,0 0 2 16,0 0-5-16,21 59-2 0,-19-55-6 0,2-1-8 15,0-1 2-15,0 1-12 0,2-1-1 16,-3-1 1-16,4-1-7 0,-3 0 2 0,5 0-2 16,-1 0-2-16,0-2-6 0,2-3 4 0,-1-1-4 15,3-1-6-15,-1-2 3 0,2-1-4 0,-3-3-3 16,2 1 2-16,0-3 4 0,-2-1-6 15,-1 0 4-15,-1-2 1 0,-1 1-4 0,-4 0 4 16,1-1 0-16,-2 3 0 0,-1 2-3 0,-1 2 6 16,0 2 0-16,0 3 0 0,0 2 9 0,-1 2-5 15,-2 1 1-15,1 1 0 0,1 0-3 16,0 0-4-16,1 1-8 0,-1 3 1 0,0 2-6 16,-2 2 7-16,1 2 6 0,1 3 0 0,0 2 3 15,2 0 0-15,-1 0-4 0,3-2 1 0,1 2-1 16,1-1-2-16,1 0 1 0,2 0 1 15,1-2-1-15,-3 0-2 0,5 2-6 0,-2-4-11 16,1-2-13-16,3 0-1 0,-3-3-3 0,2-2 6 16,-1 0 6-16,-3-2 2 0,4-1 6 0,-4 0 2 15,-1 0 11-15,1 0-3 0,-1-2 8 16,-3-3 5-16,1-1-6 0,0-2 4 0,-1-1-3 16,0-2-2-16,-1-2 0 0,0-1 0 0,3-2-2 15,-1 0-2-15,2 0 3 0,1-1-5 0,1 2 2 16,2-1 2-16,-1 3-1 0,1 0 5 15,1 1 2-15,-2 3 4 0,0 2 0 0,0 4 5 16,-3 1-2-16,-3 2-6 0,2 0-4 0,-3 1-2 16,3 5-2-16,-2 3 5 0,2-2 1 0,0 5-2 15,3-1 1-15,1 0-1 0,-1 2 1 0,2-2 0 16,0-1 0-16,-1 2-2 0,2-1 2 16,-3-1 2-16,0-2-5 0,0-1 2 0,-1 0 1 15,-4-2-2-15,2-1 0 0,-4-1-2 0,0 0-4 16,0-1-11-16,-1 0-4 0,1-1-4 15,-2-1 2-15,0 0 14 0,0 0 12 0,0 0 11 16,0-1 3-16,0-2-5 0,-3-4-11 0,1-1-11 16,-1-3-6-16,1-3-6 0,-2-4 1 0,3 0-4 15,0-3-1-15,1-1 3 0,0-2 2 16,0 0 4-16,0 3-4 0,2 4-2 0,3 6-1 0,-2 4 8 16,-2 3 11-16,2 4 5 0,0 0 1 15,-1 0 4-15,0 5 4 0,5 3 10 0,-3 1 9 16,3 2 0-16,-1 1-4 0,0 2-2 0,3-3-2 15,-2 1-3-15,0-1 3 0,1 0-4 0,1-2-4 16,-2 0-2-16,0-1-5 0,0-2 3 16,1 0-1-16,0-2 1 0,-1-2-2 0,1 1-2 15,2-1 0-15,-2-2-1 0,0 0-4 0,1 0-6 16,-1 0-6-16,0 0-3 0,1-2 0 16,1-3 4-16,-1 0 0 0,1-3 2 0,1-2 1 15,-1-2-5-15,1-2 5 0,0-3 2 0,-1-2 0 16,2-4 7-16,2-3 1 0,0-5-2 0,4-2 2 15,2-3 1-15,1-6 1 0,0 1 4 16,-3 0 4-16,-1 1 4 0,-2 8 4 0,-3 5 10 16,-5 10 9-16,-3 6 5 0,-4 6 4 0,0 5-7 15,0 0-15-15,0 0-14 0,-4 7-9 16,-2 4-1-16,-1 5 5 0,-1 7 12 0,-2 5 2 16,1 3 1-16,0 2 1 0,1 0-7 0,4-3-2 15,0-1 0-15,2-2-10 0,2-2 3 0,0-1 2 16,2-3-5-16,3 0 5 0,1-2-4 0,2-1-5 15,2-3 0-15,3 0-4 0,3-3-3 16,-2-1-11-16,3-3-7 0,0-1-14 0,0-3-1 16,1-1 1-16,0-2-1 0,0-1 7 0,-4 0-6 15,2-4-1-15,-4-1 4 0,-1-2-6 0,0-1 2 16,-2-5-7-16,-1 2-5 0,-4-2 5 0,-1-1 3 16,-3-1 5-16,0 0 7 0,-3 1 6 15,-1-1 7-15,-3 1 9 0,-2 3 4 0,3 2 2 16,-1 2 2-16,-1 2 2 0,1 3 6 0,1 2 7 15,-3 0 2-15,1 3 3 0,1 6 4 16,1 1 3-16,-2 2 4 0,4 5 6 0,0-1 4 16,2 1-2-16,1 0-1 0,1 1-2 0,0-1-7 15,1 0-6-15,5 3-4 0,-2-3-6 0,3 1-5 16,-3 0 2-16,2 0-1 0,-2 0-1 0,2 1-1 16,-3-2-1-16,2 0-3 0,-2-1 4 15,-1-2-2-15,0-2-2 0,-2-4-1 0,0-2-6 16,0-3-10-16,0-1-13 0,0 0-22 15,0-2-34-15,0 0-35 0,-3 0-48 0,-2 0-83 16,-1-2-105-16,-1-3-126 0,0 0-179 0,4 2-118 0</inkml:trace>
  <inkml:trace contextRef="#ctx0" brushRef="#br0" timeOffset="57788.21">17694 6895 1239 0,'0'0'77'0,"0"0"16"15,0 0 15-15,0 0 47 0,0 0 18 0,120-25-13 16,-84 23-43-16,1 2-37 0,3 0-31 16,0 0-22-16,-1 0-9 0,-2 0-7 0,-3 1-3 15,-2 1-16-15,-6 2-30 0,-3-2-61 0,-6 3-96 16,1-2-133-16,-8 0-245 0,-5-1-501 0</inkml:trace>
  <inkml:trace contextRef="#ctx0" brushRef="#br0" timeOffset="57954.46">17128 6668 2628 0,'0'0'101'0,"0"0"-22"0,0 0 16 0,0 0-13 16,0 0-28-16,0 0-32 0,0 0-25 0,0 0-11 0,0 0 0 15,0 0-8-15,0 0-60 0,0 0-134 16,0 0-335-16,102-28-1081 0</inkml:trace>
  <inkml:trace contextRef="#ctx0" brushRef="#br0" timeOffset="59781.7">21095 7026 1769 0,'0'0'284'0,"0"0"-39"16,0 0-37-16,0 0-33 0,0 0-20 0,0 0-22 15,0 0-32-15,0 0-24 0,0 0-21 0,0 0-16 16,0 0-14-16,0 0-2 0,-56-79-7 16,39 79-1-16,-4 5 4 0,0 4-4 0,1 3 0 15,-1 3 0-15,1 1-5 0,3-1-4 0,3 1 3 16,4 0-4-16,2 1-2 0,5-1 0 0,-1 0-4 16,4-2-1-16,0 1-1 0,0-1-1 15,6 0-1-15,-1 0 1 0,1-1 1 0,2-2-3 0,2 0 0 16,0-4-1-16,0 0-5 0,2 0-7 15,-1-2-5-15,3-2-9 0,2 0-3 0,-4-3 0 16,4 0 1-16,-4 0 4 0,3-2 5 16,-2-2 2-16,-1-2 0 0,-1-2 0 0,-2-2 0 15,-1-2 3-15,-2-2 9 0,0-2 5 0,-4 1 10 16,2-1-2-16,-3 2 0 0,-1 0 2 0,0 3-1 16,0 2 6-16,0 2 2 0,-1 4 8 15,-1 0 8-15,1 3-1 0,1 0-6 0,0 0-11 0,0 3-6 16,0 2-5-16,0 5 8 0,0 1 6 15,0 3 1-15,4 1 6 0,1 1-3 0,5 1-1 16,-2 0 2-16,1 1-7 0,4-4-6 0,-2 1-1 16,0 1-8-16,7-1-7 0,0 0-33 15,5 0-40-15,6-2-70 0,1-2-127 0,2-4-198 16,-9-3-439-16,-5-3-383 0</inkml:trace>
  <inkml:trace contextRef="#ctx0" brushRef="#br0" timeOffset="59974.2">21602 7046 2020 0,'0'0'224'0,"0"0"-38"15,0 0-34-15,0 0-12 0,0 0-25 16,0 0-21-16,0 0-27 0,0 0-28 0,0 0-20 16,0 0-10-16,120-46-6 0,-93 44-2 15,-2 2 1-15,5-1-6 0,-2 0-6 0,-3 1-23 0,3 0-39 16,-2 0-47-16,-1 0-63 0,-3 0-78 15,1 2-151-15,-7-1-357 0,-5 2-444 0</inkml:trace>
  <inkml:trace contextRef="#ctx0" brushRef="#br0" timeOffset="60156.53">21656 7226 1910 0,'0'0'399'0,"0"0"-117"0,0 0-94 15,0 0-44-15,0 0-37 0,0 0-23 0,0 0-17 16,0 0-18-16,0 0-15 0,0 0-16 16,126-41-7-16,-95 35-4 0,0 0-4 0,1 0-3 15,-1 2-26-15,0-1-44 0,-1 3-79 0,-1-1-137 16,-7 1-255-16,-5 2-1105 0</inkml:trace>
  <inkml:trace contextRef="#ctx0" brushRef="#br0" timeOffset="60529.39">22534 7035 2913 0,'0'0'104'0,"0"0"-23"0,0 0-16 15,0 0-1-15,0 0-3 0,0 0 0 0,0 0-15 16,0 0-12-16,0 0-10 0,0 0-10 15,0 0-5-15,-128 51-3 0,117-38-1 0,6 1-6 16,-2 0 4-16,4 0-4 0,2-1-3 0,1 0 0 16,0 1-2-16,4 0-3 0,6 0-1 15,0-2-3-15,6-1-13 0,-2-2-9 0,7-2-4 16,0-1-8-16,-1-3 5 0,6 0 10 0,-3-3 4 16,-1 0 5-16,-1 0 13 0,-1-5 0 0,0-1 6 15,-3 0 9-15,-3-3 6 0,-5 0 5 0,0-3 2 16,-1 0-2-16,-5-2-9 0,-2-1 0 0,-1 0-2 15,0 0-7-15,0-1 0 0,-7 1-8 0,1-1-3 16,-3 1-9-16,0 2-5 0,-2 2-17 16,-1 1-20-16,-5 2-22 0,3 3-48 0,-6 0-72 15,-1 4-129-15,4 0-298 0,7 1-904 0</inkml:trace>
  <inkml:trace contextRef="#ctx0" brushRef="#br0" timeOffset="60734.55">22776 7200 1861 0,'0'0'119'0,"0"0"23"0,0 0 19 16,0 0-10-16,0 0-14 0,0 0-19 0,0 0-26 16,0 128-15-16,-8-106-10 0,-1 4-18 0,-1-3-7 15,-3 0-9-15,-2-2-14 0,2-1-3 0,-2 0-2 16,-1-3-6-16,6-2-2 0,-1-2-13 0,2-3-24 15,1-2-45-15,5-4-62 0,2-3-107 16,1-1-234-16,0 0-1110 0</inkml:trace>
  <inkml:trace contextRef="#ctx0" brushRef="#br0" timeOffset="60941.49">23104 6920 3143 0,'0'0'12'0,"0"0"-7"0,0 0 11 0,0 0 34 16,0 0 16-16,0 0 13 0,0 0-10 0,0 0-21 15,10 131-15-15,-8-104-12 0,4-1-7 16,-3-1-7-16,-1 2 0 0,4-2-5 0,-3 2-13 16,3 1-14-16,-3 1-26 0,0 1-64 0,2 0-117 15,-3-8-233-15,-2-8-1235 0</inkml:trace>
  <inkml:trace contextRef="#ctx0" brushRef="#br0" timeOffset="61131.72">23460 7399 2866 0,'0'0'99'0,"0"0"-45"0,0 0-17 15,0 0 22-15,0 0 21 0,0 0 2 0,0 0-21 16,0 0-24-16,0 0-18 0,0 0-6 0,-89 121-2 15,72-102-7-15,-1 2-1 0,-1-2-8 0,2-1-18 16,4-4-34-16,3-2-51 0,1-4-75 16,3-3-139-16,1-2-402 0,3-2-921 0</inkml:trace>
  <inkml:trace contextRef="#ctx0" brushRef="#br0" timeOffset="61531.34">23743 7002 2727 0,'0'0'191'0,"0"0"-86"15,0 0-5-15,0 0 2 0,0 0-12 0,0 0-14 16,0 0-21-16,0 0-24 0,0 0-18 16,0 0-12-16,0 0-2 0,0 0-3 0,0 0-2 15,0 0 2-15,121-111-2 0,-103 110-2 0,4 1 2 16,-1 0-3-16,0 1-3 0,-2 4 4 0,1-1-4 15,-3 3-2-15,-1 1-4 0,-4 1-10 0,-1 2-2 16,-3 1 0-16,-1 5-1 0,-4-2 3 16,-3 2-2-16,0 1 4 0,-4 1 1 0,-6 0 9 15,-4 0 2-15,2-2 2 0,-3-1 7 0,-1-2-1 16,-3-3 8-16,3 1 2 0,-3-3 2 16,0-1 3-16,0-1-4 0,-1 0 4 0,1-1-2 15,-1 0-4-15,2-2 4 0,3 1-1 0,1-3 0 16,4 2 8-16,3-3-1 0,1 1 0 0,4-1 0 15,2 0-1-15,0 1-7 0,2-2-1 16,5 1 1-16,1 1-4 0,3 0 7 0,2 0 3 16,5-1-9-16,2 2-22 0,3-1-53 0,3 0-73 15,-1 3-123-15,5 1-73 0,-10-2-539 16,-3 0-655-16</inkml:trace>
  <inkml:trace contextRef="#ctx0" brushRef="#br0" timeOffset="61703.92">24231 7301 2466 0,'0'0'192'16,"0"0"-124"-16,0 0-14 0,0 0 43 16,0 0 32-16,0 0 6 0,0 0-18 0,0 0-38 15,0 0-27-15,0 0-20 0,-106 123-11 0,85-105-5 16,2 0-5-16,-3-1-1 0,4 0-4 0,-2-1-4 16,2 1-8-16,-1-4-16 0,4 0-31 15,2-3-48-15,3-2-59 0,4-1-98 0,1-1-191 16,4-4-566-16,0 0-408 0</inkml:trace>
  <inkml:trace contextRef="#ctx0" brushRef="#br0" timeOffset="62231.35">24568 6930 2774 0,'0'0'91'0,"0"0"-10"15,0 0 6-15,0 0 8 0,0 0-15 0,0 0-13 16,0 0-22-16,0 0-24 0,0 0-13 16,0 0-8-16,0 0-6 0,0 0 1 0,0 0 1 15,0 0-2-15,106-78 2 0,-85 78-1 0,0 0-2 16,-2 1-3-16,2 5-2 0,-6-1-5 0,2 2-7 16,-4 1-10-16,-2 2-15 0,-1-2-12 15,-4 1-8-15,-3 0 0 0,0 0 1 0,-3 1 11 16,0-1 9-16,-5 1 7 0,-2 2 11 0,-3-2 6 15,-1 0 7-15,1-2 7 0,-1-1 6 0,-1 0 2 16,1-1 4-16,-3 0 3 0,1-1-5 16,1-1 4-16,-1 1 1 0,1-2-3 0,1-1 2 15,3 2-1-15,1-3-4 0,0 1-3 0,5 0-3 16,0 0-8-16,2 0-7 0,0 0-1 0,0 2 3 16,2-1 13-16,3 2 18 0,2 1 17 0,5 0 3 15,3-1 0-15,1 1-7 0,2 1-13 16,2-2-2-16,-1 2-2 0,0-1-4 0,0 1 0 15,-5 0 2-15,1 0-1 0,-2 1 1 0,-3-1 5 16,-2 0 1-16,-2 0 2 0,1 0 4 16,-5 1 3-16,1 0 0 0,0 0 4 0,-3 0-1 15,0 0-4-15,0 0 4 0,0 0 0 0,0-1 0 16,-3 0 7-16,-1-1-3 0,-4 1 0 0,-1 0 1 16,-3 0 1-16,0 0-8 0,-7 0 0 0,-2 1-5 15,-1 2-9-15,-6-1-1 0,-3 1-9 0,1 3-19 16,2-4-28-16,0-2-36 0,2-1-57 15,5-3-100-15,7-1-259 0,4-2-1101 0</inkml:trace>
  <inkml:trace contextRef="#ctx0" brushRef="#br0" timeOffset="62427.77">25055 7358 2243 0,'0'0'87'0,"0"0"-13"0,0 0 26 16,0 0 28-16,0 0-8 0,0 0-26 16,0 0-35-16,0 0-23 0,0 0-10 0,0 0-7 0,0 0-2 15,-126 130-2-15,106-118-9 0,-4 2-2 16,0 1-9-16,-2-1-31 0,1-2-61 0,3 0-142 16,5-4-416-16,7-4-964 0</inkml:trace>
  <inkml:trace contextRef="#ctx0" brushRef="#br0" timeOffset="62619.62">25560 7320 3186 0,'0'0'127'0,"0"0"-32"15,0 0-15-15,0 0-13 0,0 0-13 16,0 0-17-16,0 0-21 0,0 0-13 0,0 0-8 15,0 0-4-15,0 0-5 0,0 0-22 0,0 0-47 16,0 0-67-16,73-20-129 0,-62 20-336 16,-4 0-1110-16</inkml:trace>
  <inkml:trace contextRef="#ctx0" brushRef="#br0" timeOffset="62787.51">26080 7290 2268 0,'0'0'528'0,"0"0"-284"16,0 0-83-16,0 0-48 0,0 0-43 0,0 0-36 16,0 0-20-16,0 0-13 0,0 0-9 0,0 0-12 15,0 0-32-15,0 0-58 0,0 0-95 16,75 0-185-16,-65 0-518 0,-3 0-738 0</inkml:trace>
  <inkml:trace contextRef="#ctx0" brushRef="#br0" timeOffset="62943.98">26718 7279 2238 0,'0'0'392'0,"0"0"-112"0,0 0-82 0,0 0-66 16,0 0-61-16,0 0-40 0,0 0-26 0,0 0-14 16,0 0-7-16,0 0-24 0,0 0-51 15,0 0-87-15,0 0-168 0,0 0-463 0,68 31-833 0</inkml:trace>
  <inkml:trace contextRef="#ctx0" brushRef="#br0" timeOffset="65114.58">13156 9158 1330 0,'0'0'191'0,"0"0"52"0,0 0-2 15,0 0-13-15,0 0-17 0,0 0-37 0,0 0-33 16,0 0-26-16,0 0-35 0,0 0-28 0,0 0-16 16,0 0-18-16,-73-19-6 0,65 32 7 0,-2 2-2 15,3 4 1-15,-1 3 12 0,2 1-4 16,1 3 2-16,1 0 8 0,2 1-14 0,2-2-4 16,0 1-5-16,1-3-8 0,6 0 3 0,-1-2 0 15,3 0 2-15,4-4-4 0,2-1-3 0,-2-3 1 16,5-1-5-16,-2-5 4 0,1-1 3 15,2-2-5-15,0-3 0 0,2-1 2 0,0 0-1 16,-1-5-1-16,2-2 6 0,-4-3-7 16,2-1 0-16,-1-3 2 0,-5-1-2 0,3-2-2 0,-6-1-1 15,-2 0 0-15,-3-1-2 0,-5-3 7 0,-1 2-2 16,-6-1-5-16,-4-1-2 0,-2-1-7 16,-6 3 1-16,0-1-2 0,-1 0-2 0,-3 5-5 15,-1 1-13-15,1 2-5 0,-5 3-12 16,1 3-7-16,-1 2-2 0,2 3-9 0,5 2-16 0,4 0-46 15,5 3-91-15,4 3-163 0,6 0-308 16,1-2-732-16</inkml:trace>
  <inkml:trace contextRef="#ctx0" brushRef="#br0" timeOffset="65530.45">13877 9223 2296 0,'0'0'94'0,"0"0"0"0,0 0-11 16,0 0 1-16,0 0 7 0,0 0-8 16,0 0-12-16,0 0-10 0,0 0-20 0,0 0-15 15,0 0-7-15,0 0-7 0,0 0 2 0,-120-19-1 16,109 29 3-16,1 4-3 0,1 1-3 0,4 5 3 15,-3 0-6-15,7 1 2 0,0 0-1 0,1 0-5 16,1 0-1-16,2-3 5 0,6 1-2 16,2-1-1-16,2 0 3 0,3-2-7 0,-1-1-3 15,1-4 6-15,4 0-3 0,-2-5-1 16,2-1-1-16,-1-3-1 0,-2-1-2 0,2-1 6 16,-1 0 5-16,-2-1-7 0,-1-2 4 0,-3-3 1 15,-1 1-1-15,-1-4 7 0,-1 1 5 0,-2-1-3 16,-4-1 0-16,-2-2 2 0,-1 0-3 15,0-2-3-15,-2-1 1 0,-6 0-12 0,-2 0-5 16,-1-1 0-16,0-1-10 0,-3 2-10 0,-1 0-13 16,1 1-31-16,0 2-43 0,0 2-49 0,4 3-78 15,2 3-165-15,4 0-414 0,1 3-534 0</inkml:trace>
  <inkml:trace contextRef="#ctx0" brushRef="#br0" timeOffset="65671.61">14352 9325 1719 0,'0'0'1137'16,"0"0"-988"-16,0 0-17 0,0 0-46 16,0 0-20-16,0 0-16 0,0 0-21 0,0 0-20 15,0 0-10-15,0 0-12 0,0 0-21 0,0 0-33 16,0 0-57-16,119-42-98 0,-94 42-177 0,-6 0-593 16,-6 0-533-16</inkml:trace>
  <inkml:trace contextRef="#ctx0" brushRef="#br0" timeOffset="65814.76">15126 9275 2360 0,'0'0'611'0,"0"0"-489"15,0 0-22-15,0 0-34 0,0 0-27 0,0 0-17 16,0 0-11-16,0 0-18 0,0 0-22 16,0 0-36-16,0 0-53 0,0 0-94 0,0 0-164 0,100-35-405 15,-90 38-826-15</inkml:trace>
  <inkml:trace contextRef="#ctx0" brushRef="#br0" timeOffset="65961.08">15744 9269 2627 0,'0'0'178'0,"0"0"-20"16,0 0-49-16,0 0-28 0,0 0-22 0,0 0-31 16,0 0-26-16,0 0-13 0,0 0-22 15,0 0-28-15,0 0-37 0,0 0-101 0,0 0-194 16,0 0-527-16,105-24-607 0</inkml:trace>
  <inkml:trace contextRef="#ctx0" brushRef="#br0" timeOffset="66107.48">16660 9238 2277 0,'0'0'56'0,"0"0"-26"0,0 0-5 0,0 0 4 15,0 0-1-15,0 0-4 0,0 0-11 16,0 0-19-16,0 0-2 0,0 0-5 0,0 0-23 15,0 0-43-15,0 0-106 0,71-2-198 0,-61 2-469 16,-3 0-68-16</inkml:trace>
  <inkml:trace contextRef="#ctx0" brushRef="#br0" timeOffset="66262.01">17281 9237 2805 0,'0'0'112'0,"0"0"10"16,0 0-14-16,0 0-14 0,0 0-19 0,0 0-29 15,0 0-24-15,0 0-10 0,0 0-8 0,0 0-7 16,134 0-1-16,-113 5-20 0,2 0-42 16,-1 1-44-16,-2 1-76 0,3-2-126 0,-5-2-259 15,-7-1-1057-15</inkml:trace>
  <inkml:trace contextRef="#ctx0" brushRef="#br0" timeOffset="66732.22">19365 9278 1918 0,'0'0'320'0,"0"0"-43"0,0 0-67 0,0 0-20 15,0 0-42-15,0 0-35 0,0 0-33 0,0 0-39 16,0 0-19-16,0 0-10 0,0 0-7 0,0 0-1 16,0 0-3-16,-122 16 3 0,102 4-4 0,5-2 4 15,-1 0-4-15,6 0-2 0,1-1-1 16,3-1 0-16,2 1 4 0,4-1-6 0,0 0 2 15,5-2 3-15,5 1-5 0,4-1 8 0,2 0-1 16,5 3-3-16,5-2 7 0,3-1-1 0,3-5 3 16,2-2 2-16,0-3-4 0,-2-2-3 15,-1-2-3-15,0 0 6 0,-2-4-2 0,-4-5 4 16,-3 0 4-16,-2-3 1 0,-5-2 6 16,-4-3 5-16,-1-1 4 0,-5-5-1 0,-4 0-5 15,-1-5-8-15,-7-1-10 0,-6-1 1 0,-5-1-6 16,-7 1-6-16,-5 3-3 0,-6 5-16 0,-8 1-27 15,-3 4-36-15,-5 7-74 0,-2 5-119 0,13 1-377 16,15 4-1025-16</inkml:trace>
  <inkml:trace contextRef="#ctx0" brushRef="#br0" timeOffset="90679.01">16234 10838 768 0,'0'0'721'0,"0"0"-419"0,0 0-10 16,0 0-50-16,0 0-25 0,0 0-22 16,0 0-35-16,0 0-31 0,0 0-28 0,0 0-26 15,0 0-26-15,0 0-11 0,-20-26-16 0,20 26-10 16,0 0 1-16,0 0-9 0,0 0-9 16,0 4-3-16,0 3 1 0,0 5 1 0,2 6 10 15,4 6 3-15,-2 6-1 0,3 5 1 0,0 5 0 16,3 2-2-16,-4 2 2 0,4 3-1 0,2 3 4 15,-1-2 0-15,-1 2 1 0,2-1 4 16,-2 0-8-16,1-3 0 0,0-3 0 0,-1-1-3 16,-3-4 1-16,0-1 0 0,2-1-5 0,-2-4 0 15,-3-3 2-15,1-4-1 0,-1-3-7 16,-2-4-12-16,3-2-30 0,-3-1-41 0,-1-2-55 16,-1-4-96-16,0 0-156 0,0-3-326 0,0-3-882 0</inkml:trace>
  <inkml:trace contextRef="#ctx0" brushRef="#br0" timeOffset="90991.97">15880 11628 2044 0,'0'0'198'16,"0"0"26"-16,0 0-29 0,0 0-34 0,0 0-39 16,0 0-34-16,0 0-30 0,0 0-25 15,0 0-9-15,0 0 2 0,0 0 7 0,0 0 4 16,0 0-1-16,91 78-7 0,-61-55-6 0,0 0-5 15,-1-2-1-15,1 0-2 0,0-2-3 16,-1-2-2-16,-1-2-2 0,0-2-2 0,1-2 0 16,0-2 4-16,0-6 0 0,0-3 2 0,0 0 6 15,3-7 0-15,0-6 3 0,1-3 2 0,0-6-6 16,3-3 0-16,-2-4-2 0,2-2 1 16,-4-2-1-16,-3-2 1 0,-5 0-4 0,0-2-5 15,-6-1 2-15,-1 1-5 0,-6 3-3 0,-4 2 0 16,-5 7-3-16,-2 7 1 0,-4 5-5 0,-5 5-5 15,-4 5-19-15,0 3-24 0,-5 2-42 0,-2 7-92 16,7 0-242-16,2-2-1298 0</inkml:trace>
  <inkml:trace contextRef="#ctx0" brushRef="#br0" timeOffset="95035.36">12709 12079 1019 0,'0'0'339'0,"0"0"-142"16,0 0 36-16,0 0-19 0,0 0-58 0,0 0-48 15,0 0-54-15,0 0-32 0,0 0-8 0,0 0 5 16,0 0 19-16,0 0 16 0,15 77 10 15,-9-37-4-15,2 5-8 0,-2 1-9 0,0 2-13 16,1-4-7-16,0 0-6 0,0-3-6 0,1-5-1 16,-2-1 0-16,-1-5-2 0,4-5-3 15,-5-3-4-15,3-2-35 0,-1-4-65 0,-2-2-110 16,1-1-182-16,0-5-399 0,-4-2-488 0</inkml:trace>
  <inkml:trace contextRef="#ctx0" brushRef="#br0" timeOffset="96229.42">12731 12036 1331 0,'0'0'503'0,"0"0"-396"0,0 0 14 0,0 0-7 16,0 0-45-16,0 0-27 0,0 0-20 0,0 0-4 15,0 0-1-15,0 0 0 0,0 0-2 0,0 0 0 16,0 0-2-16,122-68 1 0,-88 66-4 15,2 0-1-15,4 0-1 0,1 0 0 0,7 1-1 16,-1 1 0-16,8-1 2 0,3-1 0 0,7 1 1 16,4-1 1-16,5 0-2 0,6 1 2 0,4-1 2 15,6 1 2-15,1 1 1 0,6-1 4 16,4 1-2-16,5 0 8 0,4 0 9 0,4 1-1 16,7-1-1-16,2 0-5 0,9 1-8 0,3 0-5 15,6 3 0-15,3-2-1 0,5 1-3 16,1-1 3-16,1 3-4 0,2-3-3 0,-2 3-1 15,-1-3-3-15,2 3 1 0,-2-2-1 0,0 2 3 16,-3-3-1-16,2 2 0 0,-2-2 1 0,1-1-3 16,-1 0-1-16,1 0 0 0,-1 1 0 15,-1 0-1-15,-1-1 2 0,0 3-1 0,-4-4-2 16,-1 2 4-16,-2-2-2 0,-4 1 0 0,-2-1 1 16,-5 1-2-16,-4-1 3 0,-3-2-1 0,-7 2-1 15,-3 0-1-15,-9-1-3 0,-3 2 3 0,-7-2-1 16,-8 0 3-16,-7 1-4 0,-4-2-1 0,-4 1 4 15,-7 1-2-15,0 0 9 0,-4 1-8 16,-3-1 0-16,-2 0-3 0,-5 0-3 0,-1 0 6 16,-1 3-2-16,-4 0 0 0,-2 1 1 0,-3 1-1 15,-3-2-1-15,-2 2 2 0,-4-1-1 16,-6-1-4-16,-1 1 1 0,-5-2 1 0,-3 0-2 16,-2-1 2-16,-3 1 3 0,-1-1-2 0,-5 0 5 15,0-1-1-15,-1 1-2 0,0-1-1 0,0 1-5 16,0-1 1-16,0 1-4 0,0 1-3 15,-1 0 2-15,0 4-1 0,-2 2 7 0,-2 2 2 16,3 4 4-16,-2 2-3 0,-1 3-2 0,3 1 0 16,-1 4-2-16,0 2 4 0,2 5-1 15,2 2 5-15,-1 4 0 0,0 5-3 0,0 4 2 0,4 3-1 16,1 4 0-16,3-1 3 0,2 6-1 16,0 2-3-16,1 4 4 0,0 3-3 0,3 2 0 15,2-3 0-15,-4-2-1 0,3-4 0 0,-1-4 1 16,-2 0 1-16,2-6-1 0,-1-3-1 0,-2-6 3 15,-4-4-1-15,1-6 0 0,-3-2 2 16,2-6-2-16,-4-5-1 0,-3-2 2 0,0-3-1 16,-1-3 2-16,-7 1 5 0,0-3 2 0,-3-2 2 15,-5 2 3-15,-4-2 1 0,-6 0-4 0,-5-1-1 16,-3-1-3-16,-7 1-4 0,-4-1 3 16,-6-2-1-16,-7 0 2 0,-6 1-2 0,-4-2 0 15,-8-2-2-15,-8 1-3 0,-5 0 2 0,-6-5-3 16,-5 0 1-16,-7-3 0 0,-6 0 2 15,-3-3-1-15,-7 3-1 0,-2-4 0 0,-4 0-2 16,-2 0 3-16,-1-1 4 0,-7 2-6 0,1-2 2 16,-5 1-1-16,-2 1-7 0,-2-1 7 0,-5 3 1 15,-2-1-3-15,-2 0 5 0,-3 3-4 16,-2-3-2-16,0 3 1 0,-1 1 5 0,3 0-3 16,2 0-2-16,2 0 4 0,2-1-12 0,2-1 10 15,1 3-1-15,7-4-1 0,2 1 5 0,5 1-3 16,4 0 1-16,4-3-1 0,6 3 2 15,2-2-2-15,6 1 0 0,3-1 0 0,4 0 0 16,1 0 1-16,4 1-5 0,6-3 2 0,-1 2-6 16,4 1 3-16,4-3 4 0,2 2 2 0,0 0 0 15,5 0 0-15,2 1-2 0,6-2-1 0,2 3 4 16,0 1-2-16,2-1-1 0,1-1 1 0,-1 2-7 16,6 0 6-16,-1-1 0 0,6 1 0 15,7 1 6-15,6 0-3 0,11 0 1 0,9 0-2 16,11 0 7-16,5 2 2 0,6 0 1 0,4-1 0 15,0-1-4-15,0 1-1 0,0-1-1 16,1-1 5-16,1 2-1 0,-1-1 0 0,-1 1 1 16,0 1-2-16,-1 0-2 0,-4-3 2 0,-5-1-4 15,-5-1-7-15,-5-1 2 0,-5 0-15 0,-3-1-5 16,-1 3 3-16,-3 1-10 0,3 1 3 16,-1 1-1-16,4 0-3 0,4 1 2 0,4 0 3 15,7 2 3-15,2 0-12 0,8 0-30 0,1 1-42 16,1 0-12-16,10 0 3 0,1 0 5 0,8 0-33 15,4 0-116-15,-1 0-323 0,-9 0-911 0</inkml:trace>
  <inkml:trace contextRef="#ctx0" brushRef="#br0" timeOffset="96729.94">13075 13732 1488 0,'0'0'207'0,"0"0"43"0,0 0-7 15,0 0-62-15,0 0-63 0,0 0-62 0,0 0-39 16,0 0-7-16,0 0 15 0,0 0 24 16,0 0 23-16,10 132 2 0,2-77 2 0,5 6-3 15,-2 5 1-15,1 3 0 0,-1 3-10 0,1 1-9 16,-4-4-20-16,6-5-14 0,-6-9-7 0,5-6-6 16,-5-5-5-16,0-6 0 0,-1-6 1 15,-2-4-1-15,-1-6-5 0,-1-5-15 0,-3-4-32 16,0-5-46-16,-2-4-63 0,2-3-73 0,-2-1-90 15,1-1-204-15,0-2-978 0</inkml:trace>
  <inkml:trace contextRef="#ctx0" brushRef="#br0" timeOffset="98747.05">13103 13805 1248 0,'0'0'359'15,"0"0"-207"-15,0 0 33 0,0 0-9 0,0 0-36 16,0 0-13-16,0 0-35 0,0 0-26 0,0 0-26 16,0 0-20-16,0 0-8 0,0 0 2 15,0 0 5-15,52-43 0 0,-27 42-1 0,1 1 3 16,5-2-1-16,4 2 1 0,2 2 3 0,4-2-5 16,6 0 1-16,1 0-3 0,2 0-2 15,2 1 0-15,4-1-3 0,2 0-2 0,4 0-2 16,3 1 1-16,6 1 0 0,7 2 0 0,-1 0 1 15,8 1-3-15,1 0-3 0,5 1 1 0,3 0-1 16,3 1 2-16,4 0-1 0,3 0-1 16,5 2-2-16,3 0-1 0,-1 3 1 0,2-1 0 15,-2 4-3-15,2 0 1 0,0 0 0 0,-1 0-2 16,0 0 5-16,-1 0-1 0,-1-1-3 0,1 0 3 16,-1-3-4-16,1 0 3 0,1-3 1 0,0-2 0 15,2-3 0-15,-1-1-1 0,1-2 2 0,2 1-3 16,-1-1 1-16,-2-1 4 0,1-1-2 15,-2 0 3-15,-2-1 3 0,0 0-7 0,-1 2-2 16,-2-2 1-16,-1 3-1 0,-1 0 4 0,1 2 1 16,-5-2-3-16,-1 1-2 0,-1-1 2 0,0 0 2 15,-4 2 2-15,-1 0 6 0,-1 2-3 16,-2-1-3-16,-5 0 2 0,0 3-5 0,-1-2 1 16,-1 0 0-16,-2 0 0 0,-3-1-1 0,-1 2-1 15,0-2 3-15,-3 0-4 0,-2 1 4 16,0-1-4-16,-5-1-1 0,-1 2 3 0,-1-1-2 15,-1-2 1-15,-4 2-2 0,-4-1 1 0,-3-2-3 16,-3 2 3-16,-4-2 2 0,-3 1-1 0,-5-1 0 16,-6 0-3-16,-2 0 0 0,-1 0 0 15,-4 0 5-15,-1 0 0 0,-6-1-3 0,2 1 2 16,-5 0-1-16,-1-2 3 0,-4 2 0 0,0 0 0 16,-3 0-3-16,0 0-2 0,-4 0 5 0,1 0-3 15,-2 0 5-15,-2 0-1 0,-1 0-2 0,0 0 1 16,0 0-1-16,0 0 0 0,0 0-6 15,0 0 2-15,0 0-1 0,0 0-1 0,-1 0 1 16,0 0 2-16,-2 2-4 0,2 0 5 0,-2-1 5 16,2 0-4-16,0 0 9 0,-1 1-6 0,-1-1-2 15,-1 0 3-15,3 1 0 0,-3-1 1 16,1 2-1-16,0-2 2 0,1 1-10 0,-5 1 5 16,5-1-1-16,-5 0-3 0,4 0 9 0,-2 1-3 15,1-2 2-15,-1 1 1 0,-1 1-2 0,1 0-3 16,0 1-2-16,-2 1 0 0,2 3-1 15,-4 1-1-15,0 4 2 0,1 1-4 0,1 2 1 16,0 2 1-16,-2 4 2 0,2 5 1 0,0 4 0 16,-1 8 3-16,0 3 4 0,-1 6 5 15,3 4 7-15,0 4-2 0,2 3-3 0,0 2-2 16,3 3-2-16,1-1-2 0,0 2-5 0,1-2 1 16,3-5-10-16,-1-5 5 0,-1-5 3 0,2-4-4 15,0-4 3-15,-1-3 0 0,2-1-2 0,-1-5 2 16,2-2 3-16,-1-3-4 0,2-2-4 0,-5-1 6 15,3-4-5-15,-1-2 2 0,-2-2 5 16,2-4-6-16,-3 1 1 0,2-3 1 16,-2 0-1-16,-1 0-1 0,1-3-7 0,-1 0 6 0,0 0-5 15,0-3 4-15,0-1 12 0,0 1-10 0,0-2 2 16,0 0 2-16,-1-1-7 0,0 1 3 16,-3-1 3-16,-1 0-5 0,-2 0-5 0,0 0 6 15,-5 0 0-15,0 0-2 0,-1-1 10 0,-1 0-11 16,-3 0 0-16,0 0 2 0,-1-1 2 15,-1 1 0-15,-2-1 2 0,-1 1-4 0,-2 0-1 16,3 1 7-16,-3-2-6 0,0 2 2 0,2-1-4 16,-4 0 4-16,1-1 0 0,-4-1 1 0,1 1 7 15,-6 0-12-15,0-1-2 0,-3-1 5 16,-3-1-2-16,0 1 4 0,-1-1 1 0,-2 1-5 16,-3-2-6-16,-2 1 5 0,0 1-3 0,-5-1-2 15,-1-1 2-15,-4 2-5 0,-4-2 0 16,0-1 6-16,-4 2-4 0,1-1 1 0,-2-1 4 15,-2 2 0-15,1-1 5 0,-1 0 1 0,0 3 2 16,0-1-6-16,-3 0-2 0,1 2 3 0,1-1-2 16,-2-1 3-16,2 2 0 0,1-1-2 0,-1 0 1 15,1 1 4-15,1-2 7 0,3 2-5 0,1 0-1 16,-2-1-3-16,5 1-5 0,-2 0 6 0,1-1-1 16,1 0-1-16,1 0-3 0,0 2 5 15,0-2-3-15,2 2 4 0,1-2 2 0,-1 1-8 16,4-2 3-16,-3 2-2 0,1-1 2 0,-3 0 2 15,1 0 1-15,2 1-3 0,0 0-2 16,-1-3 1-16,2 3 1 0,0-2 1 0,0 0 0 16,3-1-2-16,0 1 0 0,0 1 2 0,2-2 4 15,-1 2-5-15,0-1-1 0,2 1 1 16,-1 0-5-16,4-1 9 0,-3 2-4 0,0 0-2 16,5-2 3-16,-3 1-2 0,4 1 2 0,-2-1-2 15,2 1 1-15,2-2-6 0,1 1 1 0,-2-1 5 16,3 1-2-16,0-1 4 0,4 1 0 15,-4-1-2-15,4 2 2 0,-2 0 1 0,-2-1-1 16,0-1-4-16,4 2-1 0,-3 0 1 0,5-1-2 16,0 1 8-16,-2 0-3 0,4-1-2 0,0 1 2 15,2 0-2-15,4-2 3 0,-2 2 3 16,4 0-1-16,1-2-7 0,-3 1 3 0,3 0-1 16,1 0-1-16,1-1 4 0,0 1-3 0,-1 1-2 15,2-2 3-15,0 2 1 0,3-1-2 0,-1 1 2 16,-1-2-1-16,3 1-1 0,-1 0 3 0,1 0-1 15,-2-1 1-15,-1 0-3 0,3 0 1 0,-2 1-2 16,-1-1 0-16,4 1 2 0,-3-1-1 16,5-2-2-16,0 3 2 0,0-1 3 0,-2 1-1 15,2 0 3-15,1-2-2 0,0 1-4 0,-1-1 1 16,0 0 3-16,-3 1 1 0,4-1-4 16,-1-1 4-16,-1 0-6 0,-3-1 0 0,-2 0 5 15,2 1-5-15,-3 0 3 0,-1 0 1 0,1 2 0 16,-1 0 0-16,0 1 2 0,0 1-3 15,-1-1-5-15,0 3 3 0,0-2-1 0,0 2 2 16,0 0 0-16,2 0-1 0,0 0-3 0,1 2 2 16,4 1 7-16,-3-1-4 0,5 0 2 0,1 2-1 15,-1-2-4-15,3 0 4 0,1 1 0 0,1-1-1 16,2 1-2-16,-1 1-1 0,3-1-3 16,-2 1 0-16,1 1 6 0,0 0-4 0,-3 1 2 15,3-2 0-15,-2 3-1 0,3-1 2 0,-3 0 1 16,2 0 0-16,-3-1-2 0,4 2 5 0,-5-1-3 15,1 0 1-15,1-2-2 0,-3 0-1 16,0-2 4-16,-1 1-1 0,-2 0 3 0,-3-1-3 16,1 0-2-16,-3 1 0 0,1-2 1 0,-3 1 0 15,-1-1 1-15,-2 1 2 0,-3-2-5 0,2 1 4 16,-5-2-5-16,3 1 1 0,-4 0 4 0,0-3-3 16,0-1 5-16,5-2-5 0,-4-1 5 15,0-2-4-15,2-2 0 0,-4 1 2 0,0-1-2 16,0 0 4-16,1 1-2 0,-1-2 0 0,5 4-5 15,-2 1 3-15,3 0-3 0,-2 3 1 16,1 0 7-16,-1 1-8 0,3-1 4 0,-3 3-2 16,3 1 0-16,-2 0 2 0,0 0 5 0,2 0-3 15,2 0-5-15,3 0 6 0,2 0-9 0,3 0 6 16,4-1 3-16,1 0-5 0,3-3 3 16,-1 2-3-16,3-1 6 0,-1-2-1 0,1 0 6 15,1 1-3-15,1-2-1 0,-1 1 0 0,-1-1-5 16,0 0 1-16,1 1-4 0,0 2 0 0,0 0-3 15,1 2-11-15,0-1-17 0,1-1-43 0,0-1-77 16,0-1-126-16,2-2-235 0,2 3-579 16,2 1-202-16</inkml:trace>
  <inkml:trace contextRef="#ctx0" brushRef="#br0" timeOffset="99295.83">14264 14131 1323 0,'0'0'295'0,"0"0"-58"0,0 0-48 16,0 0-22-16,0 0-17 0,0 0-14 0,0 0-23 15,0 0-20-15,0 0-21 0,0 0-13 16,0 0-10-16,0 0-10 0,0 0-2 0,-125-91-4 15,107 88-5-15,-1-1 1 0,4 3-7 0,-2 1-8 16,-1 0-8-16,5 1 0 0,-3 4-5 16,2 3-1-16,0 3 3 0,0 0-5 0,2 3 3 15,1 1 2-15,1 2 0 0,2 0 0 0,3 3 2 16,-2 2-1-16,6-1-1 0,-1 5 4 0,3-1-2 16,-1 3 1-16,2 0 4 0,4 3-1 15,0-2 8-15,2 3 5 0,1-2 4 0,0 3-3 16,2-5-5-16,-2 0-3 0,-2-1-8 0,2-1 1 15,-2-2-2-15,1-1-3 0,-4-3 0 16,2-2-1-16,-3-3-1 0,-2-2 0 0,0-1-3 16,-1-3-7-16,0-3-15 0,0 0-30 0,0-2-31 15,-2-3-44-15,-4-1-40 0,1 0-63 0,-2 0-96 16,1-2-126-16,-1-1-200 0,1 1-338 0</inkml:trace>
  <inkml:trace contextRef="#ctx0" brushRef="#br0" timeOffset="99481.82">13777 14535 725 0,'0'0'407'0,"0"0"-11"0,0 0-99 0,0 0-66 16,0 0-35-16,0 0-31 0,0 0-24 0,0 0-20 16,0 0-20-16,0 0-18 0,0 0-15 15,0 0-12-15,0 0-18 0,0 0-15 0,-80-72-8 16,87 68-7-16,3 1 3 0,8-2 4 0,0-1 1 16,7 0-1-16,5-4-3 0,2 2-3 15,8-1-5-15,1 1 0 0,4 0-3 0,1 3-1 16,-1 0-18-16,2 1-40 0,-5 1-55 0,2 0-98 15,-2 1-201-15,-11 1-522 0,-11 0-478 0</inkml:trace>
  <inkml:trace contextRef="#ctx0" brushRef="#br0" timeOffset="99700.54">14557 14227 2510 0,'0'0'170'0,"0"0"16"0,0 0-24 0,0 0-36 15,0 0-20-15,0 0-23 0,0 0-16 0,0 0-14 16,0 0-14-16,0 0-13 0,0 0-10 0,0 0-3 16,0 0-1-16,0 0-1 0,-91 74 6 15,88-48-3-15,-2 3-1 0,3 3-3 0,2-2-4 16,0 1-2-16,0 0 2 0,0 1 0 0,0 0-6 16,0 1-10-16,1-2-21 0,3 1-39 0,1-2-63 15,-3-1-62-15,3-4-112 0,-2-6-227 16,-1-9-1063-16</inkml:trace>
  <inkml:trace contextRef="#ctx0" brushRef="#br0" timeOffset="100213.6">14975 14516 1954 0,'0'0'208'0,"0"0"-21"0,0 0-26 0,0 0-23 16,0 0-16-16,0 0-4 0,0 0-13 15,0 0-14-15,0 0-26 0,0 0-18 0,0 0-13 16,0 0-11-16,0 0-1 0,-49-96-1 0,36 96-2 16,1 0-2-16,-5 0-1 0,4 3-2 0,-4 3-4 15,4 2 1-15,-1 2-4 0,0 0-3 16,3 1 0-16,0 0 0 0,1 0-1 0,2 1 2 16,4 0-1-16,-4-1-2 0,5-1 0 0,-2 0-2 15,3 0 0-15,1 0-1 0,0-2 0 0,1 1-2 16,0-2-1-16,0-1 2 0,0 0-2 15,0 1-4-15,0-3 0 0,2 0-5 0,-1-1-6 16,2 1-2-16,1-3-3 0,-1 0-3 0,4-1-1 16,-2 0 5-16,2 0 1 0,3-2 3 15,0-3 6-15,-1-1-2 0,0-2 5 0,-1 0 0 16,-1-1 3-16,1-1 4 0,0-1 0 0,-4 2 3 16,4 0 0-16,-3 0 2 0,-1 2 0 0,-2 1 1 15,0 2 1-15,0 0-3 0,-2 3 0 16,2 0-1-16,-2 1 0 0,0 0-2 0,0 1 4 15,0 4 4-15,1 0 2 0,-1 3 5 0,0 2 0 16,1 1-1-16,1 3 5 0,-1-1-1 16,4 0-1-16,-1 2-1 0,-2-2-4 0,4 1-6 0,-3-2-1 15,4 0 0-15,-2-2-2 0,3 1 1 0,1-3-2 16,0-1-3-16,0-2-5 0,2-1-8 16,-1-3-16-16,2-1-19 0,-1 0-31 0,0-4-38 15,4-1-43-15,-1-3-71 0,3 0-111 0,-6 0-216 16,-2 3-749-16</inkml:trace>
  <inkml:trace contextRef="#ctx0" brushRef="#br0" timeOffset="100445.1">15174 14229 1922 0,'0'0'125'0,"0"0"8"15,0 0-7-15,0 0 3 0,0 0 10 0,0 0 0 16,0 0-16-16,0 0-28 0,0 0-20 15,0 0-13-15,0 0-9 0,0 0 2 0,0 0-8 16,0 0-8-16,114 130-7 0,-102-106-15 0,-2 4-1 16,-1 3-4-16,0 1-5 0,-5 4-6 0,1-1-1 15,-4 2 2-15,0-4-4 0,-1-3 9 0,0-4-21 16,-2-5-17-16,1-3-27 0,-3-4-45 16,2-4-54-16,1-1-98 0,-1-5-194 0,1-1-496 15,1-2-397-15</inkml:trace>
  <inkml:trace contextRef="#ctx0" brushRef="#br0" timeOffset="100711.94">15519 14469 2101 0,'0'0'145'0,"0"0"-9"0,0 0-25 15,0 0 12-15,0 0 7 0,0 0-5 16,0 0-25-16,0 0-30 0,0 0-33 0,0 0-7 16,0 0-7-16,0 0-8 0,125-33 1 0,-103 29-7 15,4-2-5-15,-2 1-1 0,2 0 2 16,-2 0-4-16,0 2-4 0,2 0-5 0,-4 0-22 16,0 1-15-16,-2-1-21 0,-2 2-24 0,-4 0-18 15,1 1-33-15,-3 0-35 0,-2 0-58 0,-2 0-97 16,-4 3-144-16,1 1-244 0,-4-2-39 0</inkml:trace>
  <inkml:trace contextRef="#ctx0" brushRef="#br0" timeOffset="100909.73">15604 14556 1147 0,'0'0'137'0,"0"0"-3"0,0 0 22 16,0 0 26-16,0 0 15 0,0 0-17 15,0 0-30-15,0 0-27 0,0 0-21 0,0 0-7 16,0 0-17-16,0 0-21 0,0 0-18 0,0 0-13 16,100-9-13-16,-80 6-9 0,0 0-3 0,2-2-20 15,0 2-32-15,-1-1-58 0,5-1-103 0,-2 1-188 16,-4 1-421-16,-8 1-388 0</inkml:trace>
  <inkml:trace contextRef="#ctx0" brushRef="#br0" timeOffset="101246.06">16214 14420 1811 0,'0'0'173'16,"0"0"-16"-16,0 0-17 0,0 0-6 0,0 0-17 15,0 0-17-15,0 0-25 0,0 0-26 0,0 0-21 16,0 0-4-16,0 0-2 0,0 0 1 0,0 0 0 15,0 0-3-15,91 0-1 0,-75 5-5 0,-2-1-3 16,4 2-5-16,-4 1-2 0,3 0 0 16,-5 1-2-16,1 0 1 0,-1 2-1 0,-4-1-3 15,1 1 1-15,-2-1 2 0,-4 2 1 16,-2-1-1-16,-1 1 0 0,0-1 0 0,-3 1 2 16,-5 1 4-16,-2-2 0 0,0-1-1 0,-1 1-1 15,-3-2-1-15,-2 1-3 0,-1-3 0 0,0 0-12 16,-2-1-10-16,-1 1-16 0,0-3-21 0,0 1-21 15,-1-3-45-15,1 2-55 0,0-3-93 0,2 0-172 16,6 0-342-16,3 0-227 0</inkml:trace>
  <inkml:trace contextRef="#ctx0" brushRef="#br0" timeOffset="101529.17">16509 14397 1717 0,'0'0'217'0,"0"0"-20"0,0 0-14 16,0 0 2-16,0 0-15 0,0 0-26 0,0 0-37 15,0 0-32-15,0 0-26 0,0 0-15 0,0 0-3 16,0 0-1-16,0 0-3 0,-102 54 0 16,90-41-5-16,2 0-5 0,-1 3-3 0,-1 1-4 15,2 0-1-15,0 3 2 0,0-2 1 0,4 1 1 16,2-3-5-16,4-1-2 0,0-1-3 0,0-2-2 15,3-2 2-15,4 0-2 0,3-3-2 0,1-3 2 16,2 1-1-16,4-3 2 0,1 2 0 16,0-2-2-16,3 0-8 0,1 1-21 0,-2-1-34 15,-1-1-49-15,0-1-71 0,0 0-109 0,-7 0-265 16,-3 0-1055-16</inkml:trace>
  <inkml:trace contextRef="#ctx0" brushRef="#br0" timeOffset="104613.65">16956 14302 0 0,'0'0'165'0,"0"0"145"16,0 0-5-16,0 0-11 0,0 0-11 0,0 0-14 15,0 0-30-15,0 0-34 0,0 0-27 0,0 0-24 16,0 0-19-16,0 0-16 0,0 0-13 16,0 0-16-16,25-50-16 0,-27 46-8 0,-1 1-12 15,0-1-6-15,-3 0-6 0,3 0-15 0,-5-1-5 16,1 0-5-16,-1 1-6 0,-2 0 1 0,-1 2-2 16,-1 1-4-16,-1-2 1 0,0 3 0 0,-1 0 0 15,0 0-3-15,1 3-2 0,-3 1-1 16,4 2-2-16,0 2 2 0,-1 2 3 15,0 0-5-15,4 1 1 0,3 1 2 0,-1 1-5 0,4-1 5 16,-3-1-2-16,5 1-4 0,0-1 0 0,1-2 3 16,0 0 1-16,0 0 0 0,1-2 3 15,2 1-8-15,2-1-1 0,0-2 3 0,1-2-5 16,3 1 5-16,0-3 1 0,1-1-1 0,2 0 4 16,0 0-4-16,1-1 0 0,2-3-4 15,-2-1-5-15,5 0 0 0,-5-1-11 0,5-1-6 16,-6 0 1-16,3-1 4 0,-4-1 15 0,-2-1 12 15,-4-1 5-15,1-1-6 0,-3 1-2 16,-2 0-1-16,-1 1-4 0,1 1 9 0,-1 1-1 16,0 2 1-16,0 3 1 0,0 0-5 0,0 2 0 15,0 1-5-15,0 0-5 0,0 0-4 0,0 4 3 16,0 3 5-16,0 1 5 0,0 2 6 16,0 3 3-16,5-1-1 0,0 2 3 0,6 0-1 0,1 1-1 15,4-2-2-15,0-2 0 0,0 1-5 0,4-1 1 16,3-1-2-16,0-1-14 0,-1-3-40 15,0 3-78-15,-1-2-134 0,-4-3-300 0,-6 0-1053 0</inkml:trace>
  <inkml:trace contextRef="#ctx0" brushRef="#br0" timeOffset="104944.87">17889 14294 1491 0,'0'0'220'0,"0"0"-19"15,0 0-47-15,0 0-12 0,0 0-8 0,0 0 6 0,0 0-4 16,0 0-10-16,0 0-22 0,0 0-19 15,-121 67-17-15,104-48-15 0,3 1-4 0,0 0-5 16,2 1-7-16,2 0-6 0,3 0-6 0,-1 1-12 16,3 3-5-16,1 1 2 0,3 4-6 0,-1 2 3 15,2 0-3-15,0 0-3 0,2-3-1 16,5-3-7-16,2-2-15 0,3-1-41 0,1-5-50 16,1-2-79-16,3-3-66 0,3-3-57 15,1-4-171-15,-2-1-323 0,-7-4-213 0</inkml:trace>
  <inkml:trace contextRef="#ctx0" brushRef="#br0" timeOffset="105646.77">17947 14534 1399 0,'0'0'606'0,"0"0"-408"16,0 0-14-16,0 0-26 0,0 0-16 15,0 0-7-15,0 0-15 0,0 0-27 0,0 0-29 16,0 0-26-16,0 0-19 0,0 0-9 0,0 0-1 15,0 0-4-15,83-46-3 0,-71 60 0 0,-1 1-4 16,0 1 2-16,1 1 3 0,1 2-2 0,0-1 1 16,-1-1-3-16,2-1 0 0,-1 1-9 15,-2-2-1-15,1-1-5 0,-3-1-14 0,0-2-2 16,-2-1-13-16,-1 0 1 0,-2-2-4 0,0-1-2 16,-2-1-9-16,0-1-7 0,-1-3 5 0,0-1 7 15,-1 0 10-15,0-1 15 0,0 0 12 16,0 0 7-16,0 0 12 0,-4-2-1 0,2-2-1 15,-5 0 1-15,3-2 2 0,-3-1 3 0,0-2 0 16,2 0 2-16,0-1-4 0,1-3 1 0,2-1 2 16,-1-1-2-16,2 1 8 0,1-1-4 15,0 1 1-15,0 3 0 0,3 0-5 0,1 0 6 16,4 3 5-16,0 0 10 0,3 1 10 0,-1 0 2 16,0 1 1-16,2 1-5 0,-1 4-3 0,-1-1-2 15,1 2-5-15,-1 0-7 0,-1 2-3 16,1 3-6-16,-1 3-3 0,-1 2 1 0,1 2-1 15,-1 1-2-15,0 0 0 0,-1 0-1 0,1 0-4 16,-2-2 2-16,1 1 2 0,-2-3-3 16,1 0 4-16,-3 0-2 0,3-2-4 0,-3-1 2 15,-1 0-2-15,0 0-4 0,1-2-14 0,-3 1 0 16,1-3-7-16,-1 0 0 0,0-1 11 16,0-1 4-16,0 0 13 0,0 0 5 0,-2 0 6 15,-1-4-3-15,-1 0-2 0,-1-3 0 0,-1-3-5 16,0 1 6-16,1-3-4 0,0 0 0 0,2-2 2 15,0 1-2-15,1-2-6 0,2 1 3 16,0 1-2-16,2-1-2 0,2 2 6 0,3 3-2 0,2 1 6 16,2 3 7-16,0 0 6 0,1 2 10 0,-1-1 1 15,2 3 4-15,2 0-1 0,-3 1-2 16,3 2-3-16,-1 4-6 0,-1 0-6 0,-1 1-3 16,-2 1-3-16,-3 2-2 0,2 0-2 0,-4 2 0 15,-1-2-1-15,-2 3 0 0,1-2 0 16,-3 2-4-16,0 2 0 0,0 1 1 0,0 0-5 15,0 0-12-15,0-1-20 0,0-2-28 0,3-3-31 16,1-1-22-16,5-3-27 0,0-1-37 0,2-3-54 16,3-1-88-16,1-1-138 0,2 0-171 0,-4-4-101 15,-5 1 523-15</inkml:trace>
  <inkml:trace contextRef="#ctx0" brushRef="#br0" timeOffset="106365.1">18805 14636 0 0,'0'0'466'0,"0"0"-45"0,0 0-36 0,0 0-23 16,0 0-45-16,0 0-44 0,0 0-46 15,0 0-43-15,0 0-37 0,0 0-31 0,0 0-21 16,0 0-15-16,0 0-14 0,0 0-10 0,-72 22-12 16,64-11-11-16,-1-2-8 0,4 2-14 0,-1-1-6 15,5-1-2-15,1 0-4 0,0 0 0 16,2 1 3-16,7 0-4 0,-1 1-2 0,4-3 6 16,1 2 0-16,1-3-4 0,0 1 2 0,0-3-6 15,-1 1-1-15,0-1-4 0,-1-2-4 0,1 1-9 16,-3-2-3-16,-2-1 6 0,1 0-4 15,-2-1 9-15,-2 0 3 0,0 0 3 0,-3-1 3 16,-1-1 6-16,-1-3-2 0,0 1-2 0,0-2 4 16,-1-1-8-16,-4 0 0 0,0 0 6 15,-2-1-2-15,2 0 0 0,-3 1 1 0,3-1-5 16,0 1-1-16,1-1 0 0,0 1-6 0,2-1-7 16,2 1-1-16,0 0-8 0,2 1-4 0,6-1 2 15,2-1-7-15,2-1 9 0,3 1 9 16,3 1 7-16,0 0 10 0,2 1 1 0,3 0 4 15,-2-1-3-15,1 1-4 0,2 2 9 0,-2-1-2 16,0 2 8-16,-1 0 4 0,-3 2-6 0,0 1 2 16,-6 0-1-16,-2 0-1 0,-2 0-1 0,-5 0-1 15,0 1-1-15,-2 3 1 0,-1-1 7 0,0 3 5 16,-5 2 2-16,-1 1 1 0,-2 1-3 16,-2 2-2-16,0 0-2 0,0 0 2 0,-2 0-5 15,2 0-1-15,1 0 1 0,2-2-3 0,-3 2 1 16,4-2-2-16,1 0-1 0,1 0-2 0,0-1 1 15,2 0-1-15,2-1-6 0,0-1 1 16,0-1-2-16,0-2 0 0,3 1 1 0,4-2-3 16,-2 0-5-16,0-3-6 0,2 0-1 15,1 0-8-15,-2 0 2 0,4-4-3 0,0-1-5 16,0 0-1-16,1-3-7 0,1-2-11 0,-2-3-19 16,0-1-19-16,0-1-10 0,-2-1 11 0,-1-3 27 15,-3-1 29-15,-3-2 19 0,1-2 11 16,-2-3 3-16,0-2 1 0,0 1 6 0,-2-1 6 0,0 0 8 15,2 0 11-15,0 1 16 0,0 0 21 16,0 3 8-16,0 3 6 0,1 6 2 0,0 6-17 16,3 3 24-16,1 4 1 0,-4 3-10 0,2 0-3 15,0 3-34-15,0 4-10 0,-1 3 1 0,2 5 4 16,0 6 1-16,-2 1-1 0,2 3-7 16,-1 1-6-16,0 1-4 0,1-1-8 0,0 0-3 15,-2 2-4-15,1-1-2 0,0-2-3 0,1-1-7 16,1-1-25-16,0-2-41 0,1-3-44 0,1 0-50 15,0-4-63-15,5-2-130 0,-3-4-385 16,-3-2-825-16</inkml:trace>
  <inkml:trace contextRef="#ctx0" brushRef="#br0" timeOffset="106811.8">19445 14598 1203 0,'0'0'610'0,"0"0"-419"0,0 0 12 0,0 0 5 16,0 0-15-16,0 0-40 0,0 0-46 0,0 0-48 16,0 0-32-16,0 0-14 0,0 0-6 0,0 0 2 15,0 0 2-15,29 4-1 0,-26 3-4 16,3 1 0-16,-2-1-2 0,1 1 2 0,0-1-3 16,-1 1 1-16,1-1 1 0,-2 1-2 0,5 0-1 15,-5-1-2-15,1 0-2 0,1 0-6 0,-1 0-3 16,0-2-14-16,-3 1-17 0,4 0-8 0,-3-2-15 15,1-1 6-15,-2-1 16 0,1-1 12 0,0-1 22 16,0 0 11-16,0 0 10 0,-1-2-1 16,0-3 5-16,2 1-2 0,-1-3-6 0,1-1 6 15,-1-1-7-15,3-2 1 0,-1 0 2 0,-1-5-5 16,2 4 2-16,0-2-1 0,2 0 0 16,0 2-2-16,1-1 3 0,-1 2 4 0,2 1 6 15,-1 5 11-15,0 0 10 0,-2 3 0 0,-1 0-1 16,-1 2-7-16,2 0-11 0,-2 0 2 0,1 5 0 15,0 1-1-15,0 4 1 0,0 1-1 16,-1 0-4-16,0 2 0 0,-1 1 4 0,1 0-9 16,1-1-3-16,-3 1-3 0,2-2-10 0,0 0 4 15,-3 0 0-15,1-2-8 0,3 3-13 16,-2-2-24-16,-1 1-28 0,2 1-14 0,0-2-28 16,2-1-34-16,0-2-51 0,3-1-95 0,0-3-108 15,-4-2-209-15,0-1-593 0</inkml:trace>
  <inkml:trace contextRef="#ctx0" brushRef="#br0" timeOffset="107161.85">19604 14204 1187 0,'0'0'128'16,"0"0"-24"-16,0 0 49 0,0 0 53 0,0 0 21 15,0 0 8-15,0 0-25 0,127-35-51 16,-112 36-46-16,1 3-37 0,-2 5-32 0,1 6-9 16,-3 2 3-16,2 7 9 0,0 1 10 0,-3 5 3 15,4 1-3-15,-4 2-9 0,2 2-4 0,-1 5-4 16,-2 0-1-16,1 2 1 0,-4-1-4 0,-2 0-7 16,0-2-8-16,-3-3-14 0,-1-1 1 15,-1 1-4-15,0-2-1 0,1 1 6 0,0-2-8 16,1-1 5-16,0-1 0 0,-2-5-3 0,0-1 0 15,0-3-1-15,0-4 1 0,0-2-4 0,0-1 8 16,-2-3-3-16,-2-2-2 0,3-3 5 16,-2-3-4-16,2-1-3 0,-2-1-9 0,1-1-8 15,1-1-27-15,-2 0-26 0,2 0-46 0,0-3-88 16,-1-2-197-16,2-1-609 0,0 3-629 0</inkml:trace>
  <inkml:trace contextRef="#ctx0" brushRef="#br0" timeOffset="109178.88">7511 11793 2513 0,'0'0'37'0,"0"0"25"0,0 0 29 0,0 0 13 16,0 0 0-16,0 0-17 0,0 0-32 0,0 0-29 15,0 0-26-15,0 0-11 0,0 0 1 0,0 0 6 16,-64 15 8-16,71 22 1 0,2 7 0 0,2 3-1 16,0 3 2-16,7 0-2 0,-4 0-1 0,4-4 0 15,-5-2 0-15,4-5 1 0,-5-3-3 16,4-4 2-16,-6-5-2 0,-1-6 1 0,-4-5 1 16,2-6 0-16,-4-3 2 0,-3-2 5 0,0-4 9 15,0-1 17-15,0 0 16 0,0-1 2 0,-3-5-9 16,-5-4-15-16,-2-3-16 0,-2-4-5 15,-6-3-4-15,-3-3-2 0,0-3-3 0,-2-2 0 16,-3-1 2-16,3-3 1 0,3-3-2 0,1-2-1 16,1-5-6-16,7 0-3 0,6-5 0 15,0 1-1-15,4 2-3 0,2 2-3 0,9 5-8 16,6 6-4-16,-3 7 1 0,7 6 5 0,0 4 4 16,1 4 6-16,0 4-1 0,-1 2 2 0,0 3 1 15,1 1-3-15,-4 2 2 0,-3 7 2 0,1 0 2 16,-1 4 2-16,-3 1 0 0,-2 5-2 15,0 3 2-15,-6 2 3 0,-2 2 2 0,-1 3-2 16,0 0 1-16,-5 0-2 0,-6-2-2 0,-2-2 4 16,1-1 2-16,0-6 1 0,-2-2 3 0,-3-4 1 15,-3-4-2-15,2-2 0 0,2-3-1 16,-2-1-4-16,0-2 0 0,7 0 1 0,0-1 0 16,3-3 4-16,6-1-2 0,1 0-10 0,1 2-12 15,0 2-10-15,3-2-2 0,5 2 7 0,2-1 17 16,1 1 15-16,6 1 8 0,-1 0 4 0,8 2 3 15,0 5-3-15,-1 3-3 0,4 3 0 16,-3 2-4-16,3 1-2 0,-2 0 0 16,2 1-4-16,-1-1-4 0,0 2 3 0,2-1-4 0,1 0-1 15,0-1 0-15,-2 2-23 0,1-4-38 0,2-2-72 16,1 0-98-16,2-2-77 0,-5-2-435 16,-10-3-811-16</inkml:trace>
  <inkml:trace contextRef="#ctx0" brushRef="#br0" timeOffset="109333.93">8338 12041 2715 0,'0'0'86'0,"0"0"-35"15,0 0 1-15,0 0 10 0,0 0 10 0,0 0 5 16,0 0-6-16,0 0-16 0,0 0-15 0,-30 123-20 16,30-90-5-16,6 3-4 0,-1 2-6 0,4 2 3 15,4 2-16-15,3 4-19 0,3 0-50 0,2 2-98 16,0 0-256-16,-4-10-677 0,-6-13-406 0</inkml:trace>
  <inkml:trace contextRef="#ctx0" brushRef="#br0" timeOffset="110095.58">7471 13801 1939 0,'0'0'95'0,"0"0"-22"0,0 0-5 0,0 0-17 15,0 0-3-15,0 0 13 0,0 0 7 0,0 0-5 16,0 0-16-16,73 121-11 0,-60-90-13 16,3-1-8-16,-4-1-3 0,0-3-1 0,-2-2-5 15,-1-1-1-15,0-2-1 0,-4-2-2 0,2-5 0 16,-2-1 3-16,-3-4-1 0,0-2 5 0,-2-2 7 15,0-3 13-15,0-1 16 0,0-1 12 0,0 0 1 16,-3 0-7-16,-3-2-13 0,3-3-10 16,-4 0-6-16,-1-5-4 0,3 0-2 0,-3-4-5 15,-2-3-1-15,0-4-1 0,0-2-4 0,0-3-1 16,-1-2-3-16,1-3 0 0,0-2-3 0,0-2 3 16,3-2-1-16,4 1-4 0,1-3 1 15,2 1-3-15,1 4 0 0,7 2-2 0,2 4-5 16,2 6 3-16,1 6 4 0,5 2 4 0,-1 5 8 15,-3 3-4-15,4 3-2 0,-3 3-1 16,3 0-2-16,0 0 4 0,-3 6-2 0,1 1-1 0,-3 0 0 16,-1 4-3-16,-2 2 1 0,0 2 2 15,-2-2-1-15,-2 3 0 0,-3 1 1 0,-2-1 0 16,-1-3 1-16,0 1 2 0,-5-2 2 16,-2-2 1-16,-2 1 1 0,-2-4 0 0,-1 1-4 15,-4 1 0-15,2-1-6 0,-4-1-1 0,1-3 2 16,3 1 1-16,1-3 5 0,-1 1 0 0,8-2 1 15,0 0-4-15,5-1-3 0,1 0-13 16,0 1-8-16,6 0 7 0,0 3 8 0,6 2 23 16,4 2 16-16,4 3 8 0,1 2 2 0,2 2-3 15,5 2-3-15,1-1-9 0,-1 0-5 0,-2 0-2 16,2-1-7-16,0 1-4 0,-3-1-4 16,1-1-4-16,-2 1 3 0,2-2-3 0,-1 1-3 15,4-1-9-15,0 0-51 0,0-2-30 0,-2-4-39 16,0-2-63-16,1-2-66 0,-4-3-159 0,-4 0-344 15,-9 0-454-15</inkml:trace>
  <inkml:trace contextRef="#ctx0" brushRef="#br0" timeOffset="110473.72">8368 13993 1163 0,'0'0'546'0,"0"0"-308"0,0 0-9 0,0 0 1 15,0 0-20-15,0 0-30 0,0 0-35 0,0 0-37 16,0 0-34-16,0 0-26 0,0 0-16 0,0 0-11 15,0 0-6-15,42-116-5 0,-23 109-2 0,0 3-2 16,1 2-1-16,1 1-4 0,0 1-4 16,0 0 3-16,0 5-1 0,-3 2 0 0,1 2 3 15,-4 1-2-15,3 3-6 0,-6 1 4 0,0 2-3 16,-3 5-8-16,-1 0 0 0,-3 4-4 0,-5 2-9 16,0 1 3-16,-5 2-2 0,-6 1-5 15,-3 0 8-15,-5 1 1 0,-6-2 7 0,0 1 8 16,-4-2 2-16,-1-2 7 0,0-5 1 0,0-2 1 15,-1-3 6-15,2-1-2 0,3-2 2 0,-2-3 7 16,2-2 4-16,6-2 6 0,9-3 13 16,6-2 4-16,4-1-10 0,1-1-6 0,10 0-13 15,4-5-5-15,8-3 12 0,10-5 6 0,7-2-1 16,10-3-2-16,11-3-11 0,4-1-5 16,11 3-2-16,2 0-2 0,4 3-4 0,-2 3 0 15,-6 3 1-15,-3 1-6 0,-10 3-9 0,-8 0-25 16,-5 3-48-16,-12 2-62 0,-5 1-123 0,-9 0-319 15,-10 0-1096-15</inkml:trace>
  <inkml:trace contextRef="#ctx0" brushRef="#br0" timeOffset="158677.64">22340 13980 621 0,'0'0'269'0,"0"0"-124"0,0 0-22 0,0 0 5 15,0 0 8-15,0 0 13 0,0 0-13 0,0 0-35 16,0 0-38-16,0 0-29 0,0 0-16 16,0 0 1-16,2 3 3 0,-2-3-3 0,0 1 0 15,0-1-5-15,0 0-3 0,0 0 0 0,2 0 2 16,-2 0-3-16,0 0-2 0,0 0 0 15,0 0-4-15,0 0 3 0,0 0 1 0,0 1-1 16,1-1 0-16,-1 0 0 0,0 0 15 0,0 0 5 16,0 0 2-16,2 0-2 0,0 0-16 0,-2 0-5 15,1 1-2-15,0-1 0 0,-1 0 0 16,1 0-2-16,-1 0-2 0,0 0-2 0,1 0-1 16,-1 0 1-16,0 0-1 0,0 0-1 0,0 0 1 15,1 0-2-15,-1 0 3 0,1 1 0 0,2-1-5 16,-2 0 0-16,0 0-2 0,-1 0-3 0,1 0 1 15,0 0 6-15,5 3 1 0,-2-1 42 0,7-1 18 16,0 2 4-16,3-2 1 0,1-1-32 16,-3 1-14-16,5-1-5 0,-5 0 0 15,5 0-4-15,-4 0-3 0,0 0 1 0,2 0-5 0,-1 0 3 16,-3 0 4-16,5 0-4 0,-3 0-1 16,-2 1 3-16,4-1-1 0,-4 0-2 0,1 0 9 15,-2 0-9-15,0 0-1 0,1 0 4 0,0 0-6 16,-1 0 4-16,1 0 0 0,1 0-2 0,3 0-2 15,-4 1 2-15,1-1 2 0,0 0-2 16,3 1 4-16,-1-1 0 0,-1 1 0 0,4-1 2 16,0 2 3-16,-1-2 1 0,3 0 1 0,1 1 0 15,2-1-2-15,2 0 4 0,1 0-1 16,3 0 0-16,1 0-2 0,-2 0-2 0,3 1 1 16,-1-1-3-16,1 0 5 0,-1 0-6 0,-1 0-2 15,-2 1 1-15,3-1-2 0,0 0 3 0,2 1 0 16,-1-1 1-16,1 0-3 0,2 0-2 0,2 0 1 15,-1 0 0-15,4 0 5 0,1 1 10 16,4-1 7-16,0 0 5 0,6-2 6 0,1 0-6 16,1 1-5-16,2-2 2 0,-1 2-3 0,4 0-1 15,-2 1-3-15,-2 1-2 0,-3-1-7 0,1 0 4 16,-6 1-3-16,3 2-6 0,-4 0 4 0,-3-1-6 16,0 1-1-16,-2-1 1 0,-3-1 0 15,3 1-2-15,0-1 2 0,-3-1 0 0,3 1 0 16,-5 1 0-16,4-2-2 0,-4 1-1 0,-1 1-3 15,-2-2 6-15,0 0 0 0,-3 1-1 16,-3-1 2-16,-3 0-4 0,-4 0 1 0,-3 0-4 16,-2 0 2-16,-5 0-2 0,1 0-2 0,-4 0-2 15,1 0-7-15,-3 0-10 0,-1 0-11 0,-1-1-17 16,0 0-26-16,0 1-39 0,0-1-80 16,0 1-160-16,0-1-445 0,0 1-545 0</inkml:trace>
  <inkml:trace contextRef="#ctx0" brushRef="#br0" timeOffset="160195.76">14976 15536 2314 0,'0'0'34'0,"0"0"17"0,0 0 32 16,0 0 20-16,0 0 11 0,0 0-10 0,0 0-23 15,0 0-18-15,0 0-12 0,0 0-12 0,0 0-14 16,0 0-7-16,-101-67-4 0,85 66-3 15,-2 1-1-15,-4-2 3 0,-3 2-7 0,0 5-2 16,-5 3 7-16,-7 3 0 0,3 3-6 0,-5 2 8 16,5 3-7-16,-1 1 1 0,9 0 10 15,3 1-10-15,8-1-4 0,3 1-4 0,4 3-6 16,8-2 0-16,0 3 3 0,2 0 6 0,7 1-2 16,3 2 3-16,2-1 8 0,0-1-3 0,5 0 3 15,0 0-1-15,1-1-7 0,-1 2-1 16,-2-5 2-16,1 2-2 0,-1-2-4 0,-5-3 5 15,-2 0-6-15,-6-3-3 0,1-3 11 0,-4 1-5 16,-1-2 3-16,-2-1 1 0,-5-1-2 0,-3-2-4 16,0 2 5-16,0-3-3 0,-6 0-9 0,1-1 8 15,-5-1-13-15,0-1 3 0,0-2 0 0,-1-1-5 16,0-1 4-16,1 0-3 0,0-4-1 16,0-3-10-16,4-1-8 0,1-3-6 0,3 1-8 15,3-3 3-15,0-2-1 0,9 0-7 0,0-2 3 16,7-2 4-16,5-2 9 0,7-1 0 15,3-2-3-15,4 0-8 0,4-1-1 0,4 0 6 16,0 0 14-16,5 0 10 0,-3 0 6 0,1 1 6 16,0 1-1-16,-4 4 6 0,-3 0 6 0,-1 3-4 15,-6 3 4-15,-3 2 7 0,-2 3 1 16,-6 2 17-16,-5 4 15 0,-4 0 20 0,-3 2 23 16,-1 0-6-16,-6 2-16 0,-4 2-28 0,0 4-24 15,-7 2-1-15,4 2 3 0,-5 0 12 0,5 0 1 16,-3 1-4-16,6 0-4 0,1 0-12 15,0 0-8-15,3-1 0 0,4-2-3 0,1 0-9 16,1-2 1-16,1-1-9 0,0 0-4 0,2-1 7 16,1 0-3-16,4-2-2 0,2 1 1 0,-3-3-2 15,4 1-8-15,3-3 0 0,0 1-9 0,-1-1-4 16,4 0 10-16,-2-1 8 0,-1-4 15 0,1-1 9 16,-1-2 4-16,-3-1 1 0,0-2 2 15,0-2 2-15,0-1-1 0,-1-2-2 0,0 2 1 16,-3 2 1-16,2 0 0 0,-5 3 2 0,2 0-6 15,-2 4-2-15,3 2 3 0,-2 1 2 16,0 2 2-16,2 0 6 0,0 0 4 0,0 0 0 16,5 2 3-16,2 2 0 0,-1 3-7 0,2 1-2 15,2 2-5-15,-3 3-4 0,4 2 0 16,-3 2 0-16,-3 3-1 0,5-1-1 0,-3 2 4 16,-1 0-3-16,-1 2 0 0,2-2 3 0,-6-3-3 15,1-1 1-15,-2-3 3 0,-3-4 2 0,-2-3-2 16,1-2 5-16,-2-3 12 0,0-2 22 15,0 0 28-15,0-2 2 0,0-4-7 0,-2-2-22 16,-2-2-15-16,-2-4-6 0,-1-3 1 0,3-1 1 16,0-1-13-16,-1-3 0 0,4-2-6 0,1-1-9 15,0 0-1-15,6-1-5 0,2 1-9 16,6 1 2-16,-1 2-1 0,4 3-16 0,-1 2-12 16,3-1-30-16,3 2-40 0,6 0-48 0,1 2-57 15,0 1-138-15,-8 6-377 0,-7 1-794 0</inkml:trace>
  <inkml:trace contextRef="#ctx0" brushRef="#br0" timeOffset="162168.55">15813 15704 1969 0,'0'0'49'0,"0"0"-27"0,0 0 17 16,0 0 26-16,0 0 24 0,0 0 11 15,0 0-5-15,0 0-26 0,0 0-20 0,0 0-16 16,0 0-14-16,0 0 1 0,0 0-4 0,0 0-4 16,83 42-2-16,-69-42 2 0,3-2-1 0,1-2-5 15,-2-2 2-15,3 1-7 0,1-2-3 0,-2-2 4 16,-2 0-3-16,1-1-6 0,-4 0 0 16,0 1 3-16,-6 0 1 0,1-1 15 0,-6 2 9 15,-1-1-1-15,-1 1 8 0,-2 1 1 0,-4 1-7 16,-3 2-3-16,-5 1-4 0,1 1-4 0,-1 2 7 15,-3 0 11-15,0 2 1 0,2 3 5 0,-2 1-2 16,1 2-5-16,-2-1-2 0,1 3 1 16,2 1-5-16,0 0-6 0,6 0-3 0,-1 1-11 15,6 0-3-15,1-2 0 0,0 1-5 0,3-2 0 16,0 2-4-16,6 2 3 0,1-1-3 0,4 2 4 16,2-1 1-16,4-1-6 0,0 0 0 15,8-3-8-15,-1 1-9 0,6-3 4 0,2 0-3 16,5-2-14-16,-2-2-13 0,2 1 1 0,1-3 3 15,-5 0 17-15,-1-1 21 0,-2 0-1 16,-2-3 2-16,-5-2 6 0,-1 0 5 0,-3 1 0 16,-2-2 6-16,-4 1 0 0,-4-1 6 0,-2 0 10 15,-3-1 7-15,-4 1 6 0,0 2 6 0,0-2 5 16,0 2-2-16,-4 2-3 0,-2 0 1 16,0 0-10-16,0 2 0 0,-3-1-7 0,5 1-7 15,-2 0-10-15,2 0-3 0,-1 0-4 0,1 3 0 16,-2-1 7-16,5-1-4 0,-1 1 1 0,0 0-2 15,0 1-1-15,-1 1 2 0,2-2 0 0,0 1-2 16,-1 2-6-16,-1-1 5 0,0-1-6 0,1 2 4 16,-1-2 2-16,-2 2-5 0,3-2 4 15,2 0-8-15,-1 1 0 0,1-2-5 0,0 1-2 16,0 0 3-16,0-1-3 0,1 0 4 0,0 0-5 16,2-1 3-16,2-1-2 0,-3 1 4 15,0-1 5-15,3 0 3 0,-3 0 6 0,-1 0-2 16,3-1 2-16,-1-3 1 0,0 2 3 0,-2-2-2 15,4 1 3-15,-2 0-3 0,-1-2-3 0,-1 2 2 16,3-2-2-16,-1 1 0 0,-1-1-3 16,0 0 3-16,3-2-5 0,-3 2-4 0,0-1 3 15,3 1-4-15,-3 2 3 0,-1-1 3 0,0 2 2 16,-1 0 0-16,0 0 3 0,0-1-2 16,0 2-3-16,0 0 4 0,0 0-1 0,0 0-2 15,0 1 4-15,0-1-2 0,0-1-1 0,-1 1 5 16,0-1 0-16,-1 0-3 0,0-1 4 0,-1 0-2 15,1 2-3-15,2-1 4 0,-1 1-5 0,0 0 3 16,-1-1 1-16,-1-1 0 0,1 2 1 0,1-1-3 16,-1 0 5-16,-3-1-3 0,3 1 4 15,1 0 3-15,-2-1-1 0,-2 2 2 0,3 0 1 16,0 0-1-16,-2-1-1 0,1 0 4 0,1 0-1 16,0 1-4-16,1 1 1 0,-3-1-4 0,3 0 0 15,0 1 3-15,1-1 5 0,0 0-4 16,0 0 4-16,0 0-4 0,0-1-2 0,0 1-2 15,0 1 1-15,0 0-5 0,0 0-5 0,0 0 3 16,0 0-7-16,0 0 1 0,0 0 1 16,0 0-2-16,0 0-2 0,0 0 5 0,0 0-1 15,0 0-4-15,0 0 11 0,0 0-5 0,0 0-2 16,0 0 7-16,0 0-7 0,0 0 2 0,0 0 2 16,0 0 0-16,0 0-4 0,0 0 3 15,0 0 6-15,0 0-5 0,0 0 5 0,0 0-1 16,0-1-2-16,0 0 3 0,-1-1-5 0,-2-1 0 15,-2 1-2-15,2 0 3 0,-3-1-1 16,1 1-1-16,-2 0 1 0,-4-1-4 0,3 1-5 16,0 2 5-16,-3 0-1 0,3 0-2 0,-1 2 6 15,-1 4-2-15,0 1 0 0,1 1 6 0,0 1 3 16,-1 1-2-16,6 1-1 0,-1 0 0 16,2 2-5-16,1-1 7 0,-1-1 0 0,3-1-1 0,0 1-4 15,4-2 1-15,0-2-1 0,2 1 1 16,0-2 5-16,2-2-3 0,1 1-3 0,0-2 3 15,1 0-2-15,-1-1-3 0,1 0 2 0,2-2-2 16,-1 1-12-16,0-1-12 0,5 0-3 0,-4 0-2 16,1 0 6-16,-3-1 14 0,0-2-2 15,-1-1 2-15,-2 0 7 0,-2-2-7 0,1-1 3 16,-3 0 7-16,-1-2-8 0,1 1 12 0,-3-1 3 16,0 1-4-16,0 1 5 0,-3 0-6 15,0 1 0-15,0 2 1 0,-2 0 1 0,1 1-4 16,-2 2-3-16,3-1 6 0,-3 2 2 0,4 0 4 15,1 0 4-15,0 2-4 0,0 1-1 0,1 2 5 16,0-1-1-16,0 2 0 0,0 1 1 0,3 0-2 16,5 0 0-16,1-2 3 0,0 1 0 0,4-1-7 15,-1 1-1-15,6-3-4 0,-3-1 0 16,5 1 2-16,-1-1-7 0,2-1-16 0,0 0-14 16,-1-1-10-16,2 0-1 0,-3 0-4 0,-1 1-4 15,1-3-8-15,-4-1-13 0,2-1 3 16,-5-2-3-16,4 2 0 0,-5-3 6 0,-1 1 7 15,-2 0 13-15,-3 0 20 0,3 1 13 0,-5 0 10 16,3 1 6-16,-4-1 7 0,-1 1 3 16,-1-1 4-16,0 1 9 0,0 1 0 0,-3-1 9 0,-4 2 11 15,3 1 4-15,-3 0 8 0,-2 1 1 16,-2 0-6-16,1 1-2 0,-2 4 5 0,-2 2-2 16,-2 1-5-16,0 0 2 0,1 2-12 0,1 0-6 15,-1 2 1-15,3-1-9 0,2 1-2 16,1-2-5-16,-1 0 0 0,7 0-6 0,0-1 2 15,3 0-3-15,0 0-9 0,0-2 2 0,6 0-4 16,2 1-2-16,0-3 3 0,2-2 0 16,1 1-10-16,0-3 3 0,1-1-2 0,1 0-9 0,3 0 0 15,-1-1-7-15,3-4-12 0,0-1-2 16,1 1-1-16,-4-4-3 0,5 2 7 0,-2-1 12 16,1-2 5-16,-1-1 4 0,-1-3 5 0,2-2-5 15,-3-4 7-15,-1-2 7 0,-2-2 7 16,-1 0 7-16,-5 0 3 0,-1 0 3 0,-4 0 2 15,-2 4 11-15,0 2 9 0,-1 0 2 0,-2 4 7 16,-2 2-3-16,3 3-4 0,-2 3-3 0,-1 2 1 16,3 2-8-16,0 1-4 0,-1 1-6 0,0 0-8 15,2 0-5-15,-1 5-4 0,0 3 0 16,-3 2-5-16,3 3 3 0,-1 1-2 0,3 3 1 16,-1-1 2-16,1 0-1 0,0 1-3 0,3 1-4 15,0 0 5-15,4 0-6 0,1 0 4 0,-2 0 3 16,4 0-9-16,0 0 3 0,0-1-10 15,0-2-10-15,0-1-11 0,-1 0 2 0,-1 0 0 16,1-1-4-16,-4-1 0 0,2-4-11 0,-2-4 2 16,0 0 10-16,-2-4 18 0,-2 0 16 15,1 0 12-15,0-4 6 0,-2-1-5 0,0-2 2 16,0-2-6-16,0 1 0 0,-2-3 2 0,2 0-1 16,2-1-1-16,0-1 1 0,0 0 4 0,5 0-1 15,-2 0 8-15,4 3 3 0,1 2 3 16,-1 3 6-16,3 1-1 0,-2 2 4 0,1 2-7 15,2 0 2-15,-2 0-4 0,-1 4-2 0,1 4 1 16,-1 1-8-16,0 3 5 0,-1 0-11 0,2 1-1 16,-5-1-4-16,5 2-3 0,-3 2 0 15,1-4-8-15,-1 2-10 0,0 0-33 0,1 1-36 16,3 1-60-16,2 0-122 0,-3-3-296 0,-3-4-1113 16</inkml:trace>
  <inkml:trace contextRef="#ctx0" brushRef="#br0" timeOffset="162580.92">18037 15927 2465 0,'0'0'193'0,"0"0"-54"16,0 0 5-16,0 0-12 0,0 0-19 0,0 0-12 15,0 0-29-15,-123-21-19 0,103 26-16 0,1 2-11 16,1 0-9-16,-2 1-3 0,3 1 4 15,-1 0-2-15,5 1 0 0,1-1-3 0,2 1-6 16,2-1-3-16,2-1 2 0,1-1-5 0,4 1-6 16,1-1-2-16,0-1-3 0,0 0 0 15,6 0 1-15,0-1-2 0,3-2-8 0,1 1-3 16,1-3-2-16,2 0-3 0,2-1 3 0,-3 1-2 16,-1-3-3-16,3-3-5 0,-1 0 5 0,-1-2 3 15,-1-1-2-15,-1-2 6 0,1-1 0 0,-3 0 5 16,-2-2 9-16,0-1 10 0,-3 0-1 0,1-1 2 15,0 1 4-15,-2 2-5 0,2 2 6 16,-3 0 2-16,1 6 2 0,-1 3 6 0,1-1 5 16,-1 4 0-16,2-1 2 0,1 6 10 0,2 1-3 15,2 3 1-15,1 2 4 0,3 1-12 16,2 1-5-16,1 0-2 0,4 4-8 0,3 2 1 16,5 2 2-16,2 2-1 0,5 0-10 0,3 2-2 15,0-4-34-15,1-2-50 0,0-3-66 0,3-2-127 16,-11-6-299-16,-10-4-1127 0</inkml:trace>
  <inkml:trace contextRef="#ctx0" brushRef="#br0" timeOffset="165731.11">24414 13704 1196 0,'0'0'508'0,"0"0"-438"16,0 0 12-16,0 0 22 0,0 0 9 0,0 0 10 15,0 0 16-15,0 0-9 0,0 0-13 0,0 0-21 16,0 0-36-16,0 0-19 0,0 0-17 0,0 0-11 15,-12-28-7-15,12 29-6 0,0 2 2 16,2 0 3-16,0 2 9 0,7 2 11 0,-1 1 5 16,3 1 4-16,4 3-1 0,1-1-2 0,3 2 0 15,2 1-1-15,0-1 0 0,1-1-2 0,4-1-2 16,-2 1-2-16,2 0-4 0,-2-2-3 16,5 1-3-16,-1-4-2 0,-2 1-1 0,4 2 1 15,0-5-3-15,-1 1-2 0,-2 0-2 0,-1-1-4 16,-4 1-3-16,3 0 3 0,-4 0-2 0,-3 0 2 15,-3-1 2-15,-2 1-4 0,-2 0 1 16,-4 0 0-16,-1 0-4 0,-3 3 2 0,0 1-1 16,-3 5 3-16,-2 5 2 0,-3 5 1 0,-8 7 3 15,-4 5 0-15,-4 5 2 0,-4 4 0 16,-5 2 2-16,-1 0-2 0,-5 3 1 0,-3-3-2 16,1-3-4-16,-1-5 5 0,6-5-6 0,2-6 0 15,6-5 2-15,4-6-3 0,7-4-6 0,2 0-14 16,4-5-46-16,4-1-64 0,-1-1-105 0,5-2-198 15,0-2-814-15</inkml:trace>
  <inkml:trace contextRef="#ctx0" brushRef="#br0" timeOffset="168863.6">22180 12453 1381 0,'0'0'189'0,"0"0"23"15,0 0 1-15,0 0-42 0,0 0-23 16,0 0-17-16,0 0-22 0,0 0-12 0,0 0-12 15,0 0-21-15,0 0-16 0,0 0-17 0,0 0-12 16,-116-35-6-16,100 58 4 0,1 7 6 16,-1 3 0-16,5 3 3 0,1 3-2 0,3-3-7 15,5 1-1-15,2 0-4 0,0-5-4 0,6-3 0 16,0-3-3-16,7-1 0 0,0-4-2 0,0-2 5 16,4-4-4-16,2-2 2 0,-5-4 3 0,5-1-4 15,-5-5 6-15,4-1-4 0,-1-2-3 16,-1 0-1-16,2-3-6 0,1-4 4 0,2-3-1 15,-3-3 0-15,-1-2-2 0,-2-2-8 0,-3-2-1 16,-3-2-9-16,-2-4-6 0,-4 0-6 16,-3-3-3-16,0-2-2 0,-7-4 4 0,-4-1 5 15,-3 1 6-15,-4-1 8 0,-3 1 3 0,-2 4 4 16,-2 5-2-16,3 3 0 0,0 7 3 0,0 5 1 16,3 5 5-16,0 5 4 0,5 0-1 15,-2 5 2-15,5 4-5 0,2 3-3 0,0 3 0 16,5 3 5-16,2 3 5 0,0 4 7 0,4 1 6 15,1 3-5-15,5-1 0 0,3 1-2 16,2 2 1-16,5 0 2 0,2-3-1 0,4 0 1 16,5 0-1-16,1-1 1 0,5-2 0 0,1-2-2 15,3-1-2-15,-5-2-5 0,2-2-4 0,-4 0 1 16,-3-3-1-16,-4 1-1 0,-4-3 1 16,-3-1-3-16,-6-3 1 0,-2-2 0 0,-2-1 0 0,-7-1-2 15,0 0-1-15,-1 1-2 0,0-1-2 16,-2-1 1-16,-6 2-4 0,0 0-14 15,-4 0-14-15,1-2-26 0,-2-1-37 0,-1-2-58 0,0-1-113 16,4 0-250-16,5 0-1024 0</inkml:trace>
  <inkml:trace contextRef="#ctx0" brushRef="#br0" timeOffset="169077.56">22675 12621 2149 0,'0'0'117'0,"0"0"12"0,0 0 6 0,0 0 1 16,0 0-17-16,0 0-21 0,0 0-30 16,0 0-27-16,120-100-22 0,-94 90-10 0,3-2-3 15,0 3-5-15,1 1 0 0,0-1-1 0,0 4 0 16,0 2-1-16,-3 0-2 0,1 2-10 0,-6 1-25 16,3 0-20-16,-4 5-32 0,-3 0-43 0,-2 2-42 15,-1 0-64-15,-2 2-78 0,-4 2-107 16,-5-4-200-16,1-3-289 0</inkml:trace>
  <inkml:trace contextRef="#ctx0" brushRef="#br0" timeOffset="169258.45">22800 12606 677 0,'0'0'609'0,"0"0"-362"0,0 0-10 0,0 0-31 16,0 0-37-16,0 0-38 0,0 0-25 0,-115 75-19 15,111-52-7-15,4 6-14 0,0 2-12 16,4 3-13-16,1 2-13 0,3 2-7 0,3-1-7 15,1-3-2-15,2 1-9 0,0-4-26 0,-2-2-43 16,5-4-47-16,0-3-58 0,-2-5-67 16,0-3-81-16,-3-5-218 0,-7-4-784 0</inkml:trace>
  <inkml:trace contextRef="#ctx0" brushRef="#br0" timeOffset="169463.14">22738 12903 1362 0,'0'0'737'0,"0"0"-562"0,0 0-25 0,0 0-56 0,0 0-41 16,0 0-19-16,0 0-9 0,0 0 7 0,0 0-11 15,0 0-9-15,132-73-5 0,-91 63-6 16,8-1-1-16,3-1 0 0,5 1-4 0,-1-2-14 16,3 1-13-16,-1 0-24 0,-1 0-32 0,2 1-35 15,2 0-59-15,-1 1-78 0,-3 0-115 16,-14 2-172-16,-19 3-480 0</inkml:trace>
  <inkml:trace contextRef="#ctx0" brushRef="#br0" timeOffset="169673.36">23632 12597 1522 0,'0'0'135'0,"0"0"0"0,0 0 3 0,0 0 14 16,0 0-7-16,0 0-16 0,0 0-42 15,0 0-37-15,0 0-17 0,0 0-11 0,0 0 20 16,0 0 9-16,0 0-6 0,0 0-6 0,99-5-16 16,-72 2-11-16,7-1-6 0,-3 1-1 15,2 1-7-15,0-2-16 0,3 1-25 0,-3 1-54 16,-1-1-61-16,-2 2-67 0,0 0-86 0,-4 1-134 16,-12 0-259-16,-3 0-64 0</inkml:trace>
  <inkml:trace contextRef="#ctx0" brushRef="#br0" timeOffset="169863.23">23771 12634 1862 0,'0'0'157'0,"0"0"7"15,0 0 0-15,0 0 12 0,0 0-8 16,-50 126-1-16,48-95-26 0,-1 4-30 0,6 1-30 16,-3 2-32-16,2-2-16 0,1 0-11 0,5 0-9 15,0-3-7-15,-1 1-1 0,4-5-10 16,3 1-12-16,-1-6-18 0,3-2-39 0,-3-5-56 15,-1-2-95-15,-1-6-169 0,-2-4-419 0,-2-1-783 0</inkml:trace>
  <inkml:trace contextRef="#ctx0" brushRef="#br0" timeOffset="171128.9">20900 12924 0 0,'0'0'155'0,"0"0"86"0,0 0-17 15,0 0-19-15,0 0-29 0,0 0-21 16,0 0-27-16,0 0-22 0,0 0-27 0,0 0-19 16,0 0-10-16,0 0-11 0,0 0 6 0,0 0 3 15,24-3 4-15,-13 1 7 0,4 1 3 16,3 1 2-16,4-1-5 0,1-1-3 0,7-1-11 16,3 1-4-16,4-1-2 0,3-1 1 0,0-1-2 15,1 2-9-15,1-1-7 0,-1 1-12 0,-1-1-5 16,-2 2-6-16,-5 1-17 0,-4 0-24 0,-6 1-28 15,0 0-34-15,-5 0-33 0,0 0-26 16,-7 0-46-16,-1 3-62 0,-3-2-93 0,-4-1-166 16,-1 0 107-16,-2 0 423 0</inkml:trace>
  <inkml:trace contextRef="#ctx0" brushRef="#br0" timeOffset="171399.65">21395 12780 150 0,'0'0'365'15,"0"0"-8"-15,0 0-53 0,0 0-36 0,-122-61-35 16,105 54-21-16,7 1-19 0,3 1-23 0,4 4-37 15,3-1-60-15,0 2-65 0,3 0-35 16,4 0-3-16,3 0 25 0,4 0 36 0,2 3 21 16,5 0 3-16,4 1-9 0,-1 3-5 0,5 0-7 15,0 1-7-15,0 2 0 0,-2 0-11 16,2 2-5-16,-2 4-3 0,-3-1-5 0,-4 0 2 0,0-1 0 16,-5-1 0-16,-4 0 0 0,-4 0 1 15,0-4-1-15,-6 0 3 0,-1-1 5 0,0 0 9 16,-2-1 9-16,-8 2 7 0,-4 2-1 0,-6 0-6 15,-5 3-8-15,-6 1-9 0,-1 0-2 16,-6 1-6-16,2 1-3 0,0 1-10 0,0 0-30 16,3 0-42-16,7 1-66 0,1 0-105 0,8 3-141 15,7-3-282-15,4-7-769 0</inkml:trace>
  <inkml:trace contextRef="#ctx0" brushRef="#br0" timeOffset="172679.95">25895 12270 0 0,'0'0'0'0,"0"0"154"0,0 0 169 0,0 0-4 16,0 0-33-16,0 0-28 0,0 0-66 0,0 0-67 15,0 0-52-15,0 0-14 0,0 0 35 16,0 0 36-16,0 0 19 0,-17 96-7 0,14-50-24 15,1 7-24-15,2 4-6 0,0 6-7 0,0 2-13 16,3 3-9-16,4-3-13 0,1-1-14 0,1-6-5 16,1-5-13-16,1-4-3 0,0-7-1 15,5-4-8-15,-3-6-2 0,2-4-15 0,-1-5-31 16,1-4-52-16,-1-4-49 0,-1-3-42 0,-1-3-70 16,-3-2-129-16,0-3-415 0,-5-2-206 0</inkml:trace>
  <inkml:trace contextRef="#ctx0" brushRef="#br0" timeOffset="174462.15">25751 12279 179 0,'0'0'72'0,"0"0"-12"16,0 0-6-16,0 0-21 0,0 0-2 0,0 0 22 16,0 0 21-16,0 0 25 0,0 0 21 15,0 0 3-15,0 0 13 0,0 0 0 0,0 0-11 16,0 0-2-16,73-1-13 0,-53-1-16 0,1 1-12 16,2-2-16-16,1 2-13 0,3 1-13 0,3-1-10 15,0 1-8-15,1 0-10 0,1 0 0 0,-1 1-4 16,1-1-4-16,3 0 2 0,1 0-3 15,3 0-1-15,0 0 2 0,4 0 1 0,2 0 1 16,0 1 2-16,6-1 3 0,1-1-6 0,0 0 2 16,5-1 1-16,5 0-7 0,0-2 6 0,6 0-2 15,3 0 1-15,3-1 8 0,0 2 10 16,5-3 8-16,2 2 9 0,2-1 7 0,2 0-5 16,2 2 5-16,4-2 4 0,-3 1-1 0,2 0-2 15,1 3-9-15,-2-3-11 0,1 3-12 0,1 1-3 16,-3 0 0-16,-2 0-5 0,3 1 4 15,-5-1 1-15,3 0 5 0,-4 0 2 0,3 2 3 16,1-2-4-16,2 1-5 0,2 0-2 16,2-1-5-16,1 0 0 0,6 1-1 0,-2-1-4 0,0 0-3 15,2 1 3-15,1-1-2 0,0 0-1 16,1 1 5-16,-1 2-3 0,-3-2 2 0,-2 1 0 16,-3-1-1-16,3 2-2 0,-9 0-1 0,2-2 1 15,-6 2-3-15,-3-1 4 0,-1-1 1 0,-6 2-4 16,-1-1-1-16,-2-1 0 0,-3 0 0 0,-1-1 1 15,0 0 3-15,-2 1-4 0,0-1-3 16,0 0 3-16,-5-1-5 0,-2-1 2 0,-4 0 0 16,-2-2-3-16,-3 1 0 0,-6-1 4 0,-4 1-2 15,-5 0-1-15,-3 0 4 0,-3-1-3 16,-5 1 1-16,-2-1 3 0,-5 2 0 0,-3-2 1 16,-2 2 1-16,-3-1 5 0,-3-1 2 0,1 2 3 15,-3 0 2-15,-1 0-6 0,3 1 1 0,-4-2-4 16,0 2-2-16,0 0-1 0,1 0 0 0,-1 1-3 15,1-1-1-15,1 1 2 0,-2 0-2 16,0 0-1-16,1-2 2 0,-1 2-1 0,0 0-2 16,0 0 3-16,0 0-1 0,1 0 0 0,2 0 0 15,-3 0 4-15,0 0 2 0,2 0 1 16,-2 0 3-16,0 0-6 0,0 0 2 0,0 0-1 16,0 0-4-16,0 0 1 0,0 0-3 0,0 0-4 15,0 0-1-15,0 3 3 0,-5-1 5 0,3 4 1 16,1 3 8-16,-4 3 1 0,1 4 1 15,-4 1 7-15,1 3-4 0,0 5 2 0,-1 1 0 16,0 4-2-16,0 2 4 0,0 4-2 0,1 1-2 16,-2 1-6-16,6 0 0 0,-2 1 2 15,3 1-1-15,2 2 4 0,0 0-1 0,0 2 0 16,2 0 0-16,2 0 0 0,-1-1-1 0,-1-1-4 16,4-2-1-16,-3-2 0 0,4-1 4 0,-4-3 0 15,5 0 1-15,-4-5 0 0,4-1-3 0,-2 1 2 16,-2-5 1-16,4 0 0 0,-4-1 0 0,3-1-1 15,-2 0 0-15,1 0 0 0,-4-2 1 0,4-3-3 16,-4-1 0-16,0-2-3 0,-3-1 0 16,3-1 2-16,-2-3-3 0,0-1 2 15,0-1-2-15,0-1 1 0,-2 0 1 0,1-3 1 16,-2 1 2-16,-2-1-2 0,2-1 4 0,-2-1 0 16,-1 2-1-16,-2-2-1 0,-3 0 2 0,-2 0-2 15,-5-1 1-15,-1 0-2 0,-3 0-3 0,-5 0-1 16,3 0 0-16,-5 0-2 0,-1-3 0 0,-2 1 0 15,-6 0-3-15,2 0-1 0,-6 0 0 16,-2 0-3-16,0 1-1 0,-4-1 2 0,-2 1-1 16,-1 0-2-16,0-2 3 0,0 1-1 0,2 1 3 15,2 0 4-15,-1 1-3 0,0-2 0 0,3 2 0 16,-2-1 2-16,5 1 0 0,-1 0 2 16,2 0-2-16,0-2-4 0,1 2 3 0,-1 0-2 0,2 0 1 15,-2 0 2-15,0 0-1 0,-2-1-3 16,-4 1 3-16,3 0 0 0,-5 0 0 0,2 0 3 15,0-1 1-15,-1 1-1 0,-1 2 1 16,1 0-2-16,2 0-3 0,-2 0 0 0,-1-2 2 16,3 3-2-16,-3-2 3 0,-1-1-1 0,1 0 2 15,-2 0-1-15,1-1 0 0,4 1 2 0,-3 0-2 16,1 0 4-16,0 0-3 0,2-2 0 16,-3 0 1-16,0 1-4 0,1-1 2 0,-1 0 0 15,0-1 1-15,-2 1-1 0,-3 0-2 0,3 0 3 16,-3-1-3-16,2 0 3 0,1 1 1 0,-1 0 0 15,1-2-1-15,1 2 0 0,-1 0 5 16,1 0-4-16,2 0 2 0,0-1-1 0,1 1-6 16,-2 1 3-16,2-2-1 0,0 1-5 0,-2-2 5 15,2 2 1-15,2 1-2 0,-1-1 7 0,3 1-6 16,0-2 1-16,3 1 2 0,0 1-1 16,2 0 0-16,2-1 0 0,-1 2 0 0,4-1-10 15,-1 1 9-15,-1 0-1 0,3 0-3 0,2 0 8 16,-2 0-6-16,3 1 1 0,0 1 0 0,3-1 0 15,1-1-3-15,2 1-2 0,0 0-1 0,-2 0-6 16,3 0 2-16,1 1 1 0,3 0 3 16,-2-1 0-16,5 1 4 0,-1-1-1 0,3 1-2 15,-2 0-2-15,1-1-3 0,0 0-1 0,-1 2-1 16,1-2 5-16,-3 2-7 0,0-2 2 0,1 1 2 16,-4-1-4-16,1 2 7 0,-1-2 0 15,0 1-1-15,1-1 2 0,-3 0 0 0,1 2 3 16,0-2 0-16,-3 1 3 0,0-1-1 0,-2 1 0 15,0 0 3-15,0-1-2 0,-2-1 3 0,-1 1-4 16,-1 2 4-16,-4-2-5 0,-3 0 3 16,-1 0 3-16,-1 1-3 0,-4 1 2 0,5-3 1 15,-1 2-3-15,3-2 4 0,3 1 2 0,-1-1-5 16,1 0-1-16,0 0 2 0,2-1-4 16,-2 1 3-16,0 0 1 0,-2 0-1 0,0-2 1 15,-1-2 2-15,1 0 1 0,0-3-2 0,2 0 4 16,-4 1-2-16,4-1-1 0,-1 0 0 0,-4-1-2 15,3 1-1-15,-2 2 1 0,-3-2-1 0,5 0 0 16,-2 0 3-16,-2 0 0 0,1 0 1 16,1 0 1-16,2 0 1 0,2-1 0 0,2 2 1 0,1 1 3 15,3 0 0-15,5 0 4 0,4 1 4 16,4 0 1-16,4-1 2 0,5 4 4 0,0-2-1 16,5 1-6-16,0 0-7 0,0 2-20 15,2-1-25-15,3 1-15 0,3 0-3 0,4-2-31 16,1 2-62-16,8 2-172 0,-3-2-503 0,-4 0-745 0</inkml:trace>
  <inkml:trace contextRef="#ctx0" brushRef="#br0" timeOffset="175278.9">32240 12757 1228 0,'0'0'99'0,"0"0"12"0,0 0 1 0,0 0 9 15,0 0 3-15,0 0-5 0,0 0-10 16,-113 121-18-16,104-95-20 0,0-1-19 0,1 1-8 16,3 2 1-16,-3-1-5 0,4 0-4 0,-1-2-8 15,4-1-13-15,0-5-2 0,1-2-4 16,0-5-1-16,0-1 2 0,0-4-2 0,0-2 3 16,0-4 7-16,0-1 18 0,0 0 22 0,0 0 26 15,0 0 19-15,0-6-11 0,1-2-22 0,0-4-29 16,4-2-31-16,-2-4-8 0,3-2-1 0,-1-3-3 15,1 0 3-15,0-1-3 0,3-2-5 16,1-3-2-16,5-2-4 0,1-3 4 0,4-1-4 16,0 0 0-16,5 2 2 0,-3 2-8 0,0 5 2 15,1 7-1-15,-4 3-3 0,2 4 7 0,-3 4 4 16,1 4 5-16,-6 0 16 0,1 3 5 16,-6 1-6-16,0 0-5 0,1 1-13 0,-4 3-8 15,0 1 3-15,-2 3 0 0,2 2 1 0,-3 2 4 16,-2 4 4-16,-2 5 6 0,-8 2 1 0,-6 2-1 15,2-1 4-15,-4-2-17 0,0-3-1 16,-3-2 5-16,0-1-7 0,1-2 11 0,-4-3 1 16,0-2-6-16,2-3 5 0,-3-3 4 0,1-1-1 15,1-2-1-15,4 0 6 0,3-2 2 0,2-2 4 16,3-1 9-16,5 0-7 0,0 2 2 16,5-1 4-16,1 2-8 0,0 0-2 0,5 0-14 15,1 0-9-15,4 1-3 0,1 0 4 0,4 1 8 16,1 0 2-16,5 0 1 0,-1 2 0 15,5 4 0-15,0 1-2 0,3 3 2 0,1 0-4 16,-1 3-2-16,-2-1 15 0,-2-2-13 0,-3 2-42 16,-4-4-67-16,8 3-97 0,-2 1-117 0,1 2-143 15,-5-4-280-15,-5-4-106 16</inkml:trace>
  <inkml:trace contextRef="#ctx0" brushRef="#br0" timeOffset="175437.73">32808 12990 1426 0,'0'0'208'0,"0"0"47"15,0 0-4-15,0 0-24 0,0 0-32 0,0 0-33 16,0 0-33-16,0 0-36 0,0 0-36 16,0 0-43-16,0 0-17 0,0 0-11 0,0 0 1 15,-26-53 15-15,31 64-2 0,-2 2 1 0,5 3 1 16,1 3-5-16,1 4-2 0,3 2-22 0,3 3-51 16,0 2-80-16,3 1-112 0,1 1-169 15,-2-7-402-15,-8-8-330 0</inkml:trace>
  <inkml:trace contextRef="#ctx0" brushRef="#br0" timeOffset="176698.57">25939 13957 1728 0,'0'0'412'0,"0"0"-356"0,0 0-17 0,0 0-7 15,0 0 6-15,0 0 28 0,-25 123 23 0,23-67 7 16,4 2-3-16,-2 8 15 0,0 1-4 0,1 2-13 16,3-1-14-16,2-2-32 0,1-5-20 0,3-5-10 15,6-3-10-15,-2-8-5 0,3-7-5 16,1-6-10-16,-1-8-13 0,2-5-33 0,-3-5-44 16,-2-4-58-16,0-5-87 0,-2-3-145 15,-1-2-433-15,-4 0-441 0</inkml:trace>
  <inkml:trace contextRef="#ctx0" brushRef="#br0" timeOffset="177712.75">25864 14029 1535 0,'0'0'42'0,"0"0"9"0,0 0 9 16,0 0 8-16,0 0-16 0,0 0-16 15,0 0-3-15,0 0 8 0,0 0 22 0,0 0 6 16,0 0-5-16,0 0-11 0,0 0-13 0,138-13-3 16,-93 13 0-16,1 0 2 0,5 1 5 15,5-2-1-15,4-2-5 0,5-1-9 0,7 1-1 16,5-3 0-16,5 0-1 0,5 1 4 0,7 0-3 16,3-2-2-16,2 1 1 0,3 1-2 15,2-3 2-15,5 3 3 0,2-3 4 0,5 1 8 16,4 2 4-16,3 1-1 0,4 1-8 0,5 1-10 15,4 3-6-15,2 0-4 0,5-1 1 0,3 6-6 16,-2-1-3-16,6 2-3 0,-3 1-1 0,3 1-1 16,0 1 0-16,-5 2 0 0,3 1-2 15,-2-2-1-15,-1 3 2 0,-3-2-2 0,0 2-4 16,-4-2 5-16,-4 0-4 0,-4-1 0 0,-7-2 1 16,-4 1 1-16,-5-2 2 0,-9-2-3 0,-3 1 5 15,-2-2-5-15,-10-2-1 0,-7 3 4 0,-12-4-4 16,-4 0 1-16,-13 1 3 0,-9-3-4 15,-8 0 5-15,-7 0 1 0,-9-2 0 0,-6 0 4 16,-7 0 2-16,-2 1 9 0,-4-1 2 0,-2 2 2 16,0 0-1-16,0 0-8 0,0 0 3 0,0 0-4 15,-2 0 2-15,0-1-7 0,-4 1-7 16,5-1-4-16,-2 1-11 0,-2 0 9 0,3 0-2 16,-1 0-3-16,-3 2 3 0,1 4-6 0,-4 2 3 15,1 4 4-15,-1 3 4 0,-1 1-2 16,4 5 2-16,-2 2-1 0,-1 4-1 0,0 6 6 15,-1 2-2-15,1 5 2 0,-2 6 1 0,2-1 0 16,3 3 0-16,-1 0 3 0,-1 4 0 0,6-2 0 16,0 3-3-16,1-1 2 0,1 1-1 0,0 0-2 15,-2-2 2-15,2 1-1 0,0-3-1 16,2 1 5-16,-1-6-2 0,0 0-5 0,0-6 5 16,0-4-5-16,0-4 1 0,3-6 4 0,-2-5-4 15,0-2 2-15,0-4-3 0,-2-1 5 16,0-4-3-16,0-1 0 0,0-1 3 0,-4-3-5 0,-5 2 4 15,-1-2 0-15,-7 0-3 0,-2 0 0 16,-5-2-2-16,-6 0-7 0,-7-1 0 0,-6 0 1 16,-8 0-7-16,-4 0 1 0,-11-2-3 0,-3-4-3 15,-5-2 2-15,-7 0-1 0,-2-4-5 16,-8-1-4-16,-4 0 1 0,-6-2-2 0,-7-1 8 16,-4-2 2-16,-3 1 4 0,-5-2 1 0,-3-1 2 15,-4 1 4-15,0-2 0 0,-5 3 7 0,-3 0-1 16,0 1-1-16,-2 1 3 0,-2 3-1 15,-1 1 3-15,3 0 1 0,-2 1 6 0,4 2 3 16,-3 1 2-16,4 0 3 0,2 3-5 0,0 0 1 16,8 0-1-16,3 3 4 0,2-1-3 0,9 0 2 15,4 0-3-15,5 2-4 0,8-1 2 0,3 1-4 16,10 0 1-16,3 1-2 0,5-1 1 16,3 0-4-16,2 0-3 0,4-1 3 0,2 0-4 15,-1 0 5-15,3-1-2 0,4 0-1 0,-1-1 1 16,4 2-2-16,-2-2 0 0,5-1-2 0,1 3 4 15,3 0-1-15,2 1-2 0,0-1 1 0,5 2-2 16,-2 0-1-16,1 3 3 0,2 1 0 16,-2 3-4-16,1 1 6 0,0-1-4 0,-1 2 1 15,-1 2 2-15,5-2-5 0,-2 0 1 0,7-1 7 16,7-2-2-16,2 0-3 0,4-3 0 16,7-1-5-16,5-2-9 0,3 0-7 0,2-1-36 15,4-3-11-15,5-3-21 0,7-2-47 0,4-4-66 16,-1 3-290-16,-6 1-1098 0</inkml:trace>
  <inkml:trace contextRef="#ctx0" brushRef="#br0" timeOffset="178513.23">32464 14587 1626 0,'0'0'167'15,"0"0"37"-15,0 0 7 0,0 0-18 0,0 0-25 16,0 0-27-16,0 0-32 0,0 0-38 0,0 0-24 16,0 0-31-16,0 0-23 0,0 0-2 0,0 0-3 15,0 0 15-15,-25-4 13 0,18 19 7 16,-3 12-16-16,-2 7 10 0,1 6-18 0,2 4-2 15,0-4 13-15,3-4-13 0,1-2 12 0,0-2-3 16,3 1 3-16,1-6-4 0,1-2-4 16,0-3 12-16,1-3-15 0,1-5 15 0,-2-6-11 15,2-4-11-15,0-1 15 0,-2-3-7 0,0 0 22 16,0 0 3-16,0-7 14 0,0-4-22 16,0-3 1-16,0-4-17 0,-1-3-13 0,-4-3 11 15,3-1-15-15,-3-6 9 0,-2 0-6 0,0-4 3 16,2-2 0-16,-1 1 0 0,3-4 4 0,0 1-3 15,3-2-2-15,6-1 2 0,6-1-6 0,5 9-2 16,-4 5 10-16,4 6-4 0,-4 8-2 16,6-1 1-16,-1 4-7 0,2 3 7 0,2 0 7 15,-1 4 10-15,1 2 1 0,1 1-4 0,-5 2-1 16,1 0-6-16,-4 5-3 0,-1 2 0 16,-4 2 1-16,-1 0-1 0,-3 3 1 0,-2 3 5 15,-2 1-4-15,-2-1 6 0,0 2 2 0,-5 0 0 16,-3 0 3-16,-5-1 2 0,-1 0 2 0,-3-2-4 15,0 0 2-15,-3-3-6 0,-4 0-6 0,-1-2 3 16,-5-1-5-16,0-1 3 0,1-2 2 16,8-4-13-16,4-1 3 0,9 0 4 0,0-2 1 15,2-2 15-15,3 3 2 0,2 0-2 16,1 0-4-16,0 1 1 0,0 0-6 0,0 0-4 16,2 0 3-16,0 0 5 0,4 2 7 0,-2 4 26 15,5-1-7-15,-1 0 15 0,1 2-1 0,1 0-15 16,0 1 4-16,5 2-19 0,0 3-9 0,0-1-2 15,4 3-5-15,1 3 5 0,1 1 2 0,-2-1-11 16,3 1-7-16,-1 2-26 16,-1 1-37-16,5-1-45 0,-1-1-85 0,-2 2-134 0,-3-6-287 15,-5-5-903-15</inkml:trace>
  <inkml:trace contextRef="#ctx0" brushRef="#br0" timeOffset="178931.51">32940 14887 1375 0,'0'0'339'0,"0"0"-164"16,0 0 24-16,0 0 10 0,0 0-22 15,0 0-39-15,0 0-35 0,0 0-27 0,0 0-33 16,0 0-23-16,0 0-18 0,0 0-12 0,0 0 3 16,18-68 1-16,-5 68 0 0,0 0 1 15,4 0-4-15,0 1-6 0,5 3 0 0,-3 1 1 0,2 0 0 16,-4 1-1-16,-8-2-1 0,4 2-1 15,-7-2 15-15,2 0-1 0,5 6-3 0,-5-5-4 16,-1 1-14-16,4 7 0 0,-8-5 0 16,5 7 3-16,0 4 0 0,-7-8 0 0,0 7 4 15,-1 2-15-15,0 4 21 0,-5 9-17 0,-5-4-3 16,-3 0 17-16,-1-4-15 0,-3-4 26 0,0-5 3 16,0-4 6-16,-1-3-3 0,-1-2-3 15,-1 0 2-15,1-2 3 0,-2-2 2 0,5-1 0 16,0 1 8-16,2-2-1 0,4 0 6 0,3-2 8 15,1 1-6-15,5 0-1 0,1 0-4 0,6 0-4 16,5 1-1-16,8-2-1 0,-3 0-7 16,5 0-13-16,2-2 1 0,1 2 5 0,8 0-9 15,0 0-7-15,3 0-19 0,5 1-43 0,0 0-33 16,3 0-43-16,1 0-45 0,-5 0-45 16,5 1-75-16,-4-1-159 0,-12 0-361 0,-9 0 64 0</inkml:trace>
  <inkml:trace contextRef="#ctx0" brushRef="#br0" timeOffset="181214.93">24354 12869 0 0,'0'0'0'15,"0"0"0"-15,0 0 0 0,0 0 0 0,0 0 0 16,0 0 0-16,0 0 0 0,0 0 0 0,0 0 0 16,0 0 0-16,0 0 0 0,0 0 36 15,-69-16 73-15,66 14-18 0,1 1-3 0,0 0 5 16,-2 0 0-16,3 0 0 0,0 1 7 0,1 0-13 16,-1 0-14-16,1 0-8 0,0 0-22 0,0 0-6 15,0 0-4-15,0 0-2 0,0 0 3 16,0 0 0-16,0 0-4 0,0 0-4 0,0 0 3 15,0 0 5-15,0 0 8 0,0 0 12 0,0 0 8 16,0 0 1-16,1 0-3 0,0 0-6 0,0 0 2 16,5 0 5-16,-3 0 6 0,7 0 3 0,0 0-13 15,2 1-7-15,3-1-8 0,1 1-7 16,4-1 1-16,2 0-7 0,3 0 0 0,3 0-2 16,3-3-3-16,3-1-2 0,1 1-1 0,3-1 2 15,4 1 0-15,3-1 10 0,-1 1 6 0,8 0 1 16,3 0 1-16,0 0-13 0,-4 1-8 0,0 2-6 15,0-3-4-15,-7 2-1 0,-2 1-5 16,-6 0 1-16,-7 0-4 0,-5 0 2 0,-1 0 0 16,-7 0-2-16,-6 1 0 0,-1-1 2 0,-5 0 2 15,-1 0 2-15,-3 0 5 0,0 0-6 16,0 0-4-16,-3 0-9 0,0 0-16 0,2 0-18 16,-1 0-30-16,-2-1-38 0,-1 0-55 0,-3-3-58 15,-1 3-63-15,2 0-79 0,-2-1-85 0,0 1-99 16,4-1 278-16</inkml:trace>
  <inkml:trace contextRef="#ctx0" brushRef="#br0" timeOffset="181480.16">25093 12683 0 0,'0'0'264'15,"0"0"-42"-15,0 0 21 0,0 0-13 16,0 0-30-16,0 0-27 0,0 0-15 0,0 0-24 16,0 0-16-16,0 0-19 0,0 0-13 0,0 0-2 15,0 0-6-15,0 0-7 0,-52-65-25 0,54 65-31 16,3 0-9-16,5 1 2 0,4 1 20 15,5 2 24-15,4 0 6 0,7 2-6 0,2 2-12 16,1 0-11-16,4 1-15 0,-6 3-3 0,-2 0-5 16,-6 2-6-16,-2 0 1 0,-4 1-2 0,-5 2-1 15,-2 4-1-15,-2 0 1 0,-5 2 1 0,-3 2 5 16,0 2 4-16,-10-4 4 0,-2 3 3 16,-6-1 0-16,0 1-4 0,-6-1-1 0,-2 0 0 15,-4 1-2-15,1-5-1 0,-4 0-3 0,0-1-6 16,-2-2-17-16,-2-2-32 0,0 2-61 15,-1-3-105-15,9-3-214 0,11-4-1056 0</inkml:trace>
  <inkml:trace contextRef="#ctx0" brushRef="#br0" timeOffset="194895.63">22902 15844 1782 0,'0'0'312'0,"0"0"-253"0,0 0-6 0,0 0-5 16,0 0 5-16,0 0 5 0,0 0 1 16,0 0-3-16,0 0-9 0,0 0-7 0,-128 140-16 15,114-106-1-15,3 0-8 0,2 0-2 0,5-1 1 16,-1-1-8-16,5 0 0 0,0-2-5 0,7 0 0 15,4-3-2-15,4 0 1 0,1-4-2 16,3-2-2-16,1-6 9 0,1-2-4 0,-1-5 6 16,2-4 4-16,3 0 1 0,-1-4-1 0,-1 0 6 15,5-2-2-15,0-5-8 0,-3-1 8 16,2-2 0-16,-5-3 0 0,-2-2 6 0,-1-3-1 16,-6 0-4-16,-2-3 5 0,-3-1 3 0,-5-2 1 15,-3-1 1-15,0-2-5 0,-3-4-7 16,-6 3-3-16,-2-1-3 0,-2 1-5 0,-3-1-1 0,2 2-4 15,-4 0 0-15,0 1 0 0,1-1-2 16,-2 5-10-16,0 1-21 0,0 4-29 0,7 4-45 16,2 3-72-16,2 4-127 0,5 5-236 0,1-1-301 15,2 2-51-15</inkml:trace>
  <inkml:trace contextRef="#ctx0" brushRef="#br0" timeOffset="195362.35">23310 15788 1932 0,'0'0'302'0,"0"0"-199"16,0 0-1-16,0 0-21 0,0 0-32 0,0 0-14 15,0 0-3-15,0 0 5 0,0 0-1 0,0 0-9 16,-18 131-10-16,18-96-4 0,3-2-8 16,2 1-1-16,3 1-2 0,0-2-2 0,0 2 0 0,2 0-2 15,-1 3-3-15,1-2-18 0,-2-1-12 16,2-5-18-16,0-3-18 0,0-4-2 0,-1-5 8 15,0-3 10-15,-1-4 14 0,-3-4 17 0,1-4-2 16,-4 0 11-16,3-3 18 0,-2 0 12 16,-1-1 8-16,-1-4 5 0,0-3-6 0,3-2-10 15,-3 0 4-15,0-2-6 0,0-1-3 16,-1-1 5-16,0-1-4 0,0 2-4 0,0 0 1 16,0 2 1-16,0 2-11 0,4 1 7 0,3 1-1 15,0 1-6-15,1 2 13 0,3 2 0 0,0 2-2 16,0 0 5-16,2 0 1 0,-2 4-8 0,4 3 2 15,-2 1-1-15,-2 1-8 0,0 2 3 0,-1 0-3 16,0 0 3-16,-1 1-1 0,-1 0 3 16,-3-1 1-16,1 1-8 0,-4-3 10 0,-2 1-1 15,0 0 8-15,-3 1 2 0,-5-1-1 0,-2 1-2 16,-3-2 3-16,-3-1 11 0,1-2-3 16,-2-2 7-16,-2-3-4 0,-2-1-8 0,0 0 0 15,0 0-2-15,-1-1-3 0,3-2-8 0,-1-3-8 16,1 0-24-16,2-1-23 0,2 2-34 0,-2-2-54 15,5 0-91-15,3 0-154 0,1 2-307 0,6 3-442 16</inkml:trace>
  <inkml:trace contextRef="#ctx0" brushRef="#br0" timeOffset="196246.57">23907 16151 2203 0,'0'0'152'0,"0"0"-1"0,0 0-8 16,0 0-32-16,0 0-23 0,0 0-10 0,0 0-17 0,0 0-16 16,0 0-12-16,-126-6-11 0,112 12-12 15,3-1 2-15,2 2-5 0,4 0-9 0,-2 1 1 16,6 0-4-16,0 2-4 0,1 2 3 0,1 0-1 16,6 2-3-16,-1 0 0 0,5 1 5 15,3 0-6-15,-2 1 6 0,0-1 6 0,3 1-4 16,-1-1-3-16,-1 0-5 0,0-1-13 0,-2 1-8 15,-3 1 5-15,-1 0 3 0,2 1 7 16,-6 1 10-16,2-3-5 0,-5-1-9 0,0 0-1 16,0 0 0-16,-7 0 3 0,2-2 17 0,-3 0 4 15,1-4 0-15,-2-3 3 0,4-3-6 0,-3-2 2 16,1 0 0-16,2-2 3 0,-3-4-2 0,-1-1-10 16,4 1-1-16,-2-1-13 0,-1 2-6 15,4-2 4-15,-4 1-3 0,5 0-2 0,-2 2 5 0,4 0-7 16,1 1-18-16,0-1-5 0,2 1-5 15,6-1 3-15,2-2 21 0,2 1 15 0,4-1 4 16,-2 1 7-16,6-4 6 0,-1 1-5 0,3-1 11 16,3-1-2-16,0-3-5 0,6 1 6 15,-1-4-4-15,4-1 4 0,0 0-2 0,-2 0 7 16,-1-1-9-16,-6 3 0 0,-4 1 12 0,-6 0 0 16,-5 2 17-16,-6 2 15 0,-1 2 16 0,-3-1 19 15,0 3 13-15,-6 1-1 0,-3 2-10 16,0 0-13-16,-2 3-16 0,0 0-4 0,-2 0-8 15,2 5-6-15,-1 1-10 0,-2 1-7 0,6 1 0 16,0 0-9-16,-1 0 6 0,2 1-10 16,4 0-6-16,-2 1-2 0,4-1-2 0,1 0 5 15,0 0-4-15,4-1 3 0,1 0-10 0,1 2-1 16,0-5-2-16,2 2-7 0,2-1-6 0,2-2-12 16,2 1-5-16,-1-2-5 0,3 0 8 0,1-1 10 15,1-2 4-15,1 0 12 0,-5 1 4 16,4-1 2-16,-5-4 3 0,2-1 7 0,-3-2-5 15,-2 0 7-15,1-1 6 0,-2-2-6 0,0 1 4 16,1-3-4-16,-4 3-1 0,2 0-2 0,-1 1 7 16,-3 2-2-16,3 2-9 0,-4 2 4 0,3 0-17 15,-2 2-2-15,-1 0 0 0,1 0 3 16,-1 3 10-16,5 2 7 0,-2 2 11 0,1 1-4 16,6 0 9-16,-1 2 3 0,0 1-6 0,1 3 6 15,3-3-3-15,-1 1-3 0,0 2-1 16,-1 0-1-16,0 0-7 0,0 1 1 0,-4-2 3 15,0-2-2-15,-2 1 0 0,-2-3-2 0,-3 0 2 16,-2-1 1-16,-1-1 11 0,0-1 6 0,0-3 3 16,-5 1 8-16,-4-2-3 0,0-2 2 15,1 0-2-15,-5 0 0 0,3-1-5 0,0-4-4 16,0-2 6-16,4 0-4 0,0-2 1 0,3-2 2 16,0-4-11-16,3 0-6 0,0-4-4 0,7 0-9 15,3-2-7-15,4-2 2 0,2 1-6 0,4 0-7 16,1 1-11-16,-1 1-26 0,8-1-24 15,2 2-43-15,3-1-41 0,5 3-62 0,-5 1-116 16,-11 5-197-16,-5 6-866 0</inkml:trace>
  <inkml:trace contextRef="#ctx0" brushRef="#br0" timeOffset="199063.42">25502 16239 0 0,'0'0'287'0,"0"0"-70"0,0 0-12 15,0 0 8-15,0 0 2 0,0 0 1 0,0 0-25 0,0 0-20 16,0 0-32-16,0 0-26 0,0 0-10 15,143-105-16-15,-107 86-5 0,2-3-6 0,8 0-8 16,-1 0-19-16,3-1-10 0,2 2-10 0,-5 0-14 16,-3 3-1-16,-5 2-4 0,-7 2-4 15,-4 1 0-15,-5 2 4 0,-5 1 1 0,0 1 0 16,-6 0 4-16,-5 1-5 0,-2 4 0 0,-3-1 0 16,0 1-10-16,-4 0-9 0,-2 0-9 0,-4 0-5 15,-6-2-4-15,2 3 6 0,-5 1 4 0,0-1 1 16,-3 1 8-16,-4 0 1 0,1-1 3 15,-1-1 4-15,2 0 4 0,-1 1 1 0,3-2 1 16,7 0 4-16,2 2-2 0,6 1-2 0,3-1-6 16,4 2-20-16,0 0-19 0,0 1-7 15,3-1 4-15,3 1 15 0,4-1 21 0,6-1 9 16,4 1 0-16,1-1 4 0,4 0-3 0,2 0-1 16,1 1 4-16,1 2 0 0,-3-1 0 0,1 0 1 15,0 1-2-15,0 3-6 0,-2 3 0 16,-3 0-1-16,-4 2-3 0,-2-2-2 0,-2 1-3 0,-2 1-4 15,-6 1 2-15,0 0 7 0,-3 3 4 16,-3 1 6-16,0 2 3 0,-3 1 6 0,-4 1-2 16,-6 3 7-16,0 1-2 0,-6 0-6 0,0 2 5 15,-3-1-9-15,-2 2 0 0,2-2-1 0,-4 2-4 16,1 0-10-16,4 0-27 0,0-1-48 16,6 1-101-16,2-1-185 0,5-7-449 0,3-5-172 0</inkml:trace>
  <inkml:trace contextRef="#ctx0" brushRef="#br0" timeOffset="199829.53">26550 16595 2237 0,'0'0'9'0,"0"0"2"0,0 0 1 0,0 0 8 15,0 0 5-15,0 0 6 0,0 0 6 16,0 0 1-16,0 0-4 0,0 0-3 0,0 0-12 16,0 0-10-16,0 0-3 0,92-68-2 0,-66 49 0 15,-1-2-9-15,1 0-6 0,-2-4 0 0,1-2-2 16,-2-2 8-16,-2-1 6 0,-2-2 0 0,-3 1 6 16,-4-3 3-16,-2 3 4 0,-3 0 1 15,-5 1 0-15,-2 0-3 0,-1 4-3 0,0 3 5 16,-3 4 4-16,-3 3 10 0,2 5 14 0,-1 3 8 15,-2 2-6-15,0 4-5 0,1 2-15 16,0 3-17-16,-2 6 0 0,-1 6-2 0,1 5 4 16,2 2 5-16,2 3 1 0,1 3-8 0,3 2 0 15,1 2-1-15,2 0-6 0,5 2 3 16,1-3-2-16,2 2-4 0,4-2 3 0,0-1 1 16,3-1-3-16,1-4-3 0,0-3 0 0,2-4-9 15,-2 0-4-15,-2-4 4 0,-1-3 0 0,-4-1-7 16,-4-3-7-16,-3-2-4 0,-4-2-8 0,0-2 15 15,-4-1 1-15,-4 0-8 0,-9 0-10 16,-2 0-2-16,-4-2 5 0,-3-4 8 0,0-1 19 16,-5-3 3-16,3 1 4 0,2-1 9 0,0-2-2 15,5 0-2-15,0 2 7 0,7 0 1 16,3 0-8-16,6 0-1 0,5 1-22 0,0 0-22 16,9-2-1-16,3 1 1 0,5 0 9 0,4-1 9 15,4 2 10-15,3-1 0 0,0 0 10 0,2 2 6 16,3-2-6-16,-2 3 6 0,0 0 1 0,-1 4 5 15,-4 2 4-15,-2 0 7 0,-4 1 2 0,-5 0-1 16,-2 0 12-16,-1 3 4 0,-4 1 3 16,0 1 11-16,-2 1 3 0,-2 1 0 0,-1 3 0 15,0 3-2-15,-2 2-8 0,2 0-3 0,-2 0-2 16,1-1-17-16,2 1 0 0,-2-3 0 16,2 1-13-16,0-1 3 0,4-1-1 0,-2-2-7 15,2-1 4-15,2 0 1 0,-1-1-1 0,1-1-2 16,-1 0 1-16,1-2-2 0,1 1 0 15,0-1 4-15,-1-1-2 0,1-1-2 0,-1-1 6 16,-2-1 3-16,-1 0 4 0,-2 0 12 0,-2-2 7 16,-2-2-3-16,-1-1 1 0,0-2-3 0,-3-1-14 15,-3-1-3-15,-5-3-1 0,-2 2-12 0,-1-2 1 16,-4 0 6-16,1 1-13 0,-2 1-7 0,2-2-8 16,1 4-29-16,3 0-25 0,4 1-36 15,3 0-74-15,6 1-165 0,0 0-314 0,4 2-872 0</inkml:trace>
  <inkml:trace contextRef="#ctx0" brushRef="#br0" timeOffset="201098.09">28428 16113 2428 0,'0'0'103'0,"0"0"9"0,0 0 7 16,0 0-9-16,0 0-27 0,0 0-15 0,0 0-11 15,0 0-18-15,0 0-12 0,0 0-15 16,0 0-10-16,0 0-4 0,0 0-2 0,-142-107 0 16,115 114-6-16,0 1 9 0,0 5-4 0,-1 2-2 15,7 1 11-15,6 2-13 0,1 2-1 0,7 3 4 16,2 2-4-16,4 3 4 0,1 1-2 16,0 3 0-16,3-1-7 0,6 2 8 0,2 0 7 0,2 1-6 15,2 1 11-15,1 2-4 0,0-1-6 16,3 4 8-16,0-3-4 0,-3 2-1 15,0 1 3-15,-4-7 2 0,-2-2-4 0,-3-3-1 16,-5-3-1-16,-2-2-12 0,0-1-2 0,-1-2-5 16,-8-2-3-16,-1-3-3 0,-1-3 7 0,-2-3 2 15,-3-4 3-15,-2 0 12 0,2-5-2 0,-3 0 4 16,1 0 0-16,1-7 0 0,1 1 0 0,-1-5 5 16,5 1-1-16,1-3-8 0,2 0 0 15,4 1-9-15,1-2-2 0,3 0-1 0,1-2-8 16,4 0-4-16,6 0-3 0,5-3 3 0,2 0 0 15,7-1-6-15,3-2 0 0,5 0-9 0,0-1-6 16,1 1 10-16,2-2 0 0,-2 1 7 16,-2 2 15-16,-2 1 5 0,-4 0 10 0,-2 3 5 15,-2 2 6-15,-5 1-4 0,-5 1 6 0,-2 5 16 16,0-1 8-16,-7 4 25 0,-1 2 13 16,-1 1-6-16,0 2-5 0,0 0-15 0,0 0-22 15,-2 0-11-15,1 3-1 0,-4 4-8 0,0 2-1 16,0-1 5-16,1 4-5 0,2 1 0 0,1-1 3 15,1 4-3-15,0-2-6 0,0-1 8 16,3 0-5-16,5-1-6 0,-1 0 9 0,2-1-7 16,1 0 3-16,1-2 4 0,3-1-5 0,-3-1-4 15,2-1-2-15,1-2 0 0,-1-2-1 0,-2 1 3 16,1-2 8-16,4-1-2 0,-4 1 6 16,0-1 5-16,1-5-5 0,2-1-2 0,-4-1 1 0,1-2-9 15,4-1-1-15,-4 0 3 0,1-2-8 16,0 1 2-16,2 0 2 0,-4 1 1 0,1 1 2 15,4 2 4-15,-4 1-2 0,-1 0-4 0,1 2 8 16,0 1 0-16,2 0 1 0,-4 2 3 16,1 1-2-16,-1 0-3 0,-1 0 3 0,-2 0 4 15,0 3-5-15,2 0 6 0,-1 0-3 0,-1 0-3 16,3 2 1-16,-2-1-1 0,0 0 2 0,3 3-5 16,-2-2 5-16,-2 1-3 0,-2 0-6 15,4-2 6-15,-4 1-5 0,0-1 2 0,-3 1 2 16,3-2-3-16,-2 1-11 0,-2-2-5 0,2 0-10 15,-1 0-16-15,1 0-3 0,-2-1-6 16,0-1-7-16,0 0 4 0,4 0 13 0,-2 0 0 16,4-3 16-16,0-1 16 0,4-2 0 0,-1 1 11 15,0 0-1-15,4 0-4 0,-2 1 0 0,1 0 6 16,2 3 3-16,0-1-3 0,1 0 6 0,3 0-10 16,-1 1 3-16,3 0 2 0,3 1 0 0,-4 0 1 15,0 0-6-15,-1 0 4 0,-2 0-4 16,1 1 0-16,1 0 4 0,0 2-3 0,-1-2 1 15,-3 1 4-15,2-1-2 0,-6 2-3 0,-1-2 5 16,-2 0-6-16,-4 0 4 0,-2-1 5 0,2 1-2 16,-4-1 5-16,0 0 3 0,0 0 8 15,0 1-3-15,0 1 4 0,0 0-4 0,-2 0-5 16,-2 1 6-16,1 2-3 0,-4 1 4 0,1 2-2 16,1 1 0-16,-4 0-4 0,3 2-5 15,-1 0 6-15,-1-1-9 0,4 2 2 0,-3-2-1 16,2 0-7-16,0-2 2 0,5-2 3 0,-1-1-2 15,1 1-6-15,0-3 9 0,0 1-5 0,2-2 10 16,4-1 12-16,-2-1-4 0,3 0 2 16,-3 0-4-16,3-1 0 0,2-2-8 0,-4-2 8 15,3-1-1-15,1-1-10 0,0-2 7 0,-2-1-9 16,-1-3-4-16,2-2-1 0,-1-2-3 16,-1-1-5-16,-2-2-1 0,1-2 7 0,-3-2-6 15,2 0 4-15,-2 0 3 0,-1-3-4 0,0 1 2 16,1-3 2-16,4 5-1 0,-3 2 0 0,3 3 0 15,-2 7-4-15,0 3 1 0,0 3 5 0,-2 4 6 16,0 2 2-16,-2 0 5 0,3 1 9 0,-3 6 2 16,2 4 12-16,-1 3 3 0,0 3-4 0,1 2-2 15,0 1-3-15,3 3-3 0,-1-1-6 16,4 0 4-16,2 0-11 0,0 1-3 0,0-1 1 16,2-1-8-16,1 0-2 0,3 2-9 0,1-2-25 15,3-3-36-15,1 0-31 0,-3-3-40 16,1-5-41-16,-2-2-81 0,0-3-170 0,-9-3-348 15,-2-1-163-15</inkml:trace>
  <inkml:trace contextRef="#ctx0" brushRef="#br0" timeOffset="201229.68">29024 16170 1814 0,'0'0'123'0,"0"0"-6"0,0 0-25 0,0 0-61 16,0 0-47-16,0 0-25 0,0 0-1 15,0 0-24-15,0 0-114 0,0 0-282 0,0 0-908 0</inkml:trace>
  <inkml:trace contextRef="#ctx0" brushRef="#br0" timeOffset="201679.08">30271 16348 2055 0,'0'0'155'0,"0"0"-115"16,0 0 12-16,0 0 23 0,0 0 21 16,0 0 15-16,0 0-15 0,0 0-25 0,0 0-22 15,0 0-25-15,0 0-5 0,0 0 4 0,0 0-7 16,0 0 5-16,69 50 4 0,-53-32-5 15,-1 2-1-15,2 2-3 0,-2 1-3 0,4 3-7 16,-1 0-2-16,0 1-3 0,-4 1-2 0,3 0 2 16,-4 1 5-16,-1-1-4 0,2-3-2 0,-2-1 1 15,-3-2-13-15,-4-3-2 0,2-1 1 16,-5-2-7-16,-2-3 6 0,0-4 10 0,0-1 4 16,-2-4 7-16,-5-2 12 0,-2-2-3 0,-3 0-3 15,1-7 4-15,-2-3-7 0,-2-2 4 0,4-3 7 16,-1-1 1-16,3-1 2 0,1-3 0 15,5 0-1-15,3-2-10 0,0-3 0 0,8-2-4 16,4-3-12-16,7 0 1 0,4 0-2 0,4 1-3 16,-2-1 4-16,6 0-2 0,7 0-15 0,-1-1-9 15,0 2-16-15,1 6-29 0,0 3-18 16,-8 5-51-16,-8 6-67 0,-1 7-116 0,-10 2-227 16,-2 0-947-16</inkml:trace>
  <inkml:trace contextRef="#ctx0" brushRef="#br0" timeOffset="202362.37">22332 17497 757 0,'0'0'200'0,"0"0"27"0,0 0-4 0,0 0 22 16,0 0-24-16,0 0-43 0,0 0-27 0,0 0-40 15,0 0-18-15,0 0-16 0,0 0-13 0,-131-74-17 16,110 73-12-16,1 1 3 0,-1 1-19 16,0 5-1-16,2 1-5 0,-2 4-19 0,2 1 0 15,2 1-1-15,1 1-1 0,-2 1-3 0,5 0 5 16,2 3-9-16,3 0-6 0,0 0 11 15,6-1-3-15,3 0-1 0,-1-3 7 0,5 2 2 16,2 0 0-16,3-1 8 0,4 1 1 0,0-1-11 16,3 1 7-16,1-1 1 0,0 0 1 0,0-1-2 15,3 0 5-15,-5-1-8 0,-2-4-2 16,-3 2 10-16,0-2-4 0,-2-1 2 0,-3-1 6 16,-3 0 4-16,-3-1 1 0,0-1 21 0,0-1 7 15,-2 1-11-15,-5-2 9 0,-2 2-14 0,-1-3-12 16,0 1 2-16,-2-1 3 0,-6-2-36 0,-1 0-14 15,-2 0-25-15,0-3-72 0,5 0-47 16,1-2-160-16,5-1-349 0,4 4-741 0</inkml:trace>
  <inkml:trace contextRef="#ctx0" brushRef="#br0" timeOffset="202511.93">22486 17630 2304 0,'0'0'28'0,"0"0"-8"0,0 0-11 0,0 0 0 16,0 0-5-16,0 0-32 0,0 0-88 16,0 0-96-16,0 0-182 0,0 0-380 0,0 0-76 0</inkml:trace>
  <inkml:trace contextRef="#ctx0" brushRef="#br0" timeOffset="202922.47">22653 17840 2233 0,'0'0'34'0,"0"0"-12"0,0 0 10 0,0 0-20 0,0 0-1 16,0 0 0-16,0 0-16 0,0 0 13 16,0 0-1-16,0 0-8 0,0 0-1 0,0 0 9 15,0 0-3-15,52 16-2 0,-36-16 11 0,3-5-16 16,2-2-10-16,3-4 1 0,-1-2-7 0,-1-1-11 15,-1-1 5-15,0-3 0 0,-1-1-4 0,1-2 20 16,-2-1 8-16,-4 1 6 0,-2-2 11 16,-2-1-1-16,-2-1-1 0,-5-2 3 0,3-1 9 15,-6-1 9-15,-1-2 13 0,-1 1 14 0,-1 0 7 16,-5 3 5-16,-2 2 13 0,0 4-1 16,-1 3-7-16,5 4 6 0,-2 6-16 0,3 4-6 15,-1 2-8-15,4 2-26 0,-1 3-12 0,1 4-11 16,1 7 3-16,0 7-4 0,0 4 12 0,2 7 1 15,5-2-12-15,3 3 8 0,4-1-9 0,3 3 1 16,-1-2-3-16,2-3 4 0,1 0-9 0,0-3-11 16,1-2 6-16,3-1-20 0,-1-2-10 15,3-2-15-15,-1-1-33 0,4-6-46 16,-4-2-68-16,2-2-102 0,-6-3-178 0,-6-2-455 16,-4-3-68-16</inkml:trace>
  <inkml:trace contextRef="#ctx0" brushRef="#br0" timeOffset="203083.05">22637 17563 2601 0,'0'0'18'0,"0"0"-8"0,0 0 1 16,0 0 26-16,0 0 10 0,0 0 6 0,0 0 3 16,130-26-20-16,-86 25-22 0,6-2-5 15,7 1-16-15,3 2-45 0,2 2-63 0,-2-2-121 16,1 0-218-16,-18 0-420 0,-14 0-280 0</inkml:trace>
  <inkml:trace contextRef="#ctx0" brushRef="#br0" timeOffset="203223.84">23623 17505 2101 0,'0'0'701'16,"0"0"-611"-16,0 0 1 0,0 0-10 0,0 0-32 15,0 0-13-15,0 0-22 0,0 0-18 0,0 0-18 0,0 0-25 16,0 0-39-16,0 0-61 0,0 0-85 15,-54-24-194-15,64 31-474 0,-5-3-399 0</inkml:trace>
  <inkml:trace contextRef="#ctx0" brushRef="#br0" timeOffset="203562.72">24363 17569 2552 0,'0'0'39'0,"0"0"-11"0,0 0 5 0,0 0 9 15,0 0-3-15,0 0 12 0,0 0 8 0,0 0-25 16,0 0 4-16,0 0-18 0,0 0-14 0,0 0-1 16,0 0-5-16,0 0 4 0,130 0-4 15,-109 14 12-15,1 2-13 0,-1 2-5 0,0 1 8 16,0 3-5-16,-2 0 3 0,-1-1 5 0,-4 0-3 15,2-1-8-15,-3 1 6 0,-3-4 1 0,-4 0-11 16,-3-1 10-16,-3 0-4 0,0-5-2 0,-3-1 11 16,-3-3 22-16,-3-2-20 0,1-1 1 0,-5 0 9 15,-2-1-56-15,-2 1 15 0,-3-2-37 16,-3 0-45-16,-4-2-32 0,1 0-24 0,-11-1-54 16,-3-2-111-16,-1-4-139 0,6 1-290 0,11 0 51 0</inkml:trace>
  <inkml:trace contextRef="#ctx0" brushRef="#br0" timeOffset="203796.39">24688 17570 1314 0,'0'0'197'0,"0"0"-14"0,0 0 5 16,0 0-5-16,0 0-19 0,0 0-2 15,0 0-20-15,0 0-37 0,0 0-20 0,0 0-10 0,0 0-24 16,0 0 4-16,0 0-5 0,0 0-24 15,-42 117 3-15,42-99-7 0,0 2-9 0,3-2-3 16,7 0 3-16,0-2-20 0,3-1 3 16,2-1 9-16,1-1-10 0,1-2-1 0,0-3-18 0,-3-4-12 15,-1 0-53-15,4-2-34 0,3 1-36 16,-1 0-86-16,3-1-100 0,-1-2-227 0,-9 1-632 0</inkml:trace>
  <inkml:trace contextRef="#ctx0" brushRef="#br0" timeOffset="204195.15">24770 17251 1911 0,'0'0'69'0,"0"0"11"16,0 0 8-16,0 0 27 0,0 0 17 15,0 0-6-15,0 0-8 0,0 0-31 0,0 0-38 16,0 0-26-16,0 0-7 0,133-88-7 0,-112 88-9 15,4 0 8-15,-4 5-11 0,-1 3-3 0,0 3 8 16,-2 2-6-16,-1 3-2 0,3 4-1 16,-6-2 2-16,-1 3-7 0,-3 1 5 0,-4 0-3 0,-1 4-20 15,-2-1 1-15,-3-1-4 0,0 2-6 16,0-4 3-16,-5-3 1 0,0 0 1 0,0-3 9 16,-1-3 21-16,-2-2 5 0,2-4 2 0,-1-4 13 15,-1 0 5-15,0-3 8 0,1 0 19 0,-1-2 1 16,0-5-10-16,3-3 9 0,-1-2-4 15,0-1-7-15,2-2-3 0,1-3-4 0,2 0-16 16,1-4-3-16,0-3 13 0,0 0-19 0,4-3 6 16,4-1-3-16,1 1-14 0,1 2 1 0,3-2-5 15,-1 5-16-15,5 0-24 0,-1 3-4 16,4 3-29-16,-2 3-46 0,3 4-48 0,-1 7-93 16,-1 4-104-16,1 6-154 0,-9 2-237 0,-2 0 262 15</inkml:trace>
  <inkml:trace contextRef="#ctx0" brushRef="#br0" timeOffset="204428.9">25462 17562 1472 0,'0'0'163'0,"0"0"-1"0,0 0 27 0,0 0 25 15,0 0-18-15,0 0-8 0,0 0-37 16,0 0-61-16,0 0-31 0,0 0-18 0,0 0-16 15,0 0 5-15,0 0 7 0,73-26-18 0,-49 19-2 16,1-1-8-16,1 3-8 0,-2 2-3 0,5-1 5 16,-1 4-4-16,-3 0-16 0,2 0-1 15,-3 0-24-15,3 2-22 0,-5-2-33 0,1 2-47 16,-1 4-85-16,-5 1-110 0,2 2-163 0,-8-2-309 16,-4-2 11-16</inkml:trace>
  <inkml:trace contextRef="#ctx0" brushRef="#br0" timeOffset="204620.86">25530 17784 1565 0,'0'0'200'0,"0"0"10"0,0 0-12 0,0 0-13 16,0 0-26-16,0 0-47 0,0 0-25 0,0 0-15 16,0 0-23-16,0 0-4 0,0 0-5 0,0 0-20 15,0 0-12-15,138-28 1 0,-102 26-13 16,0-2-3-16,3 1 3 0,-1-1-25 0,1 1-31 15,-1-1-42-15,-3 1-56 0,-2 1-62 0,1-2-53 16,-3 1-149-16,-8-1-327 0,-9 2-182 0</inkml:trace>
  <inkml:trace contextRef="#ctx0" brushRef="#br0" timeOffset="204809.91">26232 17461 1306 0,'0'0'770'0,"0"0"-581"16,0 0-40-16,0 0-40 0,0 0-22 15,0 0-7-15,0 0 20 0,0 0 10 0,0 0-15 16,0 0-10-16,0 0-27 0,24 121-16 0,-14-88-24 16,-2-1-4-16,1 2-12 0,2-2-8 0,-2 0 14 15,-1-5-20-15,-1-3-6 0,-1-5-28 16,-1-3-15-16,3 1-38 0,-1 0-24 0,1 2-73 16,-2-2-156-16,-1-2-225 0,-1-6-937 0</inkml:trace>
  <inkml:trace contextRef="#ctx0" brushRef="#br0" timeOffset="205088.6">27096 17448 1625 0,'0'0'90'0,"0"0"29"15,0 0 43-15,0 0 6 0,0 0-9 16,0 0-6-16,0 0-28 0,-125 44-13 0,102-24-21 16,3 2-21-16,3 1-12 0,1 0-8 0,2 1-11 15,3 1-10-15,3 0-1 0,2-2-22 16,5 2-3-16,0-3 5 0,1-2-7 0,0 1-2 16,5-1-4-16,1-3-9 0,2-1-25 0,-1-2-13 15,0-1-19-15,1-3-63 0,3 0-50 0,-1 3-86 16,2-1-170-16,-1-4-331 0,-4-2-344 0</inkml:trace>
  <inkml:trace contextRef="#ctx0" brushRef="#br0" timeOffset="206483.66">27120 17586 1823 0,'0'0'185'0,"0"0"-57"0,0 0 10 0,0 0-1 0,0 0-4 15,0 0-17-15,0 0-22 0,0 0-19 16,0 0-32-16,0 0-27 0,0 0 3 0,0 0-13 16,0 0-6-16,47-7 10 0,-37 24-8 0,0 4 3 15,2 3 2-15,-1 0-2 0,-1 1-10 0,0 0 5 16,2-2 3-16,-3 0-9 0,3-3 13 16,1 0-7-16,-3-5-15 0,-2-1-15 0,1-2 0 15,-1-3-13-15,-2 1-18 0,0-2 19 0,0 0-28 16,2-1-7-16,-2-1 38 0,-1-1-4 15,0-1 17-15,0-2 35 0,-2-2 3 0,-2 0-1 16,-1 0 19-16,0-6-6 0,0-3-31 0,0-4 7 16,-7-4-6-16,1-1-9 0,0-1 14 0,-2 1 13 15,2-2-13-15,0 0 3 0,2-1 8 0,-1-1-6 16,3 0 4-16,2 0 1 0,0 4 2 16,0 2-8-16,0 3 19 0,0 4 1 0,2 1-8 15,2 2 14-15,0 1-17 0,1 2-1 0,2 1 2 16,1-1-3-16,-1 3-7 0,2 0 3 15,2 0 8-15,0 1-12 0,1 4 16 0,0 0-5 0,-2 4-10 16,3-1 5-16,-1 2-2 0,-1 2-3 16,3 1-4-16,-3 0 9 0,2 2-16 0,-1 0 3 15,-2-1 14-15,1-1-10 0,-2 0 4 0,-3-2 0 16,0-1-4-16,-3 2-1 0,1-4 8 0,-2 0 0 16,-2 0-13-16,0-1 10 0,0-2-6 15,0 0-2-15,0-3 3 0,0 1-6 0,-2-2-10 16,-1 0 0-16,2 0 12 0,1-1 0 0,-1 0 12 15,-1-2 7-15,1-4-5 16,0-2-7-16,-2-3 8 0,2 2-4 0,1-7-12 0,-1 1 15 16,1 0-7-16,-1-2-1 0,-1 0 10 0,2-2-4 15,0 4-6-15,0-3 0 0,0 3 8 16,0 6-9-16,0 1 14 0,0 4-3 0,0 1-7 16,2 2 10-16,-1 1-2 0,0 0-2 0,-1 0-6 15,1 0 1-15,2 0-15 0,-1 0 2 0,1 4 17 16,3 1-14-16,-1 2 8 0,-1-1 1 0,1 2-7 15,0 0 1-15,1 1 9 0,1 2 0 0,-1-1-16 16,2-1 12-16,1 0-7 0,2 0-7 0,1 0 4 16,2-2-19-16,1-2-22 0,1-1-19 15,2-1-19-15,0-1-12 0,0 0-3 0,3-2 7 16,0 3-4-16,1-3 10 0,4 0 23 16,-3-3 5-16,5-1 3 0,0-3 14 0,-2 0 2 15,-2 2 14-15,-1-1 36 0,-5-1 22 0,-4 1 33 16,-4-1 47-16,-6 2 40 0,-2 4 6 0,-2-1-2 15,0 1-24-15,-5 0-39 0,-5 1-12 0,1-2-16 16,-3 2-15-16,-2 0-4 0,-1 4-8 16,0 1-12-16,0 0-1 0,0 1 4 0,3 0-17 15,-1 1 1-15,5 0-2 0,3 0-12 0,-2 1 8 16,5 0 2-16,1 0-1 0,0 0-12 16,1-2 9-16,0-1-11 0,0 0-6 0,0 0 14 15,2-2-16-15,2 2 1 0,2-2 7 0,2 0 6 16,3 1-6-16,-3-2 15 0,2-1-2 0,-1-1-20 15,1 0 18-15,-1 0-11 0,-2 0 1 0,1-2 5 16,-4-3-2-16,2 0-4 0,-4-2-12 16,-1-1 18-16,-1 0-18 0,0-3 2 0,-1-1 6 15,-1 1-14-15,-4-1 1 0,4-3 4 16,-2 3-2-16,4 1-9 0,0 1 11 0,0 0-4 0,4 2-12 16,2 0 13-16,2 2-2 0,1 2-5 0,2 1 13 15,3 2 4-15,-1 1-6 0,-1 0 10 16,5 0-1-16,-2 0-2 0,2 1 10 0,2 3 4 15,2 0 1-15,5 1-8 0,1-1 8 0,3 1-11 16,-4 2 1-16,-5 0 5 0,-7-1-7 16,-6-1-1-16,-3-1 3 0,-5 1 5 0,0 1 1 15,0 0 15-15,-6 2 7 0,-2 2-7 0,-3-2 14 16,-1 1-5-16,-3 0-3 0,2-1 3 0,0-1-2 16,-3 1-11-16,4 0 0 0,1-1 3 15,0 1-10-15,2 0 7 0,0 0 2 0,4 0-7 16,1-2 0-16,3-1 0 0,1-1 9 0,0 0-21 15,0-2 33-15,0 2-30 0,1-1-7 16,3-1 32-16,0 1-28 0,1-1 35 0,1-1-14 16,2-1-7-16,-1 0-20 0,2 0 12 0,5-1 13 15,0-6-33-15,5-2 23 0,-1-3-29 0,-2-1-8 16,-2-2 10-16,-1-2-5 0,0-2-5 0,2-4-7 16,-4-4 12-16,-1-1-12 0,1-4 10 15,-2-1 15-15,0-4 11 0,-1-1 13 0,-2-1 16 16,1 1 6-16,-5 2 1 0,2 3 16 0,0 9 0 15,-3 5 12-15,-1 9 12 0,0 5-4 0,0 3-9 16,-1 2-11-16,-5 2-7 0,3 5-7 0,-5 7 13 16,2 5 10-16,-1 5-3 0,0 5 0 15,4 0-5-15,2 4-18 0,1-1 2 0,0-1 5 16,3 0-23-16,4-2 10 0,1 0-7 0,-1-2-12 16,2 1 5-16,3-1-1 0,1-1-5 15,-3-3-12-15,3-4 1 0,-4-6-11 0,1-1-38 16,2 0 3-16,0 0-66 0,7 1-59 0,-1-1-50 15,3-2-110-15,1 0-189 0,-6-6-435 0,-2 0 116 0</inkml:trace>
  <inkml:trace contextRef="#ctx0" brushRef="#br0" timeOffset="206932.86">28756 17491 1140 0,'0'0'788'0,"0"0"-700"0,0 0 31 0,0 0 25 15,0 0 16-15,0 0-10 0,0 0-23 0,0 0-23 16,0 0-39-16,0 0-32 0,0 0-25 0,0 0 0 16,0 0-8-16,0 0 6 0,29-38 6 15,-19 46-10-15,0 4 1 0,2-1 1 0,1 3-5 16,2 2-4-16,-3-1 8 0,2 3-3 0,1-3-9 16,-4-2 9-16,2 2-12 0,-1-1-9 0,1-1 3 15,-5-1-15-15,1 0-7 0,-2-3 0 16,1-1 3-16,-6-2-9 0,0-1 15 0,0-3 13 15,-2-2 2-15,0 0 22 0,0 0 6 0,0-1-9 16,0-5-2-16,0-1 6 0,0-2-11 0,-3-1 6 16,2-1 11-16,1-1-13 0,-1-2 4 15,-1-1 3-15,-1-1-1 0,3 3-2 0,0-3 8 16,0-2-6-16,3 2-12 0,1-2 13 0,3 2-12 16,1 1 3-16,0 4 2 0,3 1 5 0,-2 6 7 15,-2-1 0-15,3 4 13 0,-2 1-12 16,-2 1 8-16,0-1 6 0,3 6-10 0,-3 3 5 0,-1 0-3 15,3 5-6-15,-2 1-1 0,1 1 5 16,2 4-10-16,-1-1-4 0,1-1 4 0,0 0-9 16,0-2 0-16,2 0 5 0,1-1-2 0,-2 0-10 15,1-2 1-15,1-1-8 0,-1 0-26 16,0-2-11-16,1-3-36 0,4 0-71 0,-3-1-90 16,0-3-114-16,-2-2-169 0,-5 0-211 0,-4-1 70 0</inkml:trace>
  <inkml:trace contextRef="#ctx0" brushRef="#br0" timeOffset="207246.37">29275 17086 1985 0,'0'0'131'0,"0"0"-28"15,0 0 30-15,0 0 6 0,0 0 5 16,0 0 9-16,0 0-14 0,0 0-32 0,0 0-7 15,107 144-28-15,-87-104-22 0,0 5-7 0,-4 0-9 16,2 6-10-16,-3-3-1 0,-1 1-2 0,-1 0-19 16,0-3 7-16,-2-4-1 0,-5 0-10 15,1-6 6-15,-6-7 1 0,-1 0 3 0,0-4 3 0,-7 3 14 16,-2 1-22-16,-3 0-7 0,0-2 27 16,-7 0-31-16,3-2 18 0,-2-3 8 15,-1-2-30-15,1-2 1 0,-3-3 26 0,2-1-2 0,0-2-33 16,2-1 50-16,0-1-44 0,-3-1-19 15,3-2 14-15,2 0-40 0,-1-2-45 0,3 1-30 16,1-3-41-16,0 1-162 0,5-3-325 0,2-1-975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5:07:15.391"/>
    </inkml:context>
    <inkml:brush xml:id="br0">
      <inkml:brushProperty name="width" value="0.05292" units="cm"/>
      <inkml:brushProperty name="height" value="0.05292" units="cm"/>
      <inkml:brushProperty name="color" value="#FF0000"/>
    </inkml:brush>
  </inkml:definitions>
  <inkml:trace contextRef="#ctx0" brushRef="#br0">10272 3567 2141 0,'0'0'150'0,"0"0"6"15,0 0-6-15,0 0-33 0,0 0-19 16,0 0-3-16,0 0-9 0,0 0-14 0,0 0-18 0,0 0-11 16,0-120-16-16,7 111-8 0,2 0-5 15,2 0-11-15,3 1-2 0,2-1 1 0,2 2 0 16,4 2 0-16,1 2-2 0,4 3 3 0,2 0-6 15,1 7-2-15,1 4 3 0,1 6-2 16,-1 2 2-16,0 5 1 0,-1 2 0 0,-2 0 1 16,-2 3 2-16,0 2-1 0,-4-2-1 0,-3-1 0 15,-1-1-1-15,-6 0-2 0,-1 1 4 0,-3-3 1 16,-2-1-2-16,-1-3 8 0,-2-2-5 16,-1-4-1-16,-2-2 2 0,0-3 1 0,1-4-2 15,-1-1 2-15,-1-2 4 0,-1-1 0 0,-1 0 6 16,-2-2 5-16,1 0-4 0,-4 0-3 15,-1-4-6-15,-2-3-3 0,0-1-4 0,-2-3-1 16,-1-2 0-16,-2-3-5 0,2-3-1 0,0-2-1 16,4-5-3-16,0-4 2 0,2-4-1 0,3-2-6 15,4-1 3-15,0 0-4 0,3 3-3 16,8 4 5-16,2 5-1 0,1 4 2 0,5 3 8 16,-2 3 1-16,2 3 7 0,0 3 2 0,-1 3 1 15,-2 2-2-15,0 4-5 0,-1 2 3 0,1 6-4 16,0 5 2-16,2 4 7 0,0 6-2 0,1 3 2 15,3 3 1-15,-3 1 0 0,-2 0-4 16,-1 0 2-16,-2-2 2 0,-2-1-6 0,1-1 4 16,-4 0 0-16,2-1-2 0,-1-2 3 0,-1-2-4 15,-1-2-13-15,0 0-24 0,3-3-43 0,0-2-65 16,3 0-117-16,-2-6-231 0,-2-4-1092 0</inkml:trace>
  <inkml:trace contextRef="#ctx0" brushRef="#br0" timeOffset="210.25">11480 3549 2434 0,'0'0'94'16,"0"0"22"-16,0 0-12 0,0 0-17 0,0 0-6 16,0 0-32-16,0 0-14 0,0 0-14 0,0 0-14 15,0 0-5-15,135-65-1 0,-99 57 0 0,5 0-3 16,0 1-2-16,4-1 2 0,1 2-9 0,0 0-17 15,0 0-35-15,-4 3-65 0,0 0-84 16,-3 3-104-16,-3 0-159 0,-11 0-327 0,-9 0-187 16</inkml:trace>
  <inkml:trace contextRef="#ctx0" brushRef="#br0" timeOffset="449.39">11565 3678 2157 0,'0'0'180'0,"0"0"-13"0,0 0-42 0,0 0-36 16,0 0-4-16,0 0-1 0,0 0 1 0,0 0-11 15,0 0-6-15,0 0-10 0,0 0-11 0,0 0-6 16,147-3-9-16,-108 3-8 0,1 1-5 0,0 1-5 16,2 1-13-16,-2-1 8 0,-1 0-8 15,-3 1-1-15,-1-1 6 0,-3 0-14 0,2 2-15 16,-3-2-34-16,0 2-54 0,-3-1-73 0,0 1-97 15,-4-2-170-15,-7-1-315 0,-7-1-719 0</inkml:trace>
  <inkml:trace contextRef="#ctx0" brushRef="#br0" timeOffset="623.45">12305 3427 1763 0,'0'0'253'15,"0"0"-10"-15,0 0-48 0,0 0-58 0,0 0-25 16,0 0-40-16,0 0-20 0,0 0-6 0,0 0-8 15,0 0 14-15,0 0 4 0,0 0-8 0,0 0-15 16,22 143-4-16,-14-113-7 0,1 1-6 16,1 2 3-16,0 1-10 0,4 0-7 0,-2 2-2 15,2 2-11-15,-2 0-33 0,3-2-47 0,-1-2-73 16,3-6-128-16,-5-8-285 0,-5-10-1025 0</inkml:trace>
  <inkml:trace contextRef="#ctx0" brushRef="#br0" timeOffset="1218.99">13267 3391 2643 0,'0'0'54'0,"0"0"17"0,0 0-12 15,0 0 15-15,0 0-2 0,0 0-14 16,0 0-18-16,0 0-18 0,0 0-11 0,0 0-4 15,0 0 3-15,0 0-5 0,0 0 5 0,-75 54-1 16,58-44-2-16,-3-1-3 0,1-2-6 0,-1 0-6 16,1-1-10-16,2-1-5 0,0-2-10 15,1-1-6-15,2-2-4 0,0 0 2 0,2-1 8 16,0-3 6-16,2-3 14 0,-2-2 3 0,2-1 7 16,0 1 5-16,0 1-6 0,3 1 0 15,1 2-2-15,0 2 1 0,4 2 1 0,0 1-4 16,-2 0-12-16,0 2-3 0,0 5 5 0,-3 3 7 15,-2 3 11-15,-1 2 6 0,1 1-4 0,0 0 1 16,1 0 2-16,2 1-2 0,-1 0-3 16,3-1 4-16,-2 0-5 0,4-2 1 0,1-1 1 0,1 0 0 15,0-1 0-15,1-2 2 0,4-1 1 16,1-1-1-16,2-2 3 0,3-1 2 16,-1-2 0-16,2 0 2 0,6-2 4 0,-2-1-2 0,3 0 1 15,3 0-2-15,0-3-7 0,1 0 2 0,0-2-5 16,5-1-1-16,-2 3 1 0,1 1 0 15,2 0-1-15,-2 2-1 0,-2 0-1 0,2 2 1 16,-5 3 2-16,0 4 4 0,-3 1 4 0,0 0-1 16,-4 3 6-16,1 2 2 0,-5 0 0 15,0 2 5-15,-2 0 1 0,-1 2-3 0,-5 1 4 16,-2-4-2-16,-1 2 2 0,0-2 4 0,-6 0 5 16,-5-1 7-16,-5 0 12 0,-4 0 8 0,-2 0 0 15,-7-2-2-15,-2-3-10 0,-4-2-9 16,-2-1-7-16,-2-2-5 0,-1-2-4 0,2 0-7 15,0-2 3-15,2-1-9 0,1 0-2 0,0-4-4 16,-1 1-18-16,-2-1-24 0,-2 1-54 16,0 0-69-16,0 1-173 0,9 1-734 0,10 0-651 0</inkml:trace>
  <inkml:trace contextRef="#ctx0" brushRef="#br0" timeOffset="14517.81">1383 5117 2357 0,'0'0'142'0,"0"0"6"0,0 0-22 0,0 0-43 15,0 0-38-15,0 0-24 0,0 0-6 16,0 0 3-16,0 0 10 0,0 0 9 0,-10 142 8 15,11-94-3-15,2 5-6 0,1 1-3 0,1 2-8 16,1-2-5-16,-2-1 0 0,4-3-8 16,-1-2-1-16,-1-3 0 0,3-3-4 0,0-2 0 15,0-3 0-15,0-1-1 0,-1-4-12 0,1-3-21 16,-1-3-44-16,1-4-68 0,-1-3-104 0,-4-5-167 16,2-4-442-16,-4-6-702 0</inkml:trace>
  <inkml:trace contextRef="#ctx0" brushRef="#br0" timeOffset="14889.79">1385 5006 1541 0,'0'0'217'0,"0"0"23"0,0 0-7 0,0 0-53 15,0 0-40-15,0 0-39 0,0 0-51 0,0 0-21 16,0 0-18-16,0 0-8 0,0 0 1 15,0 0 0-15,-119 39 7 0,105-23-2 0,-6 2 6 16,-3 2-9-16,-3 3-10 0,2 1 1 0,-3 1-7 16,-2 1 5-16,6-3-3 0,0-4-6 0,5-1-9 15,2-5-18-15,6-1-28 0,5-4-22 16,1-3-14-16,4-2-9 0,0-2-25 0,7-1-71 16,3 0-172-16,-1 0-360 0,-2 0-92 0</inkml:trace>
  <inkml:trace contextRef="#ctx0" brushRef="#br0" timeOffset="15166.53">1080 6009 1783 0,'0'0'159'0,"0"0"18"0,0 0 6 0,0 0 2 16,0 0-35-16,0 0-30 0,0 0-40 0,0 0-27 16,0 0-2-16,0 0-1 0,0 0 5 0,0 0-4 15,0 0-7-15,79-13-14 0,-37 1-21 16,10-1-1-16,0 1-7 0,-1-2 0 0,6 1 11 16,-3 3-7-16,-1-1-3 0,4 4-30 0,-5 3-62 15,-4 1-86-15,-4 2-136 0,-13 0-278 0,-11 1-1034 0</inkml:trace>
  <inkml:trace contextRef="#ctx0" brushRef="#br0" timeOffset="15532.66">1884 4898 2828 0,'0'0'53'0,"0"0"21"0,0 0 7 0,0 0-12 16,0 0-22-16,0 0-20 0,0 0-15 0,0 0-9 15,0 0-9-15,0 0-3 0,0 0 4 16,0 0 1-16,0 0-1 0,0 0 5 0,-30 84-4 16,41-64 0-16,4 0 2 0,2-2-5 0,4-2-2 15,2-2-3-15,0-3-2 0,1-6-10 0,2-1-6 16,-3-4-12-16,3 0-7 0,-3-4 6 15,-1-4 4-15,-2-3 14 0,0-4 8 0,-5-3 11 16,1-2 10-16,-7-2 10 0,-2-1 11 0,-5 0-1 16,-2-2 4-16,-7 0-2 0,-4 0-7 0,-6-1-4 15,-3 0-4-15,-4 3-4 0,0 1-2 0,-3 5-1 16,0 5-4-16,1 5-11 0,2 4-8 16,0 3-15-16,3 8-12 0,3 7-14 0,5 5-61 15,4 5-87-15,7 5-157 0,2-6-462 0,0-7-502 0</inkml:trace>
  <inkml:trace contextRef="#ctx0" brushRef="#br0" timeOffset="16032.4">3691 4950 1860 0,'0'0'88'0,"0"0"13"0,0 0 26 0,0 0 29 16,0 0 1-16,0 0-8 0,0 0-26 0,0 0-33 15,0 0-36-15,0 0-18 0,0 0-8 0,0 0-5 16,0 0 0-16,87-89-3 0,-61 85-4 0,2 3-4 15,4 0 0-15,5 1-2 0,1 0-1 0,0 0 0 16,2 0 1-16,3 0-4 0,-2 0-1 16,2 1 0-16,0 2-8 0,-5 1 1 0,1 0 4 15,-1 3-7-15,-3 1 0 0,-2 2-13 0,-2 0-21 16,-5 1-24-16,0 0-32 0,-6 1-27 0,-3 0-49 16,-3 0-55-16,-3 2-92 0,-6-6-205 15,-1-1-863-15</inkml:trace>
  <inkml:trace contextRef="#ctx0" brushRef="#br0" timeOffset="16248.98">3709 5011 2461 0,'0'0'112'0,"0"0"-30"0,0 0-9 15,0 0-21-15,0 0-31 0,0 0-11 0,0 0 0 16,0 0 15-16,0 0 16 0,0 0-3 0,6 135 2 15,7-95-8-15,3 3-12 0,2-1-5 0,1 1-4 16,0-1-1-16,-1-3-5 0,3-2 2 16,-3-3-4-16,-1-4-17 0,-3-2-20 0,1-4-34 15,-5-5-45-15,-1-2-56 0,-2-5-82 0,-1-2-156 16,-3-5-325-16,-2-2-548 0</inkml:trace>
  <inkml:trace contextRef="#ctx0" brushRef="#br0" timeOffset="16423.56">3776 5357 1951 0,'0'0'323'0,"0"0"-197"0,0 0 11 0,0 0-4 16,0 0-15-16,0 0-18 0,0 0-25 0,0 0-31 16,124-66-25-16,-88 58-7 0,1 1-9 15,2 2-5-15,5 2-15 0,-4 2-38 0,2 0-68 16,0 1-109-16,-2 0-193 0,-10 1-629 0,-10 1-79 0</inkml:trace>
  <inkml:trace contextRef="#ctx0" brushRef="#br0" timeOffset="17632.69">4479 5589 2690 0,'0'0'33'0,"0"0"-13"16,0 0-6-16,0 0 3 0,0 0 0 0,0 0 1 16,0 0-9-16,0 0-5 0,0 0-1 15,0 0 5-15,0 0-4 0,0 0 2 0,0 0-1 16,0 0-2-16,75 0 1 0,-60-7 0 0,4-1-2 16,-1-3-8-16,-2-3 1 0,3-1-8 15,-3-2-1-15,-2-2 5 0,-2 1 4 0,0-1 8 16,-2-1 8-16,-5-2 4 0,2-1-2 0,-4 0 1 15,0 1-2-15,-1 2-2 0,-2 3 9 0,0 6 4 16,-2 3 5-16,-1 2 6 0,0 3 2 16,-1 3-4-16,2 0-5 0,1 0-7 0,-1 0-13 15,0 0-3-15,-1 6-3 0,1 1-3 0,-1 4 3 16,0 0-1-16,2 4 0 0,1 1 0 16,0 3 1-16,0-1-4 0,7-1 1 0,0 3 2 0,2-4-1 15,4 1 2-15,0-2 0 0,5 2 0 16,-1-3-2-16,2 0 2 0,2-1-2 0,2-2-11 15,-1-2-8-15,3-2-8 0,-3-1-4 0,2-4 3 16,-3-2 11-16,0 0 4 0,-2-2 5 0,0-4 6 16,-5-1-1-16,1 0 7 0,-3-4 6 15,-3 0 1-15,-4-1 5 0,1-2 5 0,-5 1-2 16,-1-3 0-16,0 0-2 0,0-2-8 0,0-2-3 16,0 1 1-16,-3-2-3 0,3 0 1 0,-1 4 1 15,1 2-1-15,0 3 2 0,0 1 5 16,0 2-1-16,1 3 4 0,2 1-1 0,0 2-3 15,1 1-4-15,0-1-3 0,2 2-4 0,0 0-4 16,2 1 5-16,2 0-2 0,0 0-1 0,3 3 2 16,0 3-2-16,2 0-4 0,1 2 4 15,1 0 4-15,0 2 0 0,2-2 3 0,-2 0-2 16,-1 1-4-16,2-1 2 0,-5-1 1 0,2 1-1 16,-4-2-1-16,0-1 0 0,-7 1-8 0,4-1 2 15,-5 0 0-15,3 1-8 0,-4 0 4 16,-1 0-6-16,2-1-11 0,-2 0-7 0,-1-1-10 0,0-1-5 15,0-2 4-15,0-1 11 0,0 0 14 16,0 0 12-16,0 0 9 0,0-1-1 0,0-2-13 16,0-3-14-16,0-1-9 0,-1-1-9 0,3-3 3 15,1 0 2-15,4-1-1 0,0 0-1 16,3-1 0-16,3 1-8 0,-2 4-1 0,1-2 3 16,0 3 1-16,0 1 15 0,2 2 10 0,-1 0 8 15,-1 2 7-15,3 0 7 0,0 0 10 16,4 2 5-16,-5 0 6 0,5 0 0 0,1 0-5 15,-1 0 0-15,2 0 1 0,-4 3-1 0,-1 0 0 16,1 1 1-16,-5 0-5 0,-1 1-4 0,2 1-1 16,-3-3-4-16,-2 3-2 0,2-1 4 15,-2-2 1-15,1 1-1 0,-2 1 7 0,2-1-4 16,-3-1-2-16,2 1 0 0,-1-1-4 0,0 1 4 16,1-2 2-16,-2 0 2 0,0-1 0 15,2 0 1-15,-3-1 3 0,0 0 0 0,-2 2 3 16,0-2 1-16,-1 0 1 0,-2 0 2 0,0 0 6 15,0 1 2-15,0 0-1 0,-2 0-1 0,-1 0-9 16,2 2-11-16,0-1-1 0,0 1-3 0,0 2 0 16,-2 0 3-16,0 2 1 0,1 1 1 0,-3 1 1 15,0-2 1-15,3 1-3 0,-2-1 0 0,0 0 1 16,3-2-4-16,-1 1-1 0,-1 0-1 16,1-2-3-16,2 0-1 0,0-2 3 15,0 1-2-15,0 0 1 0,2-2 2 0,2 1-2 0,-1-2 1 16,4 0 4-16,-3 0 4 0,5 0 2 15,-1-2 5-15,3-3-2 0,0-2-4 0,3-2 1 16,2-2-5-16,1-3-3 0,-1-3-3 0,2-3-3 16,1-2-8-16,-1 0-2 0,-3-2-1 15,-2 0-3-15,1-3 5 0,-4-2 1 0,-1-2 2 16,-1-3 5-16,-2-1 5 0,0-1 4 0,-3 1 4 16,-4 2 6-16,1 6 0 0,0 6 7 0,-4 7 7 15,0 6 3-15,3 5-5 0,0 3-11 16,0 0-16-16,-1 6-9 0,2 6 7 0,-1 4 10 15,1 4 12-15,1 5 7 0,-1 5-3 0,5-2-3 16,4 1-6-16,2-2-3 0,-1 1-5 0,2-2-2 16,4-2 3-16,-4-2-3 0,4-2-2 0,-2-1-13 15,4-3-23-15,-4-4-30 0,4-2-40 0,-2-5-44 16,0-1-87-16,-5-3-214 0,-2 0-906 0</inkml:trace>
  <inkml:trace contextRef="#ctx0" brushRef="#br0" timeOffset="17768.63">5427 4866 2201 0,'0'0'69'0,"0"0"17"15,0 0 7-15,0 0-15 0,0 0-46 16,0 0-76-16,0 0-36 0,0 0-18 0,0 0-35 16,0 0-122-16,0 0-531 0,0 0-377 0</inkml:trace>
  <inkml:trace contextRef="#ctx0" brushRef="#br0" timeOffset="18285.14">7252 5230 2375 0,'0'0'109'0,"0"0"-59"0,0 0 4 16,0 0 27-16,0 0 20 0,0 0 0 0,0 0-8 15,0 0-22-15,0 0-26 0,0 0-23 0,0 0-3 16,0 0-7-16,0 0-2 0,-42-75 6 16,35 68-6-16,1 2 0 0,-3 0 1 0,1 1 5 15,0 1-12-15,2 1 1 0,-3 1-2 0,0 1-14 16,-1 0 12-16,-2 2 1 0,-3 4-2 15,2 2 5-15,0 3-3 0,-3 2-1 0,4 1 0 16,-1 1 7-16,-2 1-6 0,5-2 0 0,3 0 2 16,-1 1-5-16,1-1-1 0,4 1 2 0,-2 0-2 15,3 1-4-15,2-3 2 0,0 1-5 0,0-1-5 16,4-2-5-16,1-1 4 0,4-3-4 16,0-2-3-16,1-2 6 0,1-2-8 0,2-1 6 15,-1 0 6-15,5-8-3 0,-3-2 4 0,2-1 0 16,-3-4 0-16,3 0 1 0,-3-1 9 0,0 0-4 15,1-1-1-15,-3 2 3 0,1 3-11 0,-1 0-3 16,0 4 1-16,1 2-1 0,-2 3 7 16,4 1 9-16,-3 2 4 0,1 0 1 0,1 2 2 15,3 5-1-15,-1 3-2 0,3 3-1 16,2 2 2-16,3 2-2 0,5 2 1 0,3 0 3 16,6 2-6-16,-1 0-6 0,9 1-40 0,-1-1-68 15,6 1-100-15,-11-6-254 0,-14-5-1116 0</inkml:trace>
  <inkml:trace contextRef="#ctx0" brushRef="#br0" timeOffset="18932.32">8897 5075 2489 0,'0'0'128'0,"0"0"8"0,0 0 2 16,0 0-29-16,0 0-22 0,0 0-22 16,0 0-28-16,0 0-16 0,0 0-17 0,0 0-7 0,0 0-2 15,0 0 0-15,0 0 5 0,0 0-3 16,102 31 2-16,-81-10 2 0,0 1-2 0,-1 2 3 15,-1 1 0-15,0-1-2 0,0 0-6 0,-4 1-7 16,1-3-17-16,-5-1-15 0,1-4-7 0,-3-2 3 16,-1-2 10-16,-5-4 10 0,1-2 1 15,-2-3 1-15,-2-1 10 0,0-3 10 0,0 0 24 16,-2-1 12-16,-2-3-7 0,1-2-5 0,-4-2-15 16,2-2-5-16,-3 0 2 0,-1-3 1 15,0-3 2-15,1-1-7 0,4-3-3 0,-2-3-6 16,3-2 0-16,3-2-2 0,8-2-18 0,3 2-5 15,7 3 4-15,0 4 24 0,5 2 34 0,0 4 17 16,0 3 11-16,3 1-8 0,-3 4-9 16,-2 3-6-16,-2 3-11 0,0 0-12 0,-5 6 0 15,5 3-5-15,-2 4-1 0,-3 3 6 0,4 2-2 16,-5 3 1-16,4 2 1 0,-5 1 1 16,2 1-2-16,0-3 2 0,-2 2-2 0,-1-1-6 15,0 1-13-15,-1-2-30 0,3-2-43 0,0 1-66 16,0-1-78-16,1-3-162 0,-3-5-435 0,-3-2-462 0</inkml:trace>
  <inkml:trace contextRef="#ctx0" brushRef="#br0" timeOffset="19249.61">9895 5169 2453 0,'0'0'122'0,"0"0"14"0,0 0-21 15,0 0-14-15,0 0-11 0,0 0-20 16,0 0-17-16,0 0-11 0,0 0-13 0,0 0-8 15,0 0-10-15,0 0-4 0,-121 90-4 0,120-74-4 16,1 0 2-16,0 0-4 0,3 1-2 0,5 1 0 16,2-1-5-16,4 1-5 0,0-3-7 15,3-1-16-15,2-2-9 0,1-4-7 0,-2-2-11 16,3-3 9-16,-1-2 9 0,0-1 10 0,-2 0 21 16,0-3 10-16,-1-3 10 0,-4-1 10 0,-2-2 12 15,-3-4 14-15,-4-1 16 0,1-2 12 16,-4 1 4-16,-1-2-3 0,-4 0-13 0,-3 0-8 15,-3-2-16-15,-4 2-8 0,1 1-4 16,0 2-9-16,0 2-3 0,2 2-2 0,0 2-8 0,4 2-6 16,1 2-12-16,2 1-31 0,0 2-58 15,3 1-77-15,1 0-88 0,0 6-138 0,1 0-284 16,3-2-850-16</inkml:trace>
  <inkml:trace contextRef="#ctx0" brushRef="#br0" timeOffset="19369.3">10231 5214 2597 0,'0'0'221'0,"0"0"-42"16,0 0-55-16,0 0-25 0,0 0-22 0,0 0-23 16,0 0-24-16,0 0-18 0,0 0-24 15,0 0-24-15,0 0-56 0,0 0-113 0,0 0-157 16,-5-30-399-16,5 32-897 0</inkml:trace>
  <inkml:trace contextRef="#ctx0" brushRef="#br0" timeOffset="19917.58">11368 5164 3046 0,'0'0'101'0,"0"0"7"0,0 0-22 15,0 0-1-15,0 0-17 0,0 0-10 16,0 0-1-16,0 0-22 0,0 0-10 0,-84-122-11 15,74 114 0-15,2 3-10 0,-3 1 1 0,2 2-2 16,-1 2-15-16,-3 0 7 0,1 5-4 0,-3 5-3 16,-2 2 7-16,0 5 0 0,1 1-2 0,1 1 3 15,5 2-2-15,0-1 1 0,0 1 0 16,7-2-1-16,-1-1-1 0,3-1-6 0,1-1 1 16,0-2-3-16,4-1-5 0,0 1 0 0,6-1-10 15,0-1-9-15,0-1-10 0,3-3-3 16,-2-1 4-16,3-4 6 0,-3 0 19 0,0-3 6 15,0-2 12-15,-1-5 12 0,0 0 1 0,1-6 5 16,-2 0 2-16,-1-2-3 0,0 1 0 0,-2 1 3 16,-2 0-2-16,0 4-5 0,-3 2-3 15,0 3-6-15,-1 4-8 0,0 0-6 0,0 0-10 16,-1 6-9-16,-2 5 8 0,-1 6 7 0,-4 5 8 16,1 7 11-16,-2 5 0 0,2 3-1 15,-6 3 2-15,1 3 0 0,-4 4-2 0,1 1 0 0,-3 0 4 16,1-1-5-16,-1-4 0 0,4-5-1 15,3-5-5-15,3-7 4 0,3-4 2 16,1-7 0-16,3-4 1 0,1-5 2 0,0 0 0 0,0-4 1 16,4-1 7-16,0 0 11 0,5-1 14 0,3-4 14 15,6-4 2-15,4-5-7 0,6-2-7 16,4-2-11-16,3-4-8 0,2-1-6 0,4 1-7 16,1-1-3-16,2-1-3 0,1 1-8 0,-2 0-28 15,0 2-39-15,-4 3-56 0,-4 5-99 16,-10 1-228-16,-12 6-1226 0</inkml:trace>
  <inkml:trace contextRef="#ctx0" brushRef="#br0" timeOffset="20482.63">13790 5168 1445 0,'0'0'270'0,"0"0"-74"16,0 0-5-16,0 0-15 0,0 0-19 0,0 0-17 15,0 0-20-15,0 0-25 0,0 0-18 16,0 0-21-16,-118-32-18 0,98 32-8 0,1 2-10 16,-2 3-4-16,0 0-4 0,1 2-3 0,1 1-5 15,0 0-1-15,5 2-2 0,-3-1-3 16,6 3 0-16,1-3-7 0,0 3-4 0,5 0-3 15,1 1-5-15,3 0 2 0,1 1 0 0,5 0 6 16,5-1 6-16,4 1 7 0,3 0 6 0,5-1 5 16,3 0 2-16,4-2 2 0,2 0 2 0,1 0-3 15,1-1 1-15,-1 0-5 0,-4 0-2 16,-2 2-3-16,-5 0-2 0,-1 2-3 0,-2-1-1 16,-4-2 3-16,-3 0-5 0,-3-3 4 0,-3 1 0 15,-2-4 0-15,-3 0 7 0,0 0 3 0,-1-3 13 16,-6 0 6-16,-2 1 6 0,-3-1 3 0,-5 0-9 15,-1 1-4-15,-4-3-4 0,-2 0-9 16,-2 0-4-16,0 0 0 0,-3-3-7 0,5-1-6 16,-2-2-14-16,5-1-33 0,2 0-51 0,7-1-80 15,0 1-152-15,5 2-433 0,6 1-857 0</inkml:trace>
  <inkml:trace contextRef="#ctx0" brushRef="#br0" timeOffset="20678.89">14040 5370 2896 0,'0'0'168'0,"0"0"-8"0,0 0-37 0,0 0-24 16,0 0-13-16,0 0-24 0,0 0-16 0,0 0-18 16,0 0-13-16,0 0-8 0,0 0-7 0,0 0 0 15,0 0-10-15,6-87-10 0,-4 81-27 0,-1 0-46 16,4 1-68-16,1-2-95 0,1 1-164 0,-3 3-386 15,2 1-847-15</inkml:trace>
  <inkml:trace contextRef="#ctx0" brushRef="#br0" timeOffset="21082.65">14373 5477 2569 0,'0'0'41'15,"0"0"-31"-15,0 0-1 0,0 0 7 16,0 0 25-16,0 0 12 0,0 0 0 0,0 0-12 16,0 0-16-16,0 0-8 0,0 0-6 0,132-17-3 15,-113 9 0-15,-1-2-4 0,2 0-7 16,-2-3-1-16,0-1 0 0,-1-2-2 0,-6 0 8 0,-4-3 9 16,-1 1 2-16,-4-2 4 0,-3-3 2 15,1-3-3-15,-2 0-3 0,-6-4 3 0,-1 1-5 16,-2-3 1-16,0 4 6 0,0 1 3 0,-2 5 10 15,2 2 8-15,1 5 5 0,0 4-2 16,3 4 2-16,0 3-13 0,5 3-15 0,1 1-14 16,1 0-19-16,0 3-6 0,0 4 5 0,0 6 9 15,0 3 9-15,0 3 11 0,3 3 0 16,5 3-1-16,3 0 1 0,6 4-1 0,0-3-3 16,0-1-3-16,6 1 3 0,2-2-3 0,-1 0-2 15,5-1 3-15,0-2-21 0,0-1-17 0,-5-4-24 16,1 0-32-16,-10-7-25 0,1-2-21 0,-7-2-29 15,-5-3-45-15,-4-1-43 0,-1-1-65 16,-9 0-164-16,0 0-214 0,0 0-65 0</inkml:trace>
  <inkml:trace contextRef="#ctx0" brushRef="#br0" timeOffset="21204">14375 5284 1620 0,'0'0'396'0,"0"0"-99"15,0 0-111-15,0 0-70 0,0 0-32 0,0 0-23 16,0 0-10-16,0 0-11 0,0 0-19 15,126-46-8-15,-89 44-10 0,5 2-13 0,6 0-39 16,0 1-91-16,-1 3-157 0,-9-1-423 0,-12-1-852 0</inkml:trace>
  <inkml:trace contextRef="#ctx0" brushRef="#br0" timeOffset="21345.33">15107 5250 2876 0,'0'0'191'16,"0"0"-78"-16,0 0 12 0,0 0-20 0,0 0-20 15,0 0-22-15,0 0-31 0,0 0-28 0,0 0-24 16,0 0-17-16,0 0-40 0,0 0-60 16,0 0-97-16,0 0-169 0,10-46-557 0,-9 46-695 0</inkml:trace>
  <inkml:trace contextRef="#ctx0" brushRef="#br0" timeOffset="23009.71">17391 4981 2232 0,'0'0'161'0,"0"0"-15"0,0 0-60 0,0 0-36 16,0 0-10-16,0 0 7 0,0 0 18 0,0 0 8 15,0 0 2-15,0 0-6 0,-19 151-17 16,19-114-8-16,4 1-8 0,2-1-7 0,1-2-6 16,0 3-3-16,0-5-8 0,1-2-7 0,1-1 0 15,-2-5-4-15,2-3 1 0,-1-1-4 16,3-1-9-16,1-2-34 0,2-1-60 0,-1-3-131 16,-2-4-224-16,-1-3-1109 0</inkml:trace>
  <inkml:trace contextRef="#ctx0" brushRef="#br0" timeOffset="23587.22">18317 5113 2695 0,'0'0'70'0,"0"0"-25"0,0 0-17 0,0 0-3 16,0 0 8-16,0 0 3 0,0 0-9 0,0 0-13 15,0 0-10-15,0 0-5 0,0 0 0 0,0 0 6 16,0 0 0-16,0 0-3 0,-42 39-5 16,27-34-12-16,-1 0-14 0,0-1-7 0,-4-3-2 15,3-1-1-15,-3 0 5 0,0 0 3 0,1-5 2 16,0-1 8-16,2-2 12 0,2 1 3 16,1-2 6-16,2 4 0 0,2-1-5 0,2 2-1 15,1 2 3-15,0 1 3 0,5 0-1 0,-1 1-1 16,-2 0-10-16,4 1-9 0,-3 5 3 15,-2-1 3-15,-1 4 15 0,1 1 7 0,-2 0 7 16,1 3 0-16,0-1 1 0,1 0 0 0,0 0-6 16,1-1 1-16,0 0-5 0,2 1 0 0,-2 1 0 15,2 0-2-15,0 0-3 0,3 1-2 16,0-1-1-16,0 1-3 0,0-1 0 0,7 1-4 16,2 0 0-16,-1 0 2 0,2-2 0 0,4 0 8 15,-1-2 1-15,4 0 6 0,0-1 6 0,4-2 2 16,2-1 4-16,1 0-5 0,-1-1 0 0,3 0 0 15,-2 1 3-15,0 0-2 0,-4 0-6 16,1 0 1-16,-4-2-9 0,-1 2 3 0,-1 1 2 16,-2-2-3-16,-3 1 0 0,-2 0-1 0,0 1-2 15,-3-1 3-15,-2 0 3 0,0-1 2 0,-2 1 8 16,-1-1 1-16,0 0 5 0,0 0 5 16,-5 2 8-16,-4-1 7 0,-4-1 0 0,-4 2 1 15,-4-1-15-15,-1 1-2 0,-3-1-4 0,-1-1-7 16,-3 1 2-16,-1-2-6 0,-1-1-4 0,2-1-4 15,1 1-6-15,2-3-24 0,3 0-41 16,2 0-56-16,2-3-104 0,3-1-185 0,4-1-487 16,4 2-557-16</inkml:trace>
  <inkml:trace contextRef="#ctx0" brushRef="#br0" timeOffset="24033">18329 4649 1886 0,'0'0'131'16,"0"0"26"-16,0 0 4 0,0 0-18 0,0 0-10 0,0 0-19 16,0 0-23-16,0 0-24 0,0 0-23 15,0 0-17-15,0 0-7 0,0 0 2 0,106-125-4 16,-83 117 1-16,7-2-1 0,4 1-3 0,7 0-2 15,1 1 1-15,2 1-5 0,-1 2-5 0,-6 3 0 16,-4 2-9-16,-4 0 1 0,-4 5 1 16,-6 4-3-16,-1 1 1 0,-5 3-3 0,-2 2 3 15,-3 3-4-15,-4 5 7 0,-2 1 2 0,-2 3-2 16,-4 2 6-16,-6 2-6 0,-6-1 2 16,-2 2 2-16,-4-1 1 0,-3-2 1 0,-1-3 0 15,0-1 4-15,-1-3-4 0,3-5 2 0,3-1 2 16,3-4 2-16,0-2-1 0,7-5 1 0,4 0-2 15,2-2-7-15,3-2 3 0,2-1-3 0,0 2-5 16,4-2 8-16,5 2 7 0,3-2 9 0,7 0 13 16,6 0 1-16,6-4-10 0,5-3-3 15,9 0-8-15,5 1-6 0,1-1-5 0,4 2-2 16,2-1-2-16,-2 3-16 0,-1-1-22 16,-2 2-50-16,-3 1-68 0,-4 1-102 0,-12 0-264 15,-12 0-1106-15</inkml:trace>
  <inkml:trace contextRef="#ctx0" brushRef="#br0" timeOffset="24765.03">20291 5042 0 0,'0'0'0'0,"0"0"0"0,0 0 0 0,0 0 212 16,0 0 52-16,0 0-29 0,0 0-9 0,0 0-19 16,0 0-15-16,0 0-19 0,0 0-19 0,0 0-24 15,0 0-23-15,0 0-30 0,3 10-24 0,-6-9-15 16,2 2-8-16,-5 3 7 0,-1 2 7 15,-4 3 4-15,-1 2-1 0,-3 2-2 0,-1 0-7 16,-4 3-3-16,-1-1 0 0,-2 1-8 0,-2 2-1 16,-3-1-5-16,-2 1-5 0,-3 0-2 0,0 0-2 15,0 1 2-15,1-2-5 0,1 0 4 16,2-1 8-16,3 0 11 0,2-5 11 0,6-2 11 16,3-4-4-16,6-3-8 0,4-3-4 0,0 2-10 15,3-3-1-15,2 0 0 0,0 0-4 16,0 0-2-16,2 0-7 0,1 0-10 0,0 0-14 15,1 2 0-15,5 2 5 0,1 1 15 0,6 3 23 16,6 1 9-16,5 3 6 0,7 1-1 16,5 2-4-16,3 0-11 0,3 3-4 0,4-1-9 15,-5 1-10-15,0-1 1 0,-3 1-4 0,0-1-8 16,-3-3-25-16,-2 0-52 0,-1-1-94 0,-1-2-156 16,-11-1-488-16,-6-5-830 0</inkml:trace>
  <inkml:trace contextRef="#ctx0" brushRef="#br0" timeOffset="25401.51">21347 5298 1869 0,'0'0'104'0,"0"0"-6"0,0 0 14 16,0 0 19-16,0 0 4 0,0 0-2 0,0 0-20 15,0 0-33-15,15-129-21 0,-15 112-8 16,-5 2-7-16,1 1 7 0,-3 1 1 0,-3 2-3 16,0 0-8-16,0 0-10 0,-2 3-6 0,-6-1-13 15,3 4 2-15,-3 3-4 0,-3 2-6 0,-1 0 1 16,-3 4 0-16,2 6 2 0,-4 2-2 0,4 1 0 15,-2-1-3-15,2 1-1 0,5 0 2 16,3-1-1-16,0-2-3 0,5 0 1 0,3 1-1 16,0-2-1-16,4-1 3 0,-1-1-5 0,2 0-2 15,2-1-1-15,0 0-2 0,3 0 1 16,2-1 0-16,1-1 3 0,0 0-2 0,2-2 1 16,2 0 5-16,0-2 0 0,0 0 6 0,4 0-1 15,2-2 1-15,1-3 2 0,-1 0-2 0,3-4 2 16,-4 1-1-16,0 0-1 0,-5-2-1 15,-1 2-3-15,-2 2 0 0,-3 2-1 0,-3 1-2 16,0 2-3-16,-1 1-5 0,0 0-10 0,0 3-10 16,-1 2 0-16,0 6 4 0,-1 3 9 15,-1 4 14-15,0 4 4 0,0 3 1 0,-3 3 2 16,3 1-6-16,-2 4 1 0,-1-1 2 0,-2 2 0 16,1-1 1-16,0-2-3 0,0-2-1 0,1 1 0 15,2-4 2-15,-2 0 0 0,2-4-3 0,3-2 3 16,2-6 0-16,-1-5-1 0,0-3 1 0,1-2 2 15,3-1-3-15,1-1 4 0,0-1 5 16,1-1 3-16,3 0 6 0,1 0 3 0,1 0 0 16,1-3-4-16,5-4 0 0,2 0-5 15,3-2-5-15,4-2-1 0,1 0-5 0,4 0-3 16,2-1-14-16,1 1-29 0,1-2-47 0,3 0-76 16,1 0-139-16,-9 4-383 0,-10 2-919 0</inkml:trace>
  <inkml:trace contextRef="#ctx0" brushRef="#br0" timeOffset="25615.11">21977 5268 2612 0,'0'0'129'16,"0"0"-4"-16,0 0-6 0,0 0-15 0,0 0-13 15,0 0-18-15,0 0-29 0,0 0-23 0,0 0-10 16,0 0-7-16,118-63-5 0,-96 57 4 15,1 2-3-15,5 0-4 0,2 1 2 0,3-1-4 16,4 2-20-16,4-1-17 0,3 2-33 0,0 0-57 16,3 0-46-16,-5 1-60 0,-3 1-83 15,-7 5-120-15,-11 0-299 0,-6-2-381 0</inkml:trace>
  <inkml:trace contextRef="#ctx0" brushRef="#br0" timeOffset="25809.52">21938 5438 1109 0,'0'0'796'0,"0"0"-594"15,0 0-60-15,0 0-4 0,0 0 18 0,0 0 13 16,0 0-3-16,0 0-31 0,0 0-44 16,0 0-35-16,0 0-14 0,142 3-16 0,-106-6-6 15,-1 1-7-15,5 0-10 0,4 1-4 0,-1 1-30 16,1-1-45-16,-2 1-69 0,2-1-102 15,-4-2-177-15,-12 2-463 0,-8-1-566 0</inkml:trace>
  <inkml:trace contextRef="#ctx0" brushRef="#br0" timeOffset="26266.18">22949 5144 2068 0,'0'0'178'0,"0"0"-5"0,0 0-16 0,0 0-10 0,0 0-9 16,0 0-19-16,0 0-32 0,0 0-28 16,121-37-22-16,-101 36-12 0,0-1-9 0,0 2-6 15,-2 0-11-15,0 2 5 0,1 3-4 0,-3 1-1 16,-1 4 7-16,1-1-10 0,-1 3 2 16,-5 0 1-16,1 2-1 0,-2 1-3 0,-3 1 1 15,-3 0-1-15,-2 1-8 0,-1 1 6 0,0-1-2 16,-1 1-3-16,-6-2 5 0,1 2-1 0,-5-1 0 15,-3 0 0-15,0 1 3 0,-4-4-9 16,-1 1-3-16,-1-2-2 0,-2-1-5 0,0-1 4 16,-2-1 5-16,-1-3 4 0,-3-1 0 0,3-1 10 15,-3-2-1-15,4-2 1 0,-1 0 7 16,4-1-4-16,5 0 1 0,1 0 2 0,3 0 1 16,3-1-1-16,4-1 5 0,0 1 3 0,5-2-4 15,0 2 6-15,0 1-9 0,0 0-16 0,6 0-10 16,-2 0-2-16,4 0 3 0,3 0 17 0,1 3 15 15,7 0 4-15,1 2 4 0,1 2-2 16,5 0-1-16,-1 3-3 0,2 0-1 0,-2 1 0 16,3 0-7-16,-1 2 2 0,-1-1-8 0,2 1 0 15,-3 0 1-15,3 1 0 0,1-1 0 0,0 2-15 16,0-2-20-16,-3-1-44 0,3-2-57 0,-1-2-94 16,-7-3-223-16,-9-1-1144 0</inkml:trace>
  <inkml:trace contextRef="#ctx0" brushRef="#br0" timeOffset="26838.74">23450 4324 2042 0,'0'0'87'0,"0"0"-1"16,0 0 18-16,0 0-6 0,0 0-5 16,-125-34-8-16,106 33-20 0,1 1-27 0,7 0-18 15,0 0-11-15,2 2-15 0,4 2 0 0,0 2-2 16,2 3 0-16,2 1 4 0,1 2 8 0,0 4 2 16,5-1 7-16,5 6 5 0,7 1 0 15,3 1 3-15,3 5-2 0,4-1-2 0,2 3-2 16,-2 2-1-16,2 0-1 0,1 2-6 0,-1-1-1 15,-6-1-2-15,1-2-2 0,-6-2 1 0,-2-3-2 16,-4 0 0-16,-3-4 1 0,-6-2-1 16,2-2-4-16,-5 0 0 0,0-4-1 0,-5-1-1 15,-1-2 3-15,-2-1 0 0,-3-2 3 0,0-1 3 16,0-2 6-16,-5-4 6 0,2 0 1 0,-5 0 3 16,-2 0-5-16,0-5-2 0,-4-2-3 15,2-2-5-15,-4-2 0 0,4 0-1 0,1-2 2 16,0-2-1-16,1 1-1 0,5-1-4 0,4 1-3 15,4 2-1-15,4-1-4 0,4 2-6 0,0-1-11 16,3 1-6-16,6-2-5 0,3-1 7 16,5-1 5-16,3 1 5 0,2-2 2 0,1 1 4 15,5-1 4-15,-1 0 5 0,-1-2 6 0,4 0 0 16,-2 1 4-16,-4 1 3 0,-3-1 4 0,0-2 6 16,-3 1 3-16,-2-1 2 0,-4-3 0 15,-4 0 0-15,-3 0-2 0,-4-1-3 0,-1 0-2 16,-1 1-8-16,-8 1-5 0,-3 1-4 0,-3 2-5 15,-8 2-8-15,0 5-6 0,-7 2-8 0,-1 7-15 16,-3 2-51-16,-4 11-91 0,-1 8-200 0,10 1-536 16,9-5-369-16</inkml:trace>
  <inkml:trace contextRef="#ctx0" brushRef="#br0" timeOffset="29588.41">24055 5519 1932 0,'0'0'203'0,"0"0"-30"15,0 0-23-15,0 0-5 0,0 0-5 0,0 0-11 16,0 0-28-16,0 0-26 0,0 0-17 0,0 0-14 16,0 0-5-16,125-27-12 0,-97 23-8 0,2 0-5 15,2 0-8-15,0 2-1 0,0 1-1 16,4-2-4-16,-3 2-2 0,-1 1 0 0,3 0-14 15,-3 0-18-15,-3 0-27 0,-2 0-42 0,0 0-44 16,-5 4-55-16,-2 3-61 0,-3 0-84 0,-4 0-148 16,-5 0-246-16,-4-2-110 0</inkml:trace>
  <inkml:trace contextRef="#ctx0" brushRef="#br0" timeOffset="29757.37">24188 5673 1889 0,'0'0'221'16,"0"0"-74"-16,0 0-46 0,0 0-24 0,0 0-8 16,0 0 3-16,0 0-14 0,0 0-19 15,0 0-16-15,139-14-13 0,-102 10-9 0,5 2-25 16,5-3-56-16,-3 3-93 0,6 1-184 0,-16-1-238 16,-9 4-883-16</inkml:trace>
  <inkml:trace contextRef="#ctx0" brushRef="#br0" timeOffset="30184.8">25135 5389 1917 0,'0'0'188'0,"0"0"5"0,0 0-12 0,0 0-21 16,0 0-20-16,0 0-23 0,0 0-26 0,0 0-31 15,0 0-23-15,119-72-19 0,-108 72-11 16,1 0-6-16,-1 2-5 0,-1 3 0 0,1 5-1 15,-2 0-1-15,0 2 2 0,2 2 1 0,-3 1 0 16,-2 0 3-16,0-1-2 0,-1 0-3 0,-2 0-1 16,-2 0-4-16,-1 0-1 0,0-2 1 15,-4 1 1-15,-4 1-1 0,-1-2 0 0,-4 3 3 16,-2-2-5-16,-4 1 3 0,-1 0-1 0,-1-2 0 16,-1-1 2-16,-1-2 4 0,-3-1 5 15,3-1 1-15,-1-4 6 0,4-1 3 0,-3-2 2 0,7 0 3 16,1 0 2-16,3-4-2 0,1-2 3 15,3 0-2-15,5 0-5 0,-1 0 4 0,2-1-8 16,2 0-9-16,0 1-6 0,4 0-13 0,1 2-1 16,3 0 5-16,3 2 11 0,1 1 9 0,4 0 6 15,3 1 6-15,0 0-1 0,1 4 2 0,3 3-1 16,0 1-3-16,0 3-2 0,1 0-2 16,0 3 1-16,-2 1-6 0,5 1 3 0,-6 0-2 15,2 0-3-15,-2 3 2 0,4-2-3 0,-4-1-15 16,2 0-28-16,-1-1-76 0,5 1-88 15,-2-3-135-15,-6-3-452 0,-3-4-778 0</inkml:trace>
  <inkml:trace contextRef="#ctx0" brushRef="#br0" timeOffset="30740.32">26163 5316 2355 0,'0'0'105'16,"0"0"-24"-16,0 0-19 0,0 0-14 0,0 0-13 16,0 0-9-16,0 0-12 0,0 0-8 0,0 0-1 15,0 0 4-15,0 0 1 0,0 0 2 0,0 0 5 16,0 0-4-16,-51 58-1 0,45-55-3 16,-3-3-10-16,1 0-14 0,-1 0-16 0,-2-2-16 15,1-3-20-15,-1-4-17 0,0-1-12 0,1 0-1 16,1-2 23-16,0 1 17 0,0-1 16 0,4 1 13 15,-1 1 0-15,1 2 6 0,1 4 12 16,2 1 5-16,-1 3 2 0,-1 0-6 0,0 0-3 16,-2 6-1-16,-2 3 6 0,-1 1 19 0,-1 1 7 15,-1 2 1-15,2-1 3 0,1 1-3 16,2-1 2-16,0 0 1 0,0-1 0 0,1-1-2 16,2 0-2-16,1-2-1 0,1 2-7 0,1-2 2 15,0 0-4-15,0 0-3 0,3-1 3 0,3-1-1 16,0 1-1-16,2-1 2 0,2 0 3 0,-1 1-3 15,4-1 2-15,0 0 1 0,4-1-5 16,1 1 0-16,2 0 3 0,4 2-2 0,2-1 2 16,-2 0 11-16,0 1-5 0,1 0 3 15,-4-1 6-15,1 3-3 0,-3-2 5 0,1 0 5 16,-3 1 1-16,-3 0-7 0,-1-1-3 0,-4-1-5 16,-1 1-12-16,-2 2 6 0,-2-1 0 0,-3 0-1 15,0 2 4-15,-1-3 0 0,0 2 1 16,-2-1 2-16,-2 0 2 0,-4 1-3 0,-3-1 4 0,-2-1 1 15,-4 1 0-15,-3-1-1 0,-3-2-4 16,-2-2-7-16,-1 0-9 0,-3-2-7 0,0-1-17 16,-1-1-19-16,1 0-28 0,-3-1-39 15,7-3-53-15,-1-2-88 0,3 0-174 0,6 0-384 16,8 3-266-16</inkml:trace>
  <inkml:trace contextRef="#ctx0" brushRef="#br0" timeOffset="31150.02">26869 5123 2307 0,'0'0'141'0,"0"0"-5"0,0 0 1 16,0 0-30-16,0 0-17 0,0 0-20 0,0 0-25 15,0 0-17-15,0 0-28 0,0 0-8 16,0 0 1-16,0 0 0 0,0 0 10 0,-47 43 5 15,29-23 3-15,-4 3 2 0,-1 4 2 0,-3 3-1 16,2 1-6-16,2 0-2 0,2 2 0 0,2-3-5 16,3 0 4-16,2-3 0 0,4-3-5 0,2 0 2 15,3-3-2-15,4 0-2 0,0-1-2 0,1 4 2 16,8 0 2-16,3-2-4 0,6 2 5 16,3-4-6-16,-1 0-2 0,8-3 4 0,0 0 1 15,2-4 4-15,1-2 2 0,-3-1 1 0,0-3-4 16,-3-3 0-16,-3 0 1 0,-4-3-5 0,-2-1 6 15,-3-1 2-15,-2-5 2 0,-3-2 5 16,-2-3 1-16,-2-1-2 0,-4-3-2 0,0-1-2 16,-2-2-8-16,-7 1-5 0,-6 1-5 0,-1 0-7 15,-7 0-7-15,-4 3-1 0,-4 3-6 16,-7 2-27-16,-2 3-41 0,-3 3-80 0,2 2-135 16,8 0-343-16,14 0-904 0</inkml:trace>
  <inkml:trace contextRef="#ctx0" brushRef="#br0" timeOffset="31933.73">28348 5039 1795 0,'0'0'136'0,"0"0"-32"0,0 0-25 16,0 0-12-16,0 0-11 0,0 0-13 0,0 0-18 16,0 0-12-16,0 0-1 0,0 0 3 0,0 0 7 15,0 0 2-15,0 0 1 0,0 0 2 0,-24 64-2 16,10-52-1-16,2 0-2 0,-7 2-4 16,0 0-1-16,-4 0-1 0,-2 1-6 0,-1 0 1 15,-3-1-2-15,1 0-2 0,-1 0-1 0,-2-3 2 16,1 0-3-16,-1-1 4 0,4-2 1 0,0-3-3 15,5 1 2-15,3-1 0 0,8-3-5 16,2 2 0-16,6-3 1 0,1 2-3 0,2-1 2 16,0 0 3-16,2 3 6 0,1 1 10 0,6 3 11 15,0 3 12-15,7 2 8 0,4 3 8 0,5 2-5 16,2 0-8-16,5 2-8 0,1 0-11 0,2 0-4 16,2-1-8-16,1 2-4 0,-1-3-6 15,3 1-1-15,-1-2-12 0,0 1-28 0,-1-3-48 16,-2-4-75-16,1 0-125 0,-8-4-341 0,-10-3-995 15</inkml:trace>
  <inkml:trace contextRef="#ctx0" brushRef="#br0" timeOffset="32369.81">28897 5111 1977 0,'0'0'95'0,"0"0"1"16,0 0 12-16,0 0-1 0,0 0-4 0,0 0-13 15,0 0-28-15,0 0-25 0,0 0-18 0,0 0-11 16,0 0-5-16,132-91 8 0,-111 85-6 0,3 1 1 16,1 0 5-16,1 3-6 0,0 1 1 0,-3 0 0 15,5 1-2-15,-5 0-6 0,0 1 3 16,-4 4-4-16,-2-1-4 0,-3 3 5 0,-1 1-4 15,-4 1-3-15,-5 0 2 0,2 2 2 0,-5 3-2 16,-1 1 5-16,-1 1 4 0,-6 0 0 16,-2 4 1-16,-3-1-1 0,-4 1 1 0,1-1-2 15,-5 2 3-15,-1-3 1 0,0 1-6 0,1-3 6 16,0 0-5-16,2-2 2 0,0-1 4 16,2-2-2-16,-1-1-1 0,1 0 2 0,2 0-1 15,0-2 0-15,2-1 4 0,0-2-1 0,7-2-2 16,-1 0-1-16,4-2-1 0,2-1-3 0,0 1 0 15,0-1 4-15,2 0-2 0,4 0 2 16,-2 0 8-16,5 2 6 0,3-2 4 0,6 0 1 0,4 0-2 16,7 0-15-16,1 0-3 0,3-2-24 0,5 0-48 15,1 0-67-15,0 0-136 16,-8 0-258-16,-11 1-1022 0</inkml:trace>
  <inkml:trace contextRef="#ctx0" brushRef="#br0" timeOffset="32510.41">29648 5243 2217 0,'0'0'220'16,"0"0"-27"-16,0 0-34 0,0 0-41 0,0 0-36 15,0 0-34-15,0 0-31 0,0 0-25 0,0 0-12 16,0 0-36-16,0 0-63 0,0 0-96 0,0 0-197 16,0 0-493-16,104-38-414 0</inkml:trace>
  <inkml:trace contextRef="#ctx0" brushRef="#br0" timeOffset="32745.05">30116 4905 2798 0,'0'0'136'15,"0"0"-14"-15,0 0-53 0,0 0-28 0,0 0-17 0,0 0 1 16,0 0 18-16,0 0 7 0,0 0-3 15,0 0-10-15,58 130-11 0,-44-96-11 0,3-1-3 16,-3 1-2-16,4-2-4 0,-4 3-3 0,4-4 1 16,-1 2-3-16,-2-1-7 0,2-1-19 15,-3-1-40-15,4-1-63 0,-2-5-91 0,-2-3-160 16,-3-6-449-16,-5-6-816 0</inkml:trace>
  <inkml:trace contextRef="#ctx0" brushRef="#br0" timeOffset="33368.21">30854 4988 2524 0,'0'0'153'0,"0"0"-1"0,0 0-14 0,0 0-21 0,0 0-20 15,0 0-24-15,0 0-28 0,0 0-24 0,0 0-16 16,0 0-9-16,0 0-7 0,0 0-2 15,0 0-6-15,0 0 1 0,-6-8 2 0,-4 13 4 16,-1-2 3-16,-4 3-4 0,-1-2-6 0,-3 0-13 16,5-2-9-16,-3 0-6 0,5-2 4 15,-5 0 1-15,6-2 6 0,0-1-1 0,0 0 1 16,3-3 7-16,-1 0 4 0,3 0 6 0,-1-1 1 16,0 0 5-16,4 0 2 0,0 2 2 0,-2 1 3 15,4 2-6-15,-1 2-12 0,0 0-14 16,-3 0-14-16,3 4 4 0,-2 1 12 0,-1 1 18 15,1 1 14-15,-2 2 10 0,-3 0 1 0,5 1 3 16,-2-1 1-16,2 1 1 0,1 1-1 0,-2-1 3 16,4 0-8-16,-1 1-3 0,2-1-1 15,0 0-9-15,0 0 8 0,0-3 1 0,0 1-2 16,2 1 5-16,0-2-2 0,3-2 2 0,-2 0 0 16,0 0 3-16,3-2-2 0,-2 2-1 0,5-2 2 15,0 0 0-15,1 2 2 0,1 0-2 16,1-1 1-16,4 1-5 0,-2 2-1 0,4-3 2 15,-2 3-1-15,0-1 3 0,2 2 1 0,-1 0 2 16,-2 0 1-16,3 1 9 0,-5 2 1 16,4 1 1-16,-4-1-2 0,0 1-6 0,1 2 0 15,-2 0-3-15,-1 1 2 0,-2-1 1 0,0 0-4 16,-4 0 3-16,1 0-6 0,-4-2 0 0,3-1 2 16,-4 0-3-16,-1-2 0 0,0-1 1 0,-1 0 2 15,-6 0 1-15,0 0 4 0,-4-2 3 0,0 0 1 16,-4-2 4-16,-4 1-3 0,-5-3-5 15,1 0 0-15,-7-2-2 0,-1 0-3 0,0 0 2 16,-1 0-4-16,-4-3-6 0,4 0-8 0,-1-1-21 16,0 0-34-16,-3-1-56 0,2 0-83 15,-1 0-153-15,13 1-367 0,7 2-828 0</inkml:trace>
  <inkml:trace contextRef="#ctx0" brushRef="#br0" timeOffset="33866.65">31133 4499 2143 0,'0'0'98'0,"0"0"15"0,0 0 15 16,0 0 4-16,0 0-19 0,0 0-13 0,0 0-25 15,0 0-29-15,0 0-18 0,0 0-9 16,0 0-4-16,0 0-2 0,140-79 2 0,-110 75-4 16,2 1-4-16,2 1-2 0,0 2-1 0,0 0-3 15,-4 2-2-15,0 3 1 0,-8 4-6 16,0 0 1-16,-3 1-1 0,-6 3-3 0,0 2 2 16,-7 1 1-16,1 4-4 0,-7 2 1 0,0 4 3 15,-7 2 0-15,-4 3 2 0,-1 0 4 16,-7-2-2-16,-1-2-2 0,-1 0 4 0,0-5 0 0,0 0 0 15,-1-3 4-15,2-4 0 0,1-1-2 16,0-3 1-16,5 0 1 0,-2-4 0 0,4-2 1 16,1 0 0-16,3-2-2 0,5-1 0 15,1-1 3-15,2 1 0 0,0-2 4 0,0 1 9 0,3-1 1 16,1 1 12-16,6 0 16 0,6 0 9 16,6 2 7-16,6-1-4 0,8-1-12 0,8 1-18 15,3 0-4-15,8-1-10 0,-2-1-6 0,0 0 1 16,3 0-5-16,-4 0-4 0,-7 0 4 15,-5-1-4-15,-1 1-2 0,-7 0 3 0,-4 0-2 16,-8 0-3-16,-6 0-1 0,-2 0-10 0,-8 0-19 16,-3 0-29-16,-1 1-16 0,-7 3-27 0,-4 3-35 15,-4 0-63-15,-5 3-160 0,2-3-580 0,5-3-626 0</inkml:trace>
  <inkml:trace contextRef="#ctx0" brushRef="#br0" timeOffset="57085.23">1307 7729 2140 0,'0'0'120'0,"0"0"-4"0,0 0-1 0,0 0-3 16,0 0-7-16,0 0-16 0,0 0-16 16,0 0-15-16,0 0-25 0,40-125-5 0,-23 112-7 15,0 0-3-15,0 0-1 0,6 2-1 0,2 1-3 16,-1 1 0-16,5 2-3 0,1 3-4 0,3 2-1 15,4 2-1-15,-5 5 0 0,5 5-5 16,-4 6-1-16,-2 3-3 0,-3 4-3 0,-4 2 6 16,1 1-1-16,-5 0 1 0,-5 1 2 0,-4-1-4 15,-1 2-3-15,-4 1 1 0,-5 1 2 0,-1 2 3 16,-6 3 1-16,-5 0 3 0,0 3-5 0,-4-1 3 16,-3 1 4-16,-1-2-3 0,-4-2 5 0,0-2 2 15,-3-1-5-15,-3-4 7 0,-1-4 4 16,-1-3-1-16,-1-5 4 0,1-4 0 0,-3-3-3 15,4-3-2-15,-1-3 3 0,3-2-3 0,2 0-3 16,7-3 5-16,7-3-3 0,3 0 3 16,7-2-5-16,2-1-11 0,0-2-7 0,5-3-10 15,7-1 4-15,4-2 2 0,6 3 6 0,2 0 7 16,3 1-2-16,0 3 6 0,4 2 1 0,2 2-1 16,0 2-1-16,-1 2 2 0,-3 2-4 15,-1 2 1-15,-2 3 3 0,-3 3-7 0,-3 0-1 16,-1 3-1-16,-1 0-6 0,-2 1-6 0,0 1-9 15,-4-1-30-15,0-1-38 0,1-1-50 16,-3-2-76-16,1-4-144 0,-1-1-302 0,-6-2-911 0</inkml:trace>
  <inkml:trace contextRef="#ctx0" brushRef="#br0" timeOffset="57385.64">2314 7447 2863 0,'0'0'87'0,"0"0"11"0,0 0 2 16,0 0-7-16,0 0-20 0,0 0-11 0,0 0-18 16,0 0-18-16,0 0-7 0,0 0-10 15,0 0-4-15,0 0-4 0,0 0 1 0,-75 74-1 16,83-58-3-16,4-2 3 0,3-2-6 0,2-1 0 16,4-3 3-16,2-2-1 0,3-4 1 15,2-2-1-15,-2 0-2 0,2-2-6 0,-2-4-1 16,-2-1-4-16,-3-3-10 0,-2 0 9 0,-1 0 6 15,-6-4 5-15,-4-1 17 0,-3-1-1 0,-5-3 0 16,0-2 0-16,-7-1 0 0,-6-1-4 16,-1-3-1-16,-9 2-4 0,-2 2-11 0,-6 1-7 15,-2 8-6-15,-4 4-4 0,-1 5-1 0,3 4-2 16,2 1-16-16,2 9-51 0,4 3-77 0,9 2-172 16,6-1-480-16,6-5-815 0</inkml:trace>
  <inkml:trace contextRef="#ctx0" brushRef="#br0" timeOffset="58132.82">4415 7348 1141 0,'0'0'181'0,"0"0"-5"16,0 0-34-16,0 0-8 0,0 0 8 0,0 0 26 16,0 0-8-16,0 0-5 0,0 0-13 0,0 0-25 15,0 0-13-15,0 0-7 0,145 22-18 0,-104-20-11 16,3-2-9-16,1 0-15 0,5 2-8 15,-4-2-10-15,3-3-9 0,-1 1-4 0,-1 0-4 16,-2-1-3-16,-5 1-1 0,0 0 0 0,-3 0-3 16,-2 1 0-16,1 1-2 0,-5 0-12 0,-1 0-24 15,-5 0-31-15,1 0-39 0,-3 0-55 16,-4 3-71-16,-5 0-131 0,-5 2-326 0,-5-3-853 16</inkml:trace>
  <inkml:trace contextRef="#ctx0" brushRef="#br0" timeOffset="58346.6">4995 7395 2143 0,'0'0'122'0,"0"0"-31"0,0 0-30 0,0 0 14 16,0 0 14-16,0 0 19 0,0 0-7 16,0 0-23-16,0 0-13 0,6 120-23 0,1-96-12 15,2 4-7-15,0 0-9 0,2 2-2 0,-1-1-3 16,1 0-2-16,0 0-1 0,1-3-10 0,0 1-20 15,-1-3-27-15,1-2-30 0,-3-2-28 16,0-4-30-16,-4 0-30 0,0-5-41 0,-3 0-78 16,-2-3-94-16,0-2-155 0,-4-1-152 0,0-2 296 0</inkml:trace>
  <inkml:trace contextRef="#ctx0" brushRef="#br0" timeOffset="58552.22">4792 7887 331 0,'0'0'355'16,"0"0"15"-16,0 0-44 0,0 0-22 15,0 0-23-15,0 0-32 0,0 0-34 0,0 0-47 16,-117-23-45-16,117 22-39 0,0 1-34 0,1-2-19 16,3 2-7-16,-1-1 5 0,5 1 3 0,6-1 0 15,2 0-1-15,6 1 1 0,4-1-9 0,2 1-6 16,3 0 1-16,4 0-10 0,-2 0-2 16,5 0 2-16,3 2-7 0,-2 0-2 0,0 0-10 15,1 0-25-15,4-1-33 0,-4 0-50 0,1 2-80 16,0-2-153-16,-11 2-300 0,-10-3-918 0</inkml:trace>
  <inkml:trace contextRef="#ctx0" brushRef="#br0" timeOffset="59085.51">5487 7697 1986 0,'0'0'230'0,"0"0"-13"16,0 0-53-16,0 0-41 0,0 0-32 15,0 0-24-15,0 0-28 0,0 0-20 0,0 0-17 16,0 0-9-16,0 0-1 0,0 0 3 0,0 0 2 16,62 30 1-16,-48-18 4 0,-2 2-2 0,4 0 0 15,-2 1-1-15,2 0-1 0,-2 1-3 0,1 0-2 16,0 0-4-16,-3 0-10 0,0 0-4 16,-2-3-8-16,-1 0-5 0,1-2 2 0,-2 0 7 15,-2-3 8-15,-2-1 10 0,-3-4 4 0,0 1 1 16,-1-3 10-16,0 0 20 0,0-1 9 0,-2 0 6 15,-2 0-2-15,-2-2-6 0,-2-3-6 16,-1-1 4-16,1-2-2 0,-1-1-9 0,-2-3 3 16,1 0-5-16,0-2-2 0,1-2-2 0,1-2-5 15,1-1-7-15,4-2-3 0,2-1-3 0,1 1-5 16,3 0 1-16,6 2-8 0,3 3 2 0,2 3 7 16,1 0 11-16,3 2 13 0,0 3 6 15,1-1 2-15,0 5-6 0,4 0-1 0,-3 4-5 16,0 0-2-16,-2 5-5 0,-1 3-1 0,-1 2 0 15,-3 2-3-15,0 3 3 0,-3 0 1 16,0 1 2-16,1 1 2 0,-2 2-2 0,1-2-1 16,-2-1 0-16,-1-1 1 0,-1-1-3 0,2-2-2 15,-4 1-1-15,4-3 0 0,0 0 3 16,-4-3 0-16,4-1 6 0,-1 0-2 0,-1 0 1 16,1-3 2-16,2 1-3 0,-2-2 1 0,0 0-5 15,1 0 0-15,-1 0-5 0,-3 0 0 0,2-1-7 16,-2 0-7-16,0 0-9 0,0-1-15 0,-2 2-11 15,3-2-20-15,-1 0-33 0,-1 1-44 16,3 1-104-16,-1-1-177 0,1 2-391 0,-4-3-369 0</inkml:trace>
  <inkml:trace contextRef="#ctx0" brushRef="#br0" timeOffset="59635.74">6210 8000 2168 0,'0'0'122'16,"0"0"-64"-16,0 0-45 0,0 0 11 0,0 0 25 16,0 0 14-16,0 0 8 0,0 0-4 0,0 0-18 15,0 0-12-15,0 0-6 0,0 0-11 16,0 0-6-16,114-33-1 0,-96 20-11 0,2-1-13 15,0-1-9-15,2-3-2 0,-7 3 3 0,3-2 12 16,-7 0 13-16,-1-1 4 0,-5 0 7 16,-2 0-2-16,-3-3-4 0,0-2 2 0,0-1 0 15,-6-1 2-15,2-4 0 0,-4-4 2 0,2-5-2 16,2-1-4-16,1 0 6 0,-2 3 2 0,3 7 7 16,-3 6 13-16,-1 5 4 0,1 6 1 15,1 4 3-15,2 4-4 0,1 4-13 0,0 0-12 16,-1 0-17-16,2 1-16 0,0 6 5 0,2 5 1 15,-2 5 11-15,0 5 9 0,4 4 0 16,5 3 4-16,1 4-2 0,1-2 2 0,4 2-5 0,0-4-1 16,5-2-3-16,-1-1-3 0,3-3 2 0,0-3-1 15,1-3-11-15,2-3-21 16,-1-3-23-16,2-3-37 0,-3-2-32 0,-4-3-51 0,0-1-110 16,-7 0-245-16,-3 0-1059 0</inkml:trace>
  <inkml:trace contextRef="#ctx0" brushRef="#br0" timeOffset="59815.72">6285 7698 2439 0,'0'0'234'0,"0"0"-142"16,0 0-27-16,0 0-13 0,0 0 3 0,0 0 5 16,0 0 4-16,0 0-17 0,0 0-14 15,152-67-13-15,-111 61-8 0,5 2-5 0,2-1-15 16,2 0-32-16,1 2-58 0,0 1-75 0,-1 1-129 15,0 1-203-15,-17 0-367 0,-11 0-310 0</inkml:trace>
  <inkml:trace contextRef="#ctx0" brushRef="#br0" timeOffset="59928.56">6972 7608 2478 0,'0'0'231'0,"0"0"-75"16,0 0-29-16,0 0-11 0,0 0-18 15,0 0-23-15,0 0-30 0,0 0-31 0,0 0-27 16,0 0-43-16,0 0-72 0,0 0-100 0,0 0-248 15,-26-44-1201-15</inkml:trace>
  <inkml:trace contextRef="#ctx0" brushRef="#br0" timeOffset="61666.37">9779 8350 1119 0,'0'0'241'0,"0"0"54"0,0 0-10 15,0 0-36-15,0 0-22 0,0 0-37 0,0 0-31 16,0 0-18-16,0 0-25 0,0 0-20 0,0 0-13 16,0 0-16-16,-43-96-18 0,43 96-17 0,-2 0-13 15,1 0-18-15,1 1-11 0,-2 6-1 16,1 7-1-16,0 9 10 0,0 10 12 0,1 10 0 15,0 5-2-15,0 3 0 0,2 1-3 0,6 2 3 16,0 0 2-16,0-2-1 0,0 0-1 16,3-2 4-16,-2-3-3 0,0 0-4 0,1-4 1 15,1-4-3-15,-2-2-4 0,0 0 2 0,-1 0 3 16,-1-4-5-16,0-3 5 0,0-6 1 0,-3-4-9 16,4-5-8-16,-3-2-20 0,1-4-40 0,-2 0-52 15,1-2-65-15,-1-3-104 0,0 0-218 16,-1-3-1104-16</inkml:trace>
  <inkml:trace contextRef="#ctx0" brushRef="#br0" timeOffset="62550.64">10175 8515 68 0,'0'0'456'0,"0"0"-97"0,0 0-28 15,0 0-31-15,0 0-40 0,0 0-29 0,0 0-38 16,0 0-35-16,0 0-32 0,0 0-23 0,0 0-27 15,0 0-19-15,0 0-22 0,-20-22-26 16,19 24-20-16,0 2-4 0,-1 4 2 0,-3 6 10 16,4 3 21-16,-2 6 4 0,0 4 6 0,1 2 0 15,2 0-3-15,2 4-2 0,-2-4-7 16,4 1 5-16,0-3-8 0,6-2 1 0,-2-1-1 16,2 0-8-16,2-5 3 0,1-1-3 0,3 0 1 15,-2-5 0-15,3-3 5 0,-2-2 1 0,2-3 0 16,0-1 8-16,2-2-3 0,-4-2 3 15,5-1 6-15,0-5 2 0,0-1-4 0,3-4 5 16,-1 0-6-16,2-2-6 0,-5-1 10 0,-1 0-1 16,-2-2 1-16,1-1 5 0,-4-1-5 0,-1-1-7 15,0-2-2-15,-3 1 0 0,0-1-10 0,-2-1 1 16,-1 1 0-16,-1 2-7 0,-3 0 1 16,3 2-4-16,-3 1-14 0,-2 2-18 0,0 1-19 15,0 2-41-15,-5 1-58 0,0 0-76 0,-2 3-145 16,2 3-234-16,0 1-975 0</inkml:trace>
  <inkml:trace contextRef="#ctx0" brushRef="#br0" timeOffset="62765.86">10340 8498 1721 0,'0'0'245'0,"0"0"-45"0,0 0-83 15,0 0-43-15,0 0-1 0,0 0 14 0,0 0 18 16,0 0 15-16,0 0-9 0,2 117-12 15,2-82-15-15,-1 0-22 0,1 0-17 0,0-1-13 16,-1 2-11-16,4 2-4 0,-4 1-2 0,1-2-5 16,1 1-2-16,0 1 4 0,1-4-3 0,-1 2-2 15,0-4-1-15,0-2-11 0,0-2-19 16,-2-4-38-16,1-2-48 0,-1-2-80 0,-2 0-142 16,-1-6-381-16,0-5-891 0</inkml:trace>
  <inkml:trace contextRef="#ctx0" brushRef="#br0" timeOffset="63165.87">10868 9131 2447 0,'0'0'59'0,"0"0"3"0,0 0-3 15,0 0 1-15,0 0 17 0,0 0-5 16,0 0-14-16,0 0-8 0,0 0-20 0,0 0-4 16,0 0 2-16,0 0 0 0,0 0 7 0,0 0 3 15,-69 95-3-15,65-79-10 0,1-1-6 0,3-1-5 16,0 0-8-16,1 0 2 0,5 1-5 16,2-3-6-16,2 0-2 0,4 1 2 0,1-3 1 15,3 0 0-15,-1-2 5 0,3-4-4 0,1-1-1 16,-2-1 5-16,1-2-2 0,-1 0-1 0,-2-3 3 15,-2-1-2-15,0-2-2 0,-3 0 2 16,-1 0-1-16,-3-1-6 0,-2 1 3 0,0-1 1 16,-2 0 0-16,-1-1 6 0,-2-1-1 0,-1-2-3 15,0 0 1-15,-4-2-1 0,-2 1-2 16,-2 1-4-16,-2 0-3 0,-2-1-12 0,-3 2-3 0,-2 0-2 16,0 2-10-16,-3-1-11 0,0 1-21 15,-1 0-30-15,-1-1-60 0,2-2-105 0,2 0-182 16,5 2-387-16,5 3-360 0</inkml:trace>
  <inkml:trace contextRef="#ctx0" brushRef="#br0" timeOffset="63599.47">11248 8539 2452 0,'0'0'76'0,"0"0"25"0,0 0 12 0,0 0-1 15,0 0-8-15,0 0-19 0,0 0-22 16,0 0-29-16,0 0-20 0,0 0-16 0,0 0-6 16,0 0 3-16,0 0 9 0,0 0 8 0,14 26 3 15,-2-13 3-15,8 2-4 0,2 3-1 0,1 2-2 16,5-1-1-16,1 2-6 0,1 0 1 0,0-2 0 16,0 1-4-16,0-2 7 0,1 0-2 0,0 2-5 15,3-1 0-15,2 0-1 0,2-1-1 16,0 1 1-16,-2 0 1 0,-2-1-4 0,-2-1 1 15,-3-1 6-15,-2-1-6 0,-3 0 2 0,-4-1 0 16,-2-1-6-16,-5 2 3 0,-2-2 1 16,-2 1 1-16,-5-2 0 0,-1 3-1 0,-3 3 0 15,2 2 0-15,-2 2 5 0,-8 2 7 0,-2-1-4 16,-2 2 5-16,-6 0 4 0,-2-2-2 16,-2 0 11-16,-1 0 4 0,-3-2-7 0,0-1 1 15,-1 0-1-15,1-1-9 0,0-2-1 0,4-1 5 16,0-1-13-16,2-1-1 0,4-2 6 0,3-3-11 15,2 0 2-15,4-4-9 0,1 0-27 16,2-3-30-16,4-1-42 0,0-1-45 0,2 0-42 16,7-5-101-16,0-1-290 0,-3 1-1006 0</inkml:trace>
  <inkml:trace contextRef="#ctx0" brushRef="#br0" timeOffset="63865.78">12491 8919 2408 0,'0'0'126'16,"0"0"-16"-16,0 0-24 0,0 0-3 15,0 0 14-15,0 0 4 0,0 0-20 0,0 0-28 16,0 0-23-16,0 0-18 0,0 0-8 16,0 0 6-16,127-57-3 0,-98 51-2 0,2 0 9 15,6-1-8-15,3-1-3 0,2-1 4 0,0 1-7 16,-1 1 0-16,0 0 4 0,-4 0-2 0,-1 0-6 15,-2 4-5-15,-3-2-9 0,-3 2-11 0,0 0-6 16,-6 1-11-16,-3 1-23 0,-1 1-24 16,-7 0-37-16,-4 0-57 0,-3 0-73 0,-2 3-82 15,-2 2-135-15,0 0-244 0,-3-3-108 0</inkml:trace>
  <inkml:trace contextRef="#ctx0" brushRef="#br0" timeOffset="64049.47">12612 9042 1217 0,'0'0'294'0,"0"0"-15"16,0 0-33-16,0 0-12 0,0 0-5 16,0 0-22-16,0 0-38 0,0 0-38 0,0 0-33 15,0 0-19-15,0 0-13 0,0 0-20 0,121-24-11 16,-76 12-14-16,1-1-10 0,5 1 3 16,4 0-10-16,3 1-5 0,1 3-11 0,1 2-32 0,-2 2-47 15,-1-1-76-15,-4 2-125 0,-16 0-258 16,-12 2-1097-16</inkml:trace>
  <inkml:trace contextRef="#ctx0" brushRef="#br0" timeOffset="64504.13">14666 8322 2092 0,'0'0'236'0,"0"0"-13"0,0 0-69 0,0 0-51 16,0 0-42-16,0 0-23 0,0 0 5 15,0 0 11-15,0 0 11 0,0 0 11 0,16 116-7 16,-7-72-14-16,0 0-13 0,1 4-6 0,0 2-6 15,0 0-2-15,-1 0 1 0,-1 0-8 16,-2 0-4-16,2-5-3 0,2 1-12 0,-3-6 3 0,-1-3-2 16,1-4-5-16,1-2-8 0,-4-4-30 15,3-4-44-15,-3-4-56 0,2-2-78 0,1-5-140 16,-3-4-367-16,-3-3-900 0</inkml:trace>
  <inkml:trace contextRef="#ctx0" brushRef="#br0" timeOffset="64998.91">15269 8803 0 0,'0'0'0'0,"0"0"0"16,0 0 0-16,0 0 0 0,0 0 0 0,0 0 0 15,0 0 27-15,0 0 253 0,0 0 3 0,0 0 2 16,0 0-10-16,0 0-13 0,0 0-11 0,0-28-17 16,0 25-22-16,0-2-25 0,1 2-27 15,-1 0-28-15,0 1-20 0,0 0-10 0,0-1-14 16,0 2-4-16,-1 1-9 0,1 0-16 0,-1 0-11 16,0 0-13-16,0 0-16 0,0 0-8 0,1 1-7 15,-4 4-7-15,2 1 0 0,0 3 7 16,-4 4 2-16,2 1 5 0,-2 0 7 0,4 3-1 0,-1-1-2 15,1 1 4-15,-2-2-3 0,4 0 1 16,0 1-3-16,0-2-5 0,5-1-2 0,-1-2-2 16,4 1 4-16,1-3-3 0,1-1-1 0,2-3 2 15,2-1-2-15,3-3 2 0,4-1 2 16,-2 0-5-16,2 0 2 0,-1-5 0 0,-1 0-5 16,0-1 1-16,-5-1 1 0,3 0-6 0,-6 0 0 15,-1-1 6-15,-5 0-3 0,1 0 2 16,-5-1 1-16,-1-1 0 0,0-2-7 0,-1-1 3 15,-7-1-8-15,-3 1-13 0,-2-3 5 0,-5 2-5 16,-1 0-4-16,-2 1-3 0,-3 0-11 0,0 1-27 16,1 1-34-16,1 1-44 0,2 3-72 0,2 1-92 15,6 4-157-15,3 0-338 0,6 2-369 0</inkml:trace>
  <inkml:trace contextRef="#ctx0" brushRef="#br0" timeOffset="65567.36">15566 8470 1505 0,'0'0'185'0,"0"0"18"0,0 0-43 0,0 0-18 15,0 0-22-15,0 0-27 0,0 0-23 0,0 0-19 16,0 0-8-16,0 0 5 0,0 0 13 0,0 0 15 16,0 0-3-16,0 0 3 0,58 63-8 0,-35-44-18 15,5 0-11-15,2 1-11 0,1 1-11 16,1 1-6-16,6-2 6 0,-4 0-11 0,5 1 0 16,-2-2 4-16,2 0-11 0,-3-1 5 0,5-2 2 15,-2-1-5-15,0-1-2 0,-4 0 1 0,1-3-7 16,-5 1-3-16,-2-1 3 0,-4 0-2 0,-2-1 0 15,-4-1 1-15,-1-1-4 0,-7 2-4 16,-1-2 0-16,-3-2-3 0,-5 1-1 0,-2-3 4 16,0 2 3-16,-3 0 13 0,-5 1 6 0,-4 3 10 15,-5-1 5-15,-4 1 3 0,-1 3 9 16,-5-1-5-16,2 1 4 0,-4 1-2 0,-1 1-13 16,-1 1 2-16,-1 1-11 0,1 3 1 0,1-1-2 15,1 1 0-15,2-2-2 0,6-4-8 16,6-2 3-16,0-3-21 0,6-1-32 0,5-2-40 15,1-3-76-15,3 0-92 0,0-2-173 0,1-1-435 16,2 0-495-16</inkml:trace>
  <inkml:trace contextRef="#ctx0" brushRef="#br0" timeOffset="65833.21">16920 8323 2830 0,'0'0'76'16,"0"0"-15"-16,0 0-34 0,0 0-11 0,0 0 7 15,0 0 18-15,0 0 15 0,0 0 6 0,0 0-3 16,21 123-9-16,-13-79-11 0,1 2-14 16,5 2 1-16,-3 2-7 0,2 1-4 0,-2 2 5 15,2-4-4-15,1-2-8 0,-4 0 0 0,2-2-4 16,-3 0-2-16,0-2 3 0,2-2-4 15,-3-2-20-15,-3-4-26 0,3-6-41 0,0-3-54 16,-3-4-70-16,1-4-135 0,-3-5-367 0,-2-5-909 0</inkml:trace>
  <inkml:trace contextRef="#ctx0" brushRef="#br0" timeOffset="66199.13">17502 8835 2534 0,'0'0'251'0,"0"0"-129"16,0 0-14-16,0 0-19 0,0 0-15 0,0 0-7 15,0 0-18-15,0 0-24 0,0 0-23 0,0 0-4 16,0 0-2-16,0 0 1 0,0 0 10 16,-15 36-3-16,12-21-5 0,1 1-3 0,0 0 4 15,2 0-1-15,0-2 0 0,0-1 5 0,3 0-9 16,2-2-4-16,2 0 1 0,3 0-8 0,3-2-6 15,1-2 4-15,0-1-1 0,2-3 2 16,-1 0 12-16,3-2-2 0,0-1-2 0,-2 0 5 16,1 0 1-16,0-3 5 0,-3-1 4 0,-1-1 1 15,0-2-3-15,-2 1 1 0,-4-2 8 16,1 0-1-16,-1-1-1 0,-5-1 1 0,1-1-9 0,-2 0-2 16,-1-2-1-16,0 0-1 0,-6 0-8 15,-2 1-6-15,-4-1-9 0,-3 3-12 0,-3 1 1 16,-5 0-3-16,-1 2-11 0,-3 0-17 0,-1 0-35 15,-2-1-63-15,0-1-121 0,7 2-218 0,9 2-718 16</inkml:trace>
  <inkml:trace contextRef="#ctx0" brushRef="#br0" timeOffset="66617.09">17681 8463 2311 0,'0'0'132'0,"0"0"16"0,0 0-25 16,0 0-12-16,0 0-7 0,0 0-9 0,0 0-29 15,0 0-24-15,0 0-23 0,0 0-16 0,0 0 3 16,0 0 2-16,0 0 7 0,0 0 1 16,96 37 1-16,-74-18 1 0,6 1-5 0,1 1 2 15,2 1-2-15,-1 0-4 0,2-1-2 0,-1-2 1 16,0-2-2-16,-1-2 0 0,1-1 2 0,0 0-4 15,1-1 4-15,3-3 3 0,-2 1-6 0,0-2 1 16,1 0-4-16,-1-1-2 0,-1 1 1 16,-2-2 4-16,-7 0-2 0,-2 1-4 0,-4-1 4 15,-6 1-9-15,-3 1 2 0,-5 0-1 0,-3 3 0 16,0 2-1-16,-5 5 0 0,-5 3 8 16,-6 6-4-16,-6 3 9 0,-7 4 3 0,-4 6-4 15,-6 1 1-15,-3 1 4 0,-5 0-4 0,1-2 5 16,0-1 1-16,4-5-13 0,4-4 3 0,5-4 5 15,5-3-4-15,7-5 3 0,1-4-1 0,8-2-6 16,1-3-2-16,3-2 5 0,2-3-4 16,3-2-21-16,1 0-21 0,2-3-47 0,0 0-75 15,0 0-156-15,0-1-597 0,0-1-745 0</inkml:trace>
  <inkml:trace contextRef="#ctx0" brushRef="#br0" timeOffset="85366.7">1345 10736 1339 0,'0'0'294'0,"0"0"-10"15,0 0-35-15,0 0-29 0,0 0-37 16,0 0-31-16,0 0-36 0,0 0-22 0,0 0-17 16,0 0-27-16,0 0-11 0,0 0-18 0,-33-88-9 15,44 77-3-15,1-3 1 0,8-1-1 0,2 0-9 16,4-1 2-16,5 2-2 0,-1 1-3 15,3 4 4-15,-1 1 2 0,-2 2-11 0,0 3 2 16,-5 2 2-16,1 2-9 0,-5-1 6 0,-2 4-3 16,-6 3-8-16,-3 2-4 0,-1 3 3 0,-2 3 0 15,-4 2 1-15,-3 4 20 0,0 0-8 16,-6 2 5-16,-2-1 8 0,-3 0-7 0,-4-2 4 16,0 0 1-16,-3-2-3 0,-1 1-3 0,1-2 7 15,3-1-2-15,-3-1-4 0,5-1 9 0,0-3-8 16,3-1-3-16,3-2 3 0,2-3-12 0,4 0-11 15,1-1-3-15,7 1 1 0,3 2 4 16,5 0 10-16,6 1 9 0,6 1-3 0,3 1 2 16,9 0 8-16,-2 1-3 0,0 2 0 0,3 0 2 15,1-1-7-15,-2 1 2 0,-3 1 0 16,-2 1 4-16,-5 1-3 0,-5 0-1 0,-5 0 5 16,-4-1-2-16,-7-1 3 0,-2 0 5 0,-4-1-5 15,-2 0 10-15,0 1 11 0,-3-3 10 0,-5 1 6 16,-6 0 4-16,-3-2-8 0,-5 1-9 15,-3-1-3-15,-3 0-9 0,0-2-4 0,-3 0-1 16,-1-2-5-16,1-1-3 0,-1-2-4 0,5-2-12 16,-5-1-23-16,0 0-31 0,6-3-41 15,-1-5-65-15,6-5-123 0,10 2-236 0,4 2-854 0</inkml:trace>
  <inkml:trace contextRef="#ctx0" brushRef="#br0" timeOffset="85719.68">2551 10104 2407 0,'0'0'251'0,"0"0"-174"0,0 0 6 16,0 0 13-16,0 0-21 0,0 0-6 16,0 0-10-16,0 0-23 0,0 0-13 0,0 0-11 15,0 0-7-15,0 0-2 0,-119 39-4 0,117-23 3 16,3 1-4-16,0 3 2 0,6 2 1 15,5 0-4-15,2 0 1 0,6 1 2 0,3-3-2 16,3-1-1-16,3-3 0 0,2-3-2 0,0-4 0 16,0-3 3-16,0-1 0 0,0-4-2 0,-2 0-1 15,-4-1 4-15,-1 0-4 0,-7-3 5 0,-1-2 3 16,-7 0 0-16,-2 0 10 0,-5-1 5 16,-2-2-1-16,0-2-2 0,-8-4-3 0,-1-1-9 15,-4-1 0-15,-4-1 1 0,1 0-11 0,-3 2-6 16,0 1-8-16,-2 2-5 0,-2 2 1 15,-3 0 8-15,-3 3-2 0,2 3-12 0,1 3-24 16,3 1-50-16,4 2-87 0,4 7-139 0,8-1-253 16,2-2-987-16</inkml:trace>
  <inkml:trace contextRef="#ctx0" brushRef="#br0" timeOffset="87049.51">4839 10305 2166 0,'0'0'-69'0,"0"0"13"0,0 0 43 15,0 0 60-15,-5 137 23 0,6-86 3 0,3 2-8 16,2 3-6-16,5-1-22 0,1-1-13 16,-1-2-3-16,3-4-12 0,-1-5 3 0,1-6 1 15,-1-4-7-15,-2-8 3 0,-1-7 1 0,-1-4-3 16,-5-5 1-16,0-5 7 0,0-1 19 0,-4-3 32 15,0 0 40-15,0-5 13 0,0-5-19 0,0-4-32 16,-2-7-36-16,-4-2-20 0,0-7-1 0,-1 0-1 16,-3-4-5-16,0-3-3 0,0-3 1 0,-4-6-2 15,2-7-1-15,0-7 2 0,1-7-5 16,2-5-2-16,5-4 3 0,2-2-2 0,2 4 0 16,6 4 2-16,7 5 1 0,4 9 0 0,4 9 8 15,1 7 2-15,3 6 1 0,1 5 6 16,0 6-5-16,1 4-2 0,-5 8 0 0,1 6-6 15,-2 5-5-15,-3 3-2 0,2 8 3 0,-2 8-4 16,-1 2 5-16,-1 4-1 0,-4 3-7 16,-1 1 5-16,-3 3 7 0,-6-2 2 0,-1 4 0 0,1-2 5 15,-6 1-9-15,-4-1 0 0,-3 0 7 16,-2-1-5-16,-2 0 2 0,-1-1 0 0,-4-1-5 16,-2-2-1-16,0 0-2 0,-2 1-22 15,1-1-37-15,3 1-54 0,-1-1-100 0,1 2-176 0,10-7-480 16,1-7-619-16</inkml:trace>
  <inkml:trace contextRef="#ctx0" brushRef="#br0" timeOffset="87749.42">5285 10640 2503 0,'0'0'55'0,"0"0"-1"16,0 0-10-16,0 0 4 0,0 0-9 15,0 0-5-15,0 0-9 0,0 0-11 0,0 0-9 16,0 0 1-16,0 0 4 0,0 0-3 0,0 0 7 16,0 0-7-16,125 45-1 0,-104-41 3 15,3-3-7-15,2-1 3 0,-4 0 0 0,0 0-3 16,2-4 2-16,0 0-2 0,-2-2 0 0,-4-1-3 16,0 1 1-16,-4-3 1 0,-3 1 2 0,-5-1 2 15,-3-2 3-15,-3 1 2 0,0-2 6 0,-1 0 5 16,-7-1 1-16,-1 3-4 0,-2-1-6 15,-1 3-8-15,-5 2-3 0,-1 3 1 0,-2 2-1 16,-3 1 2-16,1 2 4 0,1 6 1 0,1 4 1 16,-1 3 0-16,4 3-2 0,3 2-4 0,5 1 0 15,0-1 0-15,6 1 0 0,3-1 0 16,0 2 1-16,3 1-4 0,8-1 2 0,3 3 2 16,0-2-1-16,6 1-2 0,0-1-3 0,6-3-1 15,0 1-1-15,6-4 7 0,2-5-1 0,1-3-5 16,1-3-4-16,-1-5-9 0,-2-1-8 15,0-1 1-15,-4-6-1 0,1-2 0 0,-2-4 6 16,-5 1 1-16,-1-5 5 0,-5 1 7 0,-2-2 0 16,-4-2 4-16,-6 0 1 0,1-3 0 0,-4-3-1 15,-1 1 3-15,-1-2 1 0,0 0 4 16,-2 1 8-16,-5 4-1 0,0 2-2 0,2 3 0 16,-2 5-4-16,4 4 2 0,2 4 4 0,1 1-4 15,0 2-11-15,0 1-17 0,0 0-16 16,3 0-4-16,4 6 11 0,2 2 9 0,3 3 13 0,3 4 3 15,3 3 3-15,3 1 2 0,2 1-1 16,1 1 4-16,-2-1-5 0,0 2 0 0,-3 1 2 16,0 0-2-16,-4 1-1 0,-1 1 1 0,-4 0 0 15,-4-1 2-15,-2-3 5 0,-2-2 0 0,-2-4-1 16,0-3 8-16,-1-2 5 0,-3-5 12 16,-1-2 13-16,-4-2 3 0,0-1 0 0,-4 0-3 15,2-4-6-15,-6-4-9 0,5-4-5 16,-1-1-5-16,3-4-6 0,2-1-2 0,1-1-4 15,5-2-9-15,2-2-10 0,1 0-8 0,9-3-7 16,4 0-9-16,4-2 3 0,5 2-16 0,2-3-24 16,5 1-17-16,4 0-44 0,3 2-56 0,2 1-78 15,0 3-131-15,-3 1-190 0,-7 7-158 16,-9 5 76-16</inkml:trace>
  <inkml:trace contextRef="#ctx0" brushRef="#br0" timeOffset="88582.75">6773 10290 868 0,'0'0'388'0,"0"0"-22"15,0 0-56-15,0 0-52 0,0 0-42 0,0 0-36 16,0 0-41-16,0 0-36 0,0 0-22 0,0 0-18 16,0 0-20-16,0 0-8 0,0 0-11 0,-94-96-15 15,79 96-3-15,2 4-9 0,0 4-7 16,-4 6 3-16,-3 3-3 0,4 5 2 0,-1 6 3 16,1 3 4-16,3 6 0 0,2 4-1 0,2 3 3 15,3 2-4-15,2 3-2 0,4 3 5 0,0 2-2 16,0 2 0-16,1 1 3 0,8-1 0 0,-1-1-3 15,3-2 5-15,1-3-2 0,-1-3-1 16,2-4 2-16,0-3-2 0,-1-3 2 0,-2-5-2 16,-5-3 1-16,1-4-1 0,-4-4 0 0,-2-3 5 15,0-5-2-15,0-3 1 0,-1-3 4 16,-2-2 8-16,-3-4 4 0,2-1 10 0,-5 0 1 16,-1-1-12-16,0-6-7 0,-2-3-14 0,0-4-11 15,-1-2-13-15,3-3-13 0,2-2-24 0,2-2-20 16,-1-4-18-16,6-1-23 0,1-1 0 15,7 0 4-15,2-2 9 0,3 1 17 0,5 0 6 16,6 0-2-16,-1 1 7 0,6 0 12 0,2 2 17 16,1-2 23-16,2 0 16 0,-2 1 6 0,4 2 10 15,-2 2 5-15,-1 1 7 0,-4 3 5 16,-6 3 14-16,-2 3 17 0,-8 4 17 0,-1 3 35 16,-6 4 35-16,-2 0 23 0,-3 2 4 0,0 1-19 15,-1 0-46-15,-6 0-37 0,-2 4-23 0,-2 1-18 16,-3 3 9-16,-5 3 6 0,-1 1-1 0,0 2-1 15,0 0-9-15,1 0-12 0,8-3-7 16,2 2 0-16,0-2-8 0,7 0 1 0,0-1 2 16,2 0-8-16,0 1 2 0,2-2 1 0,5 2-2 15,1-4-2-15,0 3 3 0,4-2-3 16,2 0-4-16,-2-1 0 0,3 0-4 0,0-3-8 0,3 1-7 16,-3-3-1-16,5-1-12 0,-1 0 6 15,1-1 7-15,1-3 2 0,-3-4 18 0,1-1 6 16,-5-1 4-16,-2-3 2 0,2 2 11 0,-3-2-1 15,-5 0 3-15,1-1 13 0,-4 0-10 16,2 1 0-16,-4 2 4 0,0 0-9 0,-2 3 2 16,1 2-1-16,0 0-2 0,0 1-4 0,0 2 2 15,0 0-2-15,0-1-14 0,3 3-5 16,3 0-12-16,-2 0-5 0,5 0 12 0,4 3 10 16,3 3 8-16,3 2 6 0,2 1 1 0,1 4-2 15,3 0 2-15,1 2-2 0,1 3-3 0,-4-1-4 16,-1 2 6-16,0 1-4 0,-4-1-2 15,-1 0 8-15,-6 0-8 0,-1-3 3 0,-7-2 7 0,-1-1-1 16,1-4 1-16,-3-2 10 0,0-2 21 16,-6-3 16-16,-2 0 17 0,-2-2 0 0,-1 0-18 15,-3-5-10-15,-2-3-3 0,1-4-2 0,0-2-1 16,2-1-3-16,3-4-12 0,2-2-10 16,5-2-3-16,2 0-12 0,1-3-11 0,1 3-5 15,3-3-4-15,6 0-8 0,6-2 4 0,-1-1-21 16,5 0-29-16,6 2-20 0,-3 2-25 0,3 4-36 15,-2 4-38-15,3 5-57 0,-3 4-80 16,-3 2-93-16,1 5-124 0,-5 1-87 0,-8-1 169 0</inkml:trace>
  <inkml:trace contextRef="#ctx0" brushRef="#br0" timeOffset="89099.44">7636 10535 0 0,'0'0'42'16,"0"0"397"-16,0 0-6 0,0 0-44 16,0 0-67-16,0 0-54 0,0 0-48 0,0 0-32 15,0 0-29-15,0 0-33 0,0 0-24 0,0 0-22 16,0 0-19-16,20 121-15 0,-17-105-9 0,3 1-7 15,-1-2-10-15,2 2-2 0,1 0-5 0,-3-1-6 16,3 1 2-16,-1 2-3 0,-2-2-4 16,3-2-1-16,-1 0 3 0,-2-2-2 0,3-2 0 15,-2-3 0-15,0-2-5 0,1-2-1 0,-4-3 3 16,3-1 1-16,-3 0 4 0,3 0 8 0,-1-5 4 16,2-2 0-16,-3-3 2 0,4-2 0 0,-5-1-7 15,5-2 4-15,-2 1-2 0,-2-4-4 16,1 0 2-16,-1 1 0 0,-1-2-6 0,4 3 0 15,-5 0 1-15,5 2-4 0,-3 3 1 0,3 0 1 16,-4 3-4-16,5 2 5 0,-5 2 2 16,2 1-2-16,-2 2 0 0,2 1-5 0,-2 0-6 15,0 0 1-15,3 5 1 0,-1 1-3 0,3 2 4 16,-2 2 2-16,-1 3-3 0,4 0 8 0,-2 1 0 16,-1 3-3-16,3-1 0 0,0 0-1 15,1 1-1-15,-2-2 0 0,0 1 1 0,-2-1-6 16,3 0 2-16,-3-1 0 0,-1-2-5 0,2-4 0 15,-4-1-8-15,2-2 3 0,-4-3 4 0,-1-2 8 16,0 0 15-16,0 0-1 0,0-3 1 16,0-3-3-16,1-3-11 0,0-2 2 0,0-2 0 15,0-2 2-15,1-2-3 0,2-2 1 16,-2 1 0-16,-1-2-6 0,1 0 7 0,3 0-2 0,-1-1 0 16,3 2 5-16,1 1-5 0,-2 3-4 0,5 2-10 15,0 2-2-15,4 2 7 0,-2 2 8 16,3 4 13-16,-2 1 0 0,3 2-3 0,-2 0-5 15,2 6-1-15,-2 5-1 0,1 1 1 0,1 3-4 16,-3 2-3-16,0 3 1 0,0 3-16 0,-1 4-37 16,-3 1-97-16,3 5-145 0,1-8-379 15,-8-8-960-15</inkml:trace>
  <inkml:trace contextRef="#ctx0" brushRef="#br0" timeOffset="89668.74">9818 10806 2683 0,'0'0'118'0,"0"0"-13"16,0 0-15-16,0 0-6 0,0 0 5 0,0 0-11 16,0 0-12-16,0 0-15 0,0 0-25 0,0 0-6 15,0 0-8-15,0 0-10 0,0 0 1 16,-67-50-3-16,46 66-3 0,-2 3 1 0,-2 2 5 15,2 0 0-15,3 0-3 0,7 0 3 0,-1-2-5 16,4 0-3-16,3-2 6 0,-1 0-1 16,7-2-3-16,-1 1 5 0,3-3-6 0,-1 0-5 15,2-2 0-15,6 0-4 0,-1-2-5 0,2-2 0 16,1-2 0-16,4 0-5 0,-1-3 5 0,4-2 1 16,-2 0-4-16,6-2 5 0,1-5-1 0,-1-2 3 15,2-2 2-15,-3-3 4 0,-1-1 4 16,-4 0 2-16,-1-2 5 0,-1-2 2 0,-3 0-2 15,-3-1 4-15,0-1 2 0,-6 2-2 0,2 2 7 16,-1 3 2-16,-1 2-7 0,-1 5 2 0,0 3 0 16,0 2-5-16,0 2 0 0,0 0 0 0,0 0-12 15,2 0-4-15,0 2 3 0,5 5-4 16,3 4 10-16,3 3 6 0,7 2-2 0,3 2 0 16,6 2 1-16,7 0-1 0,4 1-5 0,3 0-5 15,4 1-51-15,6 0-106 0,-12-6-229 16,-14-4-1123-16</inkml:trace>
  <inkml:trace contextRef="#ctx0" brushRef="#br0" timeOffset="91325.06">11511 10479 198 0,'0'0'531'0,"0"0"-175"15,0 0-34-15,0 0-34 0,0 0-44 16,0 0-25-16,0 0-26 0,0 0-29 0,0 0-24 0,0 0-27 16,0 0-36-16,0 0-33 0,0 0-26 15,0 0-20-15,-4-46 1 0,7 61 8 0,2 5 9 16,1 6 7-16,2 4 4 0,-1 3 0 0,2 4-3 15,-2-3-2-15,1-2-7 0,0-1-5 0,0-1 0 16,-2-1-4-16,2-2-4 0,0 1 3 0,0-2-5 16,-1-2-7-16,1-1-10 0,-2-1-17 15,-1-4-26-15,0-5-19 0,-1-2-3 0,-3-7 1 16,0-1 17-16,-1-3 22 0,1 0 10 16,-1 0 5-16,0-5-1 0,0-2-8 0,0-1 2 15,-3-2 7-15,-2-2 8 0,0 1 9 0,-4-1 4 16,3-1 2-16,-2 2 3 0,1 0 4 0,-1 0-3 15,5 1 2-15,-1 1 9 0,3 2 2 16,-1 2 1-16,2-2 1 0,0 1-9 0,0 1-10 16,5-1 1-16,3 0 0 0,0-1 3 0,4 0 4 15,3-1 3-15,-2 0-3 0,5-1 0 0,2 0 4 16,0-3-6-16,1 3 1 0,-1-2 3 16,1-1-4-16,-1 1 3 0,-3-2 2 0,-1 0 0 15,-3 0 7-15,0-5 5 0,-1 0-1 0,-2-2-2 16,-2-2 3-16,0 0 0 0,-4 1 4 0,-2 0 7 15,-3 2-5-15,1 2 2 0,-1 2 3 0,-3 2 7 16,0 3 8-16,0 3 3 0,0 4 2 16,1 1-12-16,2 0-10 0,0 2-8 0,-1 0-15 15,0 6-4-15,-1 4 7 0,1 4 0 16,1 6 11-16,-1 4 13 0,1 4 1 0,1 1 2 16,0 4-1-16,0-1-9 0,3 0-8 0,0-1 1 15,5-1-6-15,-2 0-7 0,4-1 4 0,0 0-7 16,1-1-10-16,4-1-20 0,4-3-25 0,-1-1-49 15,5-2-66-15,0-1-62 0,4-3-178 0,-9-6-472 16,-4-3-533-16</inkml:trace>
  <inkml:trace contextRef="#ctx0" brushRef="#br0" timeOffset="91799.43">12602 10777 1516 0,'0'0'775'0,"0"0"-682"0,0 0 16 16,0 0 3-16,0 0 8 0,0 0-8 0,-123-31-20 0,105 30-14 15,1 0-24-15,-1 1-19 0,5 0-10 16,-1 0-9-16,-1 3-12 0,4 0 5 0,1 0-3 16,1-1-6-16,4 3 7 0,-1-2-10 0,3 1-3 15,1 0 1-15,-1 2-5 0,1 0-3 16,2 0 0-16,0-1 2 0,0 2-3 0,0 0 2 15,4 0 3-15,1 1-3 0,-2 0 0 0,4-1-3 16,-1 0-13-16,0 0-7 0,3-1-8 0,0-2-11 16,1 1-3-16,1-3 1 0,-1-1 8 15,1-1 6-15,1 0 15 0,-1-1 14 0,2-3 3 16,-2-3 15-16,-2 0 3 0,1-1 2 0,-2-3 5 16,0 1 0-16,0-2 2 0,-1-2 2 15,-2 1 5-15,-1-1-5 0,1 0 1 0,-3 1 4 16,1 1-3-16,-1 1 10 0,1 3 5 0,-3 2 6 15,2 2 5-15,-1 2 7 0,3 0-2 0,-3 2-13 16,1 0-5-16,-1 0-14 0,-1 0-10 0,0 0-1 16,2 2-3-16,2 3-2 0,2 3 2 15,2 3 7-15,3 3-1 0,3 1 8 0,1 0 0 16,1 1-7-16,1-1-1 0,3 1-2 16,1-2-5-16,4 0 1 0,-1 1 1 0,1-2-9 15,1 0-19-15,3 0-35 0,-2-1-68 0,2-2-106 16,0-2-173-16,-6-2-504 0,-8-2-670 0</inkml:trace>
  <inkml:trace contextRef="#ctx0" brushRef="#br0" timeOffset="92299.04">13288 10851 1986 0,'0'0'63'0,"0"0"-18"0,0 0 1 16,0 0 24-16,0 0 33 0,0 0 15 16,0 0-7-16,0 0-30 0,0 0-32 0,0 0-10 15,0 0-8-15,0 0 0 0,0 0 2 0,0 0-2 16,-32-86-3-16,15 81 1 0,-1 0-1 0,-2 2-6 16,-5 3 6-16,2 0-5 0,-4 0 0 15,3 5 3-15,1 3-3 0,2 2-1 0,2-1-2 16,3 3-6-16,0-1-7 0,3-1 2 0,3 2-3 15,1-2-1-15,5 1 2 0,-2-1-9 0,5-2 0 16,1 1 1-16,0-1 0 0,0-1 2 0,5 1-4 16,1 0 1-16,3-1-2 0,0-1 2 15,2-1 1-15,1 0-2 0,3-1-5 0,-2-3-2 16,1 0-1-16,0-1-2 0,-1 0 3 0,-1-2 7 16,2-3-2-16,-4 0 4 0,-2-2 1 0,-1-3-4 15,-3 0 6-15,0-1 2 0,-3 0-3 16,0 0 7-16,-1-1-2 0,0 2-2 0,0 0 1 15,0 3-1-15,0 0-1 0,0 4 1 0,0-1 4 16,0 4-5-16,0 0 7 0,1 0 1 0,2 0-2 16,-2 0 2-16,2 0-5 0,-2 2-3 15,4 1-1-15,0 3 4 0,5 2 1 0,-1 0 6 16,1 2-1-16,2-1-5 0,0 1-2 0,5 0-1 16,-3 2 0-16,4-2-1 0,-2 0-11 15,1-1-27-15,1-2-43 0,2-1-62 0,-1-1-98 0,0 0-182 16,-5-3-463-16,-4-1-552 0</inkml:trace>
  <inkml:trace contextRef="#ctx0" brushRef="#br0" timeOffset="93016.18">13655 10784 1589 0,'0'0'180'0,"0"0"-5"0,0 0-4 16,0 0-1-16,0 0-12 0,0 0-15 0,0 0-30 16,0 0-22-16,0 0-20 0,0 0-10 0,0 0-8 15,0 0-12-15,0 0-6 0,-16-76-8 16,9 73-6-16,-3 1-1 0,0 0 0 0,-4 2-9 16,-1 0-6-16,0 1 2 0,-2 6-5 0,-3 0 2 15,3 3 3-15,1 1-6 0,1 1-4 0,2-1 6 16,3-1-5-16,1 0 1 0,3 1 3 15,1-2-8-15,2 2-1 0,1-3-1 0,1 2 3 16,1-1-6-16,0 0-1 0,5 1-1 0,2-2-6 16,0-2 5-16,3 2 0 0,3-2-4 15,0 1 5-15,0-2-7 0,5-1-6 0,-4-1-3 0,4 0-6 16,2-3-21-16,-4 0 1 0,1 0 2 16,0-2-4-16,-1-4 17 0,-1 0 1 0,-3-1 1 15,-1 0-3-15,-2 0 13 0,0 0 8 0,-7 0 9 16,1-1 21-16,-2 0 1 0,-1 1 2 0,0 1 3 15,0 0-2-15,-3 2-2 0,1 2-1 16,1 0-3-16,-1 2-10 0,0 0-14 0,0 0-12 16,0 1-13-16,1 2-4 0,1 3 12 0,0-1 6 15,0 1 6-15,0 0 8 0,3-1-3 16,2 1-15-16,-2-1-31 0,3 1-85 0,-3 0-164 16,1-1-311-16,0-2-545 0</inkml:trace>
  <inkml:trace contextRef="#ctx0" brushRef="#br0" timeOffset="93799.51">11399 10701 1666 0,'0'0'112'0,"0"0"49"16,-142-17 28-16,102 13-1 0,14 3-17 0,14 1-42 16,5 0-50-16,7 0-44 0,5 5-31 15,12 3-2-15,9 3 24 0,9 3 19 0,16 2 5 16,12 3-3-16,17-3-9 0,12-1-12 0,15 1 0 15,15-3-7-15,12 0-10 0,10 1 3 16,7-6-6-16,-1-1-1 0,2-6 2 0,-5 1 0 16,-7-10-4-16,-11-4 2 0,-7-1-1 0,-10-3-3 15,-11-1 3-15,-9 1 0 0,-12 2-2 0,-14 3 5 16,-16 0-4-16,-17 3-2 0,-14 1 9 0,-13 0 7 16,-8 0 2-16,-12-3-2 0,-14 0-9 15,-6-2-14-15,-14 3-3 0,-8 1 1 0,-12 4 1 16,-11 3 5-16,-6 0 2 0,-10 4-2 0,-8 7-2 15,-7 0 5-15,-5 2 2 0,-5 2 8 16,-1 3 4-16,0 0 2 0,4-1 1 0,6 2 1 0,13-1 3 16,12-2 0-16,19-5 0 0,17-1-5 15,19-2-8-15,16-2-16 0,13-1-11 16,5 1-4-16,17 0 3 0,10 0 13 0,11-1 12 16,17-4 2-16,15 0 2 0,12-6-3 0,14-3-6 15,10 2-5-15,6-1-27 0,5 1-45 0,-6 3-82 16,-3 3-160-16,-30 0-440 0,-30 1-875 0</inkml:trace>
  <inkml:trace contextRef="#ctx0" brushRef="#br0" timeOffset="94368.37">14110 10297 2536 0,'0'0'198'0,"0"0"-140"15,0 0 18-15,0 0 4 0,0 0-5 16,0 0-18-16,0 0-27 0,0 0-16 0,0 0-2 16,0 0-5-16,0 0 2 0,0 0 3 0,0 0-7 15,0 0 5-15,-70 131-1 0,76-98-3 0,0 1-1 16,5 1-2-16,4 0-2 0,-2 2 0 0,-1-3 5 16,3-2-3-16,-2-3-2 0,-2 0-8 15,1-2-9-15,-3-1-5 0,-1-1-1 0,-1-5 5 16,-4 0-8-16,-3-4-5 0,0-4-7 0,0-2-11 15,0-5 11-15,0-2 16 0,0-3 15 0,-2 0 12 16,-4-3 3-16,2-4-9 0,-4-2-12 0,-1-1 1 16,-2-2-5-16,2-2 0 0,1 1 6 15,3-2-6-15,-2 1-1 0,5-1-1 0,1 1-3 16,1 1-3-16,0 0 0 0,1-1-2 0,7 1-4 16,0 1 0-16,4-1 1 0,2 1-3 15,2-1 8-15,-1-1 4 0,4 0 1 0,0 0 6 16,0-1 4-16,1 0 0 0,-2-2 3 0,2 1 8 15,1 0-2-15,-1-1 0 0,2-1 5 16,0 0-5-16,0-2 1 0,-2 0 9 0,-2 0 3 16,-5 3 12-16,-4 0 12 0,-6 3 10 0,0 1 7 15,-5 2 7-15,2 3 5 0,-1 1-5 0,-1 1-1 16,-1 2-5-16,-2 3-15 0,3 1-7 16,2 0-11-16,-1 0-12 0,-1 4-3 0,-1 5 2 0,-1 4 0 15,1 7 8-15,-2 4 12 0,3 3-1 16,2 1 1-16,0 1-1 0,0 2-8 0,6-2-3 15,-1 0-4-15,4 1-1 0,1-1-7 0,0-3 3 16,1 0-4-16,1 0-15 0,2-2-20 0,-1 1-39 16,-1-1-50-16,6-3-60 0,1-3-71 15,4-3-134-15,-3-5-264 0,-8-3-886 0</inkml:trace>
  <inkml:trace contextRef="#ctx0" brushRef="#br0" timeOffset="95165.7">15107 10701 1928 0,'0'0'214'0,"0"0"14"0,0 0-39 0,0 0-17 16,0 0-16-16,0 0-28 0,0 0-20 15,0 0-26-15,-118-54-27 0,100 54-12 0,0 0-12 16,-1 0-5-16,-1 3-1 0,5 3-3 0,-1 0-9 16,4 0-2-16,2 1-3 0,0 0-3 0,3 1-4 15,4-1 0-15,0-2-1 0,0 2-8 16,3 0 7-16,0 0-2 0,3 0-4 0,1 1 5 15,3-1-9-15,-1 0-3 0,6 2-2 0,0-3-7 16,1 1-16-16,-1-3-6 0,3 1-8 0,-1-2-13 16,-3 0 3-16,2-2 2 0,1-1 6 15,-3 0 21-15,1-3 17 0,-2-4 15 0,-1 1 6 16,-1-4 5-16,-3 0 0 0,1-1-3 0,-3-1 7 16,0-2 1-16,2 1-1 0,-3 2 2 0,-1 1-1 15,0 2-2-15,-1 3 12 0,1-1 6 16,-1 5-1-16,2 0 3 0,0 1-12 0,-1 0-6 15,0 0-3-15,0 0-2 0,0 1-5 0,4 3 0 16,0 1 4-16,3 3-7 0,3 3 8 0,1 0-1 16,5 1-5-16,1 0 4 0,0 1-2 15,6-1-4-15,-1-1 1 0,5 1-5 0,1-3-18 16,2 0-26-16,1-1-22 0,1-1-18 0,4-2-22 16,-2-1-17-16,1-2-13 0,-2 1-14 15,-3-3 7-15,0 0 19 0,-2 0 20 0,-2-4 26 16,-3-1 28-16,-4-2 23 0,-2-2 18 0,-5-2 19 15,-2 1 7-15,-3-3 9 0,-6 2 21 0,3-2 18 16,-4 1 29-16,-1 3 23 0,0 0 8 0,-6-2-3 16,-3 5-2-16,-1 0-6 0,0 1-9 0,-1 2-3 15,-4 1-14-15,-1 2-13 0,-4 0-5 16,5 0-13-16,-4 4-15 0,0 3-7 0,1 3-8 16,3-2-6-16,0 3 3 0,2 0-3 0,3 0-8 15,2 1-3-15,-1 0-3 0,6-1-3 0,1 1 3 16,1-2 0-16,2 1-5 0,-1-2-2 15,2 2 4-15,5-3-6 0,-2 1 0 0,4-4 2 16,1 0-5-16,2-2-3 0,2-1 0 0,1-2-7 16,-2 0-7-16,5-3 4 0,-1-4-1 15,-1-2 4-15,1-4 10 0,0 0 1 0,-4-6-5 16,-1-2 0-16,-3-2-2 0,-2-7 1 0,-4-3 6 16,-3-3 6-16,0-4 1 0,0-6 3 0,-9-6 2 15,-1-3-1-15,-1-2 2 0,1-3 3 0,0 3-2 16,-1 7 8-16,4 7 17 0,4 12 7 15,0 11 9-15,-2 7 4 0,4 8-15 0,1 4-15 16,0 1-9-16,0 0-16 0,-1 6-8 0,1 7 8 16,0 9 0-16,0 8 9 0,0 7 5 0,6 9 3 15,4 4-6-15,4 2-2 0,2 4 4 16,1-1-9-16,3 1 4 0,1-2 3 0,0-4-12 16,2 0-15-16,2-5-40 0,3-3-49 0,3 0-71 15,2-3-95-15,-4-13-206 0,-10-9-1101 0</inkml:trace>
  <inkml:trace contextRef="#ctx0" brushRef="#br0" timeOffset="95837.06">16210 10619 1776 0,'0'0'261'16,"0"0"-37"-16,0 0-57 0,0 0-27 0,0 0-20 15,0 0-9-15,0 0-18 0,0 0-16 0,0 0-14 16,0 0-17-16,0 0-8 0,0 0-9 15,0 0-4-15,-68-78-11 0,56 77-5 0,-5 1-1 16,2 0-6-16,-4 4 1 0,-1 6 2 0,0 1-3 16,1 2-1-16,0 1 2 0,4-2-4 0,0 2-2 15,2-2 4-15,2-1-4 0,0-1 2 16,3 1 5-16,1-2-4 0,3 0-3 0,-1 1 2 0,3-3-7 16,2-1-1-16,0-1 3 0,0-1-3 15,0 0-2-15,2-2 1 0,4 1-4 0,-2-1 4 16,3-1 4-16,4-1 3 0,-1 0 2 0,2 0-2 15,4-1 5-15,-4-3-1 0,0 1 2 0,-1-1 5 16,-1 0-4-16,0-1-1 0,-2 1 5 16,0-1-3-16,-4 1-3 0,3 1 4 0,-3 0-5 15,1 2-2-15,-3 0 5 0,0 1-1 0,2 0-5 16,-2 0 3-16,1 1-2 0,3 3 0 16,-1 5 8-16,4-1 0 0,0 3 1 0,1 0 3 15,2 2-2-15,-1 0 2 0,5 2-2 0,-2 0 0 16,5-1-8-16,0 2 0 0,3-2 0 0,0-1-2 15,6 0-17-15,1-3-32 0,1-3-52 16,1-1-78-16,1-4-74 0,0 0-137 0,-8-2-283 16,-8 0-843-16</inkml:trace>
  <inkml:trace contextRef="#ctx0" brushRef="#br0" timeOffset="97350.78">16558 10647 1486 0,'0'0'290'0,"0"0"30"0,0 0-51 15,0 0-41-15,0 0-45 0,0 0-44 0,0 0-43 16,0 0-35-16,0 0-23 0,0 0-23 16,0 0-13-16,0 0 1 0,0 0 0 0,0 0-4 15,50-17 3-15,-38 27 3 0,2 3-5 0,2-1 3 16,1 2 0-16,1 1-5 0,-2-1 2 0,4 0 4 16,-2 0-3-16,-3-1 0 0,4-1-4 15,-2-2-14-15,-2 1-15 0,1-2-7 0,-3-1-12 16,-2-1-6-16,-2-1-1 0,1-2 1 0,-4-2 0 15,-3 1 19-15,-1-3 14 0,-2 0 14 16,0 0 21-16,0 0 12 0,0 0-1 0,-3-4-3 16,-3-1-4-16,0 0-15 0,-1-2 4 0,-2-2 5 15,0-2-6-15,-1 0 4 0,2-1-1 0,1-1-3 16,0-1 2-16,0-1 2 0,4-1-1 16,0 0-5-16,2 2 2 0,1 1-2 0,0 1-1 15,1 4 5-15,2 0 1 0,2 2-4 0,1 2-2 16,2 2 0-16,0 1-7 0,2 1 6 0,0 0 4 15,0 2-5-15,2 4 2 0,0 1 4 0,0 0-4 16,4 2-1-16,-4 1 9 0,1 1-12 16,-1-1 4-16,0 0 4 0,-1 0-9 0,-4 0 6 15,0-1 1-15,1-1-3 0,-2-1-1 0,-1-1 4 16,-2 0-1-16,1 0-3 0,-2-3 6 0,-1 1-4 16,-1 0-2-16,1-2 4 0,-1 1 0 15,0 0-5-15,0-1 2 0,0-1 0 0,0 0-4 16,0-1 8-16,0 0 6 0,0 0 5 0,0 0 7 15,0-2 2-15,0-1-7 0,0-4-8 0,-1 0 3 16,-1-1-14-16,-1-2-2 0,0-3 0 16,2 0-11-16,0-2 5 0,1 1-3 0,0 1 2 15,0 1-2-15,1 1 1 0,5 3 0 0,-2 2-7 16,4 0 8-16,1 3 3 0,0 1 7 0,2 1 8 16,2 1 2-16,-2 0-1 0,4 0 0 15,0 6 3-15,0 0-2 0,1 2-1 0,1 1-1 16,-3 1-4-16,3 2-6 0,-4 1 5 0,5 1-1 15,-4-3-6-15,4 1 2 0,-1 0-19 16,1-1-17-16,3-2-17 0,4-2-22 0,3 0-29 16,3-1-32-16,1-1-30 0,0-4-46 0,3-1-20 15,-1 0-4-15,-4-1-8 0,-1-4 33 16,-6-1 42-16,-1-2 50 0,-4 2 61 0,-5-3 57 16,-5-1 55-16,-6 1 58 0,-2-2 61 0,0 2 44 15,-5 0 10-15,-5 0-5 0,-6 1-22 0,2 1-12 16,-4 0 1-16,0 2-12 0,-3 3-11 0,1 1-19 15,1 1-23-15,1 0-19 0,2 1-17 0,-1 3-21 16,5 0-19-16,0 2-12 0,2-1-12 16,1 0-7-16,2 2-1 0,3 0-5 0,1-1-5 15,1 1-3-15,2 0-1 0,0-2 1 0,0 4 0 16,5-2 2-16,1 1-6 0,1 0 0 0,2-2 0 16,1 1-8-16,1-1-6 0,-1 0-13 15,0 0-12-15,4-3-10 0,-1-1 0 0,1-2 1 16,-1 0-4-16,3 0 6 0,-4-2-2 0,4-3 0 15,-4 0 7-15,-1-2 5 0,0-1 6 16,0 0 7-16,1-2 6 0,-1-1 1 0,-2-1 4 0,-1 0 3 16,1 1-1-16,-2-2 8 0,-3 2 4 15,0 1 3-15,1 2 4 0,-3 2 7 0,2 1 4 16,0 2 6-16,-2 1 10 0,4 0-3 16,-2 1-1-16,4 1 1 0,2 0-3 0,0 0 6 0,2 1 1 15,1 3-4-15,1 0-8 0,0 3-6 16,2 0-5-16,-1 0-3 0,1 2 1 0,-2 0-3 15,0-1-2-15,-1 0 2 0,-2 0-2 16,-2 0 2-16,-3-1-2 0,-1-1-3 0,-2 1 0 0,-2-2-4 16,1 1 7-16,-1 0 0 0,-1-1 1 15,-3 1 5-15,1-1-4 0,-5-2 8 0,3 1 5 16,-4-3 1-16,3-1 1 0,-5 0-2 0,1-1-8 16,1-4-7-16,-1 0-6 0,4 0-7 15,-1-2-9-15,5-1-7 0,1-1-13 0,0-2-17 16,4-2-10-16,5 2-11 0,3-1-14 0,4-1-26 15,2-1-27-15,3 1-17 0,3 1 13 0,2 0 34 16,3 2 41-16,3 2 36 0,3 1 20 16,4 1 17-16,0 1 20 0,0 2 12 0,2 0-2 15,-4-1-1-15,-2 3 2 0,-4 0 8 0,-6 1 29 16,-3 0 28-16,-6 0 8 0,-4 0-3 16,-3 0-12-16,-2 0-19 0,-4 0-12 0,-3 0 3 15,0 0-9-15,0 0-1 0,-1 1-7 0,-2 0-18 16,-3 2-4-16,-3 1-5 0,0 0-2 0,-2 1-1 15,-3 1 2-15,1 1-1 0,-3 0 0 16,5 1 2-16,0 0-4 0,0 1-4 0,2 0-5 16,1 0-1-16,4 1 0 0,-3 0 0 0,5 1 4 15,2 1-2-15,0-2-2 0,0 1 5 0,5-2-3 16,1 0 0-16,2 0 4 0,2-4-5 16,2 1 2-16,-1-3 1 0,2-1-1 0,2 0-3 15,0-2 1-15,-2 0 2 0,1 0-2 0,-1-6 2 16,-1-2-5-16,2-2-7 0,-4-4 0 0,1-1-1 15,0-2 0-15,-2-2 3 0,-2-2 4 0,1-3 1 16,-6-2 4-16,1-5 4 0,-3-3 1 0,-3-1 0 16,-4-4 4-16,-2-5 0 0,-1-1 1 15,-2-5 2-15,0 0 3 0,2-1 3 0,3 4 10 16,0 5 6-16,4 13 1 0,-1 8 10 0,1 9-9 16,2 6-11-16,0 5-13 0,1 1-25 15,-1 9-8-15,1 5 6 0,0 10 9 0,0 6 6 16,0 8 7-16,6 9-1 0,6 1-5 0,1 2 5 15,2 2-4-15,3-2-2 0,4-1-4 0,6-3-16 16,4-2-45-16,5-1-57 0,3-4-101 16,5-2-201-16,-13-11-523 0,-8-10-577 0</inkml:trace>
  <inkml:trace contextRef="#ctx0" brushRef="#br0" timeOffset="98749.59">19904 10862 1904 0,'0'0'69'0,"0"0"-13"0,0 0 8 0,0 0 32 15,0 0 41-15,0 0 21 0,0 0-24 16,0 0-26-16,0 0-20 0,0 0-17 0,0 0-3 16,0 0-1-16,0 0-15 0,120 34-15 0,-106-34-5 15,3-3-10-15,0-4-1 0,0-1 1 16,2-2-5-16,1-3-10 0,-4-2-3 0,2-2 2 15,-3-2-1-15,-2-3 2 0,-3-2 1 0,-1-1-6 16,-4 0-4-16,0-4 10 0,-5-6-1 0,0-2 0 16,0-6 9-16,-8-4-13 0,2-1-1 15,-2-2 6-15,-3 2-4 0,-1 2 2 0,0 4 3 16,-1 5-3-16,2 10 0 0,1 6 9 0,0 7 0 16,4 5-4-16,1 3 5 0,2 4-8 0,1 2-11 15,1 1-3-15,-2 9-6 0,2 3 0 0,-3 8 7 16,3 6 8-16,1 5 3 0,4 7 0 15,2 1 0-15,7 3-4 0,1 1-4 0,5 1 8 16,7-1-3-16,0 0-3 0,4-6 2 0,4-5-12 16,2-4-18-16,0-6-17 0,-1-1-26 0,-5-4-44 15,-1-1-30-15,-6-4-37 0,-3-2-46 16,-5-2-42-16,-2-2-75 0,-6-3-90 0,-3 0-62 16,-4-1 47-16,-4-4 101 0,-5 1 140 0,-7 0 187 15,0 0 22-15,-4-2 69 0,-4-3 113 0,1-2 50 16,-4-1 14-16,1-1-22 0,-1 0-26 15,-1-4-12-15,2 2 0 0,1-2 8 0,3-1-6 16,2 1-7-16,1-3-17 0,6 1-28 0,-1-1-13 16,5 3-13-16,4-1-20 0,5 1-16 15,0-1-24-15,8 2-27 0,3-2-15 0,7 0-8 16,3 1-5-16,3-1 8 0,7 2 5 0,3 0 3 16,3 2 2-16,2 3 0 0,1 2-6 0,0 3-5 15,-4 2 2-15,-1 1-7 0,-4 7 1 16,-1 3 0-16,-1 3-2 0,-6 1 2 0,-3 2 2 15,0-1 2-15,-1 2-4 0,-6-2 1 0,2 2-1 16,-2-3 0-16,-4-3 2 0,1 0 1 0,-5-1-4 16,2-1 2-16,-5-1 2 0,1-2-4 0,-3 0 3 15,0-2-1-15,0 1-3 0,0 0 1 0,-1-3 3 16,-2 2 1-16,0-2-1 0,-3 1 5 16,2-2-3-16,-4-1 2 0,2 2 5 0,1-2-8 15,-2-1-5-15,3 0-11 0,-3 0-16 0,5 0-18 16,1 0-7-16,0-1-8 0,1-5-16 15,0 0-3-15,2-2-12 0,4-3-3 0,3-1 10 16,4-1 10-16,1 1 11 0,4 0 10 0,-1 1 13 16,0 3 10-16,1 1 13 0,-4 2 14 0,-3 0 5 15,-3 3 6-15,-1 0 3 0,-1 1 4 16,-1-1 8-16,-2 2 1 0,0 0-1 0,1 0-2 16,-3 0 0-16,4 3 7 0,-1-1 10 0,5 2 8 15,-2-2 5-15,0 1 0 0,3 1 3 0,1-2-3 16,2 1-5-16,1-1-5 0,-2-1-7 15,5 0-8-15,-4 0-5 0,3-1-6 0,-2 0-5 16,-2 0-1-16,4 0 3 0,-4-1 3 0,0 0-3 16,-1 0 1-16,-1-1-4 0,2-1-7 0,-5 1 3 15,2-2-3-15,1 2-6 0,-1-1 4 16,-2-2-4-16,0 0 0 0,2-1 2 0,0 1-2 16,-2-2-1-16,0-1 4 0,0 0 1 0,0 1-1 15,-4-1 3-15,2 0-2 0,-2 1-3 0,-2 0 7 16,-1 1-6-16,0-1 0 0,0 2-1 0,0-1-8 15,-2 0 5-15,-4 0 0 0,3 2 4 16,-4-1 1-16,2 2-1 0,-2-1 4 0,1 2-3 16,1-1 5-16,-2 2-2 0,2 0 0 0,-2 1-3 15,4 0-1-15,-3 0 4 0,4 1 2 16,0 3 3-16,0 0 5 0,1 1-2 0,1 2 8 16,0 1 4-16,0 0-1 0,3 1 4 0,0 3 1 15,2-1 2-15,1 2 4 0,3 3 4 0,1-1-4 16,-1 0 2-16,1 0-3 0,2-1-7 15,-2-1-2-15,5 3-6 0,-3-1-8 0,-1-1 0 16,0-1 0-16,-2 0-1 0,-2 0 1 0,-2-1-4 16,1-2-12-16,-2 1-11 0,-3-2-16 0,-1-2-14 15,0-1-24-15,0-3-32 0,0 1-59 16,-2-2-118-16,-2 0-246 0,-1 0-894 0</inkml:trace>
  <inkml:trace contextRef="#ctx0" brushRef="#br0" timeOffset="98880.76">21353 10707 1726 0,'0'0'273'0,"0"0"-51"16,0 0-55-16,0 0-30 0,0 0-36 0,0 0-24 15,0 0-38-15,0 0-35 0,0 0-26 0,0 0-36 16,0 0-67-16,0 0-118 0,0 0-291 16,13-10-995-16</inkml:trace>
  <inkml:trace contextRef="#ctx0" brushRef="#br0" timeOffset="99772.38">22811 10647 1620 0,'0'0'358'0,"0"0"-161"0,0 0-39 0,0 0-4 16,0 0-24-16,0 0-7 0,0 0-7 16,0 0-22-16,0 0-19 0,0 0-13 0,0 0-13 15,0 0-15-15,0 0-5 0,0 0-11 0,-71-96-14 16,52 98 4-16,-3 9-3 0,0 3 2 0,3 2 1 15,-2 4-2-15,2-1-5 0,7 2-3 0,2 0 6 16,1-2-2-16,8 1-4 0,1-3 2 0,0 1-4 16,8-3-7-16,2 0 11 0,2-1-2 15,0-1-4-15,4-2 9 0,-2-2-9 0,2-2-3 16,-1-1 4-16,2-2-2 0,2-2-3 0,-2-2 4 16,1 0 2-16,1 0-9 0,-2-1 10 15,-3-4 1-15,-2 1-3 0,-2-2 12 0,1-1-4 16,-3-1 1-16,-1-1 0 0,-3-2 0 0,3 0-1 15,-5-3-1-15,-1 0 5 0,3-1-3 0,-3-2-1 16,0-1 1-16,1 3-3 0,-1-3-5 16,4 2 8-16,-2-1-3 0,1 2-2 0,4-1 1 15,0 1-6-15,0 4-6 0,1 0 1 0,-1 3 5 16,1 1-4-16,0 4 6 0,1 0 2 16,-3 2-8-16,-1 1 7 0,2 0-2 0,2 1-4 15,0 3 5-15,0 2-1 0,6 1 1 0,-2 2-1 16,2 0 2-16,-1 1-1 0,2 0 1 0,-3 0 6 15,4 0-2-15,-4 0-2 0,3-2-2 0,-5 2 3 16,3-5-5-16,-5 1 6 0,-5-1 4 16,2-2-9-16,-5 0 3 0,0-2 0 0,-1-1-1 15,-1 0 5-15,0 0 11 0,0 0-3 0,-1-2 1 16,-1-2 3-16,2-2-12 0,-1-1 1 0,0-2 0 16,1-2-4-16,0-3 2 0,0-1-3 0,0 0-2 15,2-1-9-15,8 2 3 0,-1 1-23 16,2 4 7-16,1 1 15 0,4 2 2 0,-2 2 20 15,1 2-2-15,1 0-4 0,0 2-1 0,-1 4 5 16,4 3 2-16,-1 4-1 0,1 4 1 16,0 3 1-16,2 1 2 0,1 2-3 0,1 1 4 15,-2 0-9-15,4-1-2 0,-3 1 0 0,1 0-4 16,-2 2-1-16,2 0-6 0,2 1-27 0,-3 0-54 16,2 1-90-16,2-2-174 0,-6-6-576 15,-7-7-690-15</inkml:trace>
  <inkml:trace contextRef="#ctx0" brushRef="#br0" timeOffset="100552.52">25310 10651 2244 0,'0'0'158'15,"0"0"-30"-15,0 0-21 0,0 0-30 0,0 0-31 16,0 0-7-16,0 0-8 0,0 0 1 0,0 0 6 16,0 0-5-16,0 0-2 0,0 0-3 15,84 131-6-15,-68-102-3 0,-2-1-6 0,-3-2-3 16,1-1-5-16,-2-2-1 0,-2 0 3 0,-1-2-3 16,1 0-2-16,-2-2-2 0,-1 2-3 0,-1-3 3 15,0-3 6-15,-2-4-1 0,-1-4 2 0,-1-3 6 16,2-4 9-16,-2 0 17 0,0 0 11 15,0-6-4-15,0-3-11 0,0-4-13 0,-2-3-12 16,-2-5-2-16,-1-1 3 0,-2-3-9 0,-1-3 5 16,0-2-1-16,0-2-3 0,1-2 5 0,0-2-5 15,3-1-3-15,4 1-3 0,0-5-5 16,11 2 3-16,3 0-4 0,5 4-3 0,2 3 2 16,3 7-6-16,6 3 6 0,3 6 6 0,3 5 0 15,4 3 3-15,-1 4 3 0,-1 5-3 16,-1 0 1-16,-6 8 1 0,-1 2-6 0,-3 4 2 15,-4 2 5-15,-3 2-6 0,-5 1 2 0,-1 1 2 16,-3 1-9-16,-5-2 5 0,-3 0 2 0,-3-1 0 16,-1-1-3-16,-9-1 1 0,-6 1-3 15,-4-1-3-15,-2-1 3 0,-4-2-11 0,-4-2-14 16,-5-1-9-16,-1-2-6 0,-1-2 5 0,-4-4 6 16,3 0 11-16,0-3 3 0,-5 0 6 0,8-7 12 15,-1 0 2-15,6-1 5 0,8-1 6 16,4 2 0-16,10 1 0 0,3 1 6 0,5 2-5 15,0 2-7-15,5 0 1 0,3 1 0 0,4 0 6 16,6 0 13-16,2 0 9 0,6 1 1 0,4 3 3 16,3 4 1-16,0 2-4 0,7 3 1 0,-2 2-6 15,1 0-9-15,-4 1-7 0,4 2-5 16,-4-2-1-16,-3 0-4 0,0 0 3 0,-3 0-4 16,0-1-3-16,-2 0 1 0,-1-1-19 0,-1 1-20 15,-1 0-38-15,0-3-58 0,0 2-78 0,-3-1-123 16,-5-4-300-16,-6-1-956 0</inkml:trace>
  <inkml:trace contextRef="#ctx0" brushRef="#br0" timeOffset="100921.15">26479 10784 2528 0,'0'0'116'0,"0"0"-37"0,0 0-17 16,0 0-9-16,0 0-13 0,0 0 2 0,0 0 8 16,0 0-3-16,0 0 4 0,0 0 6 0,0 0-6 15,0 0-7-15,11 136-8 0,-8-101-16 16,-2 0-11-16,0 3 5 0,-1 0-1 0,0 0 2 16,0-1 3-16,2-4-6 0,0-3-4 0,4-1 2 15,-1-4 4-15,2-1-4 0,0-2 4 0,0 0 3 16,2-5-7-16,1 0 10 0,-2-5 1 15,1 0-4-15,0-4 3 0,-2 0-1 0,2-3-3 16,0 0-2-16,-2-1 1 0,-2-2-5 0,1 0 0 16,-2-1 1-16,2-1 0 0,-3 0-5 0,-1 0 1 15,1 0 2-15,-1 0-5 0,-2 0 5 16,2 0 1-16,-2 0-7 0,0 0 1 0,0 0 0 16,0 0-4-16,0 0-5 0,0 0 0 0,0 0-26 15,0 0-23-15,0 0-26 0,0 0-52 16,-2-2-57-16,2 0-123 0,0 1-316 0,0-1-1051 0</inkml:trace>
  <inkml:trace contextRef="#ctx0" brushRef="#br0" timeOffset="105050.17">6614 12188 1760 0,'0'0'444'0,"0"0"-224"0,0 0-16 15,0 0-27-15,0 0-44 0,0 0-36 0,0 0-23 16,0 0-26-16,0 0-22 0,0 0-20 0,0 0-8 16,0 0-3-16,-26 6 8 0,27 16 15 0,2 6-3 15,4 6 3-15,-1 5 0 0,1 4-10 16,2 1 6-16,0-1 0 0,1 0-2 0,-2 2 2 16,-2-4-4-16,1-2-2 0,3-1-3 0,-6 0-2 15,3-1 0-15,0 0-3 0,-2 0 2 0,3-3 2 16,-1-4-7-16,-3-5-13 0,4-2-18 15,-4-7-24-15,4-2-34 0,-3-4-28 0,0-5-37 16,-3-2-42-16,3-3-28 0,-3 0-51 0,-2-5-77 16,1-4-74-16,-1-2-47 0,0-2 43 0,0-2 115 15,-1-1 162-15,-6-3 156 0,0 1 0 16,0-2 0-16,-3-1 0 0,1 1 42 0,0 0 162 16,0 3 73-16,5 2 53 0,-2 4 4 0,4 1-14 15,0 2-35-15,1 2-54 0,1 2-52 0,0 1-47 16,0 0-33-16,1 1-28 0,2 0-15 0,4-3-7 15,3 0-7-15,-1-1-1 0,3-1-8 16,2-3-9-16,3 1-7 0,4-1-8 0,-1-2-1 16,1 0-4-16,4-1 1 0,-1-1-3 0,-2 2-2 15,-2-2 2-15,1 1 0 0,-1-1 2 16,-2-1 2-16,-4 2 2 0,1-4 0 0,-3 1-1 16,0 0 2-16,-3-4 2 0,-5 1 1 0,4-2 4 15,-6-1-3-15,-2 1-1 0,0 1-1 0,0 0-3 16,-2 4 2-16,-2 5 3 0,-2 3 1 15,3 3 0-15,-2 3-3 0,2 2-8 0,3 0-10 16,-2 4-2-16,1 7 0 0,-3 5 9 0,3 6 13 16,1 4 15-16,0 4 10 0,1 2 6 0,4 2 3 15,-2-1-10-15,4 2-6 0,-2-1-5 0,3 2-8 16,2-2-3-16,-1 2-2 0,1 1-2 16,1 0-4-16,-1-1 3 0,3-1-6 0,2-5-3 15,-3-7-6-15,1-6-17 0,1-5-27 0,0-4-53 16,-3-2-82-16,5-3-147 0,-6-3-458 0,-5 0-830 15</inkml:trace>
  <inkml:trace contextRef="#ctx0" brushRef="#br0" timeOffset="105242.85">7690 12406 3116 0,'0'0'79'0,"0"0"16"0,0 0-2 15,0 0-10-15,0 0-16 0,0 0-18 0,0 0-18 16,0 0-16-16,0 0-16 0,0 0-12 0,0 0-10 16,0 0-11-16,0 0-38 0,0 0-55 0,5-49-92 15,5 63-182-15,-1-1-558 0,-3-3-709 0</inkml:trace>
  <inkml:trace contextRef="#ctx0" brushRef="#br0" timeOffset="105399.36">7872 12803 3141 0,'0'0'110'0,"0"0"-6"0,0 0-4 0,0 0-22 15,0 0-32-15,0 0-23 0,0 0-20 0,0 0-16 16,0 0-19-16,0 0-34 0,0 0-55 16,0 0-98-16,0 0-239 0,-11-91-1262 0</inkml:trace>
  <inkml:trace contextRef="#ctx0" brushRef="#br0" timeOffset="105835.43">8725 11958 2724 0,'0'0'97'0,"0"0"9"16,0 0-15-16,0 0-40 0,0 0-32 0,0 0-13 15,0 0 6-15,0 0 17 0,0 0 16 0,1 129 6 16,3-74-5-16,1 4-10 0,-4 2-11 16,4-4-4-16,-2 1-7 0,-1 0-4 0,3-1-3 15,-2 2-3-15,0 1 3 0,3 2-5 0,-4-1 0 16,2-1 1-16,-1-7-4 0,0-9-13 0,-1-6-24 15,3-6-39-15,-2-7-61 0,3-4-91 0,-1-6-156 16,1-6-415-16,-3-3-809 0</inkml:trace>
  <inkml:trace contextRef="#ctx0" brushRef="#br0" timeOffset="106202.46">9231 12136 2519 0,'0'0'93'16,"0"0"12"-16,0 0 0 0,0 0-7 0,0 0-23 15,0 0-18-15,0 0-23 0,0 0-18 0,0 0-13 16,0 0-4-16,0 0 6 0,0 0-1 16,0 0 3-16,-19 90 3 0,16-60-2 0,1 1-2 15,-3 4 0-15,5 0-2 0,-1 0-2 0,1 3 1 16,1-3 0-16,5-1-3 0,1-3-1 0,1-1 3 15,5-3 0-15,2 0 2 0,3-2 6 16,2-5 0-16,3-3 5 0,4-2 9 0,-1-6-3 0,4-6 1 16,1-3-1-16,4-2-7 0,-2-5-1 15,1-5 3-15,4-3-2 0,-5-2-2 0,2-1 6 16,-3-2-7-16,-3-2-1 0,-4 0 2 0,1 0-6 16,-3-1 2-16,-2 0-1 0,-4 0 0 15,-2-2-4-15,0-1 0 0,-2 1-7 0,-3-1-19 16,-1-1-12-16,-4 0-31 0,1 2-31 0,-3-1-34 15,-3 2-78-15,0 2-164 0,0 6-327 16,0 5-899-16</inkml:trace>
  <inkml:trace contextRef="#ctx0" brushRef="#br0" timeOffset="106384.7">9557 12054 1930 0,'0'0'73'0,"0"0"-3"0,0 0 29 0,0 0 42 16,0 0 28-16,0 0 12 0,0 0-22 0,-10 143-39 15,17-107-31-15,3 6-20 0,-3 1-8 0,1 4-9 16,0 4-7-16,0 2-11 0,-5 0-12 16,1 0-7-16,0-3-6 0,-2-1-6 0,-1 0-13 0,-1-1-31 15,0-5-45-15,0-2-59 0,-4-6-74 16,-3-3-105-16,4-12-238 0,-1-7-1020 0</inkml:trace>
  <inkml:trace contextRef="#ctx0" brushRef="#br0" timeOffset="106715.85">10035 12664 2588 0,'0'0'155'0,"0"0"-95"0,0 0-19 16,0 0 0-16,0 0 12 0,0 0 24 0,0 0 3 15,0 0-10-15,0 0-15 0,0 0-19 16,-61 126-11-16,61-105-5 0,0-3-4 0,0 0-4 15,0-2-5-15,3-3-1 0,3 0-3 0,2-1-1 16,1-3 0-16,1-1-2 0,1 0 0 16,3-2-3-16,-1-3-3 0,4-1-1 0,-1-2-3 15,0 0 5-15,2 0 1 0,-3-1 0 0,1-2 4 16,1-1-6-16,-3-1 0 0,3 0-17 0,-4-2 3 16,-1 0 3-16,-1-2 3 0,-3 0 17 0,0 0 0 15,-6-1 1-15,-1-2 0 0,-1-1 0 16,0 0-5-16,-4-1-6 0,-5 1-6 0,-1 0-6 15,-2 1-8-15,-5 1-18 0,0 2-20 0,-3 2-35 16,-3 0-51-16,1-1-90 0,-3 2-184 0,4 3-429 16,6-1-440-16</inkml:trace>
  <inkml:trace contextRef="#ctx0" brushRef="#br0">10350 12197 2340 0,'0'0'177'0,"0"0"-93"16,0 0 1-16,0 0-5 0,0 0-21 0,0 0-7 15,0 0-12-15,0 0-11 0,0 0-3 16,0 0-4-16,0 0 1 0,0 0-2 0,0 0 1 16,0 0 0-16,78 81-3 0,-61-63 0 0,2-3-5 15,1 0-2-15,0 2-2 0,-1-3-2 16,1-1-1-16</inkml:trace>
  <inkml:trace contextRef="#ctx0" brushRef="#br0" timeOffset="108565.84">11644 12319 1499 0,'0'0'264'0,"0"0"-22"16,0 0-3-16,0 0-25 0,0 0-27 16,0 0-45-16,0 0-55 0,0 0-44 0,0 0-19 15,0 0 9-15,0 0 14 0,0 0 14 0,0 0 2 16,4 138-13-16,-6-104-8 0,0 3-17 0,1-3-8 16,1 1-6-16,-1-2-6 0,0-3 1 15,1-2-4-15,0-4-15 0,1-2-27 0,5-3-38 16,-1-5-40-16,4-2-46 0,-1-4-62 0,2-1-103 15,3-4-212-15,-4 0-303 0,-3-2-106 0</inkml:trace>
  <inkml:trace contextRef="#ctx0" brushRef="#br0" timeOffset="109115.94">11745 12613 652 0,'0'0'311'0,"0"0"1"0,0 0-25 16,0 0-28-16,0 0-27 0,0 0-30 0,0 0-40 15,0 0-41-15,0 0-40 0,0 0-32 0,0 0-15 16,0 0-1-16,0 0 7 0,0 0 5 16,51-20-2-16,-22 20-6 0,7-1-9 0,7 0-6 15,7-1 4-15,9-2 4 0,7-1 1 0,10-1 1 16,2 1-8-16,3 1-10 0,3-2-3 0,-3 0-5 16,-2-1 0-16,-4-1 1 0,-3-1-1 15,-6 1 1-15,-2-1 1 0,-5 0 0 0,-1-1-3 16,-8 2 1-16,0 1-1 0,-3 0-3 0,-1-2 3 15,-1 0-3-15,-3 0 1 0,-7 1 0 0,-9 1-2 16,-9 1 3-16,-6 2 5 0,-5 1 5 16,-5 0 4-16,-1-2 1 0,0 0-3 0,-7-2-11 15,-2 0-6-15,-1-3-4 0,-5 1-4 0,-3 1 2 16,-3-1 1-16,-3 1 0 0,-4-2 1 16,-1 1 2-16,-2 2 1 0,0-1 1 0,-2 1 0 15,2 0 2-15,-1-1-2 0,5-1 4 0,0 4-1 16,8-1-2-16,6 2 3 0,4 2-7 0,7 1-7 15,2 1-18-15,0 0-13 0,8 0 0 0,-3 1 7 16,6 2 21-16,5 2 12 0,0 1 7 16,7 1-1-16,0 1-1 0,4 0-1 0,0 2 0 15,1 1 1-15,3 0 0 0,2 2 3 0,-1 0-3 16,1 1-1-16,-3 0 3 0,-5 0-3 0,1 0-1 16,-5 0 2-16,-5-1-1 0,0 0-6 0,-6-1 8 15,0 0 1-15,-4 0-3 0,-2-3 2 16,-1 2-3-16,-3-3-2 0,0 1 3 0,-3-1 10 15,-4 0-6-15,-5 0 3 0,1 1-2 0,-7-1-10 16,1 2 5-16,-4-3-5 0,-2 2-13 16,-1 1-8-16,-2 1-24 0,-3 0-47 0,-3 2-93 15,-1-2-218-15,10-3-590 0,5-2-386 0</inkml:trace>
  <inkml:trace contextRef="#ctx0" brushRef="#br0" timeOffset="109636.14">14646 11933 2256 0,'0'0'204'0,"0"0"-35"0,0 0-4 16,0 0-39-16,0 0-41 0,0 0-22 0,0 0-39 15,0 0-16-15,0 0 3 0,0 0 8 0,0 0 22 16,0 0 10-16,3 129 1 0,-1-77-7 15,3 0-8-15,-2 0-6 0,3-4-5 0,-1-2-2 16,3 2-10-16,-5-3-1 0,4 1-5 0,-4 0-1 16,4 1 0-16,-5-4-3 0,2-1 1 15,0-4-2-15,-2-4-7 0,0-2-16 0,2-4-28 16,-2-3-42-16,0-4-55 0,-1-7-78 0,5-2-107 16,-3-5-230-16,-2-4-1029 0</inkml:trace>
  <inkml:trace contextRef="#ctx0" brushRef="#br0" timeOffset="110015.21">15058 12111 2062 0,'0'0'160'0,"0"0"27"0,0 0 1 15,0 0-31-15,0 0-24 0,0 0-21 0,0 0-24 16,0 0-22-16,0 0-26 0,0 0-19 0,0 0-16 15,0 0-10-15,0 0 1 0,0 0 4 16,-33-32 4-16,33 51 6 0,0 4 3 0,0 0 3 16,2 2 1-16,4 0 1 0,-2-1 0 0,5 0-2 15,1 0 0-15,2-3-2 0,4-1-1 16,-2-3-2-16,7-1 1 0,3-2-1 0,-1-3 1 16,4 0 1-16,0-4-1 0,3-4 3 0,5 0 0 15,-1-2-3-15,3-1-2 0,-1 0-6 16,3 0-1-16,-1-1-1 0,-4-4 3 0,-2-2 3 15,-1 0-6-15,-3-1 6 0,-5-1-2 0,-2 1-1 16,-3-2 4-16,-2 0-2 0,-5 0-1 0,-2-2 0 16,-3 0-6-16,1-1-10 0,-4-1-8 0,1-2-15 15,-4 1-21-15,0-1-22 0,0 1-34 16,-6-2-46-16,2 2-78 0,-5 0-152 0,0 4-295 16,2 4-907-16</inkml:trace>
  <inkml:trace contextRef="#ctx0" brushRef="#br0" timeOffset="110202.91">15418 11943 1749 0,'0'0'196'16,"0"0"-19"-16,0 0-61 0,0 0-4 0,0 0 18 15,0 0 26-15,0 0 10 0,0 0-16 0,0 0-31 16,-5 129-25-16,9-97-20 0,-3 1-16 16,-1 1-6-16,0 2-11 0,0-2-8 0,0 2-6 15,0-1-11-15,0 5-4 0,-6 0-3 0,4 4-3 16,-5-1-1-16,3 1-2 0,-2-1-6 0,3-5-30 15,0-6-39-15,0-3-60 0,1-6-80 16,2-5-129-16,0-5-370 0,2-5-927 0</inkml:trace>
  <inkml:trace contextRef="#ctx0" brushRef="#br0" timeOffset="110449.69">15877 12337 2609 0,'0'0'352'16,"0"0"-271"-16,0 0-19 0,0 0-32 0,0 0-2 0,0 0 17 15,0 0 14-15,0 0 4 0,0 0-7 0,0 0-16 16,-8 128-11-16,7-92-4 0,1 2-6 16,1 4-1-16,-2-1-7 0,1 1-1 0,0 1-5 15,0 0-2-15,3-2 0 0,5-2-1 0,-2-3-6 16,0-5-11-16,2-4-23 0,3-5-28 0,-2-4-37 15,1-4-48-15,0-4-74 0,-1-4-130 16,-2-2-366-16,-3-2-894 0</inkml:trace>
  <inkml:trace contextRef="#ctx0" brushRef="#br0" timeOffset="110866.26">16302 12000 2285 0,'0'0'82'0,"0"0"33"15,0 0 11-15,0 0 7 0,0 0 1 0,0 0-24 16,0 0-24-16,0 0-29 0,0 0-29 0,0 0-17 16,0 0-4-16,0 0 0 0,0 0 7 15,0 0 12-15,-9 39 4 0,22-13 9 0,7 3 2 16,6 0-4-16,1 1-5 0,5-3-5 0,2 1-4 15,-1-1-4-15,1-1-3 0,1-1-7 16,-1 0 0-16,5-1-2 0,-4-1-2 0,0-3 3 16,-4-2-2-16,-2-3-1 0,-4-3-2 0,1-3 1 15,-6-1-2-15,0-2-2 0,-6 0 1 0,1-1-1 16,-4 0 0-16,-4 1 0 0,0-1 4 16,-3 1-8-16,-2 2 0 0,-2 3 2 0,0 3 0 15,-6 3 1-15,-5 6 3 0,-3 5-2 0,-10 3-9 16,-2 1 13-16,-5 3-1 0,-5-1-2 0,-4 1 11 15,-2-1-12-15,2-1 0 0,-1-1 2 16,0-6-6-16,4-2 2 0,2-2-1 0,3-5-7 16,2-2-17-16,2-2-10 0,4-3-21 0,3-3-26 15,0-1-30-15,1-5-59 0,2-1-118 0,2 0-287 16,9 0-1061-16</inkml:trace>
  <inkml:trace contextRef="#ctx0" brushRef="#br0" timeOffset="111153.88">15635 11897 929 0,'0'0'176'0,"0"0"-9"0,0 0-49 15,0 0-31-15,0 0-18 0,0 0 13 0,0 0 12 16,0 0-1-16,0 0-13 0,0 0-13 0,-39 142-17 16,36-113-13-16,-6 1-10 0,1 0-38 0,-2 2-97 15,5-8-234-15,-1-8-1067 0</inkml:trace>
  <inkml:trace contextRef="#ctx0" brushRef="#br0" timeOffset="113466.74">17665 12536 1111 0,'0'0'170'0,"0"0"48"0,0 0 42 16,0 0 0-16,0 0-26 0,0 0-32 16,0 0-37-16,0 0-35 0,0 0-32 0,0 0-25 15,0 0-20-15,0 0-13 0,0 0-9 0,-61-15 1 16,69 15 8-16,4 0 16 0,7 0 12 0,5 2-3 16,9 0-7-16,5-2-16 0,6 1-15 15,4 0-11-15,3-1-7 0,-1 0-4 0,1 0 0 16,0 0 1-16,-4 0-4 0,-2-1-3 15,-3-2-12-15,-4 2-20 0,-2-1-24 0,-5 1-34 0,-4 0-36 16,-3-1-51-16,-5 2-55 0,-5 0-93 16,-4 0-188-16,-4 2-309 0,-2 0-257 0</inkml:trace>
  <inkml:trace contextRef="#ctx0" brushRef="#br0" timeOffset="113665.95">17741 12775 1265 0,'0'0'285'0,"0"0"15"0,0 0-63 0,0 0-32 16,0 0-39-16,0 0-36 0,0 0-27 0,0 0-11 0,0 0-2 15,0 0 8-15,0 0 1 0,0 0-13 16,0 0-16-16,0 0-21 0,128 14-20 0,-77-21-13 16,1 3-7-16,-2 0-9 0,1 2-24 15,-4 2-45-15,-2 0-89 0,1 0-137 0,-13 3-361 16,-11 0-998-16</inkml:trace>
  <inkml:trace contextRef="#ctx0" brushRef="#br0" timeOffset="114400.65">19716 12117 635 0,'0'0'305'0,"0"0"28"0,0 0-25 15,0 0-33-15,0 0-42 0,0 0-45 16,0 0-61-16,0 0-59 0,0 0-34 0,0 0-8 15,0 0 17-15,0 0 31 0,0 0 13 0,0 0 1 16,12 86-12-16,-7-61-17 0,2 2-17 0,0 1-11 16,1 0-7-16,0 1-8 0,0 1-6 15,-1-2 1-15,-1-1-7 0,3-1-1 0,-3-2 1 16,-1 1-6-16,2-3-10 0,-5 0-26 0,4-4-46 16,-3 1-81-16,-2-1-131 0,-1-4-384 0,0-5-901 15</inkml:trace>
  <inkml:trace contextRef="#ctx0" brushRef="#br0" timeOffset="114704.54">18950 12790 1478 0,'0'0'217'0,"0"0"-82"0,0 0 34 0,0 0 11 15,0 0-33-15,0 0-31 0,0 0-33 0,0 0-28 16,0 0-5-16,0 0 11 0,0 0 16 0,0 0 19 16,0 0 6-16,0 0-14 0,49 37-12 15,4-37-13-15,11 0-14 0,9-5 1 0,12 1-6 16,11-2-8-16,10-2-1 0,9-1-11 0,11-2-8 16,5 0-2-16,5 2-8 0,-3 0-2 15,0 1-2-15,-7 1-3 0,-10 2-3 0,-11 0-4 0,-7 2-8 16,-15 2-11-16,-5 0-8 0,-15-1-28 15,-4 2-24-15,-11 0-41 0,-5 2-61 0,-9-2-79 16,-5 1-161-16,-9 1-398 0,-10 0-564 0</inkml:trace>
  <inkml:trace contextRef="#ctx0" brushRef="#br0" timeOffset="115366.61">18906 13612 1958 0,'0'0'149'0,"0"0"24"0,0 0-3 0,0 0-29 16,0 0-39-16,0 0-38 0,0 0-34 0,0 0-17 15,0 0-2-15,0 0 9 0,0 0 13 0,0 0 9 16,0 0 4-16,0 0-6 0,69 104-7 0,-49-83-8 15,1 1-7-15,1-1-1 0,2 1 4 16,2-1 0-16,0-3 0 0,2-2-3 0,-1-3-4 16,2 0-3-16,-3-6 1 0,1-1-2 0,0-4-2 15,-1-2 1-15,0 0-3 0,-2-6 2 16,-2-2-1-16,0-4-2 0,-1-2-1 0,-2-1-7 16,0-5-8-16,-4-1-13 0,0-1-6 0,-5-1-8 15,-1-2-8-15,-2 0-4 0,-3-3-10 0,-4-1-10 16,0-5-10-16,-2 0-10 0,-5-4-3 15,-2 0 4-15,-1-1 14 0,-3 1 21 0,1 2 18 16,-5 3 21-16,2 2 10 0,-1 5 6 0,2 3 14 16,2 8 11-16,1 2 18 0,4 5 18 0,3 2-2 15,3 4-13-15,1 2-23 0,4 0-14 0,5 0 5 16,7 0 23-16,3 0 24 0,12 0 11 16,6 0 7-16,8 0-11 0,12 0-4 0,5 0-3 15,8-5-7-15,9-3 4 0,8-1-3 0,1 0-7 16,7-2-9-16,-1 2-16 0,-3 2-9 0,-6 1-8 15,-5 3-6-15,-11-1 0 0,-5 5-3 0,-6-2-1 16,-7 1-1-16,-3 0-15 0,-7 1-14 16,-3 4-17-16,-5 0-27 0,-5 1-21 0,-7-1-32 15,-7 1-46-15,-2 1-62 0,-5 1-100 0,-5-2-224 16,0-2-961-16</inkml:trace>
  <inkml:trace contextRef="#ctx0" brushRef="#br0" timeOffset="115902.08">19715 13684 1539 0,'0'0'139'0,"0"0"26"0,0 0 14 16,0 0 17-16,0 0-14 0,0 0-24 0,0 0-37 15,0 0-25-15,0 0-19 0,0 0-21 16,0 0-15-16,0 0-10 0,0 0-13 0,0 0-3 16,-34-27 0-16,42 24-3 0,3-2 4 0,0 2-1 15,8-1-1-15,-1-1 1 0,5 4-2 0,0-2-1 16,6 2-2-16,0 1 0 0,-3 0-3 0,2 1-3 16,0 3 3-16,-2 3-5 0,-1 1 0 15,-3 3-1-15,-1-1-1 0,2-1-3 0,-3 3 5 16,-4-3-3-16,0 3-2 0,-3-2 3 0,-2 0-3 15,-4 1-2-15,-2-2-1 0,-1 0-2 16,-3 0-3-16,-1 1 0 0,0 0 2 0,-2-1-1 16,-3 0 4-16,-4 1 1 0,-3 0 1 0,-3 0 1 15,-4 0 1-15,-2 1 0 0,-2-2 2 16,0 0 2-16,-2-2 0 0,0-2 3 0,4-3 4 16,-2-2 2-16,2 0-1 0,0 0 2 0,4-3-2 15,0-1 0-15,5 0 1 0,3-1 2 0,2 0 2 16,4 2 5-16,2 1 1 0,1-1-6 0,0 2-3 15,6-1-8-15,2 1-2 0,3-1 10 16,4 1 7-16,4 0 7 0,2 1 2 0,5 0-5 16,0 1-4-16,0 3-11 0,2 2 2 0,-1 1-5 15,2 1-4-15,-3 2-1 0,0 4-1 0,0-2 1 16,-3 2-3-16,-2 3-13 0,0-3-38 0,0 2-45 16,-1 0-51-16,0-3-87 15,2-3-119-15,-5-3-267 0,-5-2-968 0</inkml:trace>
  <inkml:trace contextRef="#ctx0" brushRef="#br0" timeOffset="116465.88">20909 13623 2503 0,'0'0'120'0,"0"0"-33"0,0 0-26 0,0 0-13 16,0 0-19-16,0 0-4 0,0 0-6 0,0 0-6 15,0 0-3-15,0 0-11 0,0 0 0 16,0 0 1-16,0 0 3 0,-99 4 2 0,86-4-1 0,-2 0-4 16,-1-1-10-16,2 0 0 0,-2-4-7 15,2 0-7-15,-2 0-2 0,4 0-10 0,-4 1-1 16,4-1 1-16,1 2 2 0,-3 0 7 0,1 1 8 16,1 2 5-16,2 0 4 0,1 0 0 0,1 0 1 15,1 1-5-15,-2 1-3 0,2 5 2 16,1-1 2-16,-1 2 11 0,0 1 8 0,3 2 9 15,-4-1 8-15,2 2 4 0,-1-2 3 0,0 0-5 16,4 0-3-16,-3 1-8 0,3-1-5 16,-1 0-2-16,2-1-3 0,-1 0-2 0,2-1-2 15,1-1-3-15,0 0 2 0,0-1 1 0,0-2-2 16,0 1-1-16,0-2-3 0,4 1-3 0,1-1 3 16,-1 0 2-16,4-1 3 0,0 2 1 15,3-2 1-15,1 1 0 0,-1 0-2 0,6 0 1 16,-4 0 0-16,5 1 1 0,-4-1 2 0,4 2 3 15,-2-1 7-15,-1 1 5 0,1 1 2 16,-2 2 0-16,-2-2-1 0,2 1 0 0,-1 0 0 16,-1 0 1-16,-2 0 0 0,-1 0-2 0,-1 0-2 15,0 0 2-15,-2 0-5 0,-2 0 2 0,0-2 0 16,-3 1 1-16,1 1 0 0,-2-1 3 0,0-1 3 16,0 0 1-16,-4 1 4 0,-4 1-1 0,-1 0-2 15,-4 0-5-15,-3 1-3 0,1-1-4 16,-3 0-5-16,-3 0 2 0,0-2-6 0,-2 1 1 15,-1 0-1-15,2-1-9 0,-1 0-11 0,0-2-20 16,-2 0-31-16,4-2-45 0,0-1-66 0,2 0-113 16,7 0-239-16,3-2-1030 0</inkml:trace>
  <inkml:trace contextRef="#ctx0" brushRef="#br0" timeOffset="116866.74">21336 13520 2251 0,'0'0'64'0,"0"0"-27"0,0 0 2 16,0 0 17-16,0 0 21 0,0 0 25 0,0 0 4 16,0 0-18-16,0 0-18 0,0 0-20 0,0 0-3 15,0 0 7-15,-110 117 3 0,93-92 7 0,-1-1-11 16,-1 2-12-16,1-1-7 0,1 1-9 15,3-2-3-15,3 0-1 0,1 1-6 0,1-2-7 16,6 1-3-16,1 0 0 0,2-5-3 0,0 0-5 16,6-5 5-16,2-1 0 0,4-1-1 0,4-3 11 15,-1-1-8-15,4-1-2 0,5-3 0 16,1-3-7-16,1-1 5 0,1 0-1 0,1-5 4 16,-1-1-8-16,-2 0 6 0,-3-1 0 0,-3 1-4 15,-4 0 13-15,-5 0-10 0,-4 1 6 16,-1 0 0-16,-3-1-1 0,-2-1 0 0,-8-1-5 15,-2 0-2-15,-10-1-7 0,-2 3-1 0,-11 0 1 16,-4 2-2-16,-8 1-5 0,0 2-7 0,-6 0-16 16,1 1-11-16,4-1-9 0,3 1-29 15,10 2-52-15,13 3-150 0,8-3-415 0,10 0-930 0</inkml:trace>
  <inkml:trace contextRef="#ctx0" brushRef="#br0" timeOffset="117701.52">22074 12457 1072 0,'0'0'204'0,"0"0"16"0,0 0-26 15,0 0 9-15,0 0-1 0,0 0-6 16,0 0-23-16,0 0-32 0,0 0-27 0,116-35-17 16,-85 34-12-16,6 2-12 0,2-1-6 0,3 0-9 15,6 0-8-15,0 0-5 0,4 0-11 16,6 3-8-16,0-2-7 0,2-1-4 0,3 0-7 16,0 0-1-16,1 2-2 0,1-2-3 0,-3 0-2 15,-2 2-9-15,-7 1-17 0,-4 0-21 0,-6-1-22 16,-6 0-21-16,-6-1-30 0,-6 2-45 15,-6-1-78-15,-6 3-133 0,-5-3-226 0,-2 0-750 0</inkml:trace>
  <inkml:trace contextRef="#ctx0" brushRef="#br0" timeOffset="118283.52">22322 12473 966 0,'0'0'668'0,"0"0"-495"0,0 0 23 15,0 0-8-15,0 0-30 0,0 0-36 0,0 0-36 16,0 0-26-16,0 0-4 0,0 0 10 16,0 0 6-16,0 0 7 0,0 0-3 0,20 54-10 15,3-36-5-15,5 3-15 0,1 0-5 0,3 4-9 16,4 0-6-16,0 4-1 0,4 2-15 16,1 2-1-16,1 4-6 0,3-1-3 0,-2 0 5 15,-1-4-5-15,-2-3 3 0,-1 0-3 0,-5-5 2 16,1-2 0-16,-5-2 1 0,0-1-1 15,-5-2-9-15,-2-1-6 0,-3-2 0 0,-4 0-7 16,-4-4-1-16,-4-1-3 0,-5-1-5 0,-2 1 1 16,-1-1 5-16,0 1 4 0,-4 0 3 0,-7 1 3 15,-5 2 5-15,-4 2 1 0,-1 2 3 16,-2 0-1-16,-5 1-4 0,3 0-7 0,-3 3-8 16,0-1-9-16,-3 3-1 0,2-1-1 0,4-1 2 15,-3-1 6-15,0 0 5 0,4-4 8 16,-2 0 5-16,3-1 6 0,3-2 0 0,-1-3 1 15,1-1 5-15,1-2-2 0,4-2 3 0,-1 0 1 16,5-2-3-16,1 1 3 0,2-3-1 0,5 1-1 16,1-2-3-16,2 1-6 0,0 0-12 0,0 0-11 15,3 2-1-15,4-1 5 0,2 1 11 0,4 1 20 16,5 0 11-16,3 1 3 0,3-1 12 16,5 1 2-16,3-2 4 0,-1 0 6 0,5 2-1 15,-2-3-4-15,4 3-7 0,-3 1-6 0,4-1-11 16,-2 3-4-16,-1 1-2 0,2 1-3 0,-1-1 1 15,-3 0-3-15,-2 1-1 0,-2 0 0 16,-2-1 0-16,-3 0 0 0,1-1-1 0,-3-1 0 16,0-1 0-16,0-2 1 0,-2-2-1 0,-1 0 3 15,-4-1-3-15,3 0 1 0,-4-1 2 0,-1-3-3 16,-4-3-2-16,0-2-6 0,0-1-12 16,-1-2-14-16,0 0-22 0,1-1-37 0,-4-2-74 15,3 0-137-15,-2 2-307 0,-4 5-968 0</inkml:trace>
  <inkml:trace contextRef="#ctx0" brushRef="#br0" timeOffset="118482.86">23214 12510 2094 0,'0'0'93'0,"0"0"46"15,0 0 37-15,0 0 19 0,0 0-21 0,0 0-34 16,0 0-50-16,0 0-42 0,0 0-30 0,0 0-15 15,0 0-1-15,0 0 2 0,0 0 4 0,0 0-4 16,-38 62 1-16,39-34-1 0,4 4-1 16,-1-2-4-16,1 2-17 0,0-1-42 0,1 2-70 15,-3 0-127-15,1-9-310 0,0-7-1066 0</inkml:trace>
  <inkml:trace contextRef="#ctx0" brushRef="#br0" timeOffset="119116.2">22725 14209 1275 0,'0'0'511'0,"0"0"-261"0,0 0-23 16,0 0-19-16,0 0-36 0,0 0-31 15,0 0-23-15,0 0-22 0,0 0-16 0,0 0-18 16,0 0-11-16,0 0-6 0,0 0-10 0,0 0-5 15,-109-76-6-15,91 76-7 0,4 3-3 16,-3 5-1-16,3 3-5 0,-1 6 3 0,2 1-2 0,1 1 3 16,2 4-4-16,0 0-2 0,1 3-2 15,6 0-4-15,-3 0 3 0,6-2-4 0,0-2 2 16,0-4 0-16,1 0-1 0,6-3 4 0,0 0-6 16,-1-2-2-16,5-2-4 0,-1-3-6 15,0-1 7-15,4-1-1 0,-2-1-12 0,1-3 2 16,3-1-5-16,-1-1 0 0,2 0 14 0,-2-4 1 15,1-4-8-15,-1-2-3 0,1-1 1 0,-3 0-5 16,-2-3 10-16,4-1-1 0,-6-1-3 0,-2 0 2 16,0-3 0-16,0 0 2 0,-4-1 3 15,-2-1 3-15,-1 3 0 0,0 3 5 0,0 2 4 16,0 3 4-16,0 2-1 0,-2 2 2 0,1 4 0 16,1 1-2-16,0 1 5 0,0 0 0 15,0 0-5-15,0 0 2 0,0 2-2 0,0 2 4 16,2 3 8-16,4 3 2 0,-1 0-1 0,4 3-1 15,2 0 2-15,-1 1-3 0,2 0 4 0,4 0-2 16,-2 0-8-16,5-3 1 0,2-1-5 16,0 1-3-16,7-4-7 0,2-2-25 0,3-4-32 15,6-1-49-15,-1 0-64 0,-2-6-95 0,-7 0-221 16,-9 1-979-16</inkml:trace>
  <inkml:trace contextRef="#ctx0" brushRef="#br0" timeOffset="119311.11">23367 14151 2414 0,'0'0'213'16,"0"0"-44"-16,0 0-35 0,0 0-8 15,0 0-20-15,0 0-12 0,0 0-11 0,0 0-16 16,0 0-19-16,0 0-18 0,131-80-15 0,-101 71-9 16,2 2-5-16,0 0 1 0,-1 3 0 0,0-1-2 15,1 3-9-15,2 2-24 0,-3-1-26 16,-2 1-36-16,-4 0-44 0,-4 1-48 0,-3 2-72 15,-5 3-116-15,-6-1-217 0,-4-2-617 0</inkml:trace>
  <inkml:trace contextRef="#ctx0" brushRef="#br0" timeOffset="119461.31">23410 14216 1921 0,'0'0'246'0,"0"0"-59"15,0 0-16-15,0 0-26 0,0 0-49 16,0 0-40-16,0 0-36 0,0 0-24 0,0 0-12 15,0 0 5-15,0 0 2 0,0 0-11 0,0 0-34 16,110-16-62-16,-80 11-82 0,2 2-134 0,-10 1-265 16,-4-1-881-16</inkml:trace>
  <inkml:trace contextRef="#ctx0" brushRef="#br0" timeOffset="119750.54">24140 14100 2252 0,'0'0'282'0,"0"0"-108"0,0 0-39 0,0 0-17 15,0 0-28-15,0 0-5 0,0 0-10 0,0 0-9 16,0 0-11-16,0 0-15 0,-126 91-11 0,109-74-7 16,5 2-7-16,1-2-4 0,4-2-4 15,4-1-2-15,2-1-7 0,1-1 1 0,4-1-3 16,6 0-4-16,1-2 2 0,6-1 1 0,3-1-3 16,4-1 6-16,4-1 2 0,2-2-4 0,3-3 6 15,-1 0-1-15,5 0-4 0,-4-2 2 0,-1-4 1 16,-1-1 0-16,-2-1 2 0,-7-1 4 15,-4-2-6-15,-4 2 7 0,-4-1 5 0,-3-3 1 16,-1 0 4-16,-6 0-5 0,0-3-6 0,-6 0-5 16,-3-1-6-16,-4-1-15 0,-7-2-22 0,-8 2-30 15,-3-2-47-15,-4 0-72 0,-10 0-148 16,13 5-417-16,9 5-894 0</inkml:trace>
  <inkml:trace contextRef="#ctx0" brushRef="#br0" timeOffset="120336.83">22604 11864 1184 0,'0'0'202'0,"0"0"27"15,0 0 3-15,0 0-30 0,0 0-32 16,0 0-23-16,0 0-22 0,0 0-24 0,0 0-18 16,0 0-17-16,0 0-6 0,0 0-6 0,0 0-10 15,0 0-4-15,14-124-11 0,5 113-3 16,2 1-7-16,-1-1-3 0,6 1-2 0,-1 2-5 16,2 1-1-16,-2 1-6 0,-2 4-1 0,-6 2-3 15,1 1 0-15,-6 1 0 0,-1 5-5 16,0 2-2-16,-3 3-2 0,0 2 3 0,-5 2-3 15,4 1 5-15,-7 5 0 0,0 1 1 0,-2 1 7 16,-6 1-1-16,-3 1 2 0,-6 0 1 0,3 1-1 16,-5-4-2-16,1-1 5 0,-2-4-1 15,6-2 2-15,-3-2 0 0,3-3-1 0,-1-2 3 16,6-2-1-16,3-2 3 0,-1-2-2 0,6-1-1 16,1-1-1-16,0-1-3 0,0 0-1 0,1 0-1 15,6 0 2-15,-1 0-2 0,7 0 7 0,3 0 0 16,5 0-2-16,7-2 1 0,3-2-9 0,4 1-23 15,0-1-39-15,-1 2-54 0,3-1-84 16,-3 0-108-16,-6 2-229 0,-8 0-699 0</inkml:trace>
  <inkml:trace contextRef="#ctx0" brushRef="#br0" timeOffset="120866.83">23750 11660 2341 0,'0'0'93'0,"0"0"-4"0,0 0 2 0,0 0 5 16,0 0-14-16,0 0-10 0,0 0-15 0,0 0-25 16,0 0-14-16,-132 15-8 0,111-8-5 0,-3 1 0 15,4 0 1-15,0-1-2 0,0-1-2 16,4-2 1-16,-1 0-1 0,2-3-10 0,-2-1-8 16,5 0-12-16,-2-3-19 0,2-3-9 0,1-1-7 15,0-3-6-15,0 1 1 0,0-1 10 0,-2-1 10 16,0-1 16-16,0 0 21 0,4 3 1 0,-1 1 3 15,1 1 2-15,4 5-5 0,-2 1-4 16,4 1-5-16,-4 1-5 0,4 4 4 0,-5 4 14 16,1 2 14-16,2 1 7 0,-2 2 6 0,4-1-1 15,-2 1-2-15,3 1 0 0,0-2-1 0,2 0-8 16,0 0-3-16,0-1 1 0,2 2-5 16,0-3 5-16,4-1 2 0,-2 1-4 0,4-1-3 15,-1-2 3-15,2-1-1 0,-2 0-2 0,5-2 10 16,-1-1-10-16,0 1-1 0,1-2 5 0,1-1-5 15,2 1 2-15,0-1 1 0,2-2-1 16,1 0 0-16,-2 0 4 0,4 0-1 0,1 0-3 16,-1 0 1-16,2 0-2 0,1 0-2 0,-2 0 4 15,-4 2 7-15,1 2 6 0,-1-1 5 16,-3 2 5-16,-2 1-8 0,-2 1-2 0,3 0-2 16,-7-1-5-16,1 1 0 0,-3 0 2 0,4 1-1 15,-7 2 0-15,0-2 4 0,-1 1-2 0,0-2 2 16,-1 1 7-16,-3 1 2 0,-6 1 1 0,-5 1 0 15,1-1-4-15,-5 1-4 0,-2 0-1 0,-3-1-5 16,-2 1-6-16,2-2-11 0,-4-1-21 16,0-1-36-16,5-3-56 0,1 1-69 0,3-4-142 15,3 0-343-15,9 0-855 0</inkml:trace>
  <inkml:trace contextRef="#ctx0" brushRef="#br0" timeOffset="121365.86">24088 11661 1884 0,'0'0'89'0,"0"0"-6"0,0 0 2 16,0 0-4-16,0 0-6 0,0 0-3 16,0 0-17-16,0 0-9 0,0 0-10 0,0 0-4 15,0 0 1-15,0 0-1 0,0 0-5 0,0 0-3 16,-54 57-2-16,46-54-4 0,-2-2 1 0,1 0-1 15,-2-1-10-15,0 0-11 0,-4 0-16 0,3-3-17 16,1-2-15-16,-2 0-7 0,2-1-5 16,0-2 5-16,1 1 10 0,2 0 11 0,0 1 6 15,0 2 5-15,6 1 4 0,-1 2-1 0,-2 1-9 16,4 0-20-16,-1 0-14 0,-1 4 5 0,-2 3 18 16,1 3 30-16,-3 0 16 0,3 1 10 0,0 0-2 15,2-1 1-15,1 2 1 0,0-2-2 16,2 2 0-16,-1 1-2 0,0-4-3 0,1 3 2 15,1-1-3-15,5-2 1 0,-1 0-1 0,1-2 1 16,2 1 1-16,0-1-1 0,3-2 5 16,2 4-3-16,1-2 10 0,-1 0 3 0,4 0 3 15,1-1 7-15,0 2-5 0,1 1 2 0,-2-1 0 16,-2 3-2-16,1-3 6 0,-4 1-1 0,1 1 1 16,-4-2-4-16,-1 3-2 0,-3-1-4 15,1 1-2-15,-4 2 3 0,2-2-9 0,-4 0 3 16,-1 2-3-16,0 1 2 0,-5 0 9 0,0-1 4 15,-5 0 2-15,-4 0 3 0,2-1-2 0,-7-3-2 16,1 1 1-16,-6-2-6 0,-3-1-8 16,0 0-6-16,-2-3-11 0,-1 1-20 0,0-1-32 0,0-1-60 15,1-1-107-15,9 0-234 0,7-1-1103 16</inkml:trace>
  <inkml:trace contextRef="#ctx0" brushRef="#br0" timeOffset="122568.22">24492 12551 1804 0,'0'0'229'0,"0"0"27"16,0 0-12-16,0 0-54 0,0 0-54 0,0 0-47 16,0 0-46-16,0 0-26 0,0 0-3 0,0 0 7 15,0 0 25-15,0 0 7 0,-27 129 3 0,18-68-2 16,4 5-15-16,-1-1-3 0,3-2-7 16,-3-4-6-16,5-2-5 0,1-3-5 0,1-2-2 15,-1-2-6-15,3-3-2 0,1-2-3 0,-1-5-20 16,0-3-27-16,1-1-37 0,-1-4-17 15,3-2-30-15,-1-3-56 0,6-1-191 0,-2-7-310 16,-1-9-912-16</inkml:trace>
  <inkml:trace contextRef="#ctx0" brushRef="#br0" timeOffset="123049.55">25186 13086 2010 0,'0'0'119'16,"0"0"31"-16,0 0 29 0,0 0 0 0,0 0-29 16,0 0-20-16,0 0-30 0,0 0-24 0,0 0-19 15,-53-120-18-15,43 117-16 0,-4 2-10 16,1 1-4-16,-4 1-4 0,0 5 0 0,-2 2 3 16,1 1-1-16,3 2 2 0,0 0-4 0,2 2-3 15,3-2-3-15,0 3-4 0,1-3 5 0,3 1-1 16,1-2 2-16,2 0 1 0,-2 0-6 0,4-2 2 15,-1 1-1-15,0-1 1 0,2-1-2 16,0 0-1-16,0-1-7 0,0 0-10 0,0-2-6 16,3 0-9-16,-1 0-3 0,1-2 6 0,2-1 4 15,-1-1 10-15,2 1 10 0,-1-3 6 0,3-5 5 16,1 0 1-16,-1-3 0 0,0 0-1 16,0-3 2-16,-2 0 1 0,0 1 1 0,-2-1 2 15,0 0 1-15,2 2 0 0,-5 0 2 0,2 3-1 16,-1 1-1-16,-1 1 3 0,0 2 4 15,0 3 3-15,-1 0 3 0,1 1-3 0,-1 0-10 16,0 0-8-16,1 2-4 0,2 5 2 0,1 4 1 16,-1 1 6-16,7 4-1 0,-2 3 1 15,2-1 5-15,2 2-3 0,-1-2 1 0,2 0-1 16,2 0-2-16,-3-2 0 0,6 0-2 0,-5-1-1 16,5-1-4-16,-3-3-8 0,1 0-17 0,-1-3-29 15,2 0-33-15,-1-5-47 0,-1-1-57 0,-2-2-82 16,3 0-161-16,-5-2-329 0,-3 0-473 0</inkml:trace>
  <inkml:trace contextRef="#ctx0" brushRef="#br0" timeOffset="123402.17">25462 12810 1646 0,'0'0'162'0,"0"0"-1"0,0 0-6 15,0 0-9-15,0 0-28 0,0 0-19 0,0 0-22 16,0 0-25-16,0 0-10 0,0 0-5 0,0 0 1 15,0 0 10-15,0 0-2 0,17 66-2 16,-1-51 2-16,3 2-8 0,6 0-2 0,-1-2-5 16,3 0-10-16,-1-1-6 0,2 0-4 0,0-3-3 15,-3-1-3-15,2 0 4 0,0-1-4 0,-4-1-3 16,0 1 2-16,-3 0-5 0,3-1 1 16,-2 0 1-16,-4 0 1 0,2 2-3 0,-6-1 1 15,0-1 1-15,-4 0-3 0,-3 1 0 0,-2 0 0 16,-2 3-1-16,-2 2 3 0,0 2 6 15,-6 3-2-15,-3 7 0 0,-5 1 2 0,-1 5-1 16,-7 2 5-16,1 3 5 0,-5 0-1 0,-1-2-3 16,-2 2 1-16,0-1-4 0,1 1-1 0,1-3 2 15,1 0-3-15,2-4-3 0,1-2 2 0,2-3-3 16,4 0-3-16,0-5-5 0,4-4-21 0,1-3-36 16,4-2-50-16,3-4-87 0,3-3-129 15,2 0-253-15,0-3-1003 0</inkml:trace>
  <inkml:trace contextRef="#ctx0" brushRef="#br0" timeOffset="123851.32">26571 12721 398 0,'0'0'711'16,"0"0"-460"-16,0 0 30 0,0 0-2 16,0 0-31-16,0 0-27 0,0 0-52 0,0 0-63 15,0 0-57-15,0 0-36 0,0 0-1 0,0 0 18 16,0 0 24-16,0 0 16 0,16 132-1 16,-15-83-7-16,1 2-11 0,-2-3-8 0,2 0-9 15,2-1-9-15,-2 0-1 0,1-1-4 0,1 1 3 16,-1 1 1-16,1-4-2 0,1-3-7 0,0-4-5 15,4-3-2-15,-3-5-3 0,-1-2-2 0,1-3-19 16,-2-1-37-16,2-1-58 0,-2-3-92 16,1-3-130-16,-2-6-284 0,-1-5-1004 0</inkml:trace>
  <inkml:trace contextRef="#ctx0" brushRef="#br0" timeOffset="124419.17">27313 13228 0 0,'0'0'0'0,"0"0"0"0,0 0 0 15,0 0 0-15,0 0 0 0,0 0 0 16,0 0 0-16,0 0 0 0,0 0 0 0,0 0 111 16,0 0 166-16,0 0 4 0,0 0-19 0,-15-6-32 15,17 5-33-15,-2-2-17 0,1 2-13 16,-1-2-10-16,0 1-10 0,0-1-21 0,0 1-17 15,-3 0-18-15,-1 0-7 0,1-1-12 0,-2 1-7 16,0 1-4-16,-3 1-14 0,-2 0-4 0,0 2-5 16,-2 4-2-16,-6 3 9 0,1 1 3 15,1 2 4-15,-2-1 2 0,6 1-4 0,-2 0-3 16,4-1-7-16,3-1-8 0,2 1-8 0,1-1-8 16,3-1-4-16,1 0-5 0,0-1-2 0,0-1 1 15,2 1 0-15,5 0 5 0,-2-1-3 16,1-1 0-16,5 0-4 0,-2-1 2 0,2-2 1 15,4 0-3-15,0-2 2 0,0-1-4 0,-2 0 1 16,1 0 3-16,-3-1 1 0,-1-2 1 0,1-2 1 16,-2 0 2-16,0-2-4 0,0-3 1 15,-2 1-3-15,-1-3-2 0,1 0-2 0,-5-2-5 16,-1-1-3-16,-1 0-2 0,0 2-3 0,-1-4-4 16,-4 5-3-16,-1-2-1 0,-3 1-7 0,-2 1-7 15,0 0-24-15,-2 2-46 0,0-1-82 16,-1 2-164-16,1 4-429 0,6 1-824 0</inkml:trace>
  <inkml:trace contextRef="#ctx0" brushRef="#br0" timeOffset="124783.73">27404 12864 2333 0,'0'0'91'0,"0"0"16"0,0 0 3 0,0 0-13 15,0 0-23-15,0 0-20 0,0 0-24 0,0 0-15 16,0 0-4-16,0 0-1 0,0 0 13 0,0 0 11 16,0 0 5-16,71 89 2 0,-46-67-1 15,3-1-8-15,5 0-6 0,2-1-2 0,-2-1-9 16,5-3-2-16,0-1-2 0,1-1-3 0,-2-3 1 16,3 0 2-16,0-2-3 0,-4 0-3 0,0-2 1 15,-4-1-3-15,0-2 2 0,-5 0 0 16,-5-1-4-16,-4 0 1 0,-3-1 0 0,-5 3-2 0,-5-3-1 15,-1 1-3-15,-4 2 0 0,0 3 0 16,-4 7 4-16,-7 7 6 0,-9 8-1 0,-8 8 4 16,-4 3 1-16,-10 4-2 0,-7 1 2 0,-2 1-2 15,-5-1-2-15,-2 0-3 0,-1-1 0 16,3-5 0-16,5-4-3 0,7-4 2 0,11-6-12 16,4-4-42-16,9-4-68 0,9-2-170 0,3-5-555 15,6-4-847-15</inkml:trace>
  <inkml:trace contextRef="#ctx0" brushRef="#br0" timeOffset="171049.79">1591 14504 1364 0,'0'0'161'0,"0"0"5"16,0 0 5-16,0 0-3 0,0 0-18 15,0 0-17-15,0 0-33 0,0 0-38 0,0 0-25 16,0 0-11-16,0 0-10 0,0 0-1 0,-1 10 1 15,1-5 3-15,0 3 7 0,1 1 6 16,2 3 3-16,0-1-4 0,0 2-2 0,-2 0-2 16,4-1-5-16,-1 2-1 0,0-1-5 0,3 1-4 15,0-2-2-15,2 2-4 0,-2-1 4 16,4 1-3-16,-1-1 2 0,0 1-1 0,3-2-4 16,-1 1 3-16,0-3-4 0,-1-1 3 15,0-1-2-15,5-1 0 0,-4-1 1 0,0-2 0 0,-1 0 2 16,3-3-4-16,-2 0 5 0,-1-1-3 0,1 0 3 15,-1-4 3-15,1-1 2 0,-1-3 1 16,-1-2 2-16,-3-1 5 0,3-1-3 0,-3-2 8 16,-2-1-6-16,2-1-3 0,-3-3 2 0,2 1-6 15,-3-2 2-15,3-1-1 0,-4 2-1 0,-2 1-5 16,2 0 1-16,0 4 1 0,0 3 2 0,-2 3 13 16,0 3 6-16,0 2 2 0,0 3 1 15,0 0-10-15,0 0-9 0,0 0-9 0,0 1-10 16,0 4-7-16,-2 2 1 0,2 7 5 0,0 7 6 15,2 8 9-15,-2 8 5 0,0 7 3 0,2 3 2 16,2 3 1-16,3 2-5 0,2-1-4 16,1-1-3-16,-1-1-2 0,3-3-1 0,-1-5 2 15,-1-2 3-15,2-4-9 0,-2-4 3 0,0-2 1 16,0-5-3-16,0-3 9 0,-1-4-12 16,-1-4-10-16,-3-2-17 0,3-3-24 0,-1-3-22 15,-2-3-36-15,5-2-43 0,-1 0-84 0,1-5-203 16,1 0-542-16,-5 0-504 0</inkml:trace>
  <inkml:trace contextRef="#ctx0" brushRef="#br0" timeOffset="171452.22">2434 14220 955 0,'0'0'340'0,"0"0"-33"16,0 0-13-16,0 0-38 0,0 0-43 0,0 0-44 16,0 0-42-16,0 0-37 0,0 0-25 15,0 0-20-15,0 0-6 0,0 0 1 0,0 0-7 16,-62 46 0-16,58-30-7 0,-2 2-5 0,5-3-5 15,-1 0-5-15,2-1-2 0,0-1 0 16,3-1-3-16,3 0-4 0,-2 0 3 0,5-3-5 16,1 0 4-16,1-1 3 0,3-2-4 0,2-2 1 15,-2-1 1-15,3-3 0 0,0 0 1 0,-3 0 5 16,0-5-4-16,1-2-1 0,-4-1 3 0,1-2-10 16,-3-3 3-16,0-2-1 0,-2-2-3 0,-2-1 0 15,-4-3 1-15,-2-2 0 0,1 0-2 16,-3 1 7-16,-5 1-8 0,1 5-7 15,-3 4-5-15,-1 5-23 0,-1 6-21 0,0 1-20 0,-6 12-57 16,0 8-94-16,3-2-237 0,6-6-1130 0</inkml:trace>
  <inkml:trace contextRef="#ctx0" brushRef="#br0" timeOffset="-196397.07">6204 14591 560 0,'0'0'691'0,"0"0"-639"0,0 0-7 0,0 0 47 15,0 0 43-15,0 0 27 0,0 0 6 0,0 0-27 16,0 0-32-16,0 0-14 0,0 0-4 0,0 0 5 16,8 0-1-16,-6 0-8 0,-1-3-16 0,3 0-12 15,-1-3-3-15,-1 0-7 0,0-2 4 16,1 0-2-16,0-1-3 0,-1-2-6 0,-2 0 0 15,1-1-8-15,1-2-2 0,-2-2 0 0,0 1-6 16,0-2 1-16,-3 0 0 0,-1 1-3 0,-2 0 0 16,-1 1-2-16,0 1 2 0,-4 2-3 0,-2 4 1 15,0-1-9-15,-2 4-9 0,-5 2-3 16,-3 2-4-16,-1 0 3 0,-6 10-2 0,0 6 2 16,-1 8 2-16,1 7-4 0,0 6 4 0,4 4 1 15,1 2-2-15,8 6 5 0,3-1 0 0,5-1 1 16,8-1-1-16,1-2-2 0,0 0-4 15,10-2 1-15,3-2 2 0,5-3 1 0,1-4 1 16,3-2 1-16,1-4-3 0,4-3 3 0,-1-4 3 16,4-4-3-16,1-3-1 0,3-4-1 0,-1-3-2 15,2-3-2-15,1-2-5 0,4-1-9 16,-4-7-18-16,3-4-16 0,-2-5-22 0,3-3-29 16,-1-5-21-16,-5-3-19 0,0-4-12 0,-2-1 2 15,-4-3 6-15,-2-2 14 0,0-2 28 16,-4-3 40-16,-4-5 33 0,-3-3 37 0,-4-2 23 15,-2 0 18-15,1 4 23 0,-7 5 21 0,-2 8 21 16,1 9 14-16,-2 7 5 0,0 9-8 16,0 4-13-16,-3 5-20 0,1 2-27 0,2 0-22 0,-1 0-21 15,0 2-12-15,0 5-6 0,-4 4 0 16,4 7 2-16,-1 4 5 0,2 6 2 0,0 3-1 16,0 4 0-16,0-1-3 0,2 1-1 0,6 0-4 15,-4-1-2-15,3 1 0 0,2 0-1 0,1 1-2 16,-1-1 3-16,2-2-2 0,0 2-5 15,0-5 4-15,0 2-7 0,0-5-3 0,-1 0-3 16,-2-5-11-16,2 1-4 0,-6-7-2 0,2-4 2 16,-4-3 1-16,0-4 10 0,0-3 9 0,-2-2 5 15,0 0 13-15,0 0 2 0,0-5-4 16,0-2-4-16,-2-2-5 0,-1-5-3 0,0-2 1 16,-3-4 1-16,2-1-5 0,-1-3 1 0,2 0-3 15,3 0-1-15,-1-1-1 0,1 3-6 16,1 2 1-16,2 4-3 0,5 3-10 0,0 4 11 15,-4 3-2-15,4 3 8 0,-5 2 19 0,5 1-6 16,-1 0 5-16,-2 2 1 0,3 4-3 0,3 2 2 16,-1 0 1-16,1 2-1 0,2 0 0 0,0 1-1 15,0-1-4-15,-1 1 1 0,2-2 1 16,-1 0 1-16,-2-1-1 0,2 0-3 0,-2-1 0 16,2 0-2-16,-1-1 2 0,-2-1-7 0,0-2-12 15,1 1-9-15,-2-2-16 0,2 0-12 16,1-1-16-16,-1-1-23 0,5 0-13 0,-3 0-14 0,-2 0-7 15,4-3-7-15,-3-2 2 0,0 1 0 16,-3-2 7-16,0 1 19 0,0-1 22 0,-1 0 33 16,0 2 27-16,-1 0 30 0,-3 2 26 0,2 1 45 15,-5 0 58-15,-1 1 41 0,0 0 24 0,0 0-9 16,0 0-32-16,0 1-34 0,-1 0-24 16,0 1-23-16,-4 2-18 0,4-2-12 0,0 2-14 15,-2-1-10-15,-1 3-5 0,2 0-5 0,1 2-6 16,0 1-1-16,1 1-5 0,0-1-3 15,0 2-2-15,1-2-3 0,5 0-2 0,-1 2-1 16,5-1 2-16,-2-2-2 0,4 0 0 0,0-1 1 16,4-2-5-16,-2-2-1 0,3 0-6 0,-2-3-16 15,2 0 8-15,1 0 2 0,-5-4 10 16,0-2 16-16,0-1 10 0,-6-1 4 0,1-1 13 16,-2-1 18-16,-4 1 6 0,-1-2 1 0,-1-2-3 15,0-1-6-15,-6 1-7 0,0-1-1 0,-5-1-4 16,-3 2-10-16,1 0-2 0,-1 2-8 0,-3 1-6 15,-1 1-4-15,3 2-4 0,-2 1-8 16,4 2-10-16,2 2-36 0,3 1-70 0,0 1-127 16,7 0-163-16,1 0-358 0,0 0-808 0</inkml:trace>
  <inkml:trace contextRef="#ctx0" brushRef="#br0" timeOffset="-196080.72">7634 14865 2047 0,'0'0'150'0,"0"0"22"0,0 0 7 16,0 0-7-16,0 0-31 0,0 0-37 0,0 0-38 15,0 0-22-15,-68 116-21 0,68-100-11 16,-1 0-5-16,1-2-6 0,0-1 0 0,2-3 0 16,4 0-1-16,-1-1-5 0,3-1-2 0,2 1-1 15,0-2-3-15,2-2 3 0,4-1-12 0,-3-1-7 16,4-1-2-16,-4-1-2 0,4 0 9 0,-4-1 1 15,0-3 5-15,-2-2 4 0,-1-2 8 16,1 0 13-16,-3-3 9 0,-1 0 12 0,-4-3 12 16,-2-1 5-16,-1-3 2 0,0 0 3 0,-2-1-9 15,-7-1-8-15,-1 1-4 0,-3-1-11 0,-3 3-5 16,2 1-2-16,-2 1-10 0,1 0-6 16,-1 3-5-16,3 0-11 0,0 0-28 0,2 1-37 15,1 2-69-15,4 0-127 0,5 1-270 0,1 2-599 16,0 3 136-16</inkml:trace>
  <inkml:trace contextRef="#ctx0" brushRef="#br0" timeOffset="-195514.77">8135 14759 2162 0,'0'0'227'0,"0"0"3"0,0 0-42 0,0 0-27 15,0 0-29-15,0 0-29 0,-136 2-18 0,109 1-27 16,6 1-16-16,3-1-13 0,6 1-13 0,2-2-4 15,2 1-9-15,5 2-7 0,-4 1-4 16,5 0 2-16,1 2-4 0,-1 1 0 0,2 2-1 0,0 2-5 16,3 2 3-16,4-1 0 0,4-1 5 15,0 1-3-15,2 0 3 0,3 0-1 0,0 0 2 16,1-2 7-16,1 1-4 0,-4 1 4 0,2-1 0 16,-4 3-2-16,0-1-3 0,-2-1 0 0,-2 0-2 15,-4 1-4-15,1-2 10 0,-3 0-3 16,-2-3-1-16,0-1 4 0,-2-1-1 15,-5-2 6-15,2 0 4 0,-4-3 4 0,-2 0-3 0,-2-2 3 16,2-1-5-16,-1 0-4 0,-1-1 1 16,-3-4-10-16,4 0 0 0,-1 1-2 0,2-1-2 15,1 0 0-15,1 2 2 0,2 1 3 0,5-1-7 16,2 0-8-16,0 1-30 0,0 0-35 16,4-2-2-16,5 2 10 0,5-3 30 0,1-1 34 15,4-1 12-15,4-1 1 0,6-1-2 0,2-1-1 16,0-1 2-16,5-1-1 0,-2-2 3 0,3-1 2 15,0-1-3-15,1 0 3 0,-6 0 1 16,-1 0 1-16,-2 0 0 0,-8-2 8 0,-2 1 3 0,0-1 5 16,-6-1 5-16,-2-1-6 0,-1 2 4 15,-3 0 5-15,-6 1 10 0,-1 3 8 0,-7 1-2 16,-5 1-4-16,-1 2-13 0,-6 1 1 0,-1 2 0 16,-1 4-3-16,0 0 2 0,2 3 0 0,-1-1-1 15,7 2 0-15,2 3-2 0,3 0-8 16,2 2-7-16,4 1-5 0,1 1-7 0,1 4 3 15,0 2 0-15,7 0-3 0,-1 5 0 0,8-2-1 16,-1 1-4-16,5 2-3 0,3-3-12 0,2 0-27 16,7 0-31-16,3 0-30 0,7 2-52 15,8-1-96-15,-11-2-203 0,-12-7-1159 0</inkml:trace>
  <inkml:trace contextRef="#ctx0" brushRef="#br0" timeOffset="-195043.85">9486 14830 1572 0,'0'0'270'0,"0"0"8"0,0 0-20 16,0 0-36-16,0 0-42 0,0 0-37 0,0 0-22 15,0 0-18-15,0 0-23 0,0 0-19 16,0 0-13-16,0 0-9 0,0 0-3 0,-120-51 2 15,104 50-11-15,-4 1-6 0,-1 1-4 0,1 5-7 16,0 2 3-16,2 0 1 0,3 4-4 0,0-1-1 16,3 3-4-16,1-1-3 0,1 0-4 15,3-1-7-15,5-1 2 0,1 0-2 0,1 0 1 16,1-1 10-16,3 0-7 0,4-2 0 0,0-1 0 16,1-1-2-16,1-2 1 0,0 0 0 0,2-2-4 15,0-1-8-15,4-1 10 0,-2 0-2 16,5 0-3-16,-2-2 0 0,-1-2-11 0,3-1-7 15,-4-1-10-15,0-1 11 0,-3-1 0 0,-1-2 11 16,0-2 17-16,-2-1-5 0,-1-1 7 16,-4 0 4-16,0-1 0 0,-3 0 0 0,-2 1 5 15,1 3 0-15,0 1 1 0,-2 4 6 0,0 3-9 16,2 2 2-16,0 1 1 0,0 0-2 0,0 0 1 16,0 2-1-16,0 4 2 0,5 2 0 0,1 3 10 15,2 3-1-15,4 4-6 0,3-1-1 0,0 0-7 16,4 0-2-16,2 0 3 0,4-2-3 15,-2 2-3-15,7-1-14 0,1-2-34 0,3-2-58 16,4 1-112-16,-9-5-274 0,-10-3-1221 0</inkml:trace>
  <inkml:trace contextRef="#ctx0" brushRef="#br0" timeOffset="-194196.93">10145 12018 2001 0,'0'0'121'0,"0"0"36"0,0 0 24 0,0 0-18 0,0 0-9 15,0 0-33-15,0 0-26 0,0 0-24 16,0 0-29-16,0 0-18 0,0 0-20 0,0 0-6 16,0 0-4-16,0 0 7 0,-48 22 5 0,48 1 3 15,5 2 5-15,4 4 1 0,6 3 5 16,5 3 3-16,7 4-3 0,7 2 2 0,6 2-8 16,2 3-1-16,8 1-3 0,0 0-3 0,2-2 1 15,0-1 0-15,-2-4-1 0,-2-4 0 16,-7-5-1-16,-3-5-1 0,-5 0-1 0,-7-6 0 15,-1-2-3-15,-6-3 0 0,-6-3 0 0,-2-1-2 16,-5-2 3-16,-3 0 0 0,-2 2 2 0,-1 1 3 16,-7 2 2-16,-7 3 4 0,-6 4 3 0,-7 2 2 15,-6 2 0-15,-8 4-4 0,-2 1-4 16,-6 2 0-16,-3 4-4 0,-3 0-1 0,0 0 2 16,3 3-3-16,3-2 0 0,6-1-2 0,7 0-4 15,8-4-1-15,8-1-19 0,4-2-37 0,9 0-67 16,4-2-110-16,3-7-233 0,0-6-1228 0</inkml:trace>
  <inkml:trace contextRef="#ctx0" brushRef="#br0" timeOffset="-193263.77">10576 14764 1243 0,'0'0'740'0,"0"0"-536"0,0 0 20 0,0 0-23 16,0 0-43-16,0 0-36 0,0 0-32 0,0 0-21 15,0 0-14-15,0 0-5 0,0 0-13 0,0 0-7 16,0 0-4-16,56-99-8 0,-27 97-1 16,2 1 0-16,2 1-3 0,1 3-6 0,2 4-2 15,-4 5-6-15,-1 3-2 0,0 3 1 0,-1 3-1 16,0 4-2-16,-3 1 1 0,-3-1 1 15,-1 0-2-15,-6 1 3 0,1-4-1 0,-7 0-1 0,0-2 2 16,-6-3 0-16,0-1-1 0,-4-3 0 16,-1-2 3-16,0-2 0 0,-4 0 3 0,-3-1 4 15,-3-1 0-15,-1-4 0 0,-3 2 1 0,-1-3 1 16,-2-1-1-16,0-1 2 0,1 0 0 0,-2-2-4 16,3-4 5-16,1-2 0 0,4-2-4 15,2-4 3-15,4-1-6 0,1-5-8 0,3-2 1 16,6-3-6-16,7-4-2 0,3 0 5 0,6-4 0 15,3 2-4-15,5 0 1 0,1 3-4 0,3 5-16 16,1 3-16-16,-3 5-31 0,2 4-36 16,-1 5-49-16,-4 4-80 0,0 2-121 0,-8 2-216 15,-7 2-971-15</inkml:trace>
  <inkml:trace contextRef="#ctx0" brushRef="#br0" timeOffset="-191447.09">11703 14809 1628 0,'0'0'775'0,"0"0"-583"16,0 0 3-16,0 0-15 0,0 0-30 16,0 0-26-16,0 0-27 0,0 0-20 0,0 0-23 15,0 0-14-15,0 0-12 0,0 0-5 0,0 0-6 16,0 0-1-16,-50-83-5 0,39 76-2 0,-2 0-1 16,-3 2-4-16,1-2-2 0,-3 4-4 0,-1 0 1 15,0 3 0-15,-2 0 0 0,4 1 4 16,-3 5-6-16,4 1 0 0,3 1-1 0,2 1 0 15,2 3 3-15,2-1-4 0,0 2 2 0,4-1-2 16,-1 0 1-16,1 1 3 0,3-2-2 16,0 0 0-16,0 0-5 0,2-2 0 0,1-1 0 15,2 1 1-15,2-1-1 0,1-3 1 0,2 1 2 16,2-2-3-16,-1 1 2 0,5-1-5 0,-2-2-3 16,4 0-2-16,-4-2 1 0,3 1-4 15,-3-1 0-15,2-5 2 0,-3-4-7 0,0 1 8 16,0-4 5-16,-1-1 3 0,0-1 7 0,-4-1-1 15,2-1 1-15,-2 0-1 0,-1 2 5 16,1 1 3-16,-4 2-4 0,-1 3 7 0,-2 2 0 16,-1 3 0-16,0 2 5 0,0 0-6 0,0 1-7 15,-1 0-4-15,0 0-3 0,1 1-2 0,0 2 4 16,0 3-1-16,0 2 3 0,0 3 0 16,5 0 5-16,-1-1-1 0,1 2-2 0,2-1 1 0,1 1-8 15,1-1 6-15,2 1 3 0,-1-1 2 16,3 0 0-16,0 0-4 0,0-2 0 0,2 1-3 15,3-1 7-15,-2-1-4 0,3-1-1 0,-4-2 0 16,1-2-6-16,-5-1 4 0,2-2-2 0,-2 0 4 16,-3 0 2-16,2-2 0 0,-2-4 6 15,-3 0-1-15,0-2 0 0,-4-1 2 0,1-3-4 16,0 0 2-16,-1-3 3 0,-1-1-4 0,-1-3-5 16,1-1 4-16,0-2-8 0,1 0 6 15,4-1 2-15,1 1-5 0,0 2 2 0,3 2-3 16,1 3 5-16,-1 4 2 0,-3 3 6 0,1 1 0 15,1 2-5-15,-1 3 1 0,1 1-7 0,-2 1-1 16,3 1 0-16,1 5 0 0,0 4-2 16,1-1 1-16,-1 2 2 0,1 1-5 0,1 0 4 15,-2 0-1-15,0 0 1 0,0-1 3 0,-2 1 0 16,1-2 0-16,-4 1-7 0,0-3 3 0,1 2-4 16,-2-2 2-16,-3 0 0 0,0 1-10 0,-1 1-5 15,0 0-9-15,0 0-5 0,-2 0-6 16,-4 0-6-16,2-1-1 0,-3-3 7 0,2-1 13 15,2-3 15-15,-1-2 16 0,0 0 3 0,2-2 2 16,-1-5 0-16,2-3-5 0,-1-1 0 0,2-3-4 16,0-2-5-16,0-3 2 0,2-2 2 15,4 0-4-15,2-1-2 0,2 2-16 0,3 3-1 16,0 3 12-16,-3 5 7 0,1 3 21 0,-1 3-3 16,-3 0-2-16,1 3-8 0,-2 0-1 0,2 0 3 15,-2 6-1-15,2 1 2 0,0 5-3 16,1-1 0-16,0 2 0 0,0 2 0 0,1 0 0 15,0 0-6-15,3-1 4 0,-2 0-1 0,4-1-2 16,1 0 4-16,4 0-5 0,2-1 2 0,6 1 2 16,-1-3 2-16,3-2-4 0,3-1 1 15,-1-2-1-15,4-3-5 0,-1 1 1 0,1-3-1 16,0 0-3-16,3-5-7 0,0-2-5 0,-3-1 1 16,-2 0 4-16,-7-3 11 0,-7 1 6 15,-3-1 6-15,-7 0 3 0,-4 0 9 0,-2-1 3 16,-4 0 1-16,-4 3 1 0,-3-1-6 0,-3 3 0 15,-6 3 4-15,0 0-1 0,-3 4 4 0,-4 0 5 16,0 4-4-16,0 4 4 0,-3 1-1 16,2 3-6-16,0 2 0 0,-2 1-8 0,4 2-3 0,1-2-3 15,4 0-4-15,4 2-1 0,3-2-7 16,6-1 2-16,0 0-2 0,3-1-1 0,1-1 1 16,0-2-3-16,2-1-1 0,4-1 1 0,-2-1 0 15,3-2-6-15,3-2 6 0,-1-2-7 0,2 0-1 16,1-1 6-16,2 0-5 0,2-5-4 15,-4-2 3-15,3-3 3 0,-3-2-1 0,-2-3 11 16,1-4 3-16,-4-3-3 0,-1-3 5 0,0-3-1 16,-5-4-1-16,-1-4 1 0,0-4-1 15,1-6 2-15,-1-3-1 0,0-6 3 0,-1-3-1 16,0 5 0-16,-7 4 4 0,3 9-1 0,0 12 6 16,-1 8 2-16,1 10 0 0,4 4 1 0,0 5-6 15,1 1-8-15,0 0-7 0,0 1-5 16,1 7 1-16,-1 7 6 0,1 7 3 0,4 7 4 15,1 6-1-15,2 2 2 0,-2 3 0 0,0 3 2 16,4-1-1-16,-1-3-2 0,0-3-4 0,-1-2 0 16,2-4 3-16,-1-5-6 0,1-2 2 0,1-3-3 15,-1-4-6-15,0-2 1 0,1-4-2 16,-2-2-4-16,1-2-7 0,1-2 1 0,0-2-2 16,4-2 0-16,0 0 2 0,1-5 2 0,2-2 1 15,-4 0 4-15,1-2 8 0,-5 1 0 0,-1-1 3 16,-1 1 4-16,-2 1-5 0,-4 1 7 15,1 0 4-15,-3 3-1 0,0-1 2 0,0 2 3 16,-4 1-3-16,1 1-4 0,-3 0 3 0,2 0-10 16,-3 4-3-16,0 3 4 0,0 3 1 0,-1-1 0 15,-1 2 6-15,2 1-6 0,3-1-1 16,3 2-2-16,1-1 1 0,0-1-1 0,0 0-4 16,5-3 7-16,2 2-5 0,-1-3 0 0,2 0 6 15,-2 1-5-15,2-2 2 0,-1-2-1 0,2 1-6 16,-1-3-1-16,1 0-4 0,2-1-6 15,0-1 0-15,2 0 5 0,-2-1 5 0,1-3 5 16,-1-3 4-16,0-1-6 0,-1-2-1 0,0-1 2 16,-3-2-1-16,-1 0-1 0,1-2 1 0,-4 1-2 15,0 1 0-15,-3 3 5 0,0 2 1 16,0 3 2-16,0 2 2 0,0 0-4 0,1 3-5 16,1 0-11-16,-1 0-5 0,0 3-4 0,2 2 10 15,4 1 11-15,-1 2 8 0,4 1 4 0,-1 2-3 16,1-1-2-16,1-1-4 0,-1 1 7 0,0 0-2 15,2-1-2-15,0-1 3 0,-2 0-6 16,2 0-1-16,-2-1 3 0,1 1 2 0,1-1-2 16,0 0-5-16,-1 0-5 0,-4-3-8 0,1 1 2 15,-5-3 1-15,2 0 1 0,-4-2 2 16,-1 0 2-16,0 0 5 0,0-2-1 0,0-2-1 16,-1-2-2-16,-2 0 2 0,1-2 6 0,0 0 3 15,1-1-2-15,1-1-1 0,0-3-4 16,0-1-1-16,0 1 1 0,5-3-4 0,1 1-2 15,4 1 1-15,-1 2-2 0,0 3 5 0,-1 3 13 16,-1 3 7-16,0 1 8 0,-2 2 3 0,0 0 4 16,-2 5 0-16,4 3 7 0,-2 3 5 15,1 2 0-15,1 2 1 0,-3 3-3 0,4-2-5 16,-2 1-10-16,-1-1-7 0,1-1-6 0,0-2-3 16,2-1 0-16,-2-1-2 0,0-2-3 0,3 1-5 15,2 1-11-15,3 0-23 0,2 0-41 0,3 3-69 16,4-3-172-16,-3-3-504 0,-7-4-842 0</inkml:trace>
  <inkml:trace contextRef="#ctx0" brushRef="#br0" timeOffset="-190240.8">14894 15104 713 0,'0'0'284'0,"0"0"-44"16,0 0 5-16,0 0-13 0,0 0-9 0,0 0-31 15,0 0-34-15,0 0-26 0,0 0-31 16,0 0-12-16,0 0-9 0,0 0-4 0,0 0-3 16,0 0-1-16,111-88-5 0,-82 81-8 0,1 2-4 15,1 0-9-15,1 4-8 0,0 0-4 0,2 1-6 16,-2 3-7-16,0 5-2 0,-2 4-4 0,0 3-1 16,-2 2-1-16,-3 0-3 0,-4 2-6 0,-2-1-4 15,-5 1 4-15,-4-2-1 0,-3 1 3 16,-5-2 3-16,-2-1-2 0,-1 1 4 0,-4-2 4 15,-5 0 6-15,-5-1-5 0,1-2 0 16,-5 1-4-16,-1-2-6 0,-3-3 5 0,-2 1-3 16,2 0-4-16,0-2-3 0,-2-1-3 0,3-2-16 15,1 1-17-15,2-3-29 0,0-1-49 0,5 0-60 16,-3 0-119-16,8-1-283 0,5 1-1071 0</inkml:trace>
  <inkml:trace contextRef="#ctx0" brushRef="#br0" timeOffset="-190010.38">15605 15055 2013 0,'0'0'273'0,"0"0"-98"0,0 0 13 0,0 0-22 16,0 0-21-16,0 0-20 0,0 0-22 0,0 0-12 16,-123 3-15-16,102 7-16 0,1 2-15 15,1 1-9-15,4 0-10 0,2 1-8 0,6 0-1 0,0 1-6 16,5-1-5-16,2 3-1 0,0-1-3 15,6-1 1-15,4 2 2 0,4-1-5 0,1-1-4 16,4 1 0-16,7 0 1 0,-1-2-7 0,7 1-18 16,6-1-29-16,3-4-46 0,0 0-53 0,2-3-75 15,3-2-150-15,-13-1-356 0,-12-3-887 0</inkml:trace>
  <inkml:trace contextRef="#ctx0" brushRef="#br0" timeOffset="-189811.29">16222 15173 2447 0,'0'0'174'16,"0"0"-36"-16,0 0 10 0,0 0 1 0,0 0-27 15,0 0-17-15,0 0-30 0,0 0-23 0,0 0-22 16,0 0-16-16,0 0-6 0,0 0-5 0,0 0 2 16,133-59-1-16,-102 56-4 0,1 0 1 0,4 1-4 15,-1 0-12-15,5 0-17 0,0 2-21 16,1-1-39-16,2 1-48 0,1 0-75 0,-7 0-83 0,0 1-95 15,-15 4-316-15,-6-1-804 0</inkml:trace>
  <inkml:trace contextRef="#ctx0" brushRef="#br0" timeOffset="-189595.71">16223 15340 2239 0,'0'0'143'15,"0"0"-11"-15,0 0-6 0,0 0-6 0,0 0-10 16,0 0-10-16,0 0-18 0,0 0-20 0,0 0-18 16,0 0-22-16,141 3-7 0,-104-4-8 15,1-1-4-15,3 0 2 0,5 1-3 0,1 1 3 16,3 0-20-16,5 0-27 0,-3 0-36 0,1 1-61 16,-2-1-87-16,-1 0-135 0,-12 0-290 0,-15 0-901 15</inkml:trace>
  <inkml:trace contextRef="#ctx0" brushRef="#br0" timeOffset="-189247.81">17372 15205 1787 0,'0'0'277'0,"0"0"-63"0,0 0-3 0,0 0-9 16,0 0-23-16,0 0-27 0,0 0-29 16,0 0-27-16,0 0-29 0,0 0-18 0,0 0-20 15,0 0-12-15,0 0-2 0,0 0 1 0,-22-24 4 16,38 26 1-16,7 1 1 0,1-2-12 15,6 1 3-15,3-1-2 0,6-1-1 0,1 1 1 16,1-1-8-16,5 0 1 0,-2 0-4 0,-1 2 4 16,2-2 1-16,-1 0-3 0,-2 0 1 0,-1 0-4 15,0 0 2-15,-4 0-1 0,-6 0-1 16,-8 0-1-16,-9 0-1 0,-5 1 4 0,-4 1-1 16,-4 3-2-16,-1 1 1 0,-1 0 1 0,-7 6-2 15,-2 4 9-15,-3 5-4 0,-4 6-4 16,-1 6 4-16,-3 4-6 0,-3 7 5 0,-5 4 4 15,-1 2 5-15,1 0-2 0,-3-2 0 0,2-4 2 16,6-4-9-16,1-4 3 0,4-4 3 0,2-3-7 16,4-3 0-16,3-4-6 0,2-5-23 0,3-2-36 15,4-3-51-15,1-4-81 0,4-2-141 0,0-2-426 16,3-3-921-16</inkml:trace>
  <inkml:trace contextRef="#ctx0" brushRef="#br0" timeOffset="-188427.24">19241 15412 671 0,'0'0'277'0,"0"0"-94"16,0 0 0-16,0 0 6 0,0 0-5 16,0 0-6-16,0 0-14 0,0 0-23 0,0 0-22 15,0 0-13-15,0 0-9 0,0 0-12 0,0 0 0 16,0 0-12-16,-102-100-10 0,86 96 0 0,0-1-12 16,0 2-5-16,-4-1-2 0,1 4-3 15,-3 0-2-15,-2 0 1 0,-2 6-3 0,1 4-5 16,-2 3-1-16,1 4 0 0,-1 2-7 0,3 2-3 15,1 1-1-15,4 3-8 0,2 0 0 16,3 0 10-16,3 1-3 0,4 0 3 0,1 0-1 16,5-3-9-16,1 2 0 0,0-4 0 0,7 3 0 15,3-4-5-15,4 1 2 0,6-3-7 0,0 0-2 16,5-4 6-16,3 1-3 0,0-3 0 16,2-1-2-16,2-3-6 0,1-2-14 0,3 0-15 15,2-1-12-15,1-3-15 0,0-1-15 0,-2-1-17 16,-3 1-29-16,-2-2-31 0,-4-4-31 0,-7 1-52 15,-4-2-81-15,-4 1-156 0,-6-1-297 16,-3 2-146-16</inkml:trace>
  <inkml:trace contextRef="#ctx0" brushRef="#br0" timeOffset="-188264.49">18790 15561 1221 0,'0'0'362'0,"0"0"-56"0,0 0-85 0,0 0-85 16,0 0-38-16,0 0-18 0,0 0 4 0,0 0 20 15,0 0-12-15,0 0-26 0,138-27-24 0,-92 26-12 16,4 1-11-16,2 1-7 0,3-1-2 16,2 0-10-16,0 0-18 0,2 4-55 0,-3-2-74 15,-1-1-133-15,-13-1-350 0,-15 3-913 0</inkml:trace>
  <inkml:trace contextRef="#ctx0" brushRef="#br0" timeOffset="-187730.39">20208 15259 2500 0,'0'0'90'15,"0"0"-27"-15,0 0 17 0,0 0 16 0,0 0-5 16,0 0-4-16,0 0-20 0,0 0-17 0,0 0-18 16,0 0-15-16,0 0-7 0,0 0-7 0,0 0 2 15,-131-82-2-15,110 80-4 0,1 0 2 16,-2-1 0-16,3 2-1 0,0-1 3 0,3-2 0 15,1 2-5-15,3-1 7 0,-1 0-2 0,2-1-4 16,4 1 2-16,-1 0-5 0,3 2-2 16,1 0 0-16,3 0-5 0,0 1-10 0,1 0-6 15,0 0 0-15,0 6 1 0,0 0 13 0,0 0 3 16,0 4 2-16,0 4 3 0,1 3 1 0,1 4 1 16,1 5 1-16,1 2 1 0,-2 6-1 15,3 4 0-15,-1 1 3 0,1 3-4 0,1 2-4 16,-2 6 5-16,0 0-1 0,-3 2 0 0,-1-2 4 15,0 0-2-15,1-6 0 0,2-2-1 16,-2-2 0-16,0 0 4 0,-1-3-2 0,0-4 5 0,0-1-4 16,-2-5 0-16,-2-2 1 0,1-2 0 15,-2-4-2-15,0-1 3 0,-2 1 3 16,2-5-3-16,0-1 8 0,1-3 0 0,0-2 1 16,2-5 9-16,2 0 0 0,-1-1 2 0,1-2 6 0,0 1 3 15,0-1-3-15,0 1 3 0,1-1-2 0,0 0-10 16,3 0 6-16,1 0-6 0,4 0-9 15,2 0 2-15,5 0-1 0,3 0 0 0,6 0-3 16,1 0 2-16,9 0-9 0,-1 0-1 0,6-1 4 16,1 0-6-16,6 1 1 0,-3 1-5 15,5-1-15-15,0 0-26 0,-1 0-17 0,-3 1-35 16,0-3-41-16,-7-2-50 0,-1 1-110 0,-6-3-169 16,-9 1-371-16,-11 1-419 0</inkml:trace>
  <inkml:trace contextRef="#ctx0" brushRef="#br0" timeOffset="-187347.36">20370 15641 2133 0,'0'0'68'0,"0"0"20"0,0 0 33 16,0 0 26-16,0 0 2 0,0 0-1 15,0 0-30-15,0 0-34 0,0 0-24 0,0 0-22 16,0 0-12-16,104-123 0 0,-84 115-6 0,1 3-11 15,2 3 0-15,-2 0-3 0,-2 1-5 0,-1 1 4 16,-1 0-3-16,-3 2-9 0,-1 5 3 0,-2 1-1 16,-4 2-6-16,1 4 4 0,-3 2 0 0,-1 2-2 15,-2 1 3-15,-2 1 0 0,0 0-6 16,-4 1-4-16,-5 1-2 0,-4 0-6 0,-2-1 1 16,0-1 4-16,-3-1-6 0,-1-1 1 0,1-1 4 15,1-2 2-15,2-2 6 0,-1-4 7 16,3 0 2-16,4-4 1 0,1 0 6 0,3-3 6 15,4-1-5-15,1 0 5 0,0-1-1 0,0 0-3 16,0 0 4-16,3 0 5 0,4-1-3 16,2 0-6-16,2-1 3 0,2-1-4 0,6 1-2 15,3 2 9-15,3-2-9 0,1 1-6 0,3 0 3 16,1 1-6-16,2 0 2 0,3 0-1 0,0 4-32 16,-2 1-61-16,3 0-81 0,-4 1-138 0,-9-1-223 15,-7-2-780-15</inkml:trace>
  <inkml:trace contextRef="#ctx0" brushRef="#br0" timeOffset="-187165.98">21130 15966 2409 0,'0'0'150'0,"0"0"-44"16,0 0 23-16,0 0 19 0,0 0 1 0,0 0-12 16,0 0-25-16,0 0-34 0,0 0-21 0,0 0-22 15,-78 120-15-15,66-104-1 0,1 1-7 0,-2 0-8 16,2-1-1-16,0 0-2 0,2-3-16 15,2-1-20-15,0-2-36 0,1-2-52 0,2-1-53 16,1-3-77-16,-1-3-163 0,2-1-450 0,2 0-735 0</inkml:trace>
  <inkml:trace contextRef="#ctx0" brushRef="#br0" timeOffset="-186945.72">21168 15613 2340 0,'0'0'190'0,"0"0"-42"0,0 0 24 0,0 0-21 16,0 0-33-16,0 0-25 0,0 0-36 0,0 0-17 16,0 0-2-16,0 0-2 0,0 0-7 0,0 0-1 15,0 0-7-15,35 127-12 0,-29-92 3 0,0 3-4 16,3-1-8-16,0-1 4 0,3-3-22 16,-1-2-28-16,8-5-37 0,-2-4-45 0,1-4-48 15,1-5-66-15,1-1-118 0,-3-5-286 0,-8-4-928 0</inkml:trace>
  <inkml:trace contextRef="#ctx0" brushRef="#br0" timeOffset="-186496.6">21572 15709 2105 0,'0'0'185'16,"0"0"7"-16,0 0-19 0,0 0-17 0,0 0-16 15,0 0-27-15,0 0-26 0,0 0-27 16,0 0-21-16,0 0-14 0,0 0-4 0,0 0 1 15,137-91-10-15,-118 89 0 0,2 2-5 0,0 0-3 16,-3 0 0-16,2 0-2 0,-3 6-4 0,-3-2-4 16,1 2 5-16,-7 1-9 0,-4 0 6 0,-1 0-6 15,-3 1-8-15,0 0 0 0,-5 2-5 16,-5 2 2-16,-3 1-6 0,-4-1 0 0,-1 1-13 16,-1-1-5-16,0 0 1 0,2-2-4 0,0 0 9 15,4-2 10-15,3-1 11 0,2-3 8 0,5-1 7 16,-1 1-2-16,2-2-8 0,2 2 2 0,0-1-7 15,0 1 7-15,2 0 8 0,2 1 8 16,-1 0 5-16,3-1 5 0,-3 2 2 0,5 1-4 16,-2 1 11-16,2 1-6 0,2 3 6 0,0-1 4 15,4 3-2-15,-1 0 8 0,0 2-6 16,3-1 5-16,-2 1-7 0,-2 0 0 0,0 0 3 16,-1 0 3-16,-3 0 9 0,0-1-7 0,0 0-2 15,-5-3-12-15,-1-1-5 0,0-3 3 0,-2-1-3 16,0-2 6-16,0 0-3 0,-3-2 2 15,0 0-1-15,-5 0 3 0,3-1-6 0,-5 0-4 16,-3 0 1-16,-1-2-9 0,-4 1 0 0,4-1-12 16,-4 0-20-16,0 0-26 0,2-3-26 15,-2-1-44-15,0-2-54 0,4-1-90 0,0 1-242 16,8 0-1112-16</inkml:trace>
  <inkml:trace contextRef="#ctx0" brushRef="#br0" timeOffset="-185999.59">21956 15500 2385 0,'0'0'107'0,"0"0"13"16,0 0 15-16,0 0 7 0,0 0-27 16,0 0-17-16,0 0-26 0,0 0-27 0,0 0-23 15,0 0-11-15,0 0-4 0,0 0-3 0,0 0-3 16,123-59 2-16,-103 59-6 0,-1-1 5 15,2 1 4-15,-2-1-3 0,2 1-2 0,-1 0-1 16,-1 0 1-16,0 0-2 0,-2 1 8 0,0-1-5 16,3 0-5-16,-2 0 4 0,3 0-4 0,0 0 2 15,-3 0 4-15,-2 0 2 0,-2 0-4 0,-7 0-2 16,-2 0 7-16,-3 0-2 0,-1 0 7 16,-1 0 2-16,0 0-8 0,0 0-2 0,0 0-1 15,-1 1-8-15,-1 3-3 0,-1 1 5 0,-2 2-1 16,1 5 5-16,-3-1 9 0,-1 6-7 15,3-3 0-15,-3 2-1 0,1 2-1 0,4 0 0 0,-4 2 2 16,5 2 2-16,-1 0-6 0,-1 5 4 16,3 2 1-16,1 4-4 0,0 2 4 0,0 3-1 15,1 0-3-15,3 2-1 0,-1-1 3 0,-1-1-2 16,4 0-2-16,-4 2 6 0,4-1-3 16,-2-2 2-16,0 0 7 0,2 1-11 0,-1-3-4 15,-1-3 4-15,-2-2-5 0,-2-3 3 0,0-5 6 16,0-3-2-16,-3-4 1 0,-4-6 6 0,-4-2 12 15,0-3-5-15,-8-1 5 0,-1-4-3 16,-5 1-12-16,-3 0 5 0,-3-7 1 0,1-1-3 16,-1-1-5-16,1-4 1 0,0-1-21 0,1 0-22 15,5-2-28-15,2-2-65 0,3-2-98 16,5 7-274-16,6 2-1168 0</inkml:trace>
  <inkml:trace contextRef="#ctx0" brushRef="#br0" timeOffset="-185480.44">23611 15375 1966 0,'0'0'198'0,"0"0"-3"0,0 0-45 15,0 0-26-15,0 0-30 0,0 0-12 0,0 0-10 16,0 0-18-16,0 0-13 0,0 0-15 0,0 0-12 15,0 0-4-15,-133-20-7 0,116 29 0 16,3 0 1-16,-1 3-10 0,2 0 3 0,3 2-6 16,0 0-5-16,2 0 7 0,4-1-6 0,1 3 0 15,0-1 3-15,3 0 3 0,0 0 4 0,7 3 6 16,2-3 4-16,0 1-1 0,1 0 3 0,1-1 2 16,2 1-4-16,-2 1 2 0,4-2-2 0,-4 0-4 15,1-1 0-15,-2 1 1 0,-3 0 0 16,-3-1 0-16,-2 1 4 0,-1-5 0 0,-1-2 5 15,-1-1 9-15,-4-2 6 0,-5-2 1 0,-5 1-2 16,0-4 1-16,-4-1-10 0,-2 1 3 16,-1-4-5-16,-4-2-8 0,1-2 1 0,-2-1-5 15,5-1-2-15,-4-3-12 0,5 0-10 0,2-1-35 16,5 0-42-16,4-2-70 0,4-2-186 0,5 5-494 16,1 5-767-16</inkml:trace>
  <inkml:trace contextRef="#ctx0" brushRef="#br0" timeOffset="-185334.67">23817 15604 2891 0,'0'0'143'0,"0"0"-47"0,0 0 2 16,0 0-12-16,0 0-20 0,0 0-17 0,0 0-23 16,0 0-20-16,0 0-29 0,0 0-42 0,0 0-50 15,0 0-63-15,0 0-130 0,0 0-271 16,31-39-1071-16</inkml:trace>
  <inkml:trace contextRef="#ctx0" brushRef="#br0" timeOffset="-184963.75">24116 15891 2732 0,'0'0'54'0,"0"0"-14"16,0 0 8-16,0 0 22 0,0 0 3 0,0 0-9 15,0 0-11-15,0 0-22 0,0 0-16 0,127-12-6 16,-99 3-3-16,-2 0-6 0,0-2 3 0,-5-4 1 16,1-1-4-16,-3-3 6 0,-2-1 5 15,-2-4-3-15,-1-2 3 0,-2-4 0 0,-3-2-2 16,0-6-1-16,0-5 5 0,3-1-7 0,0-5-3 16,1 0 1-16,-3 5-1 0,-4 5 6 0,-4 6 6 15,-2 7 6-15,0 7 3 0,-2 7 5 16,-3 5 0-16,2 4-8 0,1 3-9 15,-1 0-10-15,0 6-8 0,-1 6 2 0,-3 6 3 0,3 7 1 16,-2 3 1-16,5 5-1 0,2 2-1 0,-1 5-1 16,6 3 7-16,6 0-4 0,1 0 0 15,8-1-4-15,7-3-10 0,1-2-19 0,3-3-13 16,0-2-31-16,0-5-33 0,0-4-23 0,-4-5-41 16,-5-4-32-16,-3-5-36 0,-6-4-36 0,-7-3-20 15,-5-2-54-15,-2 0-165 0,0 0-465 0</inkml:trace>
  <inkml:trace contextRef="#ctx0" brushRef="#br0" timeOffset="-184813.77">24242 15557 1738 0,'0'0'356'0,"0"0"-13"0,0 0-94 0,0 0-92 16,0 0-68-16,0 0-38 0,0 0 6 0,0 0 7 16,0 0-5-16,133-7-21 0,-76 17-17 0,6 3-9 15,6 6-9-15,2 0-17 0,1 2-39 16,-2-1-56-16,-5 0-90 0,-5-4-115 0,-6 1-159 15,-16-6-229-15,-17-4-671 0</inkml:trace>
  <inkml:trace contextRef="#ctx0" brushRef="#br0" timeOffset="-184714.78">25063 15675 1890 0,'0'0'387'0,"0"0"-103"0,0 0-94 16,0 0-67-16,0 0-60 0,0 0-27 0,0 0-21 16,0 0-20-16,0 0-13 0,0 0-31 0,0 0-77 15,0 0-175-15,0 0-601 0,0 0-685 0</inkml:trace>
  <inkml:trace contextRef="#ctx0" brushRef="#br0" timeOffset="-183060.63">25103 16394 808 0,'0'0'811'0,"0"0"-607"15,0 0-9-15,0 0 24 0,0 0-3 0,0 0-16 16,0 0-27-16,0 0-44 0,0 0-25 16,0 0-23-16,0 0-18 0,0 0-8 0,0 0-1 15,-9-65-11-15,-3 58-9 0,-1 0 3 0,-1 3-17 16,-5 3-2-16,1 1-1 0,0 3-10 0,-5 6-3 15,-1 3-1-15,3 2 0 0,0 2-2 16,1 1 5-16,5 0-8 0,2-1-3 0,7-1 1 16,1 0-3-16,4 0 1 0,1 0 0 0,0-2-3 15,4 1-7-15,4-2 7 0,5-2-8 16,1-2-6-16,2-1 4 0,1-1-3 0,3-3 0 16,0-2 2-16,-1 0 3 0,2-1-7 0,-2-1 4 15,1-3 10-15,0-2-1 0,-6 1 11 0,3-4 2 16,-6 1 1-16,1-1 2 0,-4-1 1 15,0-3 0-15,-4 1-5 0,2-2 4 0,-4 0-1 16,-2 1-5-16,0 2 5 0,0 0-1 0,-4 6-7 16,-1 0 3-16,-1 3-2 0,0 2-7 15,0 0 1-15,1 0-2 0,-1 5-3 0,2 4 3 16,-2 0 8-16,4 4 0 0,-1 2 3 0,1 2 5 16,2 1-8-16,0 1 2 0,5 5 7 0,3 2 5 15,2 5 4-15,2-1 3 0,1 2-2 0,5-1-11 16,-1-1 2-16,-1-1 1 0,-1-2-10 0,-3-2 7 15,-3-1-1-15,-5-5-6 0,-2-5 10 16,-2-2 5-16,-4-5 1 0,-6-1 13 0,-5-2 6 16,-1-1-7-16,-5-3 3 0,-4 0-5 0,0 0-10 15,0-5 2-15,-1-2 1 0,-1 0-6 0,3-2-4 16,-1-2 6-16,3-2-14 0,4 1 1 16,5-2 10-16,2 2-14 0,8-1-6 0,3 1-17 15,3-4-18-15,9-1-17 0,9-2-8 0,6 0-16 16,4-1-34-16,10 1-24 0,-1 1-34 15,1-1-19-15,4 2-13 0,-2 2 1 0,-3 1 22 16,-2 2 27-16,-2 2 50 0,-3 1 42 0,-3-1 30 16,-1 1 31-16,-2-1 33 0,-6 2 38 0,-4 0 67 15,-3 1 51-15,-4-1 25 0,-4 1 13 16,0 0-33-16,-2 0-29 0,0 2-25 0,-2-1-24 16,0 1-20-16,-2 1-21 0,0 0-5 0,0 1-17 15,0-1 3-15,0 1-6 0,0 0-13 0,-1 2 1 16,-2-3-12-16,-1 2 0 0,-1-2-3 0,-2 1-1 15,-2 2-2-15,1-1-11 0,-2 2 8 16,2 0-11-16,-3 0 2 0,2 4 5 0,-1 2-7 16,2 1 1-16,2 1 6 0,3 3-5 0,2-1-13 15,1 1 9-15,0 0-8 0,1 2-1 0,3-2 13 16,2 0-8-16,2-1-6 0,0 1 2 16,2-3-2-16,1 1-12 0,0-1 5 0,2-3-11 15,1 4-18-15,2-5 4 0,3 0-9 0,1-2 4 16,1-2-1-16,4 0-5 0,2 0-13 0,4-1-8 15,0-4 9-15,-1 1 2 0,3-2 15 16,0 0 5-16,-1-1 3 0,-1 0 6 0,1-1 7 16,0-1 10-16,-2 2 3 0,-1-2 10 0,-5 1 4 15,-3 0 6-15,-2-1 1 0,-6 3 8 0,-3 0-1 16,-2 2 11-16,-4 1 25 0,-3 1 16 16,-1 1 20-16,0 0 0 0,-1-1-14 0,-3 2-16 15,-4 0-14-15,0 0-7 0,-5 0-13 0,0 0 3 16,-2 4-9-16,1 1-4 0,-2-1 8 0,0 2-4 15,4-1-5-15,-1 1 1 0,3 0 2 0,0 0-13 16,3-2 8-16,1 1-4 0,2 1-12 16,2 0 8-16,1-1-6 0,1 1-3 0,0 2 1 15,1-2 0-15,5 1-7 0,1-2 1 0,2 0 7 16,0 0-7-16,2-2 7 0,1 1-4 0,1-1-7 16,1 0-3-16,-1-1-2 0,-1-1 3 15,1-1-2-15,-4 2 13 0,-1-2 1 0,-2 0 1 16,-1 0 13-16,-5 0 2 0,0 0 7 0,0-2 4 15,0-3 2-15,0 1-8 0,0-2-2 16,-4-1 0-16,3 0-8 0,0 0 4 0,0-1 0 16,1-1-4-16,0-1 0 0,0-2 0 0,3-1-5 15,2-2 3-15,0-1 4 0,-1-1-5 0,1-3 4 16,0-2-2-16,1-3 0 0,-1 0 1 16,-1-4 6-16,-2-1 0 0,0-3 0 0,1-2 8 15,0-2-7-15,2-2 0 0,0-1 1 0,-1 5 1 16,-2 8 13-16,-2 6 10 0,0 8 13 0,-4 3-4 15,-1 5-5-15,3 1-6 0,-1 2-11 0,0 1-6 16,0 1-4-16,1 1-7 0,1 10-3 0,0 5 12 16,-1 7 1-16,0 8 9 0,4 5 9 15,-2 4-5-15,2 2 1 0,6-2-5 0,3 0-6 16,2-2-8-16,1-2 2 0,4 0-1 0,0-4-7 16,3-2 6-16,1-2-5 0,0-3-13 0,3-3-8 15,-1-2-31-15,-1-1-34 0,3-2-45 16,-1-1-54-16,2 3-76 0,1-2-139 0,-5-5-547 15,-10-5-572-15</inkml:trace>
  <inkml:trace contextRef="#ctx0" brushRef="#br0" timeOffset="-182745.67">27048 16071 1615 0,'0'0'193'0,"0"0"30"0,0 0 3 0,0 0-29 0,0 0-49 15,0 0-30-15,0 0-24 0,0 0-23 16,0 0-6-16,0 0-8 0,0 0-1 0,0 0 0 16,-137 67 3-16,113-32-8 0,3 3-9 0,2 3 2 15,4 2-15-15,3 0-3 0,4-1 0 16,4 2-12-16,4 4-3 0,2 1 6 0,5 4 0 15,8-4-5-15,3-3 6 0,4-4-13 0,2-8-7 16,7-4 1-16,0-6-17 0,0-4-17 0,3-4-16 16,-4-6-27-16,-1-3-28 0,-2-4-26 15,0-3-34-15,-1 1-45 0,1-1-73 0,-4-5-106 16,-4 1-278-16,-6 0-680 0</inkml:trace>
  <inkml:trace contextRef="#ctx0" brushRef="#br0" timeOffset="-182178.53">27140 16196 1033 0,'0'0'299'0,"0"0"-44"0,0 0-7 16,0 0-10-16,0 0-32 0,0 0-37 0,0 0-39 16,0 0-32-16,0 0-30 0,0 0-16 15,0 0 0-15,0 0 8 0,0 0 3 0,0 0 0 16,60 44-10-16,-37-34-15 0,6 1-1 0,1 0-15 16,4-2-13-16,0 0 5 0,1-2-13 0,0 0 2 15,-1-2 7-15,0-2-5 0,-2 1-4 16,-6-2-2-16,1 0 5 0,-3-2-6 0,-2 0 10 15,-3 0 1-15,-1 0-9 0,-7 0 5 0,0-2-3 16,-5 2 1-16,-2-1 1 0,-3 1 3 0,-1 0-5 16,0 0-3-16,0 0 6 0,0 0-3 15,-1 0-2-15,-2 0 6 0,0 1 0 0,-2 5-4 16,-4 0 9-16,-1 2-4 0,0 2-7 0,-2 2 2 16,-1-1 0-16,-1 2-4 0,2 1 6 0,1 0 0 15,-3 0-11-15,2 3-7 0,1 0-23 16,-1 0-50-16,3 3-28 0,1 2-45 0,-1 2-101 15,3-6-254-15,3-5-1092 0</inkml:trace>
  <inkml:trace contextRef="#ctx0" brushRef="#br0" timeOffset="-181978.15">27775 16677 2484 0,'0'0'96'0,"0"0"-3"0,0 0 16 15,0 0-1-15,0 0-7 0,0 0-5 0,0 0-27 16,-117 103-2-16,96-81-10 0,0 0-21 0,-2 1-10 16,2-4-8-16,2 1-1 0,0-3-13 15,1-2 5-15,4-1-5 0,3-3-14 0,0 1-10 16,4-4-30-16,1 0-45 0,4-1-61 0,2-2-83 16,0-1-202-16,0-3-511 0,0 1-479 0</inkml:trace>
  <inkml:trace contextRef="#ctx0" brushRef="#br0" timeOffset="-181746.78">28086 16268 3068 0,'0'0'68'0,"0"0"-7"0,0 0 12 0,0 0-1 16,0 0-11-16,0 0 15 0,0 0-10 15,0 0-13-15,0 0-11 0,-1 144-13 0,6-110-12 16,1 1-8-16,3 2 5 0,0 1-13 0,-2 3 10 16,1-2-5-16,-1-3-7 0,2-3-4 0,1-4-22 15,0-2-30-15,-1-4-61 0,1-3-69 16,3-5-115-16,1-5-206 0,-1-4-511 0,-5-4-484 0</inkml:trace>
  <inkml:trace contextRef="#ctx0" brushRef="#br0" timeOffset="-181196.92">28746 16294 2300 0,'0'0'293'0,"0"0"-213"0,0 0 2 16,0 0 16-16,0 0-7 0,0 0 8 0,0 0-19 15,0 0-33-15,0 0-13 0,0 0-11 16,0 0-7-16,0 0-4 0,0 0-2 0,0 0-8 15,-107 93-5-15,93-89-5 0,4-3-10 0,0-1-14 16,2-1-5-16,0-2-11 0,1-2-19 0,-1-2-6 16,4 0-15-16,-4 0-13 0,5-1 8 15,-2 1 1-15,3 0 12 0,-4-1 16 0,2 1 14 16,-2 1 7-16,0 0 3 0,-3 3 7 0,1 2 0 16,-3 1 8-16,1 0 19 0,-1 0 11 0,-2 4 10 15,-2 3 17-15,4-1 3 0,-1 2 1 16,2-1 8-16,2-1-3 0,3 1-6 0,-1 0 3 15,4 0-7-15,1 0-12 0,1-1 5 0,0 0 0 16,0 0-6-16,3 1 10 0,4-1-5 0,1 0-9 16,1 0-1-16,3-1-5 0,0 1-1 0,-1 1-4 15,2-2 3-15,0 2-7 0,1 1 0 0,-1-1 5 16,3 2-3-16,1-2 2 0,-2 1-3 16,1 2-2-16,-1 0-3 0,1 3 8 0,-1 0 11 15,3 1 8-15,-4 2 18 0,2 2 6 0,-4 1-4 16,-1-1 1-16,-2-3-5 0,-3-1-10 15,-1 0 4-15,1 1-1 0,-4-2-8 0,-2 0 7 16,0-2-8-16,0-1-7 0,-8 1 8 0,2-2-1 16,-1-1 0-16,-4 0 0 0,-4 0 0 0,2-1-7 15,-6-2 3-15,-1-2 3 0,-1-3-4 16,-3 1-4-16,-1-1-1 0,1-1-7 0,-4 0-7 16,5-4-6-16,-2 1-14 0,2-2-28 0,4-1-26 15,5-2-36-15,1 1-68 0,2-3-100 0,6 4-232 16,3 2-1076-16</inkml:trace>
  <inkml:trace contextRef="#ctx0" brushRef="#br0" timeOffset="-180929.81">28953 16124 2688 0,'0'0'74'16,"0"0"18"-16,0 0 10 0,0 0 10 0,0 0-13 15,0 0-7-15,0 0-10 0,0 0-19 16,0 0-14-16,0 0-15 0,0 0-7 0,117 103-13 16,-98-74-11-16,-1 3 5 0,-3 4-7 0,1 1 5 15,-4 0 5-15,-4 4-8 0,-4-1-2 16,-4 5 3-16,0 0-4 0,-10 0-2 0,-1-3 5 16,1-4-1-16,-1-5-5 0,-1-5 1 0,2-6-4 15,1-2-7-15,0-6-4 0,0-5-20 16,6-5-30-16,-3-1-31 0,5-2-41 0,0-1-39 15,1 0-75-15,0-4-202 0,1 1-444 0,0 1-502 0</inkml:trace>
  <inkml:trace contextRef="#ctx0" brushRef="#br0" timeOffset="-180727.78">29473 16522 2322 0,'0'0'154'0,"0"0"-4"0,0 0 5 0,0 0-23 15,0 0-28-15,0 0-24 0,0 0-39 16,0 0-16-16,0 0-10 0,0 0-15 0,134-48 2 16,-110 46 4-16,4-1-2 0,2 1-6 0,1 1-4 15,1 1-17-15,4 0-29 0,-3 1-22 0,-1-1-24 16,3 3-23-16,-2 3-18 0,-1 2-76 16,-5 2-140-16,-5-2-209 0,-9-1-219 0,-4-2 25 0</inkml:trace>
  <inkml:trace contextRef="#ctx0" brushRef="#br0" timeOffset="-180512.68">29564 16654 944 0,'0'0'580'15,"0"0"-313"-15,0 0-45 0,0 0-27 0,0 0-36 16,0 0-40-16,0 0-47 0,0 0-30 0,0 0-15 16,0 0-1-16,0 0 3 0,0 0 10 0,0 0-3 15,-27 26-14-15,46-25 0 0,2-1-15 16,2 1-2-16,6-1 2 0,1 1-3 0,2-1-6 15,5 0-9-15,-3-1-3 0,6-1-28 0,-2 1-21 16,-3-3-25-16,1-1-41 0,-6 1-27 16,-3-2-35-16,-3-2-31 0,-6-2-46 0,-3-4-64 15,-3-1-151-15,-2 2-95 0,-4 4 333 0</inkml:trace>
  <inkml:trace contextRef="#ctx0" brushRef="#br0" timeOffset="-180296.15">30178 16275 1338 0,'0'0'163'0,"0"0"56"15,0 0 25-15,0 0 0 0,0 0-22 0,0 0-32 16,0 0-29-16,0 0-44 0,0 0-28 16,0 0-26-16,0 0-5 0,0 0-4 0,0 0-3 15,0 0 5-15,85 61-7 0,-82-33-7 0,-1 2-5 16,-2 3-8-16,1 1-8 0,-1 0 0 0,0 1-8 16,0 3-6-16,0-2-1 0,0 1-4 15,5-2-3-15,1 2-7 0,4 1-12 0,0-1-24 16,2-1-21-16,4 2-22 0,-3-5-35 0,5 1-45 15,-1-5-82-15,-2-1-146 0,-5-8-268 0,-4-7-895 0</inkml:trace>
  <inkml:trace contextRef="#ctx0" brushRef="#br0" timeOffset="-179197.05">27525 16439 0 0,'0'0'0'15,"0"0"0"-15,0 0 0 0,0 0 203 0,0 0 4 16,0 0-29-16,0 0-23 0,0 0-34 0,0 0-9 16,0 0-12-16,0 0-11 0,0 0 0 0,0 0-11 15,0 0-9-15,20-20-5 0,-20 19 0 16,2 1-4-16,0-2-1 0,1 1-2 0,0 0-7 16,-2 0-3-16,0 0 2 0,2 0 1 15,-1-1-6-15,2 1-3 0,-3 0-10 0,2-1-10 0,0-1 4 16,0 2-2-16,2-1-1 0,-1 0 3 15,-2-1-5-15,0 1 4 0,2 0 10 0,-2 0 8 16,0 0 4-16,-1 1 5 0,0 0-2 0,1 0-6 16,-1-1 5-16,-1 1-3 0,0 1-2 15,1 0-4-15,-1 0-3 0,0 0-8 0,0 0-2 16,0 0-3-16,0 0-9 0,0 1-6 0,-2 2-5 16,-2 1-4-16,0 3 0 0,-2 3 12 0,-6 3 3 15,0 3 8-15,-4 3 13 0,1 4 7 0,-2-1 10 16,-1 2 0-16,0 0-1 0,-1 2-15 15,2-3-6-15,0 2-3 0,4-3-9 0,1-4 7 16,1-2-6-16,4-2-2 0,1 0-2 16,1-3-5-16,1-2-2 0,0 0-4 0,2-2 4 0,1-3-9 15,1 1 4-15,0-3 2 0,0 1-6 16,0-2 7-16,0-1 2 0,0 0-6 0,0 0-4 16,0 0 2-16,0 0-16 0,0-1-14 0,0-3-24 15,1-2-59-15,-1 0-93 0,0 1-206 0,0 0-630 16,0 1-354-16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5:12:18.275"/>
    </inkml:context>
    <inkml:brush xml:id="br0">
      <inkml:brushProperty name="width" value="0.05292" units="cm"/>
      <inkml:brushProperty name="height" value="0.05292" units="cm"/>
      <inkml:brushProperty name="color" value="#FF0000"/>
    </inkml:brush>
  </inkml:definitions>
  <inkml:trace contextRef="#ctx0" brushRef="#br0">1843 4099 2124 0,'0'0'52'0,"0"0"7"0,0 0 2 0,0 0 6 16,0 0-4-16,0 0 2 0,0 0-5 0,0 0-1 16,0 0-7-16,0 0-3 0,0 0-5 0,130-25-8 15,-87 23-7-15,8 0-3 0,0-1-6 16,7 3-5-16,-4 0 2 0,6 0-2 0,-3 0-6 15,-3 3 5-15,-5 0-5 0,-5 1-1 0,-7-1 0 16,-6 1-1-16,-7-2-1 0,-5 1-4 16,-7 0 2-16,-4-1-3 0,-4 0 3 0,-4 1 3 0,0-2 2 15,0 1 9-15,-4 1 4 0,-5 0 7 16,-1 3-1-16,-7-1-5 0,-4 1-5 0,-1-1-7 16,-3-1-1-16,-4 0-2 0,-1-2-4 0,-6-2 0 15,-1 0-3-15,-3 0-3 0,-1-3 1 16,2-4 2-16,4-2-4 0,0 1 4 0,6-3 0 15,6 0-4-15,2 0-1 0,2 2 0 0,7 1-1 16,2 2 0-16,3 4 2 0,4 2-13 0,1 0-16 16,-2 0-2-16,2 7-2 0,-2 4 6 15,-2 3 15-15,2 4 3 0,-3 1 0 0,2 2 5 16,1 3 3-16,0 1-2 0,-1 3 4 0,3 0-1 16,-1 2-3-16,-1-2 4 0,3 0 0 15,1-3-4-15,1-2 0 0,-1-2 1 0,6-3-6 16,-1-3 2-16,2-2 1 0,3-2-6 0,0-2 2 15,4 0 0-15,2-3-3 0,1 0 4 0,1 0 5 16,5 0-1-16,0 1 2 0,2 0 2 0,2-1 2 16,0 4 0-16,1 0 1 0,2 2 4 15,0 0-6-15,-2 2 4 0,1 0 0 0,-6 2-9 16,1 0 10-16,-3 1-2 0,-5 3 0 0,1 1 10 16,-6-1-5-16,0 2-1 0,-3-1 5 0,-3 0 5 15,-3-2 1-15,-2 2 7 0,0-1 5 0,-5-1 2 16,-2 0 9-16,-3-1 5 0,-1-1 2 15,-3 0-7-15,-5-3 4 0,1 0-9 0,-4-2-5 16,-1-2 1-16,-2-2-7 0,-1-2-1 0,-3-2-2 16,3-1-4-16,1-2-10 0,-3-1 1 15,4 0-5-15,-2-3-23 0,3-5-35 0,2-4-73 16,0-5-147-16,6 3-313 0,4 2-1092 0</inkml:trace>
  <inkml:trace contextRef="#ctx0" brushRef="#br0" timeOffset="349.09">3009 4009 2827 0,'0'0'67'16,"0"0"2"-16,0 0 7 0,0 0 0 0,0 0-18 15,0 0-16-15,0 0-19 0,0 0-14 0,0 0-17 16,0 0 1-16,0 0-2 0,0 0 0 0,0 0 9 15,-70 53-4-15,70-36-2 0,1 0 0 16,7 2 4-16,3-2-4 0,3 1 4 0,5-1 0 16,4-3-6-16,4-1 1 0,2-2 1 0,4-3-2 15,1-3-4-15,2-1 3 0,-5-2-9 16,3-1-2-16,-3-1 3 0,-4 0-6 0,0-3 7 16,-5-4 5-16,-6 0 7 0,-2-2 9 0,-6-2 10 15,-5 0 3-15,-4-3 1 0,0-1 0 16,-8-2-6-16,-5-1-3 0,-2-1-2 0,-5 0-5 15,-4 1-6-15,0 4-3 0,-6 3-5 0,-2 4-6 16,-3 5-2-16,2 2-6 0,-3 3-3 0,6 5-16 16,8 4-59-16,5 3-151 0,8-4-261 0,6-3-1069 15</inkml:trace>
  <inkml:trace contextRef="#ctx0" brushRef="#br0" timeOffset="1737.89">5596 4063 456 0,'0'0'438'0,"0"0"-274"0,0 0-64 0,0 0-42 16,0 0-2-16,0 0 15 0,0 0 13 16,0 0 1-16,0 0-13 0,0 0-8 0,0 0-8 15,-2 124-7-15,2-91 3 0,2 0-7 0,3 4-2 16,-1 0-2-16,1 0-11 0,-1 3-6 0,3-1-1 15,-1 0-5-15,0 0 5 0,-2 1 7 0,3-1-2 16,-1 2 11-16,0-3 10 0,-1-4-5 16,0-4 3-16,-1-7-11 0,0-5-14 0,-2-7-4 15,0-5 0-15,1-2 5 0,1-4 6 0,-3 0 34 16,-1 0 37-16,1-2 25 0,1-5 5 16,3-3-24-16,-2-5-32 0,2-4-31 0,-1-2-3 15,1-6-9-15,0-2-9 0,-3-4 2 0,2-3-13 16,-3-4 0-16,-1-2-1 0,0-2-4 0,0-6-1 15,-6-5 0-15,-3-4 1 0,2-5-7 0,-3-1 4 16,0-1-3-16,4 6-2 0,-2 3 4 16,5 8-1-16,0 5-5 0,3 7-2 0,-1 8-7 15,6 7-7-15,5 3 1 0,1 3 5 0,5 2 5 16,3 0 9-16,2 3 5 0,4 0-3 0,-2 4-3 16,4 4 3-16,-5 2-4 0,-2 1-2 15,0 4 7-15,0 4-6 0,-4 4 2 0,-1 3 3 16,-4-1 2-16,-2 1-2 0,-4 1 5 0,0-1 0 15,-5 2-6-15,1 0 7 0,-9 3-2 16,-2-1-1-16,-1 3 3 0,-3 0 0 0,-3 2-5 16,-2 0-2-16,1-2 5 0,-2 2-9 0,2 1-5 15,-2 0-26-15,-2 2-50 0,5 1-74 0,-2 4-119 16,7-10-243-16,3-5-1092 0</inkml:trace>
  <inkml:trace contextRef="#ctx0" brushRef="#br0" timeOffset="2449.51">6062 4382 2283 0,'0'0'58'0,"0"0"-4"0,0 0-12 16,0 0-6-16,0 0-9 0,0 0 3 0,0 0-1 15,0 0-7-15,0 0 5 0,0 0-6 16,0 0-6-16,0 0 1 0,0 0-3 0,0 0-1 15,111 70-1-15,-90-65 1 0,0-3-4 0,2-1-1 16,-1-1 1-16,-1 0-3 0,1-1 2 16,-4-3 0-16,0-2-2 0,0-1 1 0,0 0 1 15,-5-1 4-15,1-2 2 0,-2 0 0 0,-1 0 7 16,-5-4 2-16,1 1 0 0,0-1 5 0,-4 0-6 16,-2 0 2-16,-1 0 4 0,-1 0-3 0,0 3 0 15,-6-1-7-15,2 3-9 0,-4 3 1 16,-1 1-4-16,0 3-5 0,-1 1-2 0,-3 1 2 15,0 2-4-15,-4 5 7 0,4 3 2 0,-4 0-2 16,5 2 3-16,-4 3 1 0,7 2-3 0,-1 0-4 16,5 2 2-16,1 2-4 0,4 1 0 15,1 0 4-15,1 0-1 0,1-1-1 0,5 0 3 16,2-1-5-16,-1-1-3 0,5 0 3 0,1-2-11 16,4-1 1-16,2 0-5 0,0-5-10 15,-1-4-1-15,1-4-5 0,-2-3 1 0,1 0-5 16,-1-2 10-16,1-6 5 0,2-3 1 0,0-3 11 15,-2 0 2-15,1-4 1 0,0 0 4 0,-3-3 6 16,-3-1-1-16,0-1 2 0,-4-1 3 0,3-1-1 16,-3-2 1-16,-4 2 4 0,2 5 8 15,-5 2-1-15,-1 5 8 0,0 4 4 0,-2 3-2 16,0 4 2-16,0 1-12 0,1 1-15 0,1 0-17 16,-1 0-24-16,2 1-6 0,2 2 5 15,0 2 15-15,6 1 17 0,3 3 9 0,5 3 1 16,0 1-6-16,4 3 3 0,-1 2-4 0,1 3 2 15,-1-2 3-15,0 3 0 0,-3 1 1 0,-2-1-4 16,2 0 3-16,-5-2-4 0,1 0 1 16,-5-4 1-16,-2-2-1 0,-3-2-2 0,-2-3 6 0,-1-4 2 15,-2-2 12-15,0-2 22 0,-6-1 13 16,-2 0 5-16,0-1-2 0,-4-5-11 0,0-2-11 16,0-4-4-16,-2 0-3 0,0-3-8 0,2-3-2 15,-1 0-3-15,4-4-7 0,1-1-8 0,4-2-5 16,4-2-13-16,0 0-13 0,6-3-3 15,6-1-11-15,6 0-9 0,7 1-25 0,3 2-48 16,6 5-90-16,2 6-160 0,-7 4-428 0,-11 7-569 0</inkml:trace>
  <inkml:trace contextRef="#ctx0" brushRef="#br0" timeOffset="3734.17">7909 3837 2502 0,'0'0'127'16,"0"0"17"-16,0 0-15 0,0 0-25 0,0 0-25 16,0 0-27-16,-117-41-15 0,100 41-15 0,-1 2-17 15,-1 7-7-15,0 4-4 0,0 5-4 16,4 7 4-16,-2 1 2 0,5 5-4 0,1 2 1 16,3 3 1-16,6 2 1 0,1 5 1 0,1 0 4 15,0 1 2-15,4 4-5 0,5-1 3 0,1 1-2 16,0 0-4-16,1 2 4 0,2 1 3 15,0-2-1-15,-1-1 1 0,-2-1 0 0,-5-4-3 16,2-4 1-16,-5-4 3 0,-1-6-2 0,2-4 2 16,-3-3 3-16,-6-5-2 0,-1-4 1 0,2-3 3 15,-3-3-1-15,-2-4-2 0,1-1 2 16,-1-2-8-16,-2-2-6 0,2-6-6 0,-2-2-7 16,0-5-10-16,-1-2-8 0,1-5-9 0,2-1-13 15,4-2-7-15,0-3-8 0,4-1-7 16,1 1 3-16,2-3 0 0,8 3-1 0,4-1-1 15,5 3 1-15,3-2 6 0,2 1 11 0,5 2 23 16,-3-1 11-16,4 3 14 0,0-1 10 0,-5 3 7 16,2 1 5-16,-5 3 6 0,0 2 8 0,-4 2 12 15,-4 3 22-15,-3 2 29 0,-3 1 23 16,-3 3 17-16,-4 1 1 0,0 2-18 0,0 1-20 16,0 0-23-16,-1 0-25 0,-1 1-11 0,1 0-13 15,0 1-12-15,-3-1-5 0,2 3-7 0,1-1-1 16,-2 3-4-16,-2 1 2 0,3 3-3 15,1 0-1-15,0 0 7 0,1 1-2 0,0 1 2 16,1 1 4-16,2 0-1 0,4 1 2 0,1 1 1 16,-1-1-1-16,2 1-14 0,1-2-16 0,2-2-16 15,-2 1-15-15,0-3-5 0,1-2 11 16,1-2 7-16,-2-1 15 0,-2-3 22 0,1-1 7 16,1 0 15-16,0-6 12 0,-1 0 6 0,0-5 1 15,0 0 1-15,0-2-3 0,0-2-8 0,-4-1 11 16,3-1-1-16,-5 0-1 0,4 1 7 15,-4-2-12-15,2 1-9 0,-1 1-2 0,2 1-3 16,-2 2 0-16,6 1 9 0,-2 4 9 0,0 1 0 16,0 2 5-16,1 0-3 0,1 3-8 0,1 1-3 15,3 1-2-15,-2 0-7 0,1 0-1 16,3 8 1-16,-1 0-5 0,1 2 3 0,-1 4 0 16,1 0 0-16,-3 3-2 0,-1 0 2 0,2 3-1 15,-4-1-9-15,-4 2 8 0,1 1-4 0,1 1-1 16,-6 0 3-16,-1-1-1 0,-1-1-1 0,0 0 0 15,-8-3 8-15,2-1-5 0,-2-3 7 16,0-2 8-16,3-5 5 0,-3-4 19 0,0-3 10 16,1 0 7-16,3-7-9 0,-3-2-7 0,4-4-14 15,0-3-13-15,2-2-3 0,1-3-14 0,0-2-4 16,4-4-4-16,4 1-4 0,2-4-5 16,1 1-1-16,3 0-3 0,4 2-10 0,4 0 5 15,4 4-4-15,-2 2 4 0,3 5 5 0,-5 5 4 16,-2 3 3-16,-6 4 0 0,1 4 11 15,-5 0-9-15,0 0 5 0,-4 6 4 0,2 2-4 16,-1 1 9-16,-3 2 5 0,4 1 1 0,-1 3-4 16,-3 0 2-16,3-1-4 0,-3 1 0 0,1-2 5 15,0 1-3-15,-4 0 3 0,4-2-1 16,-3 1 1-16,-1-1-3 0,0 0 3 0,0 0 0 16,2-2-5-16,-3 0-4 0,0-1-13 0,0-1-16 15,0-1-19-15,0 0-10 0,0-3-8 0,0-1-5 16,0 0 7-16,0-3-3 0,0 0 10 0,0 0 16 15,0 0 21-15,0 0 23 0,0 0 20 0,2 0 9 16,-1 0-3-16,1-3-3 0,0 0-11 16,4-1-1-16,-2-1 4 0,2 0 6 0,-2-2 5 15,3 1 4-15,1-2 1 0,-1 1 2 0,2-3 4 16,0 2-1-16,2-2-5 0,0-1-4 0,0 1-3 16,3-1-7-16,-2 1-1 0,1 0-9 15,-1 0-11-15,5 1-3 0,-4 1-1 0,2 2-2 16,-2 2 5-16,-3 1-2 0,1 0 2 0,-4 1-1 15,-2 0 3-15,2 1 1 0,-1-1-4 16,-1 1 7-16,-2 1-1 0,2 0 2 0,-3 0 1 16,-2 0 1-16,0 0-4 0,0 0 0 0,0 0 2 15,0 0 0-15,0 0 3 0,0 0-5 16,0 0-2-16,0 1-4 0,0 2-1 0,0-2 8 16,1 1 2-16,2 2 10 0,0-1 0 0,-1 0 0 15,-1 1 3-15,5 0-4 0,-1 1 3 0,1 1 1 16,2-2 5-16,3 2 3 0,2 0 5 0,0 0 1 15,6 1-4-15,-1-1-4 0,2 3-9 16,0 1-5-16,-5 0-6 0,3 2-1 0,-6 1-1 16,2 0-1-16,-3 1-7 0,-4 0-19 0,3 1-33 15,-1 0-56-15,0 1-91 0,-1-5-214 0,-5-4-1059 16</inkml:trace>
  <inkml:trace contextRef="#ctx0" brushRef="#br0" timeOffset="4652.72">11659 4373 1994 0,'0'0'155'0,"0"0"32"0,0 0-11 0,0 0-29 16,0 0-10-16,0 0-24 0,0 0-27 0,0 0-22 15,0 0-23-15,0 0-19 0,128-112-10 16,-107 112-5-16,2 6 1 0,1 5-8 0,2 5 3 16,0 4-5-16,0 2-3 0,-1 4 7 0,-1 1-4 15,-2 2 2-15,-4 3 3 0,-2-2-2 0,-4 1-2 16,-1-1 1-16,-2 2-3 0,-2-1-6 0,-6-2-5 16,-1-2-10-16,0-2-9 0,-4-4-4 15,-2-2 3-15,-1-4 3 0,4-5 12 0,-3-3 11 16,2-3 8-16,0-2 14 0,0-2 10 0,2 0 10 15,-2-2 1-15,0-3-2 0,1-5-12 0,-1-3-14 16,1-4-3-16,1-6-11 0,2 0-1 16,0-4 2-16,0-4-1 0,0-1-1 0,4-4-1 15,3 2-2-15,2-1-6 0,2 3 2 0,4 2-1 16,0 6 6-16,2 4 10 0,-3 5 7 0,2 5 5 16,-4 3-4-16,-2 4-1 0,-1 3-6 15,0 0-2-15,0 3 3 0,2 5-6 0,-1 4 4 16,0 2 0-16,4 4 0 0,-4 1-1 0,0 3 1 15,0 0 1-15,-2-1-4 0,0-1 4 0,-2 1-3 16,1-1-3-16,-3-2 1 0,0 0-4 16,0-4-6-16,-1-1-3 0,0-4 0 0,0-2-3 15,-2-3 5-15,-1-2 8 0,0-1 4 0,0-1 14 16,0 0 18-16,0-4-5 0,0-5-4 16,0-1-6-16,0-4-16 0,0-2 2 0,0-3 5 15,0-2-2-15,0-2 0 0,0-3 2 0,0-1-3 16,0-2-4-16,0 0-2 0,0 2-1 0,10 3-11 15,-2 4 9-15,2 4 7 0,1 5 2 0,-1 4 13 16,1 3 4-16,1 3-7 0,-2 1 3 0,0 0 2 16,3 5-6-16,1 3 2 0,1 5-3 0,1 2-7 15,-1 4 1-15,0 0 0 0,0 3-3 16,-1 0 0-16,-2 2 3 0,0 1-4 0,-1-2 0 16,0 2-4-16,-2-3-28 0,1 1-41 0,0-3-61 15,1-2-93-15,1-1-91 0,-1-7-187 16,-2-3-1013-16</inkml:trace>
  <inkml:trace contextRef="#ctx0" brushRef="#br0" timeOffset="4954.56">13001 4424 1913 0,'0'0'457'0,"0"0"-280"0,0 0-33 16,0 0-41-16,0 0-23 0,0 0-16 0,0 0-28 15,0 0-10-15,0 0-10 0,-120 24-13 0,111-9-1 16,3 2-1-16,1 1-4 0,5 1-4 15,0-1 4-15,0 4-6 0,6-1-2 0,3 1 5 16,2-1-23-16,4-1-25 0,3-3-15 0,-1-2-5 16,3-3-2-16,0-4 11 0,1-2 5 15,-1-3-4-15,-2-2 26 0,1-1 20 0,-2 0 19 16,-3-6 18-16,-1 0 15 0,-2-1 20 0,-5-3 14 16,1 0 13-16,-5-3 3 0,-2-2-2 0,-1-1-2 15,-3-2-13-15,-3-1-16 0,-4 1-17 0,-2-3-15 16,-1 2-9-16,-2 3-2 0,-1-2-9 15,0 3-3-15,1 1 2 0,0 3-11 0,0 2-14 16,2 1-32-16,3 2-61 0,1 2-98 0,1 3-159 16,6 1-343-16,0 0-820 0</inkml:trace>
  <inkml:trace contextRef="#ctx0" brushRef="#br0" timeOffset="6302.2">13683 4357 1974 0,'0'0'329'0,"0"0"-64"0,0 0-67 16,0 0-57-16,0 0-39 0,0 0-34 0,0 0-27 15,0 0-18-15,0 0-15 0,-131-40-1 16,106 47-1-16,-1 3-2 0,-2 1 1 0,5 1-3 16,-2 4-4-16,4 0-2 0,5 2 2 0,1 2-4 15,5 1-1-15,2-2 2 0,2-1-2 0,5 2 2 16,1-3-1-16,0 0 0 0,1 1-4 15,5-4-1-15,0-2-1 0,3-2-2 0,1 0 5 16,2-4 3-16,1-3 2 0,2-2 1 0,-1-1 1 16,2-2-1-16,-3-6 6 0,5-5 3 0,-3-2-2 15,0-3 6-15,-3-4 3 0,-1-1-1 16,-2-6 4-16,-1-2-1 0,-2-6-3 0,-1-5-5 16,1-6-4-16,1-7-5 0,0-4-3 0,-1-4 5 15,-2-1 0-15,-4 1 4 0,0 8 3 16,-2 7 4-16,-6 11-1 0,1 11 1 0,2 8 2 15,-2 9-4-15,5 6 2 0,1 3-7 0,0 0-16 16,-1 3-6-16,1 8 0 0,-3 8 4 0,2 8 15 16,-1 7 10-16,3 6 2 0,0 5 2 15,5 4 4-15,4 3-3 0,5-2-3 0,3 3-2 16,2-5-5-16,2-3-3 0,-2-3 2 0,3-7-2 16,-1-5 3-16,-2-2-9 0,1-6-11 0,1-3-14 15,-1-4-17-15,2-3-13 0,-1-5-16 0,-2-2-4 16,1-4-8-16,-7-1 12 0,3-3 10 0,-4-5 4 15,-1-2 10-15,0-2-2 0,-2-3 7 16,0-2 6-16,-5-1 12 0,1-5 14 0,-4 3 9 16,-1-3 9-16,0-1 7 0,0 1 7 0,-6-2 12 15,3 6 21-15,0 3 22 0,-3 4 20 16,4 4 9-16,0 5-8 0,-1 3-19 0,1 0-23 16,2 0-23-16,0 0-19 0,0 2-3 0,-1 4-6 15,0 1-1-15,1 3 9 0,0 2-6 0,0 1 3 16,0 0 2-16,2 3 0 0,4-1-1 15,0 1-1-15,1-4 1 0,2 1-4 0,0-2 3 16,0-2-5-16,1 0-2 0,-1-3-2 0,-1 0-5 16,3-3-4-16,-3 0-8 0,3-2-2 0,-2-1-5 15,1-1 2-15,-2-5 3 0,2-3-1 0,0 0-2 16,-2-4 0-16,2-1-3 0,0-1-7 16,0 0 8-16,-1-1 4 0,0 0 5 0,-4 2 16 15,0 4 1-15,-2 2 7 0,-2 2 7 0,-1 4 9 16,0 2 0-16,0 0-3 0,0 0-4 15,0 0-12-15,0 1-6 0,0 2-5 0,0 2-1 0,0 2 8 16,0 3 8-16,1 2 7 0,1 3 0 16,3-1 1-16,0 0 1 0,3 0-5 0,0 0 0 15,2-1-3-15,2 0-3 0,-1-2 2 0,7-1 2 16,1 1-2-16,3-4 1 0,1-2 0 16,5-2-3-16,-1-2-1 0,-1-1-1 0,3-1-4 15,-3-6-4-15,0-5 2 0,-4-1-5 0,-3-2 7 16,0-5 7-16,-7-1 0 0,2-2 5 15,-2-4-1-15,0-2-3 0,-2-4-3 0,-1-2 3 16,-4-5 1-16,2-3-3 0,-7-1 5 0,0-4 0 16,-8-2 0-16,-2 1 4 0,-1 4-1 0,-5 7 2 15,2 6 1-15,2 11 3 0,1 7-1 16,3 6-3-16,-1 6-8 0,6 2-9 0,-3 0-8 16,2 9-2-16,-4 5 2 0,2 6 3 0,-2 7 7 15,1 2-1-15,4 4 1 0,4 2 0 16,-1 0-2-16,6 1 3 0,2-1 0 0,7 0-1 0,-3-3-3 15,4 0-10-15,0-4-16 0,3-1-24 16,1-5-21-16,-1-5-14 0,2-3-12 16,0-4 3-16,1-2 13 0,6-4-1 0,3-3 0 0,2-1 11 15,5-3-9-15,-4-4 23 0,1-3 29 0,-8 1 11 16,-1 0 20-16,-7 0 7 0,-6 3 14 16,-4 1 42-16,-7 4 49 0,-2 0 21 0,0 1 0 15,0 0-35-15,0 0-43 0,-3 0-25 0,-3 2-11 16,1 1 0-16,-3-1-2 0,-1 1 9 15,-1 0 2-15,0 2-5 0,0-1-3 0,2 0-8 16,2 0-6-16,0 0-3 0,4 0-1 0,0-2-5 16,1-1-3-16,-2 2 5 0,3-1-6 0,0 0 0 15,0 1 1-15,0-1-8 0,4 0-1 16,-2 0-8-16,0-1-6 0,4 0-9 0,-1-1 1 16,4 0 4-16,1 0-6 0,0-2 6 0,0-3 0 15,0-1-3-15,-1-1 11 0,-1 0 5 0,-4 0 4 16,0 0 6-16,0 0 9 0,-3 3 0 0,-1 1 6 15,0 0 4-15,0 1 2 0,0 2 5 16,-2 0-1-16,-1 0-1 0,0 2-6 0,0 2 3 16,-3 0 2-16,2 2 2 0,-3 1 6 0,4-2-3 15,0 2-3-15,-1 0-1 0,4 0-2 0,0 0-6 16,0 0 1-16,0 0 1 0,6 0-6 0,-3 0 2 16,3-2-2-16,0 2-6 0,2-2-7 15,1 0-15-15,2-2-26 0,-1 0-34 0,1-1-33 16,3-2-38-16,0 0-40 0,-2 0-51 0,1 0-67 15,2-4-145-15,-3 1-168 0,-5-1-134 0</inkml:trace>
  <inkml:trace contextRef="#ctx0" brushRef="#br0" timeOffset="6582.86">15093 4240 0 0,'0'0'0'0,"0"0"123"15,0 0 139-15,0 0 6 0,0 0 12 0,0 0-29 16,0 0-59-16,0 0-53 0,0 0-21 16,15-119 0-16,-10 114 17 0,-3 2 22 0,0 2-22 15,-1-1-35-15,3 2-36 0,-1 0-39 0,1 0-18 16,5 3-4-16,2 2 9 0,4 1 8 0,4 2 13 15,2 3 7-15,1 1-6 0,1 2 6 16,4 1-10-16,-3 0-7 0,3 2 2 0,-5-1-7 16,1 1-3-16,-1 0-4 0,1 0 2 0,-6 0-4 15,1-1 2-15,-3 0 0 0,-3-2-5 0,-6-4 2 16,1 0 2-16,-4-3 1 0,0-4 4 0,-3-1 18 16,0 0 26-16,-3-2 31 0,0 0 17 15,-5-3-8-15,-3-4-19 0,0-2-25 0,-3-4-10 16,-3-1-9-16,-1-6-7 0,4 0-7 0,-1-1-16 15,4-5 1-15,4-1-8 0,2-6-15 0,5-2-25 16,0-4-24-16,11-7-41 0,8 0-55 16,9-2-108-16,-7 13-266 0,-6 11-1096 0</inkml:trace>
  <inkml:trace contextRef="#ctx0" brushRef="#br0" timeOffset="7219.88">17328 3813 1613 0,'0'0'166'0,"0"0"-11"0,0 0-21 0,0 0-10 16,0 0 0-16,0 0-7 0,0 0-14 16,0 0-10-16,0 0-14 0,0 0-14 0,0 0-13 15,0 0-11-15,0 0-5 0,0 0-5 0,116 83-7 16,-84-82-8-16,3-1-3 0,2 0-5 0,1 0-2 16,2-4 1-16,0-1-3 0,-3-1-9 15,-2-3-7-15,-4 1-6 0,-1-2-6 0,-4-1 9 0,-6-1 7 16,-5 0 7-16,-5 1 8 0,-4-2 4 15,-3 1 2-15,-3 1 4 0,0 0 3 0,-6 1-5 16,-3 0 0-16,-2 3-2 0,-4 1-4 16,-3 2 4-16,-3 2 2 0,-2 2 5 0,-2 0 3 15,3 1 2-15,1 5-1 0,0 0-8 0,7 2-4 16,0 0-4-16,5 2-6 0,2-1-1 0,1 0-2 16,5 1-5-16,1 2 3 0,1 0 3 0,-1 2-2 15,6 2 8-15,0 2-4 0,4-1-4 16,5 0-2-16,3 1-4 0,6 2-8 0,5-1-20 15,5-1-27-15,5-2-50 0,1-4-55 0,1-4-55 16,4-2-44-16,0-3-39 0,2-3-107 0,0 0-144 16,-11-3-51-16,-12 0 189 0</inkml:trace>
  <inkml:trace contextRef="#ctx0" brushRef="#br0" timeOffset="7517.94">18468 3889 0 0,'0'0'367'0,"0"0"-3"0,135-80-33 16,-102 60 15-16,-11 7 2 0,-14 7-5 0,-5 3-16 15,-3 2-52-15,0 1-93 0,-5 0-84 0,0 0-59 16,-3 0-29-16,-3 1-2 0,-4 4-9 15,-3 0 3-15,-5 3 2 0,0 2-2 0,-4 0 0 16,0 2-1-16,-1-1 1 0,-2 3-2 0,2-1 3 16,2 2-1-16,0-4-4 0,3-2-6 0,1-2-9 15,2-2-11-15,3-3-9 0,-1-2-1 16,4 0-13-16,0-1 0 0,2-5 2 0,2-2 5 16,3-2 17-16,0-3 12 0,5-2 12 0,0 2 4 15,2 0 8-15,0 1 6 0,0 1 6 0,0 1 15 16,4 1 4-16,3 1 9 0,1 1 5 15,1 2-5-15,1 2-4 0,3 0-6 0,-1 3-6 16,0 0-6-16,5 7-2 0,3 2-1 0,-3 2-3 16,6 4-1-16,-1 3-3 0,0 1-2 15,3 2-5-15,2 3 0 0,-1-3-1 0,1 1-7 16,1-3 3-16,-1 2-21 0,0-1-41 0,0-1-65 16,0-1-122-16,-7-2-283 0,-7-7-1110 0</inkml:trace>
  <inkml:trace contextRef="#ctx0" brushRef="#br0" timeOffset="7982.84">19046 3331 3021 0,'0'0'57'0,"0"0"-1"0,0 0-1 15,0 0-15-15,0 0-26 0,0 0-12 0,0 0 0 16,0 0 2-16,0 0 7 0,-67 130 3 15,62-71-4-15,1 2 1 0,5 2-3 0,-1 2-3 16,2-2-1-16,2 2 3 0,4 0-3 0,2-4-6 16,-1 0-3-16,0-4-15 0,0-1-6 0,0-4-3 15,0-3-10-15,-2-6-14 0,3-8-21 16,-1-6-12-16,1-6-2 0,2-6 16 0,0-4 19 16,-1-4 11-16,-3-5 14 0,0-4 23 0,-2 0 25 15,0-6 21-15,-1-6 12 0,-1-4-6 16,-3-5-14-16,-1-4-7 0,0-4-9 0,-1-2-2 15,-1-6 2-15,-2 1 0 0,-1-3 2 0,0-3 4 16,0 3 2-16,0 2 2 0,1 2 11 0,-2 4 6 16,2 2 4-16,2 3 0 0,2 3-6 0,0 4-9 15,5 0-11-15,2 5-5 0,3 1-13 0,4 4-11 16,0 0 5-16,3 2-6 0,2 4 1 16,2 2 1-16,-2 1-3 0,2 2-1 0,0 6 0 15,-2 4 0-15,0 2-3 0,-4 4 6 0,-3 0-2 16,-2 2 0-16,-5-3 1 0,-5-2-1 0,0 0 1 15,-8-2 2-15,-4 0 8 0,-8 1-2 16,-6-2 3-16,-1-3 0 0,-2 0-11 0,0-3-10 16,-2-1-27-16,2-2-40 0,0-3-73 0,3 0-122 15,8 0-299-15,6 0-1030 0</inkml:trace>
  <inkml:trace contextRef="#ctx0" brushRef="#br0" timeOffset="8915.83">19573 3838 2763 0,'0'0'87'0,"0"0"12"0,0 0-11 0,0 0-10 16,0 0-15-16,0 0-19 0,0 0-9 0,0 0-13 15,0 0-14-15,0 0-5 0,0 0-7 0,0 0-7 16,0 0 0-16,0 0 0 0,-116 34-3 0,113-18 3 15,3 0 0-15,0-1 4 0,2 0-6 16,3-1-2-16,2 0-3 0,3-2-22 0,1 1 3 16,2-2-15-16,2-4-9 0,0-1 9 0,2-3-6 15,2 1 10-15,1-4 12 0,0 0 11 0,-2 0 15 16,-2-2 14-16,-2-3 11 0,-1-2 8 16,-6-2 9-16,-2-1 4 0,1-3-1 0,-3-2-3 15,-1-1-2-15,0-2-6 0,-2-1-2 0,2-3-8 16,-2 3-3-16,0-1-2 0,0 3-2 15,1 2 6-15,0 2-5 0,2 5 5 0,-2 3-2 16,3 2-4-16,-2 2 4 0,0 1-12 0,0 0-5 16,-1 0-11-16,2 1-7 0,0 5 0 0,0 3 5 15,3 4 10-15,-2 2 1 0,1 3 6 16,0 1 0-16,1 0-3 0,1-1 5 0,0 0-1 16,1-2 4-16,-2-2-3 0,1-2 0 0,2-1-2 15,0-3-5-15,-3 0 1 0,0-3-4 0,1-3 2 16,-3-1 0-16,1-1 6 0,-1 0 4 0,0-1 10 15,-2-4 2-15,1-2-1 0,2 0 1 0,0 0-4 16,-2-2-1-16,1 0-4 0,0 0 1 16,-2-1-7-16,1-2 1 0,1 0-4 0,-3-2-6 15,4 2-2-15,1-2-6 0,-1 3-5 0,1 0-7 16,1 3 0-16,-1 3-5 0,1 1-2 16,-1 2 2-16,1 1-5 0,0 1 0 0,2 0 3 15,-2 0 0-15,2 2 6 0,0 2 10 0,1-2 4 16,-2 3 5-16,4 0 7 0,-1-1 2 0,1 1 1 15,1 0 1-15,-2-1-3 0,0 1-6 16,3 0-3-16,1-1-7 0,3 0-12 0,0-1-3 16,3 0-8-16,2 0 1 0,-1-2 10 0,-1 1 9 15,1 0 4-15,1-1 1 0,-6 1-3 16,-2 0-8-16,-3-1-6 0,-8 3-3 0,0 0 2 16,-1 1 10-16,-2 1 18 0,-1 1 17 0,0 1 12 15,0 0 10-15,2 2 3 0,-2-1 3 0,1 0-2 16,-1 0-2-16,2-2-6 0,0 0-1 0,1-2 0 15,-2 0 0-15,3-3 9 0,0 0 11 16,-1-2 8-16,3 0 9 0,-1 0-2 0,2 0-5 0,0-3-12 16,3-3-12-16,3-2-17 0,-2-1-13 15,2-2-7-15,0-1-10 0,0-2 0 0,-1-1 0 16,-1-5 1-16,4 0-1 0,2-4-1 16,7-4 4-16,1-5 0 0,3-2 12 0,-6-4 8 15,-1-1 3-15,-3-4 8 0,-7 0-2 0,-2 0 4 16,-5 5 5-16,1 7 8 0,-3 7 12 0,-2 8 12 15,0 8 5-15,0 4-3 0,-2 3-10 16,1 2-16-16,1 0-24 0,-1 0-23 0,1 3-10 16,-3 4 0-16,1 5 8 0,2 6 16 0,-1 4 2 15,1 5 0-15,0 4 4 0,1 5-3 0,5 1 0 16,0 3 1-16,3-1-2 0,-1-1-9 16,2 1-27-16,-2-3-40 0,1-2-53 0,2-3-45 15,-1-8-24-15,4 0-34 0,-1-7-40 0,3-3-43 16,-2-2-81-16,-1-4-210 0,-7-4-58 0</inkml:trace>
  <inkml:trace contextRef="#ctx0" brushRef="#br0" timeOffset="9178.44">20562 3828 1384 0,'0'0'66'15,"0"0"47"-15,0 0 56 0,0 0 46 0,0 0 6 16,0 0-19-16,0 0-53 0,0 0-58 0,0 0-46 16,0 0-33-16,0 0-6 0,0 0 5 15,0 0 2-15,98-24 1 0,-62 25-5 0,3 4-4 16,4-1-6-16,2 3-18 0,1-1-58 0,0 2-99 15,0-1-193-15,-11-1-435 0,-11-3-475 0</inkml:trace>
  <inkml:trace contextRef="#ctx0" brushRef="#br0" timeOffset="9736.43">21532 3957 1704 0,'0'0'75'0,"0"0"-3"15,0 0 18-15,0 0 21 0,0 0-2 0,0 0 0 16,0 0-20-16,0 0-32 0,0 0-24 0,0 0-23 16,0 0-11-16,0 0-3 0,0 0-1 15,-64-32-1-15,57 32 3 0,2 0 1 0,-3 0-4 16,2 0-1-16,1 0-5 0,3 1-11 0,-1 1-11 15,3 2-8-15,0-2-2 0,0 2 2 0,1-1 14 16,3 1 7-16,2 0 8 0,2 0 6 0,4 1-9 16,2 0-18-16,3-1-22 0,6 0-20 0,-2-1-11 15,1 1 4-15,1-3 15 0,2 0 17 16,-5-1 24-16,2 0 17 0,-5 0 11 0,-2 0 14 16,2-3 14-16,-5 0 16 0,-1 0 18 0,0 0 15 15,-2 0 2-15,-1 1 2 0,-4-1-5 16,3 2-10-16,-5 0-8 0,0 1-11 0,1 0-10 15,-1 0-10-15,-1 0-5 0,0 0-5 0,0 0-4 16,1 0 1-16,1 0-2 0,1 0-1 0,-1 0-1 16,4 0 2-16,-4 0-2 0,3 0 2 15,-3 1 4-15,-1-1 3 0,3 0 10 0,-3 0 5 16,-1 0 3-16,-1 0 0 0,1 0-1 0,0 0-10 16,4 0-9-16,-4 0-3 0,1 0-11 0,-1 0-4 15,1-1-2-15,3 1-4 0,-3 0-3 16,5-1 2-16,-2 1 0 0,5-1-3 0,1 0 10 15,5-2-2-15,-2 0 0 0,5-1-2 0,1-2-3 16,0 0-4-16,1 1-1 0,-1 1 5 16,0-1-18-16,5 2 0 0,-2-1-10 0,-1 3-19 0,-4 1-29 15,-6 0-62-15,-6 0-86 0,-2 1-138 16,-4 3-287-16,0-2-418 0</inkml:trace>
  <inkml:trace contextRef="#ctx0" brushRef="#br0" timeOffset="12083.01">23584 3916 1726 0,'0'0'205'0,"0"0"6"0,0 0-23 15,0 0-54-15,0 0-23 0,0 0-11 0,0 0-15 16,0 0-20-16,-127 18-14 0,111-7-1 16,5 2-3-16,-1 3 0 0,2 1-9 0,1-1-12 15,1 0-8-15,3 0-7 0,0 0 2 0,4-1-5 16,1 0 1-16,0 1-4 0,6 0-1 0,0-1 2 15,3-4-1-15,5 1 3 0,0-4-4 0,5-1-1 16,1-3-5-16,1-2-3 0,0-2-3 16,1 0-10-16,3-5 2 0,-4-2 1 0,-6-1 2 15,2-2 4-15,-7-2 0 0,-1-2-4 0,-5 0-1 16,2-4 3-16,-5 0-4 0,-1-3 3 0,0-1 3 16,-6-1 0-16,4-1 3 0,-2-4 4 15,0 3 0-15,3 1 1 0,1 1 5 0,0 5-3 16,0 5 2-16,5 3 0 0,-1 6-9 0,4 1-6 15,0 3 0-15,2 0 3 0,3 3 5 0,0 3 10 16,5 3-4-16,0 3-2 0,2 3 2 0,-4 1-3 16,4 4 0-16,0 0 1 0,-3-2-2 15,-2 1 2-15,2 0 4 0,-3-1-2 0,2-1 1 16,-3-1-1-16,1-2-3 0,-7-1 2 0,2-1-2 16,-2-3 0-16,-5-2 0 0,-2-1-3 15,0-4 5-15,0 0 2 0,0-2 10 0,0 0 12 16,-2 0 1-16,-5-3-1 0,4-1-4 0,-5-2-7 15,0-2-6-15,4-2 0 0,-3 0-2 16,3-4-4-16,-2 1 1 0,4-3-1 0,1 0-7 16,1-2 1-16,0-3-3 0,7 1-8 0,4-2 0 15,3 1-6-15,4-1-1 0,3 5 7 0,1 3 8 16,2 2 11-16,2 6 5 0,-3 1 4 16,2 5-4-16,-3 0-2 0,-2 7-3 0,-3 4 0 0,-2 7-2 15,-3 3-2-15,3 5 3 0,-4 1-2 16,3 1 6-16,-4 3 1 0,0-1-6 0,1 1 1 15,-1 1-2-15,5 2 0 0,0 0-1 0,5-2-17 16,7 1-50-16,6-5-98 0,7-4-180 0,-8-7-647 16,-8-7-513-16</inkml:trace>
  <inkml:trace contextRef="#ctx0" brushRef="#br0" timeOffset="12900.7">25837 3741 2779 0,'0'0'41'0,"0"0"-2"16,0 0-9-16,0 0-16 0,0 0-18 0,0 0-1 15,0 0 8-15,0 0 9 0,0 0 5 0,0 0-1 16,58 127-4-16,-45-82-5 0,1 4-1 0,1-4-1 16,-1 3-3-16,-4-2 3 0,0-1-2 15,2 0-1-15,1 0 3 0,-2-1-1 0,1-4-1 16,-2-6-2-16,-1-4 2 0,-2-9-3 0,-2-6 0 16,-4-6 6-16,2-4 9 0,-3-3 19 15,0-2 26-15,0 0 22 0,0-5-8 0,-3-4-13 16,1-6-22-16,-6-3-26 0,0-5 2 0,-2-4-2 15,-1-2-3-15,-3-4 1 0,-1-3 0 0,1-3-6 16,1-1 0-16,-1-6 0 0,3-4-3 0,-1-2 1 16,4-5 0-16,2-3 0 0,2-1-5 0,4 5 4 15,0 6 1-15,5 8-2 0,6 9 4 16,3 3-7-16,7 7-3 0,6 3-1 0,6 1-1 16,3 4 3-16,4 5 5 0,0 3 2 0,3 5-4 15,-4 2 0-15,1 5-1 0,-4 5-7 16,-1 3 7-16,-5 5-4 0,-4 0-1 0,-3 3 1 15,-4-1 2-15,-5 1-4 0,-3 0-4 0,-6 0 5 16,-5 0-9-16,0-1 3 0,-8 1 3 0,-5 0 0 16,-5-1-1-16,-4 3 0 0,-7-4-5 15,-3 2-14-15,-4-2-3 0,-6-4-11 0,-2-2-5 16,0-4 5-16,1-4 10 0,-1-4 12 0,4-1 11 16,4-2 16-16,6-4-2 0,8-1 6 0,5 0 5 15,10 1-5-15,4 1 0 0,3 3-9 0,2 0-13 16,5 1-4-16,3 1 9 0,7 0 10 15,0 0 15-15,7 0 10 0,2 4 0 0,5 5 0 16,1 3 3-16,4 4 1 0,-1 5-9 0,4 1 2 16,-2 1-5-16,1 3-8 0,-4 1 2 15,0-1-2-15,0 2-7 0,-4-3 0 0,1-1 3 16,-4 1-5-16,-1-4 1 0,-1 0 9 0,-2 0-13 16,-5-2-4-16,2 0-12 0,-1-2-27 0,1 1-32 15,0-1-61-15,-3-2-105 0,-1-5-203 0,-7-4-1149 0</inkml:trace>
  <inkml:trace contextRef="#ctx0" brushRef="#br0" timeOffset="14082.51">26899 4102 1677 0,'0'0'266'0,"0"0"-29"0,0 0-41 0,0 0-49 0,0 0-25 16,0 0-27-16,0 0-36 0,0 0-32 15,0 0-15-15,0 0-3 0,0 0 5 0,0 0 14 16,0 0 1-16,38 30 2 0,-27-24 1 0,3 1-5 16,1-2 0-16,1 1-4 0,0-1-5 0,2 0-3 15,-3-1-2-15,2-1-4 0,-2-2-1 16,0 0 2-16,-1-1-3 0,-3 0 2 0,0 0-6 16,-3 0 2-16,-1-2-2 0,2-4-1 0,-7 1 5 15,2 0-6-15,-3 0 2 0,-1-2-1 0,0-1-2 16,0-1 0-16,-5 0-1 0,-2-1-2 0,1 1-2 15,-6-2-3-15,-1 3-3 0,-4 1-6 0,-2 0 6 16,-4 3-2-16,-1 1 2 0,1 3 4 16,-5 0 1-16,5 0 4 0,1 5 8 0,0 3-3 15,3 1 1-15,3 2 2 0,3 3-1 0,1-1 0 16,3 1 3-16,0 1 1 0,5 2-3 16,3-1 3-16,1 2 0 0,0-2-4 0,5 1 2 15,6 0-4-15,0-1 0 0,5-2 0 0,2 0 4 16,5-1-2-16,1 1-2 0,3-3 1 0,4 1-8 15,2-3 2-15,3 0-1 0,1-2-3 16,6-2-5-16,-1-4 3 0,2-1-7 0,-2 0 2 16,-1-7 8-16,-1-2-6 0,-1-5 5 0,-4-1 0 15,0-5-3-15,-2 0 2 0,-6-1 0 16,-3-2 6-16,-4-1 3 0,-4 1 6 0,-6 0 4 16,-4-1-1-16,-2 3 1 0,-4 3-3 0,0 0 4 15,-1 5-3-15,-4 4 3 0,-3 2 3 0,1 3-7 16,-2 2 2-16,-1 1-7 0,-1 1-9 0,-4 0 5 15,-1 5-2-15,-2 2 0 0,0 2 5 0,3 0 0 16,0 1-4-16,5 0 2 0,1-1-3 16,3 0-6-16,1-1 3 0,3 2-1 0,0-2-1 15,1-1 1-15,1 0 2 0,0 0-3 16,1-2 3-16,2 1-1 0,3-2-3 0,-1 1 0 0,1 0 1 16,2-2-5-16,3 1-1 0,-1-1 5 15,2-1-1-15,2 0 0 0,-3-2 1 0,1 0-1 16,-2-2-6-16,0-2 6 0,-2-1 3 0,-1-2-1 15,-3 0 5-15,-1 0-4 0,-1-1-5 16,-1-2 2-16,1 2-2 0,-2-1 4 0,0 2 1 16,-3 0 3-16,-1 3-6 0,2 2-4 0,-1 2-6 15,1 0-23-15,0 0-6 0,-2 7 3 0,1 2 10 16,-3 5 24-16,0 5 14 0,0 0 7 16,-2 4-2-16,6 1 7 0,-1 3 3 0,3-1-5 15,0 4 5-15,4 1 4 0,6 5-3 0,0 1 0 16,1 2-3-16,3-1-9 0,-1 0-2 15,1-3 2-15,0 1-4 0,-2-5-1 0,-2-2 1 16,-2-6 0-16,-2-3-1 0,1-4 2 0,-3-3 0 16,-4-7 1-16,1 0 11 0,-1-4 14 0,0-2 23 15,-1 0 24-15,-8 0 3 0,1-4-12 0,-5-3-19 16,-2-2-18-16,-1-4-10 0,-4-1-1 0,0-2-3 16,1 0-7-16,-2-2 0 0,2-1-5 15,2 2-1-15,3 0-1 0,2 0 1 0,5 5-2 16,2 2-5-16,2 2-2 0,3 1-17 0,0 2-24 15,6-2-21-15,3 1-26 0,7-1-28 16,4-2-28-16,6 4-57 0,7-2-114 0,-8 2-425 16,-7 3-815-16</inkml:trace>
  <inkml:trace contextRef="#ctx0" brushRef="#br0" timeOffset="14256.62">27928 4348 2244 0,'0'0'190'0,"0"0"3"0,0 0-25 16,0 0-24-16,0 0-20 0,0 0-27 0,0 0-27 16,0 0-29-16,0 0-26 0,0 0-22 0,0 0-5 15,0 0 3-15,0 0-2 0,81-47 5 0,-56 45-1 16,7 1-36-16,5-2-48 0,3 2-65 0,3 0-91 16,4 1-139-16,-11-1-483 0,-8 1-573 0</inkml:trace>
  <inkml:trace contextRef="#ctx0" brushRef="#br0" timeOffset="14803.5">28544 4024 2333 0,'0'0'85'16,"0"0"-1"-16,0 0 15 0,0 0 0 0,0 0-4 15,0 0 2-15,0 0-21 0,0 0-20 0,0 0-17 16,0 0-7-16,137-94-4 0,-109 82-3 16,5-1-2-16,0 1-7 0,6 4-5 0,-5 0-3 15,4 2-2-15,-5 3-4 0,1 3 0 0,-4 0-1 16,-3 3-8-16,-2 5 4 0,-4 2-4 0,-5 3-4 16,2 2 3-16,-7 3-1 0,-2 2-2 0,-2 0 1 15,-3 6 6-15,-4-1-5 0,0 2 3 16,-3 1 3-16,-6 1-5 0,-3 0 2 0,-5 0 2 15,-3 1-2-15,-1-3 1 0,-2 1 5 0,-4 1-3 16,1-3 1-16,1 1 4 0,-1-5-2 0,1-1 3 16,-1 0 3-16,0-5 0 0,1-2 0 15,1-2 4-15,0-2-2 0,2-2 2 0,5-3 2 16,-2-1-1-16,9-2 1 0,2-1 0 0,6-1 6 16,1 2-2-16,1-2 2 0,1 0 0 0,7 0-9 15,4 0 2-15,9 0 1 0,9-5-3 16,13-1 3-16,13 1-1 0,8-3-2 0,7 2-1 15,10 1 0-15,2 3-5 0,3 1 1 0,-3 1-2 16,-1 0 0-16,-3 0-1 0,-5 1 1 0,-5 0 3 16,-6 0-5-16,-11-1 4 0,-10 0 0 15,-13 0 1-15,-9 0 6 0,-13 0 4 0,-5 0 2 16,-2 0-1-16,0 0 0 0,0 0-11 16,-2 0-3-16,-2 0-4 0,2 0-9 0,0 0 1 0,-5 0-4 15,3 0 1-15,-5 0-9 0,-2 1-23 16,-1 2-33-16,-4-1-54 0,2 0-71 0,-3 2-136 15,4-3-380-15,5 0-895 0</inkml:trace>
  <inkml:trace contextRef="#ctx0" brushRef="#br0" timeOffset="19082.95">6275 6581 144 0,'0'0'180'15,"0"0"26"-15,0 0-2 0,0 0-14 16,0 0-1-16,0 0 4 0,0 0-5 0,0 0-15 15,0 0-20-15,0 0-19 0,0 0-11 0,0 0-10 16,12-81-1-16,-12 78-12 0,1 1-7 16,-1 0-4-16,0 1-2 0,2 1-11 0,-2 0-9 15,0 0-18-15,0 0-22 0,2 0-3 0,-2 0-7 16,0 0-6-16,0 0-2 0,0 0-6 0,0 0-7 16,0 1-6-16,0 0-4 0,0 2 4 15,0 6 3-15,-2 0 4 0,2 3 8 0,-2 4-3 0,2 5 5 16,0 2 0-16,0 4-1 0,0 1 3 15,0 2-5-15,5 2-1 0,-3 3-2 16,6 2-3-16,-3 2 1 0,3 2 2 0,2 0 1 0,1 0-1 16,-1-1 1-16,2-3-1 0,4 2 0 0,-3-3 3 15,6-1 2-15,-3-2 0 0,1-1 0 16,2-3 2-16,2 0-4 0,3 0 5 0,1 0 2 16,1-2 0-16,0-3 6 0,2-5 7 0,-5-5 7 15,5-3 1-15,-4-5 4 0,3-3-5 16,-2 0-5-16,2-3-1 0,0 0-4 0,-3-5 1 15,-2-3 2-15,-3-3 7 0,-1-1 2 0,-4-3 3 16,-1-2-1-16,-1-3-8 0,-6-3 3 0,2-2-4 16,-6-4-6-16,2-4-4 0,-4-3-3 15,-2-5-5-15,-2-2-1 0,-2-3 2 0,-3-3-9 16,-4-1 4-16,1-4-2 0,-2-3-1 0,-2 3 1 16,-1 3 0-16,2 2-1 0,-1 7-3 0,2 7 7 15,3 8-5-15,2 9 2 0,5 7 1 16,-1 4-6-16,4 2-4 0,0 4-3 0,1 0-13 15,0 1-40-15,0 0-38 0,0 7-35 0,7 4-43 16,3 9-29-16,4 5-74 0,-3-2-195 0,-2-5-1113 0</inkml:trace>
  <inkml:trace contextRef="#ctx0" brushRef="#br0" timeOffset="22950.99">7786 7239 2214 0,'0'0'91'0,"0"0"-10"0,0 0 4 0,0 0 0 16,0 0 8-16,0 0 11 0,0 0-2 0,0 0-16 15,0 0-18-15,10-119-21 0,-14 111-13 0,1 1-6 16,0 0-9-16,-3 1-6 0,1 0 0 0,-2 0-7 16,-2 0-4-16,1 3-4 0,-2-1-5 15,3 3-10-15,-3 1-2 0,-5 0-5 0,4 6-6 16,-4 3 5-16,-2 3 0 0,-2 5 3 0,1 2 9 15,2 4 3-15,0 3 2 0,2 2 3 16,3 0 1-16,-3 2 0 0,9 2 2 0,-2 0 2 16,5 1 0-16,2 1 1 0,1 0 3 0,-1 0 1 15,6 2 3-15,-1 0 1 0,5-1-1 0,-1 1-1 16,2 0 2-16,-1-3-1 0,0-3-1 16,0-2-1-16,1-2-4 0,-2-2 1 0,-2 0 3 15,-2-2-1-15,3-1 1 0,-4 1-2 0,2 1-1 16,-5 0 1-16,-1 0 4 0,0-1-3 0,0-3-19 15,0-2-35-15,0-5-57 0,-4-2-74 16,0 0-110-16,1-3-262 0,1-3-1000 0</inkml:trace>
  <inkml:trace contextRef="#ctx0" brushRef="#br0" timeOffset="23150.27">7230 7789 2439 0,'0'0'96'0,"0"0"26"15,0 0 9-15,0 0-10 0,0 0-26 0,0 0-23 16,0 0-14-16,0 0-10 0,0 0-8 16,0 0-11-16,151-111-7 0,-108 97-11 0,6 0-6 15,1 1-2-15,0 3-2 0,-4 0-2 0,3 3-3 16,-1 3-18-16,-5 0-29 0,0 0-40 16,2 1-69-16,-3 0-89 0,-2 1-153 0,-9 2-466 15,-10-1-577-15</inkml:trace>
  <inkml:trace contextRef="#ctx0" brushRef="#br0" timeOffset="23319.78">8427 7047 3095 0,'0'0'60'0,"0"0"12"15,0 0 2-15,0 0-17 0,0 0-14 16,0 0-24-16,0 0-19 0,0 0-32 0,0 0-31 15,0 0-11-15,0 0-34 0,0 0-58 0,0 0-89 16,0 0-180-16,23 18-626 0,-14-6-165 0</inkml:trace>
  <inkml:trace contextRef="#ctx0" brushRef="#br0" timeOffset="23469.89">8542 7584 3079 0,'0'0'126'15,"0"0"-33"-15,0 0 5 0,0 0-15 16,0 0-23-16,0 0-25 0,0 0-26 0,0 0-17 0,0 0-27 16,0 0-33-16,0 0-57 0,0 0-105 15,0 0-208-15,0 0-1192 0</inkml:trace>
  <inkml:trace contextRef="#ctx0" brushRef="#br0" timeOffset="24098.77">9691 6576 1770 0,'0'0'193'0,"0"0"31"0,0 0-3 15,0 0-37-15,0 0-22 0,0 0-24 16,0 0-27-16,0 0-27 0,0 0-28 0,0 0-27 15,0 0-30-15,0 0-29 0,0 0-3 0,0-28-1 16,0 56 19-16,6 12 27 0,0 13-4 0,4 13 7 16,3 4-4-16,0 6-6 0,4-1 2 15,-3 0-2-15,3 1-4 0,-2 3 1 0,2 0 4 16,-4-2-3-16,3-6 3 0,-5-7 0 0,1-8-3 16,0-7 0-16,-2-8 1 0,1-5-1 0,-2-9 0 15,1-5 0-15,-3-7 0 0,-2-3 0 16,2-4-1-16,-5-2 3 0,4-3 3 0,-3-1-1 15,-2-2 6-15,2 2-4 0,-1-2 2 0,-1 0 1 16,0 1-5-16,-1-1 1 0,1 0-5 16,1 0-16-16,-1 0-30 0,2-3-43 0,1 0-74 0,-2-3-138 15,4 1-357-15,-4 1-963 0</inkml:trace>
  <inkml:trace contextRef="#ctx0" brushRef="#br0" timeOffset="24866.63">10137 6723 0 0,'0'0'0'16,"0"0"0"-16,0 0 0 0,0 0 262 0,0 0-9 16,0 0-11-16,0 0-34 0,0 0-23 15,0 0-19-15,0 0-21 0,0 0-10 0,0 0-9 16,0 0-20-16,0 0-26 0,5-6-31 0,-5 9-37 16,0 0-24-16,0 3 0 0,0 3 14 0,0 5 31 15,-2 3 32-15,1 7 12 0,-1 4 9 0,1 2-5 16,1 3-13-16,0 1-5 0,0-1-9 0,0 0-7 15,3-3-5-15,3-1-9 0,2-1-8 16,0-2-5-16,3-2-4 0,2-2-2 0,-1-4 3 16,2-2 7-16,1-4 10 0,0-4 12 0,1-1 0 15,0-3 3-15,0-2-1 0,2-1-7 0,-2-1 3 16,3 0-6-16,-1-3-3 0,3-4 0 16,1-2-4-16,2-2-1 0,-3-2 0 0,0-1-2 15,-2 0-1-15,-2-1 4 0,-1-1 2 0,-4 0-1 16,0-3-5-16,-1 1-5 0,-2-1-8 0,-2 0-5 15,1-2 0-15,-4 1-5 0,3-1-1 16,-4 1-2-16,0 2-3 0,-1 2-2 0,-1-1-5 16,-1 3-6-16,0 4-15 0,0 2-12 0,-4 1-25 15,1 3-35-15,0 0-54 0,-3 4-97 16,-1 0-191-16,1 0-350 0,1 2-747 0</inkml:trace>
  <inkml:trace contextRef="#ctx0" brushRef="#br0" timeOffset="25216.8">10278 6779 1134 0,'0'0'155'16,"0"0"35"-16,0 0 6 0,0 0-5 0,0 0-14 15,0 0-32-15,0 0-36 0,0 0-41 16,0 0-46-16,0 0-34 0,0 0-7 0,0 0 8 16,0 0 27-16,0 0 37 0,-12 74 20 0,13-42 5 15,1 4-2-15,5 3-5 0,-2 0-10 16,1 0 1-16,2 1-2 0,-4 0-9 0,5 2 16 16,-4 0-3-16,1-1-5 0,1-2-5 0,0-4-24 15,0-3-12-15,1-5-7 0,0-3 1 16,0-3-6-16,-1-2 1 0,1-4 1 0,-1-2-1 0,-3-3-3 15,4-2 0-15,-3 0-1 0,2-1-15 16,-1 0-14-16,-1-1-35 0,1 0-55 0,-2-1-73 16,0 1-120-16,0-1-246 0,-2-3-1044 0</inkml:trace>
  <inkml:trace contextRef="#ctx0" brushRef="#br0" timeOffset="25615.21">10843 7302 2064 0,'0'0'135'0,"0"0"-49"0,0 0-64 16,0 0-11-16,0 0 29 0,0 0 45 0,0 0 36 16,0 0 7-16,0 0-20 0,0 0-19 15,-2 127-21-15,2-100-12 0,2 1-10 0,0 2-10 16,-1 1-5-16,2-1-9 0,-1 1-2 0,1-4-8 15,1 0-6-15,-2-4 3 0,2-1-5 16,-2-4-2-16,0-1 3 0,2-1-10 0,-2-4-12 16,0 1-20-16,0-3-32 0,-2-2-41 0,2-2-44 15,0-3-70-15,1 1-94 0,0-4-142 0,0 0-352 16,-2 0-188-16</inkml:trace>
  <inkml:trace contextRef="#ctx0" brushRef="#br0" timeOffset="26084.64">11106 6665 2113 0,'0'0'68'0,"0"0"14"0,0 0 5 0,0 0-2 15,0 0 3-15,0 0-14 0,0 0-24 0,0 0-27 16,0 0-15-16,0 0-7 0,0 0 8 16,0 0 13-16,0 0 6 0,0 0 13 0,29 79 5 15,-15-58 4-15,2 4 0 0,3-1-5 0,2 0-6 16,-1 2-7-16,5-1-2 0,1-1-9 0,1 0-2 16,-1-4 0-16,2-2-4 0,-1-1-4 15,0 2-1-15,1-1-4 0,1 0-3 0,-1 0 3 16,-2-1 0-16,-2-3-4 0,-3-3 4 0,-2 1-5 15,-2-2 0-15,1 1 3 0,-2-2-1 16,-2 1-2-16,-1 2 1 0,-1 1-1 0,-2 2-5 16,-1 3 4-16,-1 1 2 0,-3 6-1 0,-3 2 5 15,-2 5 0-15,2 2-4 0,-11 5 4 0,-1 1 0 16,-5 2 4-16,-1-1 3 0,-4 0 5 0,-1 1 1 16,1-4 0-16,-1-4 3 0,1-2 1 15,0-5 1-15,-3-3 0 0,2 0-3 0,2-5-3 16,0-2-3-16,1-2-2 0,4-2-7 0,1-2-1 15,-2 2-2-15,3-2-3 0,0 0-3 0,1-1-23 16,1 2-39-16,-1-1-70 0,3 2-94 16,1 0-167-16,3-3-568 0,2-3-668 0</inkml:trace>
  <inkml:trace contextRef="#ctx0" brushRef="#br0" timeOffset="27382.53">12879 7318 233 0,'0'0'317'16,"0"0"-29"-16,0 0-50 0,0 0-22 0,0 0-14 15,0 0-22-15,0 0-15 0,0 0-21 0,0 0-28 16,0 0-15-16,0 0-11 0,0 0-20 0,0 0-9 16,0 0-15-16,-4-1-16 0,4 2-15 0,1-1-8 15,2 2-5-15,-1-1 1 0,3 2 13 0,2 0 13 16,3 2 8-16,3 1 9 0,3-1 0 15,5 1-9-15,-1 1-1 0,5 0-4 0,2 0-10 16,4 0 7-16,6 1 2 0,1-1-1 0,7 1 5 16,7-1 8-16,7-3-1 0,6-1 3 0,10-3 7 15,5 0-9-15,7-6-1 0,9-3-2 16,1-2-13-16,6 1-1 0,2-1-7 0,-2-1-8 16,-4 4-1-16,-6 0-2 0,-9 1-3 0,-10 3-4 15,-8 1 4-15,-11 0-3 0,-5 1-2 0,-10-1 5 16,-9 1-4-16,-3 1-2 0,-7 0 4 15,-5 1-2-15,-1 0-2 0,-4 0 3 0,-2 0-1 16,-5 0-2-16,3 0-1 0,-6 0 2 0,0 0-6 16,-1 0-6-16,0 0-6 0,0 0-14 15,0 0-15-15,0 0-18 0,-2-2-20 0,-2 1-20 16,-2 0-17-16,-1 0-35 0,0 0-51 0,-7 0-80 16,1-2-142-16,1 2-292 0,3 0-360 0</inkml:trace>
  <inkml:trace contextRef="#ctx0" brushRef="#br0" timeOffset="27760.4">14416 7042 1802 0,'0'0'199'0,"0"0"-30"16,0 0-24-16,0 0-6 0,0 0-3 0,0 0-11 16,0 0-22-16,0 0-30 0,0 0-31 0,0 0-28 15,0 0-21-15,0 0-13 0,0 0 1 0,0 0 7 16,-3-8 12-16,12 16 13 0,4 2 5 15,2 3 2-15,3 2-4 0,1 0 0 0,3 0-3 16,1 1-4-16,2 1 3 0,-3-1-3 0,6-1-5 16,-2 1 0-16,2 0 2 0,3-2-3 0,0-1 3 15,1 1 1-15,1-3-1 0,-3-2 1 16,-3 1-3-16,1-2-1 0,-2-1-3 0,-6-2 2 16,-5 0-4-16,-4-1-2 0,-1-1 3 0,-4-1-7 15,-4 1 2-15,-2-2-3 0,0-1-4 16,-1 2 2-16,-5 1 5 0,0 1 6 0,-4 1 2 15,-5 4 4-15,-1 0-2 0,-5 0-3 0,0 2 5 16,-2 1-4-16,2-1-2 0,2 2-2 0,3 0-5 16,0 0 3-16,3 0 2 0,1 1-1 15,-3 1 2-15,3 3-2 0,-1-1-16 0,-4 1-30 16,-1 2-39-16,2 0-48 0,-4 1-48 0,0 1-82 16,-5-1-177-16,8-5-475 0,2-6 15 0</inkml:trace>
  <inkml:trace contextRef="#ctx0" brushRef="#br0" timeOffset="28098.7">12855 6992 1735 0,'0'0'62'0,"0"0"33"0,0 0 24 15,0 0 8-15,0 0-13 0,0 0-20 16,0 0-22-16,0 0-18 0,0 0-20 0,0 0-15 16,0 0-12-16,-124-24-2 0,111 38 3 0,2 4 7 15,-5 8 4-15,4 4 11 0,1 7 8 0,5 4-1 16,3 9 2-16,4 0-5 0,1 2-8 0,5-3-5 15,5-4-1-15,1-7-2 0,3-4-3 0,-1-5-3 16,0-3-3-16,0-2-2 0,0-1 1 16,0 0 1-16,0 0-6 0,-3 0-30 15,1 1-103-15,-3-6-221 0,-4-7-1229 0</inkml:trace>
  <inkml:trace contextRef="#ctx0" brushRef="#br0" timeOffset="28799.28">15767 6587 1326 0,'0'0'216'0,"0"0"44"16,0 0-15-16,0 0-63 0,0 0-55 0,0 0-70 15,0 0-36-15,0 0-6 0,0 0 28 0,0 0 34 16,0 0 18-16,-33 141-1 0,26-85-14 16,4 7-8-16,0 1-15 0,-1-2-4 0,4-2-10 15,0-4-19-15,1-2 0 0,4-1-8 0,-1-1-2 16,-2-3 4-16,4-3-8 0,-2 0-1 0,1 0-3 16,-2-2 0-16,2 5-2 0,-2-2-1 15,-1-1-16-15,5-9-45 0,-4-9-53 0,4-7-75 16,-3-5-98-16,4-3-144 0,-5-6-420 0,2-3-421 0</inkml:trace>
  <inkml:trace contextRef="#ctx0" brushRef="#br0" timeOffset="29333.72">16008 6859 1778 0,'0'0'780'0,"0"0"-681"15,0 0 25-15,0 0 0 0,0 0-20 0,0 0-23 16,0 0-41-16,0 0-33 0,0 0-27 16,0 0-12-16,0 0 15 0,0 0 16 0,0 0 17 15,0 0 5-15,2 101 0 0,9-58-8 0,5 1-4 16,-2-1 5-16,3-1-12 0,-3-4 5 0,6-4 0 16,-3-4-7-16,2-6 5 0,-2-3 1 15,1-5 1-15,0-4 0 0,-4-3 5 0,3-3-2 16,-4-3 1-16,5 0 3 0,0-2-2 0,2-1-1 15,2 0 3-15,1-3 1 0,4-3 3 0,-3-4 7 16,0-3-3-16,-1 1-2 0,-4-5 1 0,-4 2-3 16,1-5 0-16,-4-3-2 0,-1 0-2 15,-2-4-6-15,0 0-2 0,-4-2-1 0,1-2-9 16,-4-2-1-16,-1 2-2 0,-1-1-5 16,-1-3-3-16,-7 3-1 0,3-2-6 0,-5 1-5 0,1 1-4 15,0 6-8-15,-2 3-9 0,0 6-4 0,0 3-10 16,-4 5-14-16,3 3-18 0,-6 4-17 15,4 2-15-15,-4 0 0 0,3 7 13 0,-1 0 13 16,5 1 16-16,0 0 8 0,3 0 2 0,5-1 6 16,-2-2 16-16,3 0 15 0,2-2 16 15,-1 0 14-15,1-2 6 0,0 0 10 0,0-1 18 16,0 1 17-16,0-1 14 0,0 1 11 0,0 1-4 16,0 0-18-16,0 0-14 0,0 2-17 15,1 3-5-15,-1 2 6 0,0 6 11 0,0 4 10 16,0 6 4-16,0 3 2 0,0 3-7 0,0 5-5 15,1 2-8-15,3 5-8 0,1 3-2 0,0 1-4 16,-1 0-18-16,5 0-46 0,-5 0-93 16,3 0-161-16,-5-13-585 0,1-11-364 0</inkml:trace>
  <inkml:trace contextRef="#ctx0" brushRef="#br0" timeOffset="29743.9">16658 7304 1886 0,'0'0'72'0,"0"0"-22"16,0 0-26-16,0 0-11 0,0 0-4 16,0 0-8-16,0 0-13 0,0 0-24 0,0 0-36 15,0 0-27-15,0 0-4 0,0 0 22 16,0 0 29-16,0 0 33 0,-7-5 14 0,8 7 1 15,2 1 6-15,-1 1 0 0,0-1 1 0,0 1-4 16,-1 1-6-16,0-3-5 0,3 2-4 0,-2-2 1 16,-1 3-1-16,0-3 0 0,0 1-3 0,3-1-14 15,-2 0-24-15,-1 1-37 0,1-1-54 16,-1 0-69-16,0 1-94 0,1-1-92 0,0-1 189 0</inkml:trace>
  <inkml:trace contextRef="#ctx0" brushRef="#br0" timeOffset="30217.91">16291 7220 1397 0,'0'0'247'16,"0"0"16"-16,0 0-41 0,0 0-15 0,0 0-20 16,0 0-36-16,0 0-37 0,0 0-41 0,0 0-42 15,0 0-33-15,0 0-11 0,0 0 2 16,0 0 13-16,2 21 22 0,1 5 14 0,3 6 5 16,-3 3 3-16,4 3-2 0,-3 3-10 0,-2-2-4 15,2 1-7-15,-2 1-6 0,0 1 0 16,0-3 2-16,3-1-6 0,-3-7-3 0,6-6-2 15,-3-4-6-15,3-3 0 0,-1-4 0 0,-3 0-23 16,5-3-34-16,-3-2-51 0,-1-1-79 0,1-4-90 16,-1 1-135-16,2-3-397 0,-5-2-574 0</inkml:trace>
  <inkml:trace contextRef="#ctx0" brushRef="#br0" timeOffset="30649.2">16620 7549 2188 0,'0'0'309'0,"0"0"-155"0,0 0-26 15,0 0-20-15,0 0-19 0,0 0-13 16,0 0-9-16,0 0-17 0,0 0-20 0,0 0-14 16,0 0-3-16,0 0-5 0,0 0-3 0,130-101 2 15,-114 99-6-15,1 1-3 0,1 1 2 0,-4 0-2 16,3 0-3-16,-5 4 1 0,3 2-2 15,-2 2-3-15,-1 1 3 0,0 2-1 0,0 1 0 16,-2 2-1-16,-2 0 1 0,0 3-4 0,-5-1-1 16,1 2 2-16,-4 0-4 0,0 0 5 15,0 1 2-15,-6-2-3 0,-3 0 3 0,-1-2 5 16,0-1 1-16,-1-1 2 0,-2 0 3 0,-3-2-1 16,1 0-1-16,-2 1 6 0,-3-3-3 0,2 1 1 15,1-3 1-15,-2-1 1 0,2 0-1 0,3-3 4 16,3 1 4-16,3-2-4 0,-1-2 2 0,7 1 0 15,1 1-5-15,1-2 1 0,0 0-2 16,0 0-4-16,2 0-5 0,0 0-2 0,7 0-3 16,-1 0 4-16,4-2 9 0,6 0 0 0,5 0-1 15,6-3 1-15,3 0-4 0,3 1-6 16,2 0-11-16,2-2-22 0,0 0-30 0,1-1-27 16,-4 0-36-16,3 1-51 0,0-1-75 0,-3-1-164 15,-10 4-411-15,-8-1-387 0</inkml:trace>
  <inkml:trace contextRef="#ctx0" brushRef="#br0" timeOffset="31065.79">17281 6903 2120 0,'0'0'76'16,"0"0"15"-16,0 0 16 0,0 0 15 15,0 0-12-15,0 0-19 0,0 0-29 0,0 0-34 0,0 0-20 16,0 0-4-16,0 0 4 0,0 0 15 16,0 0 8-16,0 40 3 0,17-18 1 0,-1 3 0 15,3 0-1-15,6 0-6 0,-1 2-3 0,4-1-7 16,1 1-8-16,1 0-3 0,1-3-1 0,3 0 0 16,3 0 1-16,-2-1 4 0,4-2-1 15,-3-2-3-15,-1 1 1 0,-3-2-6 0,-1-5-1 16,-2 1 1-16,-2-1-4 0,-4-2 0 0,-2 0-4 15,-3 1 1-15,-4-2-4 0,-2 0 0 16,-4-1 5-16,1-1-5 0,-4 0 3 0,-1 0 1 16,-3-1-4-16,-1 1 3 0,0-1 3 0,-1 0 2 15,-6 1 8-15,-1 0 5 0,-1 1 1 16,-4 0 2-16,-1 1 0 0,-3-1 3 0,-5 1-3 16,-1 1 0-16,-4 0-2 0,4-1-2 0,-4 2 3 15,-1-2 2-15,3 1-7 0,0-2-2 0,1 0-5 16,4-1-5-16,2-1 4 0,4 0-12 0,3-1-31 15,3-2-57-15,5 0-79 0,3-2-97 0,0 1-113 16,3-1-288-16,3-2-847 0</inkml:trace>
  <inkml:trace contextRef="#ctx0" brushRef="#br0" timeOffset="31289.79">18246 7406 2322 0,'0'0'151'0,"0"0"-7"0,0 0-14 0,0 0-1 16,0 0-11-16,0 0-4 0,0 0-27 16,0 0-26-16,0 0-23 0,0 0-18 0,138-79-7 15,-108 72-4-15,3-2-3 0,5 1-3 0,6 1 0 16,0-1-1-16,5 1-2 0,0 0 1 16,1 1-7-16,-1 1-18 0,-3 0-20 0,-4 1-28 15,-2 2-31-15,-7-1-30 0,-4 2-41 0,-5 1-62 16,-6 0-102-16,-5 2-234 0,-6 1-931 0</inkml:trace>
  <inkml:trace contextRef="#ctx0" brushRef="#br0" timeOffset="31473.59">18327 7537 2030 0,'0'0'171'16,"0"0"-38"-16,0 0-31 0,0 0 22 0,0 0 23 15,0 0 3-15,0 0-19 0,0 0-40 0,0 0-43 16,0 0-22-16,143-20-17 0,-103 13-4 16,4-1-9-16,5 1-24 0,-2 1-47 0,-4-1-89 15,3 1-158-15,-12 1-363 0,-14 3-924 0</inkml:trace>
  <inkml:trace contextRef="#ctx0" brushRef="#br0" timeOffset="32034.25">20028 6695 1210 0,'0'0'269'0,"0"0"19"0,0 0-18 0,0 0-32 15,0 0-42-15,0 0-14 0,0 0-34 0,0 0-34 16,0 0-35-16,0 0-38 0,0 0-38 0,0 0-23 15,0 0 0-15,0 0 7 0,-2-11 22 0,2 36 18 16,0 9 4-16,5 5-2 0,0 4-2 0,1 2-7 16,2 2-7-16,3-4 0 0,3-1-6 0,0-4 1 15,4 1 0-15,-2-3 1 0,3-1-3 16,1 0-1-16,-2-6-10 0,2 0-24 0,-1-2-21 16,0-2-17-16,-1 0 2 0,1-2-31 0,-2-1-58 15,1 0-105-15,-6-7-221 0,-4-6-1000 0</inkml:trace>
  <inkml:trace contextRef="#ctx0" brushRef="#br0" timeOffset="32325.09">19478 7452 2116 0,'0'0'139'0,"0"0"-88"16,0 0-35-16,0 0-12 0,0 0 7 15,0 0 35-15,0 0 34 0,0 0 27 0,0 0 15 16,0 0-7-16,0 0-11 0,0 0-17 0,0 0-20 16,133 55-11-16,-86-47-8 0,5-1-9 0,9-1-2 15,10-3-2-15,11 1-9 0,10-2 0 16,9-1-6-16,7-1-8 0,2 0-5 0,6 0 1 16,-3 0-3-16,-3 1-4 0,-6-1 4 0,-8 0-5 15,-11 1-2-15,-12 1 4 0,-10-1-2 0,-7-1-2 16,-9 0-4-16,-3 0-9 0,-9 0-16 15,1 0-14-15,-6 0-25 0,-7 1-38 0,-4-1-57 16,-7 2-93-16,-3 1-165 0,-6 0-788 0</inkml:trace>
  <inkml:trace contextRef="#ctx0" brushRef="#br0" timeOffset="32899.94">19554 8470 2663 0,'0'0'153'0,"0"0"-69"0,0 0-28 0,0 0-16 0,0 0-23 16,0 0 7-16,0 0 6 0,0 0-4 0,0 0 0 15,0 0 2-15,0 0-7 0,0 0-1 16,132 129-6-16,-102-96-6 0,2-2-3 0,3 1 3 16,2-5 2-16,-2-2-5 0,0-6 0 0,0-2 5 15,-3-4-5-15,1-3 4 0,-2-3 4 0,-1-2-5 16,-2-3-4-16,0-2 6 0,-2 0-3 15,-3-1-2-15,-1-4 6 0,-3-1-9 0,-3-1 1 16,-1-1 2-16,-4-2-3 0,-2 0-3 16,-2-2-3-16,-2 0-8 0,0-3-2 0,-1-1-1 15,-4-2-5-15,0-2 0 0,0-2-1 0,0-1 4 0,-5 0 3 16,-1-1 4-16,-2-1 5 0,-3-1-3 16,0 3 3-16,-2 0 5 0,2 0 1 0,2 5 2 15,2 0 2-15,-1 3 1 0,6 2-1 0,1 1 8 16,1 2 0-16,1-1-6 0,5 1-1 15,7 0-6-15,3-2-2 0,6-1 5 0,7 1 1 16,6-1-3-16,5 2-1 0,8 0 2 0,3 1-6 16,3 1 2-16,4 0 2 0,-1 3-5 0,2-1 3 15,1 0 2-15,-6 2-2 0,-1 2-9 16,-5 1-15-16,-4-1-27 0,-6 3-28 0,-5 0-24 16,-5 0-41-16,-5 4-53 0,-1 3-90 0,-8-1-210 15,-6-2-1016-15</inkml:trace>
  <inkml:trace contextRef="#ctx0" brushRef="#br0" timeOffset="33416.84">20945 8725 2498 0,'0'0'81'0,"0"0"-15"16,0 0-14-16,0 0 7 0,0 0 7 0,0 0 4 16,0 0 3-16,0 0-20 0,0 0-19 0,0 0-15 15,0 0-8-15,0 0-4 0,0 0 6 0,0 0 5 16,-82-103-4-16,70 99 6 0,1-1 2 16,-1 3-10-16,-2 1 6 0,-1 1-5 0,2 0-5 15,-4 2 5-15,3 5-2 0,-4 2 0 0,3 2-1 16,-1 2 11-16,1 1-11 0,1 1 3 15,3 0 3-15,1 0-13 0,4-1 6 0,0 1-1 16,2-2-6-16,1-2 0 0,2 0 0 0,1 1 0 16,0-2-5-16,3-1 6 0,3-3-3 0,0 0-1 15,-1-2 4-15,3 0-1 0,-1-2-2 16,0-1 2-16,4-1 5 0,1 2-5 0,2-2 2 0,-1-5-3 16,5-2-8-16,-2-2-6 0,2-1-2 15,-1-2-5-15,0-1 1 0,-3-1 6 0,-2 1-5 16,-3-3 1-16,-1-3-4 0,-2 1-1 0,0-3 2 15,-3 3 10-15,0 0 5 0,0 2 3 0,-3 5 6 16,1 4-4-16,-1 2-2 0,0 3 2 16,0 2 2-16,0 0-3 0,0 0-4 0,0 0-1 15,1 3-6-15,0 3 6 0,3 2 12 16,2 3 3-16,3 2 12 0,1 3 0 0,4 3-2 16,3-2-2-16,3 1-2 0,1-1-4 0,5-2-4 15,-1-2 4-15,4 1-19 0,2-2-32 0,0-2-45 16,4-3-84-16,0 0-141 0,-7-3-341 0,-10-2-979 0</inkml:trace>
  <inkml:trace contextRef="#ctx0" brushRef="#br0" timeOffset="34469.01">21987 6960 1537 0,'0'0'508'0,"0"0"-417"0,0 0 3 0,0 0 10 15,0 0-25-15,0 0-18 0,0 0-18 0,0 0-7 16,0 0 27-16,0 0 28 0,0 0 31 0,0 0 8 16,124 24-26-16,-45-17-27 0,12-1-28 15,11-1-13-15,7-2-11 0,2 3-8 0,-5 0-6 0,2 2-4 16,-8 0-2-16,-4 1-2 0,-5 2-8 15,-8 0-19-15,-7-2-22 0,-12-1-23 0,-12-1-22 16,-9-2-20-16,-9 0-38 0,-11 2-59 0,-6-2-75 16,-10 0-151-16,-1-1-248 0,-5-2-509 0</inkml:trace>
  <inkml:trace contextRef="#ctx0" brushRef="#br0" timeOffset="35050.14">22319 7027 1623 0,'0'0'171'0,"0"0"27"16,0 0-9-16,0 0-34 0,0 0-31 15,0 0-35-15,0 0-29 0,0 0-14 0,0 0-10 16,0 0-1-16,0 0 6 0,0 0 4 0,0 0-2 16,32 23-5-16,-10-7-11 0,5 3-8 0,-1 3-2 15,2 6-6-15,2 2 0 0,0 6 0 16,0 3 1-16,0 2-5 0,-2 4 2 0,-2-1-4 15,1 1-4-15,-5-3 4 0,5 0-2 0,-4-3 2 16,-1-2 1-16,-3-4-2 0,-2-3-5 0,-3-1-5 16,-3-6-3-16,-4-2-8 0,-4-4-5 15,-2 0-4-15,-1-3-2 0,0-1-1 0,-2-2 4 16,-6 1 4-16,-2-2-3 0,-1 0 6 0,-1 1-3 16,-6-1 1-16,-2 0 0 0,-1 1-1 0,-1-2-3 15,-2 2-6-15,-2-3 2 0,2 0-3 16,-3-2 9-16,-1 0 7 0,4-3 4 0,-1 0 11 15,1-1 1-15,4-2 1 0,-3 1 1 0,3-1-2 16,2 0-1-16,4 0 0 0,1 0 1 0,6 0-3 16,-1 0 1-16,6 1-1 0,2-1-5 15,0 2-9-15,0-2-16 0,3 1-13 0,5 0 2 16,0 2 17-16,3 1 23 0,3 1 23 0,5 0 10 16,3 2 4-16,6 0 2 0,1 1 3 0,1 1 0 15,3 3-5-15,-1-2 1 0,0 3-9 16,2-1-6-16,-2 3-3 0,-2 2-4 0,1-1-1 15,-2-2-6-15,2 3 4 0,-5-2-1 0,3 0 1 16,-1-3 9-16,1 0-4 0,-4-2 7 0,3 0 5 16,-4-2-1-16,3-2-4 0,-5 1 1 15,-2-1-8-15,-2-1-2 0,-4-2 4 0,0-1-3 0,-3 0 1 16,0-1 3-16,-5 0-2 0,1-1-1 16,-1 0 2-16,-3 0 1 0,0 0-4 0,2 0 5 15,-2 0 0-15,-2-1-6 0,4-4-8 16,-1-1-25-16,2-1-42 0,0-1-59 0,3-3-97 15,-1 3-213-15,-5 0-1057 0</inkml:trace>
  <inkml:trace contextRef="#ctx0" brushRef="#br0" timeOffset="35229.3">23196 7107 2810 0,'0'0'41'0,"0"0"26"0,0 0 4 0,0 0 0 15,0 0-12-15,0 0-22 0,0 0-26 0,0 0-14 16,0 0-6-16,0 0-3 0,0 0 13 0,0 0 4 16,0 0-2-16,-20 140 3 0,20-100-4 0,0 4-17 15,0 2-51-15,2 4-110 0,3-14-232 16,-3-10-1252-16</inkml:trace>
  <inkml:trace contextRef="#ctx0" brushRef="#br0" timeOffset="35949.87">22562 8642 724 0,'0'0'338'0,"0"0"-8"0,0 0-16 15,0 0-21-15,0 0-29 0,0 0-38 0,0 0-45 16,0 0-40-16,0 0-32 0,0 0-27 16,-7-118-15-16,0 109-14 0,2 0-10 0,-2 2-7 15,-2 0-6-15,3 3-5 0,-1-1-2 0,-1 3-6 16,4 0-7-16,-3 2-7 0,3-1-4 15,-3 5-6-15,0 4 1 0,1 5-1 0,-4 4-1 16,2 2 4-16,-1 2 3 0,5 2 3 0,-3 0 0 16,4-1 3-16,2 0-7 0,-2 0 0 15,3-1 4-15,0 0-3 0,3-1 0 0,0-1 1 0,2-1-4 16,2-3-1-16,-1-1 2 0,-1-4-5 16,3-2-4-16,1 0 0 0,-4-2-4 0,3-2-14 15,1 1 1-15,1-3 6 0,-3-1 3 0,-1-1 18 16,1 0 7-16,1-5-6 0,-4-3-1 0,2-2-1 15,-3 1-4-15,-2-2 1 0,0 0 4 0,-1 0 0 16,0-1-1-16,0 2 5 0,0 2 0 16,-1 0-4-16,0 3 9 0,-1 1-2 0,2 1-1 15,0 2 8-15,0 1 1 0,0 0 6 0,0 0 4 16,0 0-3-16,0 0-3 0,1 0-1 16,0 0 1-16,1 0-2 0,4 3 1 0,-1-2 3 15,9 1-1-15,-1 2 2 0,5-2 2 0,3 3-5 16,1-2-8-16,1 2 2 0,5 0-9 0,2 0-5 15,4-1 4-15,4 0-27 0,5 0-44 16,4 0-57-16,-3 0-97 0,3 0-157 0,-14-1-430 16,-11-1-803-16</inkml:trace>
  <inkml:trace contextRef="#ctx0" brushRef="#br0" timeOffset="36166.05">23157 8584 2880 0,'0'0'164'0,"0"0"-20"0,0 0-22 0,0 0-32 16,0 0-20-16,0 0-14 0,0 0-22 0,0 0-16 15,0 0-7-15,0 0-12 0,132-105-1 0,-103 98 3 16,2 2-4-16,1 1-1 0,2 0 1 16,0 2-8-16,6 1-20 0,0 1-17 0,1 0-29 15,1 0-38-15,-4 5-26 0,-5 2-46 0,-3 2-55 16,-8 2-79-16,-6-1-119 0,-6-1-354 0,-6-2-376 0</inkml:trace>
  <inkml:trace contextRef="#ctx0" brushRef="#br0" timeOffset="36354.76">23186 8701 2272 0,'0'0'213'0,"0"0"-21"15,0 0-26-15,0 0-6 0,0 0-20 0,0 0-7 16,0 0-33-16,0 0-27 0,0 0-18 0,0 0-34 15,0 0-7-15,0 0-10 0,0 0-12 16,9-23-1-16,9 20 4 0,4 1-5 0,7 1 0 0,4 1-1 16,4 0-38-16,3 0-40 0,3 4-64 15,0 1-95-15,3 1-142 0,-12 1-459 0,-12-4-764 0</inkml:trace>
  <inkml:trace contextRef="#ctx0" brushRef="#br0" timeOffset="36668.17">24063 8663 2801 0,'0'0'110'0,"0"0"-26"15,0 0-12-15,0 0-16 0,0 0-25 0,0 0-3 16,0 0-13-16,0 0-11 0,0 0-1 16,0 0 2-16,0 0-4 0,0 0 3 0,0 0 7 15,0 0-11-15,-105 115 2 0,104-96-3 0,0 2-8 16,1-1 1-16,7-2 0 0,3 0-2 0,4 0-5 15,1-2-3-15,7-2-6 0,2-3-4 0,4-3 4 16,0-2 8-16,4-4 4 0,0-2 8 16,2 0 8-16,-3-5 0 0,-1-3 10 0,-1-1 6 15,-8-1 5-15,-2-1 19 0,-7-2 14 0,-2 0 7 16,-3-3 2-16,-6 0-8 0,-1-5-22 16,-6 1-16-16,-4-4-12 0,-6 0-16 0,-6-2-7 0,-5 1-11 15,-4 2-33-15,-4-1-53 0,0 6-88 16,7 4-241-16,12 7-1257 0</inkml:trace>
  <inkml:trace contextRef="#ctx0" brushRef="#br0" timeOffset="37516.12">22846 6183 1449 0,'0'0'613'0,"0"0"-527"0,0 0 23 15,0 0 17-15,0 0 0 0,-95-119-8 0,80 105-15 16,-2 1-15-16,3 1-23 0,-3 4-19 0,2 4-18 16,-1 1-20-16,-3 3-10 0,-1 3-10 0,0 6-2 15,-1 5 2-15,-1 2 3 0,4 2 0 0,2 3-1 16,1 0 5-16,4-2-4 0,3 1 3 15,4-3 0-15,1-1-1 0,-1 2-2 0,4-2 0 16,0-2 0-16,4-2-4 0,0 0 1 0,4-3-1 16,-2 0-3-16,5 1-1 0,-1-3 5 15,2-3-1-15,0 0 4 0,0-1 9 0,6-2 0 16,-3-1 10-16,4 0 3 0,1-5 4 0,-2-1 2 16,-3-4 4-16,0-1 0 0,-2-3-5 0,-2 0 8 15,-1-2-4-15,0 0-3 0,-1 0 3 16,-6 0-6-16,3 3-2 0,-5 3 1 0,-1 4-2 15,0 3-12-15,0 2-12 0,0 1-29 0,0 0-35 16,-3 6-1-16,-3 5 11 0,1 5 26 0,-4 4 34 16,-2 6 10-16,1 2-1 0,0 4 1 15,1 0 2-15,1-1-2 0,4 0 0 0,0-3 1 16,3-4-2-16,1-1 1 0,0-4 4 0,0-4 1 16,1-2 2-16,3-4 5 0,-2-2 7 15,-1-3 1-15,0 0 5 0,-1-3 1 0,1 0 1 0,-1-1 3 16,1 0 6-16,-1 0-1 0,1 0 3 15,-1 0 2-15,3 0-7 0,-3 0 0 0,1 0-5 16,1 0-1-16,-1 0-8 0,3 0-3 0,2 0-9 16,2 0-4-16,1 0-1 0,3-1-4 0,0-1 0 15,5 0-1-15,-1 1-13 0,5-2-13 16,5 2-25-16,1-1-42 0,0-2-60 0,4 2-87 16,3 0-158-16,-9-1-525 0,-6 1-551 0</inkml:trace>
  <inkml:trace contextRef="#ctx0" brushRef="#br0" timeOffset="37693.51">23064 6399 2137 0,'0'0'201'16,"0"0"12"-16,0 0-24 0,0 0-29 0,0 0-36 16,0 0-27-16,0 0-27 0,0 0-28 0,0 0-21 15,0 0-9-15,0 0-9 0,0 0-1 0,0 0-1 16,134-67 0-16,-101 62-5 0,-1 2-7 15,1 1-32-15,2 2-40 0,0 0-51 0,-2 0-78 16,-2 4-110-16,-5-1-268 0,-12 0-972 0</inkml:trace>
  <inkml:trace contextRef="#ctx0" brushRef="#br0" timeOffset="37895.3">23740 6036 1581 0,'0'0'945'0,"0"0"-795"15,0 0 37-15,0 0 3 0,0 0-41 16,0 0-37-16,0 0-55 0,0 0-46 0,0 0-25 16,0 0 1-16,0 0 7 0,0 0 12 0,0 0 5 15,33 120-4-15,-24-80-3 0,1-1 0 16,1-3-7-16,-1 0 4 0,1 0-1 0,0 1-21 16,0 0-27-16,1 0-68 0,3-2-109 0,-2-2-157 15,-1 4-195-15,-2-12-305 0,-1-7-246 0</inkml:trace>
  <inkml:trace contextRef="#ctx0" brushRef="#br0" timeOffset="39886">24114 7058 2046 0,'0'0'150'0,"0"0"0"0,0 0-27 16,0 0-76-16,0 0-51 0,0 0-16 0,0 0 12 15,0 0 32-15,0 0 25 0,0 0 4 0,-49 138 1 16,43-85-3-16,2 1-13 0,2 4-1 0,2-1-7 16,0 0-16-16,2-1 1 0,2-3-3 15,4-4-5-15,3-3 2 0,-3-6-1 0,1-5-6 16,2-4-6-16,-3-4-20 0,0-4-50 0,2-1-69 16,-1-5-92-16,1-3-139 0,-3-4-358 0,-3-3-569 15</inkml:trace>
  <inkml:trace contextRef="#ctx0" brushRef="#br0" timeOffset="45824.91">25056 7653 479 0,'0'0'409'15,"0"0"-199"-15,0 0 6 0,0 0 2 0,0 0-23 16,0 0-14-16,0 0-9 0,0 0-30 0,0 0-19 16,0 0-18-16,0 0-20 0,0 0-11 0,0 0-11 15,-24-125-7-15,17 114 0 0,-1 0 0 0,1 0-2 16,-2 4-4-16,-2-2-6 0,1 4-11 16,-1 1-13-16,-2 2-13 0,-1 2-8 0,-4 1-5 15,3 8 4-15,-5 3 2 0,-1 2 0 0,0 4 2 16,-3 0-2-16,5 3 2 0,3 0 1 0,1-1-1 15,4-1 0-15,3-1-6 0,3 0 3 16,-1-1-4-16,3-2 2 0,3-2 1 0,0-1-3 16,0-2 0-16,0-2 2 0,0-1-2 0,3-2 1 15,2 0 0-15,-2-3 1 0,2 1-2 16,0-1 6-16,1 0 0 0,0-1 0 0,3-1 6 16,0 0-1-16,6-1 4 0,-1-4 4 0,1-2-1 15,1-2-4-15,0-3-4 0,-1-1-3 0,-2-2-7 16,2-1 3-16,-2-1-1 0,1-2 0 15,-4 3 1-15,-1 2 2 0,-1 3 1 0,-2 2-2 16,-3 3 3-16,-2 3-7 0,-1 2-8 0,0 1-9 16,0 0-13-16,0 1-10 0,0 4 6 15,0 2 10-15,0 3 17 0,1 3 16 0,3 3 6 16,-1 3 0-16,-1-1-2 0,4 1 1 0,-1 1-4 16,1 0 3-16,-2 0-1 0,5 0-3 0,-2-1 0 15,2 0 3-15,-1-1-5 0,0-2 2 0,2-2-6 16,0-2-17-16,-1-2-18 0,1-3-28 0,0 1-35 15,-1-5-34-15,0 1-34 0,1-2-48 0,-1-1-78 16,1-1-167-16,-4 0-272 0,0 0 23 16</inkml:trace>
  <inkml:trace contextRef="#ctx0" brushRef="#br0" timeOffset="46220.03">25265 7463 1093 0,'0'0'185'0,"0"0"11"16,0 0-16-16,0 0-51 0,0 0-29 0,0 0-14 15,0 0-27-15,0 0-19 0,0 0-10 16,0 0-1-16,0 0 12 0,0 0 10 0,0 0 6 0,0 0-3 16,47 61-7-16,-33-46-3 0,3 1-7 15,0 1-5-15,3 0-7 0,1 1-2 16,-1-1-7-16,3-2-4 0,1 0 1 0,-2-1-2 0,0-1-3 15,-1-2 0-15,-2-1 2 0,-2 0-8 0,-2-2 3 16,0 1-2-16,-1-1-6 0,-3 1 7 16,1-2-2-16,-1 1-2 0,-1-1 3 0,-2 2-3 15,1-2-3-15,-4 1-2 0,-1 2 3 0,-2 1-3 16,-2 2 5-16,0-1 4 0,-3 2 2 16,-5 0 5-16,-1 2 8 0,-1 0 1 0,-2 3 0 15,-2-2 2-15,-1 1-7 0,-5 1-2 0,1 0-1 16,-1 2-2-16,-3-3-2 0,2 1 1 0,2-3 4 15,-1-1-7-15,1-2 3 0,3-1-2 16,0 0-9-16,4-3 1 0,1 0-23 0,0-2-42 16,4 0-52-16,1-2-67 0,3-1-77 0,3-1-128 15,0-1-291-15,0-2-411 0</inkml:trace>
  <inkml:trace contextRef="#ctx0" brushRef="#br0" timeOffset="46598.59">26161 7374 1625 0,'0'0'67'15,"0"0"-10"-15,0 0 2 0,0 0 44 0,0 0 57 16,0 0 11-16,0 0-11 0,13 141-19 16,-12-101-34-16,3 7-23 0,-3-2-15 0,-1 4-15 15,0-3-7-15,0 2-1 0,0 2 5 0,-1 3-3 16,-4 2 0-16,1-2-11 0,-1 0-16 0,0-3-5 15,1-3-6-15,2-3 3 0,-2-4-3 16,2-6-5-16,-1-2-6 0,2-4-16 0,1-4-31 16,0-3-42-16,0-6-55 0,2-4-62 0,3-4-76 15,0-3-111-15,2-1-350 0,-4-3-536 0</inkml:trace>
  <inkml:trace contextRef="#ctx0" brushRef="#br0" timeOffset="47055.54">27124 7706 1273 0,'0'0'134'0,"0"0"7"0,0 0 15 0,0 0 3 15,0 0 3-15,0 0-8 0,0 0-29 0,0 0-30 16,0 0-29-16,0 0-21 0,0 0-10 0,0 0-9 16,0 0-6-16,0 0 8 0,-16-102-5 0,6 98-11 15,-4 3-4-15,-1 1-13 0,-4 0-3 16,-1 4 5-16,-2 3 2 0,1 3 3 0,-2 2 2 15,1 2-2-15,2 3-2 0,4 2 2 0,1 2-1 16,1-1 5-16,4 3 1 0,4 3 4 0,0-2-1 16,3 0 6-16,2 2 4 0,0 0 3 15,1 0 1-15,0 2 0 0,2 0 1 0,1 1 10 16,3 3 9-16,-2-1-1 0,1-1-6 0,1 3-14 16,-2-4-6-16,1-3-6 0,0 0 0 15,-2-1-1-15,0-3-5 0,-2 1-1 0,1-5-6 16,-2-1-21-16,0-2-33 0,0-2-48 0,0 0-63 15,0-3-82-15,-2-1-135 0,0-3-371 0,2-3-567 16</inkml:trace>
  <inkml:trace contextRef="#ctx0" brushRef="#br0" timeOffset="47251.65">26618 8006 2146 0,'0'0'147'0,"0"0"11"0,0 0 10 15,0 0-14-15,0 0-19 0,0 0-21 0,0 0-34 16,0 0-31-16,0 0-24 0,0 0-17 0,0 0-11 16,0 0-3-16,0 0-1 0,0 0-5 15,136-73 0-15,-106 74-8 0,1-1-33 0,1 0-44 16,4 2-68-16,2 3-79 0,3-1-77 0,2-1-129 16,-10-1-305-16,-12 0-284 0</inkml:trace>
  <inkml:trace contextRef="#ctx0" brushRef="#br0" timeOffset="47450.21">27409 7788 1000 0,'0'0'752'16,"0"0"-494"-16,0 0-27 0,0 0-32 0,0 0-38 15,0 0-35-15,0 0-26 0,0 0-37 0,0 0-34 16,0 0-19-16,0 0-6 0,0 0 6 0,0 0 8 16,-43 34 8-16,30-12-1 0,2 4-6 0,-4 0 0 15,0 3-7-15,1 0-3 0,-1 2 4 0,4-2-3 16,0 4-6-16,1-2-2 0,3 0-19 15,4 1-39-15,1-3-50 0,2-3-68 0,0 0-84 16,5-6-115-16,2-6-285 0,-3-5-800 0</inkml:trace>
  <inkml:trace contextRef="#ctx0" brushRef="#br0" timeOffset="47916.37">27689 8100 1319 0,'0'0'258'0,"0"0"10"0,0 0-11 0,0 0-24 16,0 0-30-16,0 0-31 0,0 0-24 0,0 0-42 16,0 0-32-16,0 0-21 0,0 0-27 15,0 0-8-15,0 0-10 0,0 0-3 0,-7-101-12 16,-2 101 2-16,-2 0 2 0,-1 4-3 0,-1 1 13 16,0 2-6-16,-2 2-2 0,3 0 1 15,2 0 0-15,0 0-4 0,1 1 2 0,3 0 2 0,0 0-4 16,1-1 0-16,-1 2-1 0,3-3-1 0,1 1-4 15,-1-1 8-15,2 0-7 0,0-1-4 16,1 0-4-16,0 1-15 0,0-2-10 0,0 2-10 16,1-2 0-16,3-1-2 0,1-3 11 15,2 1 12-15,1-2 4 0,-1-1 16 0,2 0 6 16,2-2 3-16,-1-2 2 0,1-3 3 0,0-2 1 16,-2 0 1-16,0-4 7 0,2 2-5 0,-3-1-1 15,-2 0 4-15,0 0-4 0,1 2 5 0,-4 2 6 16,1 1 0-16,-1 2 5 0,-1 1 10 15,-1 3 1-15,-1 1-2 0,0 0-2 16,0 0-13-16,0 0-12 0,0 0-6 0,0 1-7 0,0 4-1 16,0 1 7-16,0 2 5 0,0 1-1 0,0 3 3 15,0 1 0-15,0 0-2 0,0 1 2 16,5 1 1-16,-1-1-4 0,2 1 0 0,0-1 2 16,3 0-8-16,1-2-18 0,3 1-25 0,3-3-42 15,2-1-57-15,2 0-56 0,-1-4-94 0,2 0-193 16,-6-3-333-16,-4 0-26 0</inkml:trace>
  <inkml:trace contextRef="#ctx0" brushRef="#br0" timeOffset="48199.4">27961 7793 1533 0,'0'0'183'0,"0"0"15"0,0 0-25 0,0 0-14 0,0 0-31 16,0 0-29-16,0 0-33 0,0 0-25 0,0 0-20 15,0 0 7-15,0 0 13 0,0 0 4 16,0 0 5-16,0 0-6 0,72 127-5 0,-59-94-1 16,-1 2-6-16,-4 3-5 0,0 0-7 0,-6 2-2 15,-2 2-5-15,-2 0 3 0,-8 0-1 16,-1-2-1-16,0-3-1 0,-2-5-2 0,3-2-1 16,0-7-4-16,2-6 2 0,0-4 0 0,3-3-2 15,1-3 4-15,2-3-2 0,-2-1 0 0,2-2 2 16,-1 1 3-16,2-2-3 0,-1 0-1 15,-1 0-9-15,-1 0-26 0,2-3-29 0,-4 0-44 16,3-2-67-16,-2-1-107 0,1 3-219 0,3 0-1065 0</inkml:trace>
  <inkml:trace contextRef="#ctx0" brushRef="#br0" timeOffset="50886.2">28242 7664 338 0,'0'0'224'0,"0"0"38"0,0 0 1 15,0 0-33-15,0 0-25 0,0 0-14 0,0 0-34 16,0 0-21-16,0 0-17 0,0 0-21 0,0 0-10 16,0 0-12-16,0 0-12 0,0 0-4 0,5-25-7 15,-4 25-5-15,-1 0-7 0,1 0-7 0,-1 0 1 16,0 0-2-16,0 0 0 0,0 1-4 15,0-1-10-15,0 2-4 0,0-2-3 0,0 0-1 16,0 1 0-16,0-1-2 0,0 0 0 0,0 0-3 16,0 0 0-16,0 0-2 0,0 0 0 15,0 0 1-15,0 0-5 0,0 0 0 0,0 0-1 16,0 1 2-16,2 0 0 0,-1 3 3 0,4-1 1 16,-3 3-2-16,5 1 6 0,-1 2 2 0,4 3 4 15,4 4 6-15,-2-1 1 0,4 3 0 16,0 1-1-16,5 1-2 0,0 2-2 0,4 1 3 15,0 1-1-15,4 0 1 0,1 3 0 0,2-2-2 16,-1 1-4-16,4-1-1 0,-4-1 2 0,1-1-1 16,1 0-1-16,2-2 1 0,1-1-6 0,2 1-1 15,-1-1 5-15,1-3-2 0,3 1-1 16,-2-1 0-16,1-4-2 0,-5 0-7 0,-1-2 7 16,-10-1-1-16,2-2-4 0,-6-1 3 0,-5-2-2 15,0 0 0-15,-4-2 2 0,-2-1 3 0,-4 1-7 16,-1-2 2-16,-2-1 6 0,-1 1-2 0,-1-1 5 15,0 0 0-15,0 0-8 0,0 0 2 16,0 0 3-16,0 0 0 0,0 0-3 0,0 0 1 16,0 0-5-16,0 0-3 0,0 0 8 0,0 0-2 15,0 0-4-15,-1 0 3 0,1 0-3 16,-2 0-5-16,2 0 8 0,-1 0-3 0,-1 0-5 16,2 0 3-16,-1 0-2 0,0 0 0 0,1 0 2 15,0 0 1-15,0 0-8 0,0 0-1 16,-1 0 3-16,1 0-6 0,0 0 6 0,-2 0-2 15,-1 0-5-15,-2 2 0 0,-2 2 5 0,-3 2-3 16,-3 5 4-16,-7 5 4 0,-8 7 1 0,-5 6 1 16,-8 7 3-16,-4 3-1 0,-6 3-3 0,-3-2 6 15,1-1-3-15,-3 1-3 0,0-2 6 16,4 0-6-16,2-2 0 0,1-4 3 0,7-3 0 0,2-2-1 16,6-3 0-16,4-3 2 0,2-2-4 15,8-3 6-15,3-4 4 0,3-1-4 0,3-3-1 16,2-1-2-16,4-2-1 0,0-1-3 15,4-1 9-15,-2-2-1 0,2-1-3 0,1 1 9 16,0-1-7-16,0 0 1 0,0 0 3 0,0 0-2 16,0 0-3-16,0 0 1 0,0 0-1 0,0 0-15 15,0 0 0-15,0-1-15 0,0-3-27 0,0 2-23 16,0-2-57-16,0 1-105 0,0 2-261 16,0 0-1149-16</inkml:trace>
  <inkml:trace contextRef="#ctx0" brushRef="#br0" timeOffset="53055.72">24119 7333 0 0,'0'0'0'0,"0"0"0"0,0 0 0 0,0 0 0 16,0 0 0-16,0 0 0 0,0 0 0 0,0 0 32 15,0 0 68-15,0 0-5 0,0 0 2 0,0 0 3 16,-2-50 2-16,3 46 0 0,1-2 1 16,-2 1-5-16,2 1-7 0,1-2-6 0,-1 1-7 15,-1-1-2-15,2 0 1 0,-3 0-6 0,1-1 0 16,0-1 2-16,2 1-2 0,-2 0 5 0,0 0 0 15,-1 1 0-15,1 0-2 0,-1 0 3 16,0 2-5-16,0-1-3 0,0 0-3 0,0 2-8 16,0 0-4-16,0 0 1 0,0-1-4 0,0 2 1 15,0-1-3-15,0 1-7 0,0 0-3 16,0-1 0-16,0 2-2 0,0-1-2 0,0-1 2 16,0 1-1-16,0 1-4 0,1 0 3 0,-1 0-6 15,0-1-4-15,0 1-2 0,0 0-7 0,0 1 2 16,0 0-1-16,0 0-4 0,0 0-5 0,0 0-12 15,0 1-6-15,0 0-12 0,0 2-8 16,-1 1 0-16,0 5 3 0,-1 3 14 0,-1 5 15 16,1 6 15-16,-1 6 7 0,1 2 5 0,-2 4 5 15,3 1-3-15,0 1 4 0,2 2 0 0,-1 0-7 16,0 1 2-16,1-2 0 0,5-2-2 16,-2 0 0-16,2-4-2 0,-2-3-8 0,3-1 0 15,-2-4 0-15,0-3-2 0,1-2 3 0,0-4-1 16,-2-1 0-16,0-3-3 0,-2 0 0 0,-1-2-1 15,3-1-5-15,-3-1 5 0,-1-1-6 16,1-1-1-16,-1 0 5 0,0-3-5 0,0 2 2 16,0-2-1-16,0-1-3 0,0 2 1 0,0-2 0 15,0 0 2-15,0 0-7 0,0 0 4 0,0-1-1 16,0 0 0-16,0 0 2 0,0 0 1 16,0 1-5-16,0-1 0 0,0 0 3 0,0 2-2 15,0-2 1-15,0 0 2 0,0 0-8 0,0 0-9 16,0 0-16-16,0 0-33 0,0 0-54 15,0-2-101-15,0 1-161 0,0 1-357 0,0 0-910 0</inkml:trace>
  <inkml:trace contextRef="#ctx0" brushRef="#br0" timeOffset="74267.04">5940 10066 1347 0,'0'0'232'0,"0"0"-28"16,0 0-20-16,0 0 0 0,0 0-13 0,0 0-17 15,0 0-31-15,0 0-38 0,0 0-29 0,0 0-11 16,0 0-10-16,-8 0-2 0,8 0 3 16,0 0-7-16,0 1-6 0,0-1-9 0,0 0-4 15,1 0-8-15,2 0-6 0,0 0 8 0,1 0 1 16,3 2 13-16,5 1 12 0,5-1 6 0,1-1 3 15,7-1-1-15,4 0-1 0,4 0-10 16,2-4-1-16,2 0-9 0,1-3-9 0,-2 0 5 16,2 0-7-16,0-1-2 0,-2 1 3 0,0 0-3 15,1 1-3-15,-4 0 4 0,-3 1-12 0,1-1-15 16,-3 3-17-16,-5-1-32 0,-1 2-35 0,-3 1-50 16,-1 0-79-16,-7 1-143 0,-1 0-332 0,-7 0-832 15</inkml:trace>
  <inkml:trace contextRef="#ctx0" brushRef="#br0" timeOffset="74468.1">5991 10402 2578 0,'0'0'137'0,"0"0"-39"0,0 0-24 0,0 0 22 16,0 0 27-16,0 0 0 0,0 0-29 0,132-34-27 15,-94 23-20-15,4-4-20 0,1-1-6 0,6 0-5 16,-2-1-7-16,3 0-1 0,-3 3-2 0,3 1-23 16,-1 1-31-16,0 2-71 0,-3 1-126 15,-10 4-245-15,-14 0-1230 0</inkml:trace>
  <inkml:trace contextRef="#ctx0" brushRef="#br0" timeOffset="75451.85">8020 9803 1490 0,'0'0'260'0,"0"0"-151"0,0 0 13 16,0 0 17-16,0 0 0 0,0 0-2 0,0 0-11 15,0 0-23-15,0 0-20 0,0 0-19 16,0 0-6-16,0 0 2 0,0 0-1 0,0 0 3 16,92-6-1-16,-61 4-6 0,5-1-5 0,9-2-2 15,-1 0-8-15,8 1-10 0,4-2-2 16,-2-1-15-16,5 2-5 0,-5-2 2 0,1 1-5 15,-7 0-2-15,-2 1 1 0,-5 1 0 0,-9-1-5 16,-3 3 7-16,-8 0 0 0,-3 0-6 16,-7 0 6-16,-3 1-3 0,-4 0 1 0,-3 1 8 15,0 0 1-15,-1 0-1 0,0 0 1 0,0 0 4 16,0 0-4-16,0 0 2 0,0 0 0 0,0 0-8 16,0 0 2-16,0 0 2 0,0 0 2 15,-1 0-2-15,1 0 4 0,0 0-9 0,0 0-6 16,-1 0 7-16,1 0-5 0,0-1 0 0,-1 0 3 15,-1 1-6-15,2-1-4 0,-1 1 8 0,0 0-3 16,-2 0-6-16,3-2 6 0,-1 2-4 0,0 0-3 16,0-1 3-16,0 1-3 0,-1 0-8 15,-2 0-2-15,2 0-4 0,-2 0-13 0,-2 0-9 16,-1 0-11-16,0 0-15 0,-2 3-3 0,-2 0-6 16,0 1-4-16,-4-2-1 0,2 2-7 0,-4 0-1 15,-4 0-4-15,-1 1 8 0,0-2 16 0,-6 0 18 16,-2-1 23-16,-2 0 19 0,-2-1 4 15,-3-1 11-15,0 0 3 0,3 0-2 0,2 0 5 16,1 0 6-16,2 0 8 0,1-1 8 0,6 0 17 16,2 1 4-16,1 0 2 0,6 0 4 15,1 2-15-15,3 3-10 0,0 1-7 0,-1 2-6 16,3 1-3-16,2 1 2 0,-2 2-1 0,4 1-8 16,-2-1-3-16,5 1-2 0,0-2-4 0,0 1 5 15,8-4 3-15,2 0-5 0,6-1 0 16,1-2 5-16,10-2-6 0,3-2 6 0,3-1 2 15,5-2-9-15,2-6-1 0,1-4-4 0,1 0-9 16,1-5-9-16,3 2-5 0,-2-3-15 16,-4-2-2-16,0 2 8 0,-7 0 4 0,-4 1 14 15,-8 2 13-15,-5 0 6 0,-11 2 6 0,-4 1 8 16,-1 1 2-16,-11 1-5 0,-1-1 0 0,-9 3-4 16,-1 3-3-16,-8 3 2 0,-8 2 5 0,-2 2-2 15,-6 7 2-15,-8 3 6 0,-1 3-3 0,-6 1 3 16,0 3 0-16,-3 0-5 0,3 1-6 15,2 1-1-15,7-2-5 0,10 0-8 0,7-2-5 16,13 0-57-16,10-2-85 0,8-1-185 0,4-2-541 16,0-6-721-16</inkml:trace>
  <inkml:trace contextRef="#ctx0" brushRef="#br0" timeOffset="75984.35">8171 9583 2706 0,'0'0'-6'15,"0"0"13"-15,0 0-1 0,-146 0 2 0,122 10 2 16,4-1 3-16,7 1-6 0,2 2-10 15,6-1-9-15,4 3-8 0,2 0-4 0,6 1 6 16,6 2 4-16,4-1-2 0,5-1 3 0,6 0 2 16,3-1-4-16,4-1 1 0,4-4-2 15,4-3-9-15,2-1 0 0,-2-1-7 0,-1-4-6 0,-1 0-2 16,-2-3-3-16,-5-4 3 0,-3-1 12 16,-2-3 17-16,-8-1 14 0,-3 1 17 0,-8-1 16 15,-7 2 11-15,-3-1 3 0,-1-2 1 0,-7 0-9 16,-5-1-11-16,-5 0-6 0,-3 1-6 0,-1 0-4 15,-6 3-1-15,-3 3 3 0,-1 4-1 16,-7 2-4-16,2 1-1 0,-2 0-6 0,-1 5-4 16,1 3 1-16,4 0-7 0,5 1-5 0,6 1-35 15,8-1-107-15,6 1-193 0,5-3-436 0,4-1-591 0</inkml:trace>
  <inkml:trace contextRef="#ctx0" brushRef="#br0" timeOffset="76266.86">9451 9224 2636 0,'0'0'31'0,"0"0"31"0,0 0 25 16,0 0 14-16,0 0 0 0,0 0-25 0,0 0-34 15,0 0-31-15,0 0-19 0,0 0-5 16,0 0 8-16,0 0 10 0,0 0 1 0,0 0 2 16,-20 108 1-16,24-66-7 0,8 4 3 0,4 2 1 15,4 1-7-15,1 1 4 0,1-3-2 0,5-1-6 16,-2-3 2-16,3-2-18 0,-5-2-15 0,2 0-29 16,-2-3-65-16,-2 0-95 0,-3-5-176 15,-4-6-387-15,-6-12-703 0</inkml:trace>
  <inkml:trace contextRef="#ctx0" brushRef="#br0" timeOffset="76631.83">8385 10334 2400 0,'0'0'60'0,"0"0"-17"0,-117-7 26 15,88 7 19-15,12 0 12 0,7 0 4 16,3 0-9-16,5 0-22 0,2 0-22 0,0 0-23 16,0 0-31-16,6 0-3 0,7 2 4 0,2 4 11 15,13 0 21-15,6 1 13 0,14 0 5 0,12-1-5 16,12 1-2-16,13-3-7 0,15-3-5 0,13-1 1 16,15 0-12-16,12-7-2 0,9-2-4 15,12 0-2-15,10-4-1 0,8 3-2 0,7-2 4 16,6 3-5-16,3 0 0 0,-1 2 9 0,-1-1-3 15,-4 2 2-15,-11-1 7 0,-9-1-15 0,-15 1-1 16,-15 0 4-16,-16 1-9 0,-17 1 8 16,-17 2-2-16,-16-1-8 0,-15 1 0 0,-14 0 2 15,-12 1-5-15,-9 1-18 0,-11 0-30 0,-6 1-62 16,-6 0-73-16,-2 0-106 0,-7 3-276 16,3-1-1107-16</inkml:trace>
  <inkml:trace contextRef="#ctx0" brushRef="#br0" timeOffset="77472.33">8655 11329 1915 0,'0'0'154'0,"0"0"19"15,0 0 7-15,0 0-24 0,0 0-31 0,0 0-30 16,0 0-36-16,0 0-30 0,0 0-17 0,0 0-7 16,0 0 3-16,0 0 7 0,0 0 10 15,0 0 7-15,27 71 1 0,-14-47 0 0,5 0-7 16,2 1-6-16,0 0-2 0,2 0-1 0,0-1-5 16,3 0-2-16,-1-3-2 0,3-1-3 15,1-3 5-15,2-1 2 0,1-3 0 0,4-3-1 16,-2-2-2-16,2-4-3 0,-2-2 4 0,-1-2 0 15,-2-4-4-15,1-3 2 0,-2-4-1 0,0-2-4 16,-4-2 1-16,1-2-7 0,-4-1-5 16,-2-2-3-16,-2-2-5 0,-5-2 1 0,-2-3-3 15,-1-1 0-15,-2-2-1 0,-4-5 1 0,3-1 3 16,-4-6-4-16,0-4 8 0,-1-2 2 16,-4-3 3-16,2 2 10 0,-2 3-2 0,-2 2 3 0,-6 6 3 15,1 5-1-15,0 5 2 0,-2 4 3 16,1 3 2-16,0 5 0 0,4 3 4 0,1 5 0 15,3 4 2-15,2 1-2 0,0 1-8 0,3 1-11 16,7 0-4-16,4-2 0 0,10 0 9 0,9 1 11 16,16-2 8-16,15 2 3 0,19-2 1 0,16 1 5 15,16 2 3-15,15-3-1 0,10 1 1 16,10 0-7-16,4 0-6 0,3 2 0 0,2-3-8 16,-4 4-3-16,-5-2-3 0,-5 1-5 0,-8-1-1 15,-13 1 3-15,-10-2-2 0,-16 1-2 16,-13-3-1-16,-14 1 2 0,-14-2 0 0,-10 0 4 15,-9 0-2-15,-10 1-7 0,-10 1-2 0,-6 1-8 16,-7 0-6-16,-5 1-16 0,0 0-27 16,-2-1-47-16,-7 0-73 0,-6 3-114 0,2 0-242 15,4 0-1132-15</inkml:trace>
  <inkml:trace contextRef="#ctx0" brushRef="#br0" timeOffset="80399.22">10045 11164 1420 0,'0'0'347'0,"0"0"-197"16,0 0 18-16,0 0 13 0,0 0-7 0,0 0-18 0,0 0-32 15,0 0-35-15,0 0-28 0,0 0-20 16,0 0-13-16,0 0-4 0,-35-6 0 0,38 3 2 16,2 1 2-16,3-3 2 0,5-2 4 0,4-1-3 15,2 0-5-15,2-2-4 0,6 2-7 0,-3 1-4 16,3 3-4-16,0 3-5 0,0 1-1 16,1 0 0-16,-5 2-1 0,-3 5-1 0,0 2 0 15,-1 1-2-15,-7 3-1 0,2 0 1 0,-5 0-5 16,-2 1 3-16,-3 2 1 0,-1 0 1 15,-3-2 2-15,0 4 1 0,-1-2 0 0,-5 0-5 16,-3 1 0-16,-2 2 0 0,-1-1-6 0,-2 2 5 16,-2 1-7-16,-3-2-1 0,3-2-1 15,-5 1 1-15,-3-3 7 0,1-2 1 0,-5-1 4 16,-1-4 2-16,3 0 0 0,-3-3 4 0,0-2 2 16,0-2 1-16,4-1 0 0,0 0-1 0,4-3 2 15,1-2 1-15,6-1 3 0,2-1 2 0,5 0 2 16,2 0 1-16,5 2 2 0,0-1-3 15,0 1-1-15,5 0 1 0,2-1 0 0,2 3 4 16,3-2-2-16,3 4 0 0,3 1-3 0,4 0-2 16,3 4-2-16,2 7 0 0,0 2-3 0,-1 4-3 15,0-1 0-15,-3 4-1 0,3-2-2 0,-3 1 2 16,0 2-3-16,1 0-3 0,-2 1-3 16,-2-2-23-16,0 2-34 0,-6 1-61 0,4-3-101 15,-4-4-156-15,-3-4-417 0,-4-5-824 0</inkml:trace>
  <inkml:trace contextRef="#ctx0" brushRef="#br0" timeOffset="80966.05">10999 11112 2809 0,'0'0'76'0,"0"0"-21"16,0 0-16-16,0 0-2 0,0 0 14 15,0 0 3-15,0 0-6 0,0 0-16 0,0 0-18 16,0 0-8-16,0 0-1 0,0 0-1 0,0 0 1 16,0 0 2-16,-76 67-1 0,61-60-3 0,3 0-3 15,-4-3-13-15,2-1-8 0,-3-1-5 0,2-2-7 16,-3 0-8-16,2 0-5 0,-1-2-2 16,0-2 1-16,-1-2 13 0,4 3 10 0,-2-2 9 15,4 1 6-15,1-1 5 0,4 3 3 0,2-1 1 16,0 2 1-16,2 1-1 0,2 0-3 15,-1 1-1-15,-2 4-4 0,1 1 2 0,1 2 3 16,-1 2 5-16,-2 1 2 0,2 1 5 0,-1 2 3 16,1 1-2-16,2 0 0 0,0 0-2 0,-1 0-4 15,-1 1 2-15,2 0 0 0,1 0-4 0,0-1 1 16,0 0-2-16,0-2-5 0,4-1 4 16,-1-2-2-16,3-1-2 0,-1-2 6 0,5-1-1 15,0-3 2-15,0 1 3 0,3-2-1 0,3 0 4 16,1-1 0-16,2-1 4 0,3 0-2 15,-1 1-3-15,1-1-1 0,0 2-1 0,-2 1 0 16,-1 0 3-16,-1 1-2 0,-1 0-4 0,0 3 0 16,-2 0 1-16,1 1 1 0,-4 1 4 0,1 0 4 15,-3-2-4-15,-2 3 0 0,-1-1 1 16,0 0-4-16,-3 1 5 0,-2-2 1 0,0 1 0 16,-2-1 5-16,0 2 3 0,0-2 1 0,-6 2-4 15,-3-1 3-15,-3 0-5 0,-3 0-3 0,-2 0 2 16,-3 1-5-16,-2-1-4 0,1 0-1 15,-3-1-4-15,3 0-11 0,-1-1-12 0,-2-1-23 16,2-2-37-16,0 0-40 0,4-3-72 0,1-1-130 16,4 0-299-16,7 0-958 0</inkml:trace>
  <inkml:trace contextRef="#ctx0" brushRef="#br0" timeOffset="81335">11707 11121 2484 0,'0'0'165'0,"0"0"-58"15,0 0 1-15,0 0 5 0,0 0-4 16,0 0-9-16,0 0-26 0,0 0-33 0,0 0-25 16,0 0-7-16,0 0-4 0,0 0 1 0,0 0 5 15,-127 67 2-15,103-42-2 0,-2 3-3 16,1 4 3-16,0 3-5 0,0 4 6 0,0 4 5 0,3 5-1 15,3 1 2-15,3 1-1 0,6-2-6 16,2-3-6-16,6-5 3 0,2-2-8 0,4-4-3 16,6-3 3-16,5-4-7 0,-1-2 3 0,8-6 3 15,-2-3-2-15,2-4 1 0,3-4 1 0,0-5 1 16,0-1 0-16,0-2 1 0,0-3 1 16,1-3-1-16,-3-1 2 0,1-1 0 0,-4 1 0 15,-4-3 1-15,-2 1 2 0,-5 0-2 0,-3-2 2 16,-6 0-5-16,0-2-8 0,-8 2-2 0,-4-2-8 15,-3 0-7-15,-8 1-6 0,-3 2-15 16,-5 3-16-16,-5 1-30 0,-4 5-47 0,-3 0-95 16,-3 3-212-16,8 4-484 0,15-2-556 0</inkml:trace>
  <inkml:trace contextRef="#ctx0" brushRef="#br0" timeOffset="89632.4">20939 8757 526 0,'0'0'248'0,"0"0"-105"15,0 0-30-15,0 0 10 0,0 0 6 16,0 0-12-16,0 0-24 0,0 0-35 0,0 0-25 16,0 0 5-16,0 0 11 0,0 0 9 0,15-3-1 15,-11 3 0-15,-1-1-2 0,-1 1-3 0,4 0 5 16,-4 0 1-16,2 0 3 0,0 0 3 0,-3 0 2 16,1 0-2-16,-1 0-6 0,-1 0 1 0,2 0-2 15,-2 0 8-15,0 0-1 0,0 0-4 16,0 0 2-16,0-2-2 0,0 1-3 0,1 0-3 15,-1 0-4-15,3-1-10 0,-3-1-6 0,1 0-1 16,-1 1-8-16,1-2-1 0,-1 2-2 0,0-2-4 16,0 1-2-16,0-1 0 0,-1 0-1 15,-4 0-4-15,2-1 0 0,0 1-4 0,-3-2-1 16,3 1 1-16,-4-2 3 0,2 1-2 0,-3-1 1 16,-1-1 2-16,0 2-6 0,-1-1 5 0,0 1-1 15,-1 0-3-15,-1 2 1 0,0 0-1 16,-2 0 1-16,1 2 0 0,1 1 3 0,-4 1-5 15,2 0-2-15,-4 1 4 0,4 5-5 0,-4 2-1 16,3 5 3-16,-1 1-6 0,-1 4 0 16,3 0 5-16,2 4 0 0,-1-1-3 0,4-1 2 15,2 1-1-15,-1-1-6 0,6-2 8 0,0-2 2 16,0 1-9-16,2-3 4 0,0-1-4 0,4-2-4 16,1 0 9-16,1-2-5 0,2-2 4 0,-1-2 0 15,4 0-1-15,2-3 6 0,-2-1-2 16,5-1 5-16,-1 2-3 0,3-8-3 0,1-2 5 15,-3-1-5-15,2-2 0 0,-3 0 4 0,1-3-4 16,-4-1 1-16,4-2 7 0,-4-3-1 16,-1 1-1-16,1-4-3 0,0 1 1 0,-2 1-2 0,-1 1-1 15,-1 3 6-15,0 2-8 0,-3 5-2 16,0 3 3-16,-3 4-4 0,-2 3 2 0,0 0-2 16,0 0-9-16,0 6-2 0,0 6 6 0,0 6 4 15,0 5 5-15,0 7 8 0,-2 5-6 16,1 2 0-16,-3-1 2 0,2 4-10 0,0-3 5 15,2 1-1-15,0 2-1 0,0-1 2 0,0-1 0 16,0-1 1-16,0-2-5 0,1-1 3 0,0-2 1 16,1-2-2-16,2-5 3 0,-2 0 3 15,-1-6-8-15,-1-1 1 0,0-4 6 0,1-3-8 16,0-5 4-16,1-1 1 0,-1-3-4 0,1-2 2 16,-1 0 6-16,0 0 1 0,1 0-1 15,4-4 12-15,-1-5-5 0,8-5 1 0,1-4 1 16,5-3-9-16,1-4-1 0,4-1-2 0,6-3 1 15,2-2-4-15,5-1 2 0,0 0 0 16,-1 2-3-16,0 3 4 0,-3 3 1 0,-4 4-1 0,-7 6-2 16,-5 3 4-16,-4 5-8 0,-8 3 4 15,0 2-1-15,-4 1-9 0,-1 0-7 0,0 0-8 16,0 4-29-16,-1 6-83 0,-6 0-192 0,4-1-685 16,-2-2-710-16</inkml:trace>
  <inkml:trace contextRef="#ctx0" brushRef="#br0" timeOffset="94049.7">13280 9997 892 0,'0'0'152'0,"0"0"67"16,0 0 30-16,0 0 15 0,0 0-4 0,0 0-51 16,0 0-34-16,0 0-43 0,0 0-29 15,0 0-24-15,0 0-12 0,0 0-11 0,-33 0-6 16,33 0-12-16,2 0-14 0,4 0-2 0,-1 0-5 15,5 0 10-15,5 0 14 0,7 0 8 0,7 2 4 16,6-1 0-16,13 0-10 0,3 1-6 0,10-2-7 16,4 0-6-16,7 0-7 0,2-2-3 15,1-2-1-15,2-2-4 0,-2 1 0 0,2 1-2 16,-4 0-5-16,-2 3 0 0,-7-1 0 16,-4 1-3-16,-8-1-1 0,-3 2 4 0,-9 0-8 0,-8 0-11 15,-4 5-15-15,-7 0-31 0,-8 2-39 0,-3 2-50 16,-4 0-80-16,-6 1-160 0,-1-2-421 15,-4-3-773-15</inkml:trace>
  <inkml:trace contextRef="#ctx0" brushRef="#br0" timeOffset="94615.97">13459 10114 2030 0,'0'0'328'0,"0"0"-232"0,0 0 12 15,0 0-3-15,0 0-13 0,0 0 0 0,0 0-12 16,0 0-16-16,0 0-22 0,0 0-10 0,0 0-1 16,0 0-6-16,0 0-1 0,0 0-2 0,98 57-7 15,-71-41-3-15,3 3 2 0,2 0-2 16,4 1-4-16,-2 0 3 0,5 1-6 0,-1 0-4 16,-2 0 1-16,3 1 2 0,1 0-3 0,-3-1 1 15,-3-1 2-15,-2 1-8 0,-3 0 7 0,-1-2-3 16,-5 0-3-16,-5-1 3 0,-4 1-1 15,-4 1 0-15,-2 4-4 0,-4-3 2 0,-4 3-3 16,0 1 1-16,-7 2 6 0,-3 1-5 0,-6 2-3 16,2 2-5-16,-5 1-1 0,0 4-5 0,-3 0 3 15,-4 1 1-15,2-2-4 0,-1-2 6 16,2-2 4-16,1-3 3 0,-2-2 4 0,1-4 7 16,1-4-6-16,1-3 0 0,1-1 6 0,3-2-5 15,1-4 4-15,-2-1 2 0,4-3-2 0,0-3 1 16,1-1 6-16,4-1 0 0,2 0-4 15,1-1 4-15,4-1-6 0,-2-3-4 0,4 2-1 16,0-2-9-16,4 1-6 0,3-2 3 0,6 0 2 16,4-1 7-16,4 3 4 0,6-1 7 15,6 1 2-15,6 4 3 0,4 2 6 0,5-2-5 0,5 5 0 16,3 2-1-16,2 4-5 0,-1-1 2 16,2 4-1-16,-2-3-1 0,-4 2-3 0,-1-1-1 15,-2 0-1-15,-6-3 0 0,-4-1 2 0,-1 1 0 16,-8-4-4-16,-2 0-1 0,-7-1 1 0,-1-3 0 15,-2 0 0-15,-3-1 3 0,-3 0-4 16,-3 0 0-16,-3-1 4 0,-3-2-4 0,-1 0 0 16,2-1 0-16,-5 1-9 0,0-2-9 0,0-1-16 15,0-2-36-15,-1-3-59 0,-4-2-115 16,3 3-275-16,1 2-1120 0</inkml:trace>
  <inkml:trace contextRef="#ctx0" brushRef="#br0" timeOffset="94804.63">14580 10031 2746 0,'0'0'130'0,"0"0"-60"0,0 0 25 0,0 0 10 16,0 0-19-16,0 0-21 0,0 0-19 16,0 0-8-16,0 0-14 0,-123 75-2 0,119-45-8 15,-2 5-10-15,5 1-2 0,1 4-5 0,0 2 3 16,4 2-7-16,4-1-14 0,3 2-41 0,1 1-73 15,4-4-129-15,-6-9-312 0,-2-12-1113 0</inkml:trace>
  <inkml:trace contextRef="#ctx0" brushRef="#br0" timeOffset="95443.6">13726 11934 1456 0,'0'0'280'0,"0"0"10"0,0 0-34 0,0 0-42 16,0 0-23-16,0 0-35 0,0 0-29 0,0 0-21 16,0 0-20-16,0 0-19 0,0 0-8 15,-90-117-11-15,81 113-7 0,-1 3-6 0,1 1-10 16,1 0-7-16,-4 5-7 0,2 3-3 0,3 3-6 15,-3 1 2-15,1 5-3 0,0 1-2 16,5 0 2-16,-3 1 1 0,6 0-2 0,0-1-2 16,1-1 1-16,0-1-1 0,3-1 0 0,5-1 0 15,0-3-4-15,0 0-3 0,5-1 3 0,-2-1-1 16,0-3-2-16,2 0 4 0,0-3-5 0,2 0-2 16,-3-3-2-16,4 0-1 0,-5 0-4 15,0-5 2-15,2 0 6 0,-4-3-1 0,0-3 8 16,0-1-2-16,-5 0 0 0,1-2 1 0,-3-1 3 15,-2 1 1-15,0 1-1 0,0 1 4 16,-4 2-2-16,-1 0 1 0,3 5 3 0,-3 0-2 0,1 1-2 16,3 1 1-16,0 3-1 0,0 0-5 15,1 0 3-15,0 0-2 0,0 2 2 16,0 6 3-16,2 1 6 0,1 2 4 0,5 0 2 0,0 3 3 16,0 0-8-16,2 0-2 0,3 1-1 15,-1-1-5-15,4-2 3 0,1 1-1 0,3-1-3 16,4-2-5-16,1-2-12 0,0-4-28 0,2-1-47 15,2-3-72-15,0-1-132 0,-8-3-259 0,-9 1-1073 16</inkml:trace>
  <inkml:trace contextRef="#ctx0" brushRef="#br0" timeOffset="95658.45">14284 11791 2489 0,'0'0'154'15,"0"0"1"-15,0 0-22 0,0 0-18 16,0 0-11-16,0 0-22 0,0 0-29 0,0 0-21 0,0 0-17 16,0 0-4-16,0 0-7 0,0 0-4 15,0 0 5-15,0 0-3 0,129-61-3 0,-100 57 8 16,2-1-10-16,0 1-4 0,1 0-6 0,0 1-25 16,-2 0-27-16,1 3-39 0,-2-1-42 0,-5 1-80 15,-2 0-69-15,-4 1-90 0,-1 3-145 16,-8-1-211-16,-5 0-66 0</inkml:trace>
  <inkml:trace contextRef="#ctx0" brushRef="#br0" timeOffset="95833.01">14426 11951 367 0,'0'0'325'0,"0"0"-39"0,0 0-13 0,0 0-21 16,0 0-25-16,0 0-40 0,0 0-40 15,0 0-35-15,0 0-36 0,0 0-24 0,0 0-16 16,0 0-11-16,0 0-8 0,-12 4-6 0,29-9-9 15,2-1-2-15,2 1 0 0,4-1-9 0,-2 1-25 16,6-1-60-16,1 2-91 0,3-1-129 0,3 2-186 16,-12-1-333-16,-5 2 407 0</inkml:trace>
  <inkml:trace contextRef="#ctx0" brushRef="#br0" timeOffset="96135.81">15217 11819 1679 0,'0'0'718'15,"0"0"-563"-15,0 0-32 0,0 0 4 0,0 0 15 16,0 0 1-16,0 0-32 0,0 0-25 0,0 0-30 16,-119 79-15-16,107-61-4 0,2 0-13 15,0-1-7-15,6-1-8 0,0-1-4 0,4-1-2 16,0-1-1-16,8-1 3 0,2 2-5 0,3-2 2 16,5-2-4-16,3 2-2 0,6-3 0 15,2-2-1-15,1-2-2 0,0-2 3 0,2-3-1 16,-1 1 0-16,0-4 1 0,-2-2 2 0,-5-5-4 15,-3 3 3-15,-2-4 5 0,-6 1 0 16,-2-2 6-16,-4 1 3 0,-6-1-2 0,-1 1 2 16,0-2-3-16,-8 0-6 0,-3-2-4 0,-2 3-3 15,-5 0-8-15,-2 1-12 0,-3-1-12 0,-2 2-19 16,-4-1-29-16,-1-3-53 0,-1 1-94 0,6 1-232 16,9 5-947-16</inkml:trace>
  <inkml:trace contextRef="#ctx0" brushRef="#br0" timeOffset="97132.21">13550 9415 1561 0,'0'0'72'0,"0"0"32"15,0 0 22-15,0 0 14 0,0 0 11 0,0 0-12 16,0 0-17-16,0 0-25 0,52-119-25 0,-32 105-7 16,3 0-4-16,5 2 3 0,1-1-2 0,2 1-1 15,1 0-14-15,0 3-7 0,2 0-5 16,-3 2-15-16,-1 3-4 0,-3 2-5 0,-3 0-8 16,-5 2-1-16,-2 0 1 0,-6 3-3 0,-1 1-7 15,-1 4 4-15,-4 2-4 0,0 3 0 16,-4 2 9-16,-1 3 0 0,0 0-1 0,-1 1 3 15,-6 2 2-15,1 1-5 0,-5-2 3 0,-3 1 0 16,2-1-6-16,-7 1 5 0,-1-1 2 0,-1 0-1 16,-1 0 8-16,-4-2-6 0,1 2-4 0,0-2 0 15,1 0-8-15,2-3 1 0,1-2-1 16,4-4 2-16,4-3 1 0,3-2 2 0,2-3 2 16,4-1 2-16,-2 0-2 0,4 0-2 0,1-4-1 15,1-1-7-15,0-2-2 0,0-2 5 0,2 0-5 16,6-1 1-16,1 1 4 0,3 0-3 0,1 1 8 15,4 2 2-15,2 1 7 0,-2 3 4 16,3 2 5-16,-1 0 3 0,2 3-7 16,1 4 3-16,1 3-6 0,-1 2-5 0,-2 2 3 0,2 2-4 15,0 0-4-15,-2 2 4 0,3 0-2 16,-3 0-7-16,0 0-11 0,-1-1-40 0,1-1-81 16,-1-1-147-16,-2-4-326 0,-8-4-1010 0</inkml:trace>
  <inkml:trace contextRef="#ctx0" brushRef="#br0" timeOffset="97715.59">14726 9291 2218 0,'0'0'178'0,"0"0"-3"0,0 0-58 0,0 0-33 0,0 0-26 16,0 0-19-16,0 0-19 0,0 0-14 0,0 0-1 15,0 0-2-15,0 0-3 0,0 0 4 0,-129 29-5 16,111-25-5-16,5-3-11 0,-3 2-13 16,4-3-24-16,1 0-15 0,1 0 8 0,0-4-2 15,0-3 8-15,0-4 14 0,2 2-4 0,3-2 11 16,-3 0 18-16,3 0 7 0,-1 1 4 16,3 3 6-16,-1 2-3 0,2 1 5 0,2 3 15 15,0 0 3-15,-1 1-2 0,0 0-2 0,-1 1-11 16,-2 5-5-16,1 2 6 0,-3 1 2 15,2 3-2-15,-3 1 1 0,4 1 0 0,-4 1 0 16,4 0 3-16,-2-1 0 0,0 0-6 0,1-2-2 16,-1 0 1-16,4-2-2 0,-1 0-1 0,2 0 3 15,0-1-2-15,0-1-3 0,0 0 3 16,0 0 0-16,0-1-3 0,0 0 4 0,0-1-1 16,2-2-4-16,-1 0 4 0,4-1 2 0,-1 1-2 15,3-1 2-15,-2 0 7 0,3-1-6 0,2 0 6 16,3-1 1-16,3 1-3 0,-1-1 1 0,2 1 3 15,1-1-2-15,0 1 1 0,0 0 9 0,2 1-2 16,-1 0 6-16,2 1 8 0,-1 0 1 16,-1 1 6-16,0 0 3 0,-5 0-6 15,2 0-7-15,-4 1-2 0,-2 0-4 0,-2 1-6 16,-3-2 1-16,1 1-3 0,-4 2-3 0,0-2 3 16,2 1 5-16,-4-2-7 0,0 1 3 0,0 1 7 15,-7 0-7-15,-1 1 5 0,-2 1-1 0,-3 0-11 16,-4 1-3-16,-3-1 3 0,-2 0-4 0,0-1-10 15,-3 0-10-15,0-1-19 0,1-1-30 16,-1-2-27-16,5 0-45 0,0-3-85 0,5-1-165 16,3 0-365-16,4 0-804 0</inkml:trace>
  <inkml:trace contextRef="#ctx0" brushRef="#br0" timeOffset="98250.53">15259 9305 1385 0,'0'0'777'0,"0"0"-637"0,0 0 4 0,0 0-28 0,0 0-2 16,0 0-11-16,0 0-25 0,0 0-23 16,0 0-31-16,0 0-11 0,0 0-3 0,0 0 1 15,0 0 0-15,0 0 6 0,-14 16 0 0,6-15-6 16,-2-1 4-16,1 0-4 0,-1 0-4 0,-1 0-3 15,0-1-8-15,0-3-9 0,-1 0-6 0,2-2 2 16,0 2-1-16,0-2 4 0,1 1 6 16,1 1-2-16,-1-1-2 0,-2 3 5 0,3-1-5 15,-1 2-1-15,1 0 0 0,-2 1-11 0,1 6-2 16,-5 2 6-16,4 2 9 0,-1 2 1 16,-1 0 12-16,2 0-2 0,0 2-6 0,-1 0 9 15,3 0-4-15,2-1-2 0,-1 1 6 0,0-1-4 16,4 0 1-16,1-2 0 0,1-1 0 0,1-2-4 15,0 0 0-15,2-1 5 0,2-1 0 16,4 0 1-16,2 0 2 0,0-2-1 0,2 0-2 0,3 0 7 16,-1-1-2-16,3 1 1 0,-1-1-2 15,2 2-4-15,2-1 2 0,1 0-2 0,-1 2 10 16,2 0 0-16,2 1 7 0,-3 0 13 16,1 4-4-16,-1-2 9 0,-2 0 1 0,-3 2-9 15,1 1 0-15,-1 0 3 0,-4 1-2 0,1 0-1 16,-4 3 1-16,-3-3-13 0,-2 1-3 0,-3-2 4 15,-1 0-4-15,0 0 1 0,-8 0 0 0,2 1 1 16,-7 0-2-16,-1-2 3 0,-5-1 0 16,-1-2-12-16,-2 1 4 0,-3-2-4 0,-4-1-6 15,0 0-3-15,-1-1-22 0,-1 0-41 0,1-2-60 16,1-1-81-16,6 0-239 0,6-2-1137 0</inkml:trace>
  <inkml:trace contextRef="#ctx0" brushRef="#br0" timeOffset="99456.5">16313 10236 1475 0,'0'0'143'0,"0"0"27"15,0 0 28-15,0 0 4 0,0 0-12 0,0 0-16 16,0 0-36-16,0 0-47 0,0 0-45 0,0 0-38 16,0 0-19-16,0 0-5 0,0 0 12 0,0 0 22 15,-18 67 8-15,17-16 9 0,-1 8 11 16,-1 9-1-16,0 2 7 0,3 7-2 0,-1-4-9 16,1 2-9-16,0-4-1 0,1-3-10 0,-1-3-4 15,1-6 0-15,3-8-9 0,-1-5 0 16,-2-6 2-16,0-4-5 0,2-4-2 0,0-1-1 15,-1-1-1-15,-1-3-1 0,2-3 1 0,2-3-13 16,-2-4-43-16,4-3-60 0,-2-3-105 16,3-1-153-16,2-4-355 0,-6-3-865 0</inkml:trace>
  <inkml:trace contextRef="#ctx0" brushRef="#br0" timeOffset="99966.24">17124 10926 2039 0,'0'0'155'0,"0"0"3"16,0 0-7-16,0 0-8 0,0 0-14 0,0 0-19 16,0 0-18-16,0 0-19 0,0 0-17 0,0 0-12 15,0 0-7-15,0 0-9 0,-118-86-2 0,104 85-3 16,-3 1-10-16,0 0-2 0,2 3-1 15,-2 4-5-15,3 1 0 0,-1 1 1 0,2 1-1 16,2 1-5-16,1 1 3 0,0 0-3 0,1-1-3 16,5 0 5-16,-2 1-5 0,2 0 0 0,-1-1 3 15,3 0-5-15,2-3 4 0,0 2-2 16,0-2-1-16,0-1 0 0,0 1-2 0,4-3 0 16,2 0-3-16,-3-1-1 0,4 1-1 15,0-2-1-15,0-2 0 0,2 0 1 0,0-1-2 0,1 0-4 16,2 0 2-16,-1-4 4 0,1-4 0 15,-1-2 8-15,-3-1 0 0,0-2 1 0,1-1 4 16,0-2 0-16,-2 1 2 0,-2-2-2 0,1 3-2 16,-2 3 0-16,-1 1 6 0,0 5 1 0,-3 1 1 15,1 2-3-15,-1 2-5 0,0 0-7 16,0 0-6-16,0 3 3 0,1 4 5 0,0 3 7 16,3 2 13-16,2 5 1 0,0 1 2 0,2 0-1 15,-1 1-6-15,3 2-3 0,1-1-2 0,2-1 0 16,1 1-1-16,0-2 0 0,2-2-1 15,-1-1-4-15,2-1 3 0,-2-1-10 0,0-2-12 16,-2 0-17-16,0-3-32 0,2-2-26 0,-2-2-23 16,4 1-83-16,-1-4-147 0,-2-1-349 0,-5 0-875 0</inkml:trace>
  <inkml:trace contextRef="#ctx0" brushRef="#br0" timeOffset="100319.13">17431 10583 1243 0,'0'0'631'0,"0"0"-462"16,0 0 30-16,0 0-22 0,0 0-23 0,0 0-25 15,0 0-37-15,0 0-40 0,0 0-26 0,0 0-9 16,0 0-4-16,0 0 7 0,0 0 10 16,0 0 4-16,11 57 1 0,9-33 6 0,3 2-8 15,6 0-7-15,3 2-2 0,5-2-9 0,0 2-3 16,2-2 0-16,0-1-4 0,0-4-3 0,-1-1 1 15,-4-2 0-15,2-1-2 0,-4-5 1 16,-2 0 0-16,-1-2-5 0,-4 3 1 0,-4-3 0 16,0 0-1-16,-6 2 0 0,-5-1 0 0,-3 2-4 15,-5 0-2-15,-2 1 3 0,-2 5 3 0,-8 3-2 16,-3 3 6-16,-7 2-2 0,-1 3-5 16,-8 1 6-16,-2 1-2 0,-3 1-1 0,-4 1 6 15,-2 0-2-15,0 0-1 0,-1-5 1 0,1-1 1 16,5-1-3-16,-1-3 1 0,5-3-2 0,4-1-7 15,5-2-19-15,7-4-43 0,1-1-75 16,7-1-123-16,3-3-221 0,4-2-444 0,0-2-388 0</inkml:trace>
  <inkml:trace contextRef="#ctx0" brushRef="#br0" timeOffset="101234.95">18997 10455 359 0,'0'0'459'0,"0"0"-195"15,0 0 22-15,0 0-20 0,0 0-19 0,0 0-8 16,0 0-31-16,0 0-34 0,0 0-38 16,0 0-46-16,0 0-35 0,0 0-34 0,0 0-22 15,-20-31-2-15,18 51 11 0,-3 10 15 0,2 13 21 16,-1 11 17-16,1 8 3 0,0 5 3 0,0 5-3 16,3 3-14-16,0 3-8 0,1 0-7 0,1-3-9 15,2 1-5-15,2-4-3 0,2-1-3 0,-3 0 0 16,0-2 3-16,0-8-6 0,0-2-4 15,0-8 0-15,0-6-3 0,0-5-2 0,0-2-2 16,0-7 0-16,-3-3-3 0,1-4 0 0,-1-5-10 16,1-4-27-16,-1-3-38 0,1-4-70 15,0-3-102-15,3-3-185 0,0-2-491 0,-3 0-597 0</inkml:trace>
  <inkml:trace contextRef="#ctx0" brushRef="#br0" timeOffset="101815.89">19672 10880 903 0,'0'0'486'0,"0"0"-303"16,0 0-31-16,0 0-30 0,0 0-21 0,0 0-9 15,0 0-19-15,0 0-15 0,0 0-6 16,0 0 2-16,0 0 13 0,0 0 12 0,0 0 1 15,5 46-6-15,2-35-2 0,0 1-9 0,4 0-8 16,-1 2-8-16,5-3-10 0,1 2-6 0,3-1 1 16,1-2-4-16,2-1-3 0,3 0-2 15,0-2-3-15,4-1-4 0,-3-1 0 0,1-3 0 16,2-1-3-16,1-1 1 0,0 0-4 0,1 0-1 16,-1 0-1-16,-4-3 2 0,-1-1-3 15,-6 1 0-15,-3-1 0 0,-2 1-4 0,-3 1 2 16,-4 1 0-16,-2 0-4 0,-3 1-2 0,0 0 5 15,-2 0-2-15,0 0-5 0,0 0-4 0,-4 6-7 16,-1 2 1-16,-1 5 12 0,-3 6 1 0,-4 1 5 16,-3 5 2-16,0 4 7 0,0 1 5 0,-1 4 7 15,-1 1 5-15,1 0-8 0,-3 0 0 0,1-1-2 16,2-2-3-16,3-4-3 0,-2-4 0 16,2-1-7-16,2-2-4 0,2-3 2 0,-1 0-4 15,1-1 2-15,1-3 1 0,1-1-4 0,1-1-1 16,1-3 0-16,-1 0-15 0,1-2-27 15,0 0-39-15,0-3-61 0,1 0-82 0,0-3-134 16,1 0-258-16,3-1-971 0</inkml:trace>
  <inkml:trace contextRef="#ctx0" brushRef="#br0" timeOffset="102453.7">20727 10476 1512 0,'0'0'216'0,"0"0"12"15,0 0-16-15,0 0-23 0,0 0-28 16,0 0-13-16,0 0-30 0,0 0-28 0,0 0-23 16,0 0-19-16,0 0-20 0,0 0-4 0,0 0-8 15,0 0-8-15,-86-103 5 0,62 109 1 0,2 3 0 16,-6 5 1-16,3-1 3 0,-3 4-2 15,3 0 2-15,4 2 7 0,1-2-7 0,3 1-2 16,3-2-2-16,3 0-9 0,1-1-2 0,4-1 1 16,0 1 2-16,3 0-7 0,3-2 4 15,0-2-3-15,0 0-4 0,0-2 6 0,5 0 2 16,1-2-4-16,3 0 3 0,2-1 1 0,0-2-7 16,4 1 3-16,0-2 0 0,4 0-7 0,1-2 1 15,1-1 0-15,0 0-5 0,0-4 0 0,0-3 5 16,0-1-4-16,-2-1 4 0,0-3 9 0,-3 0-5 15,-3-3 4-15,-2-1 2 0,0-1-3 16,-5-1 1-16,-1 3 6 0,-1 4-2 16,-3 1 2-16,-1 5 4 0,0 2-4 0,0 1-3 0,0 2-11 15,0 0-5-15,-1 4-10 0,0 5 5 0,-3 6 10 16,3 3 4-16,0 5 13 0,-1 4 3 16,2-2-4-16,4 0 2 0,4 1 1 0,3-1-3 15,0-1-3-15,2-1 5 0,5-1-8 0,2-2 0 16,-1-2 3-16,3-1-5 0,-1-2-4 15,0-2-15-15,0-1-29 0,0-1-53 0,1-1-93 16,2 2-141-16,-9-5-260 0,-3-1-1033 0</inkml:trace>
  <inkml:trace contextRef="#ctx0" brushRef="#br0" timeOffset="104450.97">21985 10884 300 0,'0'0'261'0,"0"0"25"0,0 0-11 16,0 0-20-16,0 0-19 0,0 0-25 0,0 0-43 15,0 0-42-15,0 0-43 0,0 0-32 0,0 0-16 16,0 0-9-16,0 0 5 0,0 0 17 0,-91 0 13 16,68 17 14-16,-5 7 12 0,-2 3-7 15,-2 5-10-15,-2 4-8 0,2 4-12 0,1 4-4 16,3 3-2-16,2 2-2 0,2-1-3 0,3 0-6 16,4-3-4-16,3-2-9 0,5-4-8 0,4-2-2 15,4-4-4-15,1-2-4 0,9 0 5 0,2 1-1 16,1-2-3-16,5 1 0 0,0 0-4 15,3-3-6-15,1-3-14 0,4-2-32 0,-3-2-48 16,5-5-81-16,-3-2-119 0,3-5-204 0,-7-3-513 16,-8-2 28-16</inkml:trace>
  <inkml:trace contextRef="#ctx0" brushRef="#br0" timeOffset="105165.96">21924 11425 1739 0,'0'0'156'0,"0"0"29"16,0 0 10-16,0 0-20 0,0 0-30 0,0 0-15 16,0 0-22-16,0 0-23 0,30-128-17 0,-17 118-22 15,4 2-16-15,-3 2-10 0,2 2-7 16,-4 4-8-16,0 0-3 0,-2 0-5 0,-1 6-1 16,2 4 2-16,-1 2-5 0,0 5 6 0,1 1-2 15,0 5 1-15,4-1 5 0,-3-1-3 0,-1 3 1 16,1-2-1-16,-2 2 0 0,1-3-1 15,-1-2 0-15,-1-2 1 0,1 0-4 0,-2-2 2 16,-3-2-3-16,2 0-5 0,-5-4 0 0,4 0-6 16,-4-2-1-16,1-2-1 0,1-2 7 15,-2-1 3-15,-1-1 2 0,1 1 5 0,-1-2 2 0,0 0 4 16,2 0 2-16,-1-3 4 0,0-2-5 16,-1-2-1-16,0-2 0 0,1-2-3 0,-2-2 4 15,0 0-5-15,0-3 1 0,0-3-1 0,-3 1-3 16,1-3 0-16,-4-1 1 0,2-1 1 0,2-1-1 15,1 0 3-15,1 3-2 0,0 4 0 16,0 2 2-16,2 2 0 0,1 4 0 0,2 2-2 16,-1 3 0-16,3-1-2 0,0 3-1 0,1 0 0 15,3 2 3-15,2 0 0 0,-1 0 0 0,-1 6 1 16,1 1-1-16,1 3 1 0,2 1-2 16,-2 1 0-16,3 4-2 0,-2-3 3 0,-1 0-1 15,3 1 2-15,-4-2 2 0,-2 0-4 0,2-1 2 16,-2-2-1-16,-1 2-1 0,0-3 1 15,-4-2 0-15,-1 0-3 0,-2-2-1 0,-1 0 1 16,-1-2-4-16,0 2 0 0,0-3 1 0,0 1-3 16,0-1 1-16,0-1 3 0,0 0 3 0,-1 0 1 15,1 0 5-15,-2 0 0 0,-2-2-1 16,0-2 1-16,2 0-3 0,-6-2-1 0,5-2 0 16,-4-1 1-16,2-4-1 0,-1 2 0 0,2-1 1 15,-2 0-3-15,3 1 2 0,0 0 1 0,1 3-4 16,2-1 1-16,0 3 0 0,0 0-4 0,0 1-1 15,5 0 2-15,-2 2-5 0,4 1 1 16,-3 0 4-16,4 2-1 0,-1 0 2 0,-1 0 2 16,3 3 0-16,0 0-3 0,0 2 5 0,1 2-2 15,-1-1 3-15,0 2 0 0,-3 0 1 16,5 0-3-16,-3 1-1 0,2 1 4 0,-1 0-4 16,-1-1 1-16,-2 0-8 0,2 0-34 0,1 0-44 15,0-1-61-15,0 0-50 0,3 1-52 0,0-2-168 16,1 0-377-16,-5-5-168 0</inkml:trace>
  <inkml:trace contextRef="#ctx0" brushRef="#br0" timeOffset="105918">22948 11460 885 0,'0'0'656'0,"0"0"-474"0,0 0-13 16,0 0 2-16,0 0-9 0,0 0-26 15,0 0-30-15,0 0-30 0,0 0-26 0,0 0-18 16,0 0-6-16,0 0-8 0,0 0-2 0,0 0 1 15,-78 13-3-15,77-6-5 0,1 2-3 0,0-1 0 16,1-1-7-16,1 1 9 0,4 1 2 0,-1-2-3 16,3 1 1-16,0 0 0 0,1-2-2 15,0-1 1-15,1 1 7 0,1-3-8 0,1 1-2 16,0-1 2-16,-2-1-7 0,2 0 3 0,4 0 2 16,-3-2-2-16,3 0-4 0,-3 0 6 15,-1 0-2-15,-1 0-2 0,-2-1 7 0,-3-2-2 16,-2-1 1-16,-3-1 3 0,-1-1-1 0,-1 0-4 15,0-2-2-15,-7-1 0 0,3-1-5 16,-3 1 3-16,-1-2-1 0,-1 3 1 0,1-2 2 16,4 0 1-16,-1 2-2 0,5 1-1 0,1 0-6 15,0 0-9-15,2 1-9 0,7 1-5 0,2-2-1 16,6 1 0-16,-2 0 8 0,4 0 5 0,3 2-3 16,3 0 10-16,-2 1 2 0,6-1 0 15,0 1 3-15,3 1-2 0,5-1 0 0,-2 2 0 16,-1 0 3-16,-3 1-6 0,-5 0 0 0,-6 0 3 15,-8 2-7-15,-2 2 5 0,-3-2-2 0,-5 1-7 16,-2 1 4-16,0 1 6 0,-4 0 8 16,-5 1 10-16,-5 2 6 0,2-1 1 0,-4 2-1 15,-1 0 7-15,-2 1 4 0,2-1 0 16,4-1 1-16,1-1-1 0,1 1-8 0,2-1 0 0,2 0-4 16,4-3-7-16,1 1-1 0,1-2-1 15,1 1-3-15,0-1 1 0,0 0 1 0,0-1-3 16,0-1 2-16,2 0 5 0,1-1 1 15,3 0-1-15,-2 0 2 0,4 0-5 0,1 0-7 0,0-2-4 16,0-3-12-16,3 0-12 0,0-2-1 16,-1-2-6-16,0 0-6 0,-1-4-2 0,-1-1-3 15,-1-4 1-15,-4 2 6 0,-2-5 12 0,1-3 9 16,-3-2 8-16,0-6 8 0,-4-3 1 16,1-4 5-16,2-5 9 0,1 2 2 0,0-1 5 15,0 4 13-15,0 8 14 0,0 7 14 0,-1 8 13 16,0 7-2-16,-2 3-9 0,3 5-17 0,0 1-23 15,0 1-17-15,0 8-1 0,0 5 13 0,0 6 20 16,0 8 20-16,0 7 8 0,6 4-2 16,1 2-5-16,0 3-9 0,4-2-7 0,1 0-7 15,-1-2-4-15,1-5-7 0,0-2-6 16,-2-3-4-16,3-1-6 0,1-3-1 0,-2 2-1 0,-1-4-4 16,1-2-4-16,4-1-13 0,-3-5-12 0,4 0-26 15,-3-4-45-15,2-3-69 0,-1-2-128 16,-3-4-268-16,-3-1-1091 0</inkml:trace>
  <inkml:trace contextRef="#ctx0" brushRef="#br0" timeOffset="106123.31">23876 11132 2639 0,'0'0'75'0,"0"0"-34"0,0 0-14 0,0 0 13 16,0 0 15-16,0 0 35 0,0 0 14 0,0 0-9 15,0 0-8-15,0 146-25 0,6-110-12 16,-1-3-13-16,3-1-15 0,-1 0-2 0,0-3-11 0,3-1 2 16,-1 0-4-16,1-1-4 0,2 0 2 15,1-2-6-15,1-1-8 0,-2 0-27 0,4-3-35 16,-2-4-58-16,3-1-79 0,-2-3-144 16,-1-4-378-16,-4-4-906 0</inkml:trace>
  <inkml:trace contextRef="#ctx0" brushRef="#br0" timeOffset="106702.15">24585 11173 2446 0,'0'0'56'0,"0"0"2"0,0 0 12 15,0 0 23-15,0 0 11 0,0 0 2 16,0 0-24-16,0 0-34 0,0 0-24 0,0 0-18 15,0 0 2-15,0 0 0 0,0 0 4 0,0 0-1 16,-54 34-4-16,39-28 0 0,-1 0-4 0,-1-3 2 16,0 1-4-16,3-4-5 0,-2 0-11 15,4 0-13-15,0 0-11 0,0-4-9 0,2-1-2 16,1-1 4-16,0 0 2 0,2 1 10 0,3 0 7 16,-1 2 7-16,3-1 4 0,1 2 0 0,0 2 0 15,0-1-7-15,1 1-15 0,-1 0-9 16,-3 1-2-16,1 2 8 0,-1 4 18 0,-3 0 15 15,-1 3 4-15,-1 0 4 0,2 1 4 0,-1-2-1 16,1 2 5-16,-1-3-1 0,3-1-3 0,-1 2 2 16,3-1-2-16,1-2-1 0,-1-2-1 15,0 1 1-15,3-1-4 0,0 0 1 0,0-1 3 16,0 1-1-16,3-1 4 0,1 0 3 0,0 0 0 16,4-1 0-16,1 1 1 0,2 2-1 15,0-1-4-15,5-1 1 0,-2 2-1 0,3-1-4 16,-2 2 5-16,4 1 0 0,0 0 2 0,-5 1 4 15,3 1 1-15,-5 0-3 0,-1 1 3 0,0-1 3 16,-2 0-1-16,0 2 5 0,-1-3-2 0,-2 3-2 16,0 1 0-16,-2-1 2 0,-1 0-4 15,-1 0 0-15,-1 0-1 0,-1 1-1 0,0 1-4 16,0-3 2-16,-4-1-1 0,-1 0-1 0,1-2 6 16,-3 0-3-16,-2-1 1 0,3 0 8 15,-5-3-3-15,1 1 0 0,-3-1-1 0,2-2-2 16,-4 2-5-16,-1-2-4 0,-3-1-1 0,3 0-11 15,-8 0-15-15,3 0-25 0,-1 0-40 0,2-1-46 16,-1 1-70-16,0-3-135 0,4 2-234 16,9 1-942-16</inkml:trace>
  <inkml:trace contextRef="#ctx0" brushRef="#br0" timeOffset="107366.06">24710 10847 835 0,'0'0'232'0,"0"0"-17"16,0 0 4-16,0 0-1 0,0 0-35 0,0 0-28 16,0 0-51-16,0 0-41 0,0 0-11 0,0 0 2 15,0 0 32-15,0 0 19 0,0 0-2 16,100 128-7-16,-69-83-26 0,-1 2-10 0,0 5-7 16,1-2-3-16,-3 1-7 0,-4-2-4 0,3-1-5 15,-7-2-11-15,-5-5 6 0,1-2-1 0,-6 1-4 16,-3-6 3-16,-4 0-5 0,-3-1-4 0,0-4-5 15,0-3 0-15,-3-3-6 0,-1-3-1 16,0-5 2-16,-3-1-8 0,-1-2 3 0,0 1 1 16,1-2-4-16,-4 1 5 0,-1-2-7 0,2 0-20 15,-3-2-44-15,1 1-74 0,-2-1-128 0,1-2-307 16,6-3-1081-16</inkml:trace>
  <inkml:trace contextRef="#ctx0" brushRef="#br0" timeOffset="108266.02">25397 10796 1195 0,'0'0'150'0,"0"0"25"0,0 0 24 0,0 0 8 0,0 0-30 16,0 0-12-16,0 0-27 0,0 0-29 15,0 0-20-15,0 0-16 0,0 0-15 0,0 0-15 16,0 0-10-16,0 0-14 0,-23-35-11 0,26 37-4 15,-1 3 2-15,3 3 4 0,7 5 14 16,2 4 12-16,5 5 7 0,3 7-1 0,7 1-2 16,3 5-8-16,6 2-10 0,2 3-3 0,2 1-4 15,5 1 0-15,2-1 3 0,5 3 1 0,-1-2-5 16,1-1-2-16,1-1-4 0,-2-4-1 16,-2-2 1-16,-1-6 1 0,-4-4 1 0,0 0-3 15,-1-5 2-15,-3-2-1 0,0 1 3 0,-2-5 0 16,-6 1-5-16,-4-2-3 0,-6-1 1 0,-5-1-2 15,-5-3-1-15,-3 0 1 0,-3 1-5 0,-2-1 1 16,-3 0 3-16,-3 3-4 0,0 0 3 16,-3 6-1-16,-9 2 0 0,-4 4 5 0,-7 5 5 15,-5 1 0-15,-6 1-3 0,-6 4 0 0,-6-1-2 16,-7 2-2-16,-1 2 4 0,-7 1 3 16,-4 1-4-16,-1 1-1 0,-2 0 1 0,3-1-5 15,-2-1 6-15,6-4 2 0,3-3 0 0,7-5 5 16,6-3-2-16,5-2 0 0,6-4-2 0,-2 0 1 15,11-2-2-15,0-1-2 0,4-3 1 0,7-1-5 16,-2-3 1-16,8-1 3 0,3-2-4 16,0 1-2-16,2-2 1 0,1-1 0 0,1 0-3 15,0 0-2-15,1 0-4 0,-1 1-15 0,-1-1-18 16,1 1-21-16,1-1-38 0,0 2-40 0,0-2-59 16,0 0-108-16,0 0-230 0,0-1-1068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5:14:36.474"/>
    </inkml:context>
    <inkml:brush xml:id="br0">
      <inkml:brushProperty name="width" value="0.05292" units="cm"/>
      <inkml:brushProperty name="height" value="0.05292" units="cm"/>
      <inkml:brushProperty name="color" value="#FF0000"/>
    </inkml:brush>
  </inkml:definitions>
  <inkml:trace contextRef="#ctx0" brushRef="#br0">2623 4549 2565 0,'0'0'52'0,"0"0"-7"0,0 0 5 0,0 0 6 16,0 0-11-16,0 0-3 0,0 0-20 0,0 0-19 16,0 0-6-16,0 0 0 0,0 0 2 0,0 0 5 15,24 9 6-15,-4-7-5 0,1 1 2 16,5-2 3-16,2-1-2 0,4 0 4 0,1-4 0 16,5-1-1-16,4-2-2 0,-2-2 1 0,3 1-1 15,0 0-5-15,1 1 3 0,1-2-4 0,-3 1 1 16,2 1-1-16,-6 0-6 0,-1 3-21 0,-5 0-22 15,-3 2-41-15,-5 2-62 0,-4 0-75 16,-3 1-103-16,-7 6-160 0,-4-1-282 0,-1-2-116 0</inkml:trace>
  <inkml:trace contextRef="#ctx0" brushRef="#br0" timeOffset="182.39">2660 4892 1683 0,'0'0'201'15,"0"0"-4"-15,0 0-47 0,0 0-35 0,0 0-5 16,0 0 10-16,0 0 14 0,0 0 7 0,0 0-13 16,0 0-32-16,130-6-25 0,-82-6-18 0,5 1-24 15,2 0-2-15,5-2-12 0,1 2-5 16,2 2 0-16,-1 2-13 0,-2 1-25 0,-2 5-57 16,-1-1-113-16,-2 2-203 0,-15 0-419 0,-11 0-825 0</inkml:trace>
  <inkml:trace contextRef="#ctx0" brushRef="#br0" timeOffset="452.12">4703 3857 2983 0,'0'0'69'0,"0"0"-1"0,0 0-15 0,0 0-19 15,0 0-16-15,0 0-11 0,0 0 4 16,0 0 1-16,0 0 6 0,0 0 2 0,0 0-2 16,7 142-3-16,2-106-10 0,2 2 2 0,0 2-6 15,1 2 0-15,4-1 4 0,1 2-1 16,1 0 0-16,5-1-2 0,-1 1 1 0,3 0-6 16,3 0-3-16,-4-4-18 0,1-1-38 0,-1-3-56 15,-4-3-94-15,0-1-201 0,-7-9-520 0,-4-8-654 0</inkml:trace>
  <inkml:trace contextRef="#ctx0" brushRef="#br0" timeOffset="687.02">3934 4845 2888 0,'0'0'37'0,"0"0"0"15,0 0 6-15,0 0 11 0,0 0 29 0,126-29 18 16,-65 18-12-16,10 0-20 0,12-3-21 0,13 1-13 15,6-1-11-15,10 1-6 0,6-1-6 16,6 0 0-16,3 0-6 0,6 1 1 0,7-1-2 16,2 0-3-16,2 1 2 0,1 2-2 0,3-1 0 15,-6 2-4-15,-2-2-6 0,-6 2-10 0,-9-2-14 16,-7 1-20-16,-12 0-36 0,-5-1-42 16,-16 1-64-16,-8 1-105 0,-13 2-184 0,-18 3-457 15,-18 1-392-15</inkml:trace>
  <inkml:trace contextRef="#ctx0" brushRef="#br0" timeOffset="1333.12">3804 5540 2655 0,'0'0'56'0,"0"0"-13"0,0 0-12 16,0 0-23-16,0 0-15 0,0 0 7 0,0 0 4 15,0 0 9-15,0 0 12 0,0 0 10 0,0 0-2 16,0 0 6-16,137 137 1 0,-107-108-9 0,0-1 4 16,3 0-6-16,-1-2-6 0,2 0 0 0,-2-5-3 15,0-2-4-15,2-5-1 0,-4-5 4 16,0-4-2-16,-2-4 3 0,1-1 0 0,0-5-5 15,-5-4 0-15,3-4-2 0,-5-4-4 0,-1-2-3 16,-1-5-1-16,-2-1-6 0,-6-1-6 16,-3-4-1-16,-2-1-5 0,-4-3-8 0,-4-2-1 15,1-4 1-15,-4-3-3 0,-4-7 4 0,-4-4 2 16,-3-2-2-16,1 2 9 0,-3 5 7 0,-3 6 6 16,5 9 6-16,-1 6 2 0,2 9-3 15,4 5 3-15,3 4 4 0,3 4-1 0,3 1 4 16,1 3-4-16,1-1-7 0,6 0-5 0,9 0-1 15,7-1 2-15,8 0 4 0,13-1 7 16,12-1 3-16,10 0 4 0,11-3 3 0,10 0-1 16,8-1-2-16,2-1-3 0,3-2 0 0,1 1-7 15,-2-1 1-15,-2 2-2 0,-10 0-8 0,-1 0 4 16,-10 4-4-16,-6 0-4 0,-9 3-8 0,-8 1-15 16,-8 2-32-16,-9 1-40 0,-7 0-53 15,-9 4-92-15,-8 4-163 0,-4-1-467 0,-7-3-668 0</inkml:trace>
  <inkml:trace contextRef="#ctx0" brushRef="#br0" timeOffset="1782.99">4670 5416 2517 0,'0'0'103'0,"0"0"-37"16,0 0 3-16,0 0 18 0,0 0 11 0,0 0 7 15,0 0-13-15,0 0-27 0,0 0-19 0,0 0-17 16,132-107-7-16,-115 102-9 0,2 3-5 16,-3 0-1-16,0 2-6 0,2 0 2 0,-2 6-4 15,3 4 0-15,-3 1-4 0,1 3 0 0,-2 2 3 16,-1 1-3-16,-2 2 1 0,-2-1-2 16,-2-1 3-16,-2-1-1 0,-2 1 1 0,-3 0 1 0,0-2-6 15,-1 2 3-15,-2-2-1 0,-3 1-1 16,-4 0 3-16,-2 0 2 0,1-1 2 0,-4 1 3 15,-2-1-1-15,0 0-1 0,-4-1 2 0,-1-1-3 16,-3-3 4-16,0-1 1 0,0-2-2 0,-4-2 1 16,2-3 0-16,0-1 6 0,1-2-1 15,4 0 11-15,1-6-6 0,5 0-5 0,2-2 0 16,5 0-6-16,3 1 7 0,3 0-8 0,1 1-4 16,4 0-3-16,4 1-5 0,3 0 10 0,5 0 2 15,1 2 7-15,5 1 1 0,3 1-1 16,1 2-2-16,4 0 6 0,-2 2-3 0,4 4-4 15,0 1 1-15,-1 1-6 0,2 1 1 0,-3 2-1 16,1 2 2-16,-1-3-5 0,-1 0 1 16,1 1-4-16,1-2-25 0,0-1-33 0,0-1-71 15,1-2-130-15,-8-4-275 0,-6 1-1156 0</inkml:trace>
  <inkml:trace contextRef="#ctx0" brushRef="#br0" timeOffset="2303.47">5907 5304 2653 0,'0'0'16'0,"0"0"7"15,0 0 22-15,0 0 29 0,0 0 17 16,0 0-3-16,0 0-21 0,0 0-23 0,0 0-16 16,0 0-8-16,0 0-4 0,-120 69 0 0,101-64-5 15,-2 0 0-15,0 0 1 0,-1-4-5 0,-1-1-2 16,3 0-2-16,0-7-7 0,3-2-7 15,-2-1-2-15,1-4-13 0,5-1-1 0,1-1-1 16,0 2-2-16,4 1 6 0,1 5 3 0,4 1 7 16,-3 5 4-16,5 1 1 0,0 1-12 15,0 0-20-15,1 1-4 0,-2 4 6 0,-3 4 14 16,2 2 21-16,-1 3 10 0,-1 1 1 0,1 2 1 16,-1 1 3-16,3-2-3 0,1 3-1 15,1-1 2-15,-1 0-2 0,1-1 0 0,0-1 0 16,0 1-2-16,0-3-2 0,1 1 0 0,5-2 0 15,-1-1-3-15,1-3 2 0,0 0-3 0,3-2-1 16,2-3 2-16,2 0 1 0,3-3 3 0,0-1 1 16,4 0 2-16,1 1-4 0,2-2 1 15,-1-1 0-15,1-1-3 0,4 2 3 0,-5 0-1 0,5 1-3 16,-3 0-2-16,3 0 3 0,-5 3-1 16,-2 3 1-16,1 1 6 0,-5 1-4 0,-1 2-2 15,-1 0 2-15,-2 1-4 0,-3 3 0 16,-4 0 6-16,-2 0 1 0,-1 1-1 0,-2 1 9 15,-2 0 1-15,-5 0 8 0,-4 1 13 0,-4 0 4 16,-3 0 0-16,-2 1-3 0,-4-2-4 0,-5 1-8 16,-2-3-3-16,0 0-2 0,-2-1-6 0,-2 0-6 15,2-3-3-15,0-1-4 0,-3-1-13 16,4-2-19-16,2-2-38 0,4 0-59 0,5-4-99 16,8 0-248-16,6 0-1177 0</inkml:trace>
  <inkml:trace contextRef="#ctx0" brushRef="#br0" timeOffset="2656.82">6552 5374 2964 0,'0'0'16'0,"0"0"6"0,0 0 4 0,0 0 20 15,0 0 14-15,0 0-8 0,0 0-1 0,0 0-17 16,-125 110-14-16,106-90-6 0,7 3-6 0,-3 0-3 15,2 1-1-15,1 3 5 0,3 0-6 16,3 2 2-16,1 0 2 0,3 0-4 0,2-2 5 16,0-1-2-16,7-2-2 0,1-2-6 0,5-1-1 15,1-3-7-15,-1-1-4 0,5-3-7 16,2-3-10-16,-1-2-12 0,3-2-12 0,0-2 1 16,5-4 3-16,-5-1 16 0,3-2 17 0,-2-5 8 15,-7-1 9-15,0 0 3 0,-6 1 6 0,-4-1 1 16,0 2 8-16,-6-1 2 0,0 0 2 15,0 0 4-15,-3-1-9 0,-5 1-11 0,-2-1-3 16,-1 1-7-16,-6 0-4 0,-1 1-1 0,-1 0-1 16,-5 0-5-16,1 0-16 0,-7-1-39 15,0 2-68-15,-4-2-138 0,7 3-294 0,8 0-1033 0</inkml:trace>
  <inkml:trace contextRef="#ctx0" brushRef="#br0" timeOffset="4182.96">8712 3489 2181 0,'0'0'52'0,"0"0"-22"16,0 0-16-16,0 0-6 0,0 0 8 0,0 0 14 0,0 0 8 15,0 0 5-15,0 0-7 0,-120 14-6 16,80-5-3-16,-9-1-8 0,-5 1-7 0,-7-1 1 15,-9-1 0-15,-1-4 1 0,-5 0 7 0,5-1-2 16,4-2-5-16,6-2 0 0,10-1-2 16,8 0-2-16,5 1-1 0,9-2-1 0,7 3-4 15,8-1 0-15,5 1 0 0,3 1-8 0,6 0-8 16,0 0-16-16,0 0-24 0,0 0-14 0,5 0 10 16,-1 0 14-16,4 3 20 0,1 4 18 15,3 3-5-15,2 5-3 0,4 5 4 0,1 6 1 16,0 8 3-16,3 8 9 0,1 10-1 0,2 9 3 15,-1 10 3-15,-1 10-3 0,2 10 4 16,-3 10 6-16,-4 11 7 0,-3 6 4 0,-4 6-3 16,-2 0-1-16,-2-4-10 0,-5-5-1 0,-2-5 1 15,1-6 4-15,-1-5 14 0,0-10 10 0,-2-6 10 16,-1-9-3-16,-2-9-7 0,3-8-3 0,0-7-8 16,-4-7 7-16,4-4 2 0,-1-4-1 0,-3-3 7 15,3-4-7-15,-1-5-7 0,2-2-5 16,2-3 0-16,0-1-9 0,1-2 1 0,5-1 1 15,-3 1-10-15,4-1 7 0,-3 1 1 0,3 1-5 16,1 3-2-16,-4 0-3 0,3-1-4 16,-3 3-1-16,3-1 1 0,-2-2-2 0,2-3 0 15,2-3 1-15,0-3 10 0,3-5 1 0,-2-3 15 16,4-1 15-16,3 0-2 0,1-5 9 0,0-1-11 16,2-1-12-16,-4 0-12 0,2 2-3 15,-6-1-4-15,-2 1-4 0,-1 2 4 0,-1 0-7 16,-5 1 4-16,4 0-1 0,-4-1 2 0,-1 1-5 15,2 1 1-15,-2 1 0 0,-1-1-4 0,-1 1 7 16,1 0 0-16,-1 0-3 0,0 0 7 16,0 0-5-16,0-1 0 0,0 1 2 0,0 0-2 15,0 0-3-15,0 0 1 0,0 0 0 0,0 0-4 16,0 0 6-16,0 0-3 0,0 0-2 0,0 0 0 16,0 0 0-16,0 0-2 0,0 0 0 15,0 0 3-15,0 0-8 0,0 0-1 0,2 0-2 16,6-2 0-16,3 1 3 0,6-1 4 0,6-2 3 15,9 1 0-15,8-2 2 0,8 1-1 0,6 0-3 16,9 2 1-16,5 1 1 0,9 0-3 0,0 1 3 16,3 0 0-16,1 0-4 0,-4 0 4 15,-6 1-15-15,-8-1-21 0,-6 0-24 0,-9 0-39 16,-5 0-42-16,-9 0-70 0,-10-4-128 0,-7 0-380 16,-8 2-939-16</inkml:trace>
  <inkml:trace contextRef="#ctx0" brushRef="#br0" timeOffset="4682.33">9066 3914 1616 0,'0'0'250'0,"0"0"-19"16,0 0-11-16,0 0-45 0,0 0-57 15,0 0-59-15,0 0-35 0,0 0-13 0,0 0 3 0,0 0 14 16,0 0 22-16,0 0 8 0,-25 149 5 15,24-102 4-15,2 0-14 0,-1 1-8 0,0-1-9 16,5-1-8-16,-2-2-5 0,3-1-6 0,-2 1-4 16,3-3-7-16,1-1 3 0,-2-2-5 15,1-2 1-15,-2-2 0 0,2-2-1 0,0-3-8 16,-2-3-29-16,1-1-55 0,-3-4-101 0,1-2-169 16,-1-5-476-16,-2-6-782 0</inkml:trace>
  <inkml:trace contextRef="#ctx0" brushRef="#br0" timeOffset="5017.06">9536 4404 2612 0,'0'0'47'16,"0"0"-11"-16,0 0-8 0,0 0-5 0,0 0 12 15,0 0 11-15,0 0-2 0,0 0-5 16,0 0-14-16,0 0-8 0,0 0-6 0,-41 121-1 15,41-100-1-15,1 1-2 0,-1 3-1 0,4 0-5 16,4-1-1-16,2 1-2 0,2-1-1 0,4-4-5 16,-1-1-1-16,2-3-9 0,3-4-12 0,-2-3-9 15,2-2-8-15,0-3-2 0,0-2 5 16,1-2 11-16,-2 0 9 0,1-2 9 0,-4-4 11 16,0 0 2-16,-4 0 8 0,-2-1 7 0,-2 1 4 15,-5 0 7-15,3-1 3 0,-5-1 5 0,-1 1 2 16,0 0 3-16,0 0-4 0,-2 0-7 15,-4 0-2-15,-2-2-8 0,0 1-7 0,-5 0-4 16,2 0-3-16,-5 0-7 0,1 1 3 0,-5 0-9 16,1 2-17-16,-3-1-48 0,-1 1-101 0,6 3-236 15,5 0-1045-15</inkml:trace>
  <inkml:trace contextRef="#ctx0" brushRef="#br0" timeOffset="5399.51">9791 4164 2768 0,'0'0'7'0,"0"0"3"0,0 0-3 16,0 0 12-16,0 0 21 0,0 0 13 16,0 0 7-16,0 0-4 0,0 0-6 0,0 0-12 15,0 0-9-15,101 129-6 0,-71-109-7 0,0-2-2 16,2 0-2-16,1 1-3 0,3-3-3 0,-2 0 2 15,3 1-5-15,-1-3 1 0,0-1 2 16,-2 0-6-16,-3-3-1 0,-3 0-4 0,-1-1-4 16,-4 2-4-16,-3-1 5 0,-2 1-5 0,-5 1 4 15,1 1 3-15,-5 2-5 0,-3 1 3 0,-4 2 2 16,-2 2 0-16,-1 2 2 0,-6 3 6 16,-5 1-2-16,-2-1 2 0,-3 1 5 0,-4-1-1 15,-1 0 6-15,0-1 0 0,-4 0 1 0,1 1-2 16,-2 0-1-16,1-3 1 0,2-2-4 15,3-1-1-15,1-2 0 0,0-2-7 0,8 0 2 16,0-3 1-16,2-1-15 0,2-2-23 0,2-2-44 16,3-3-78-16,2 0-122 0,0-2-225 0,1-2-1107 0</inkml:trace>
  <inkml:trace contextRef="#ctx0" brushRef="#br0" timeOffset="5632.81">10922 4098 2850 0,'0'0'34'0,"0"0"-31"0,0 0-2 0,0 0 14 16,0 0 33-16,0 0 26 0,0 0-1 0,0 0-4 16,0 156-19-16,1-109-12 0,-1 2-2 15,0 4-9-15,-2 0 4 0,0-3-7 0,-2 0-8 16,1-2 0-16,1-3-8 0,0-3-1 0,1-2 0 15,-1-6-1-15,1-4-4 0,-1-1 1 16,2-4-14-16,-1 0-37 0,0-3-53 0,-1-2-107 16,1-6-215-16,1-6-897 0</inkml:trace>
  <inkml:trace contextRef="#ctx0" brushRef="#br0" timeOffset="5852.91">11296 4366 2890 0,'0'0'11'0,"0"0"0"15,0 0-1-15,0 0 24 0,0 0 32 0,0 0 15 16,0 0-9-16,0 0-17 0,-2 143-19 0,1-109-25 16,0 4 6-16,0 1-4 0,-4 1-1 15,2-2 4-15,0-1-4 0,-1-4-4 0,2-2-4 16,1-4-13-16,-1-1-38 0,1-4-43 0,-1-4-70 15,2-3-122-15,0-6-219 0,0-4-1077 0</inkml:trace>
  <inkml:trace contextRef="#ctx0" brushRef="#br0" timeOffset="6218.9">11548 4208 1884 0,'0'0'695'0,"0"0"-648"16,0 0-4-16,0 0-11 0,0 0 7 16,0 0 3-16,0 0 8 0,0 0 5 0,0 0 4 15,0 0-5-15,0 0-6 0,0 0-7 0,0 0-11 16,0 0-1-16,73 112-5 0,-53-91-5 0,1-1-7 16,-1 0-1-16,5 1-2 0,-1-3-1 0,1 1 8 15,1 0-8-15,1-2 0 0,0 1 0 16,4 0-7-16,0-1 4 0,2 0-1 0,-3 1-1 15,-2-3-4-15,0 2 5 0,-5-1-4 0,0-1-1 16,-5 1 5-16,0 0-6 0,-7-1-1 16,-3 1 0-16,-1 1-1 0,-6 1-2 0,-1 1 0 15,-8 2 3-15,-5 1-2 0,-5 1 5 0,-6 2 3 16,-6 3 1-16,-5-1 1 0,-5 1 2 0,-1 0-2 16,0-3 0-16,-1 0 3 0,3-3 0 15,3-1-2-15,1 0-1 0,4-3-1 0,5-1-15 16,0 0-29-16,6-1-60 0,2 0-125 0,6-7-265 15,7-2-1186-15</inkml:trace>
  <inkml:trace contextRef="#ctx0" brushRef="#br0" timeOffset="7502.31">12843 4767 1710 0,'0'0'437'0,"0"0"-268"0,0 0-16 16,0 0-49-16,0 0-22 0,0 0 8 15,0 0-4-15,0 0-14 0,0 0-7 0,0 0-15 16,0 0-14-16,0 0-2 0,143-50-1 0,-101 43-11 16,5-1-2-16,3 1-5 0,2 0-7 0,4-1-1 15,-1 2-1-15,3 2-3 0,-5 0-3 0,-2 2 2 16,-5 1-9-16,-2-1-18 0,-9 2-16 0,-2 0-40 15,-5 0-44-15,-1 0-56 0,-7 3-100 16,-3-1-207-16,-8-1-1053 0</inkml:trace>
  <inkml:trace contextRef="#ctx0" brushRef="#br0" timeOffset="7716.17">13182 4399 2208 0,'0'0'169'16,"0"0"37"-16,0 0-38 0,0 0-32 0,0 0-42 16,0 0-43-16,0 0-31 0,0 0-18 0,0 0-4 15,0 0 9-15,0 0 23 0,0 0 2 16,0 0 4-16,53 138-2 0,-36-89-13 0,3 1-2 16,-2 2-3-16,0-4-6 0,-2-2-3 0,0-2 4 15,3-4-9-15,-2-1-19 0,-1-4-14 0,1-2-16 16,-1-3-45-16,-1-3-83 0,-3-8-212 0,-4-6-805 15</inkml:trace>
  <inkml:trace contextRef="#ctx0" brushRef="#br0" timeOffset="7985.53">14162 4195 2877 0,'0'0'73'0,"0"0"-16"16,0 0-5-16,0 0-12 0,0 0-22 0,0 0-6 15,0 0 2-15,0 0 11 0,0 0 8 0,0 0 9 16,19 153-5-16,-9-101-10 0,-1 3-5 16,1 1-7-16,0 4-7 0,0 0 0 0,-1 2 1 15,3 1-4-15,-3-2 1 0,1-4-2 0,3-3 0 16,-3-5-4-16,1-5-10 0,3-4-10 0,-1-5-26 15,-2-4-41-15,1-6-79 0,-3-4-144 16,0-9-301-16,-6-5-1031 0</inkml:trace>
  <inkml:trace contextRef="#ctx0" brushRef="#br0" timeOffset="8224.76">14779 4493 2797 0,'0'0'-16'0,"0"0"5"15,0 0 7-15,0 0 43 0,0 0 30 16,0 0 11-16,0 0-6 0,2 148-12 0,-2-115-19 16,2 0-19-16,3 0-9 0,-2-1-9 0,0 1 0 15,3-3 1-15,-4 0-1 0,0-2-1 0,3-1-6 16,-2-6-15-16,-1-3-41 0,2-3-62 15,-1-3-129-15,-2-4-241 0,0-2-1131 0</inkml:trace>
  <inkml:trace contextRef="#ctx0" brushRef="#br0" timeOffset="8616.32">15003 4259 2518 0,'0'0'72'16,"0"0"6"-16,0 0-17 0,0 0-13 0,0 0-16 15,0 0-14-15,0 0 3 0,0 0-1 0,0 0 6 16,0 0 8-16,0 0-3 0,0 0 7 16,0 0-2-16,50 137-4 0,-31-112-6 0,1 0-6 15,3 0-3-15,0-1-6 0,3-1-1 0,-2-2-4 16,5 3 0-16,1-3-3 0,1 1 0 0,0 0 2 15,1-2-3-15,3-1 2 0,-4-1 2 0,0-3-5 16,-2 2 1-16,-4-2 0 0,-2 0-2 16,-4-2-1-16,-1-1 3 0,-7 1-5 0,0-3 0 15,-5 0 2-15,-3 2-3 0,-2-1 0 0,-1 1 4 16,-7 1-4-16,-4 0 4 0,-2 3 7 0,-8 3-1 16,-2 0 1-16,-7 2 4 0,-6 1-3 0,1 2-3 15,-3 2 2-15,-2-1-1 0,0 1-4 16,5 1-2-16,-2-1 0 0,4 3-20 0,2-1-23 15,3 0-44-15,4-2-97 0,5 2-158 0,4-7-446 16,10-7-817-16</inkml:trace>
  <inkml:trace contextRef="#ctx0" brushRef="#br0" timeOffset="9169.18">16233 4185 1836 0,'0'0'237'0,"0"0"26"0,0 0-60 0,0 0-28 16,0 0-30-16,0 0-43 0,0 0-44 0,0 0-48 16,0 0-20-16,0 0 0 0,0 0 17 0,0 0 28 15,0 0 15-15,21 139 5 0,-18-72 1 16,5 3-6-16,0 1-14 0,0 2-2 0,2 0-8 15,0-2 8-15,2 0-3 0,-1 1 6 0,0-4-7 16,0-1-15-16,-1-9 4 0,0-4-12 16,-1-7 1-16,-2-4 1 0,-2-8-4 0,0-3-3 15,-1-4-13-15,1-4-30 0,-1-5-45 0,-1-5-65 16,2-4-92-16,-1-5-152 0,-2-3-416 0,3-2-813 0</inkml:trace>
  <inkml:trace contextRef="#ctx0" brushRef="#br0" timeOffset="9599.31">16773 4375 1420 0,'0'0'897'0,"0"0"-809"15,0 0 18-15,0 0-3 0,0 0-7 16,0 0-25-16,0 0-31 0,0 0-19 0,0 0-19 15,0 0-8-15,0 0 6 0,0 0 6 0,0 0 5 16,26 6 6-16,-5-1 1 0,3 2-3 0,4-2 3 16,2 0-5-16,1-1-5 0,1-2 2 0,-1 0-2 15,1 0 0-15,1-2-2 0,-3 0 1 16,-3 0-5-16,-2 0-1 0,-4 0 3 0,-5 0-5 16,0 1 2-16,-3 1-1 0,-3 2-2 0,-1 0-2 15,-1 1 0-15,-4 1-2 0,-1 3-1 16,0 0 5-16,-3 2-2 0,1 2 2 0,-1 3 2 15,0 3 2-15,0 1-1 0,0 7 3 0,1-1 3 16,-1 6 4-16,-2 1 9 0,-1 2 2 0,-1 0 4 16,-3 3 2-16,2-1-2 0,-2-1 0 15,2-1-2-15,-2-1-4 0,2-2-4 0,-2-1-3 16,0-1-3-16,1-3-6 0,1-2 2 0,0-1-1 16,-1-1-5-16,1-2 4 0,1-2 2 15,1-2-3-15,0-2-5 0,0-1-29 0,2-2-48 16,0-4-71-16,0-3-110 0,1-2-190 0,0-2-465 15,0 0-441-15</inkml:trace>
  <inkml:trace contextRef="#ctx0" brushRef="#br0" timeOffset="9798.21">16720 4820 2698 0,'0'0'85'0,"0"0"18"16,0 0 0-16,0 0 6 0,0 0-13 15,0 0-7-15,0 0-18 0,0 0-22 0,0 0-16 16,0 0-19-16,0 0-2 0,125-41-6 0,-80 34-1 16,2 0 0-16,8-1-6 0,1 0 3 15,5 0-16-15,1 1-18 0,3-1-31 0,-4 1-47 16,-6 1-49-16,-3 0-81 0,-3 2-106 0,-15 0-274 16,-11 2-963-16</inkml:trace>
  <inkml:trace contextRef="#ctx0" brushRef="#br0" timeOffset="10634.82">17614 4180 593 0,'0'0'278'0,"0"0"-2"0,0 0-16 15,0 0-12-15,0 0-17 0,0 0-21 0,0 0-29 16,0 0-28-16,0 0-27 0,0 0-34 0,0 0-30 16,0 0-25-16,0 0-23 0,0 0-6 15,-40-16 0-15,40 25 2 0,0 3 13 0,2 5 8 16,3 3 9-16,2 4 7 0,4 3 1 0,5 0-1 16,3 4-7-16,2 1-7 0,4 1-10 0,3-1-6 15,1 0-3-15,2-2-1 0,3-1-3 0,1 1 1 16,1-2-3-16,2 2 1 0,1 0 0 0,0-2 4 15,-2-4-6-15,1-3 3 0,-1-4 0 16,-4-1-6-16,-2-4 4 0,-2-2-1 0,-4-1-3 16,-2-2 2-16,-2 1-2 0,-5-2-5 0,-2 0-1 15,-5-1 3-15,-4 1-3 0,-1 0 0 0,-2 0 2 16,-2 2-3-16,-2 2 2 0,-6 2 8 16,-2 1 1-16,-7 5-3 0,-1 3 7 0,-6 1-7 15,-5 5 0-15,-1-1 1 0,-2 3 3 0,-4 0-1 16,0 1 1-16,-2 0 4 0,0 0-10 0,3 0 2 15,0 0-2-15,1-2-1 0,3 1-13 16,1 1-37-16,5 0-56 0,1-2-100 0,9-1-170 16,3-6-527-16,6-8-728 0</inkml:trace>
  <inkml:trace contextRef="#ctx0" brushRef="#br0" timeOffset="11185.19">18887 4355 987 0,'0'0'625'0,"0"0"-465"15,0 0-57-15,0 0-72 0,0 0-9 16,0 0 33-16,0 0 58 0,0 0 22 0,0 0 0 15,6 127-12-15,0-88-19 0,1 4-18 16,0-1-14-16,-1 2-9 0,3-3-17 0,-2-2-14 16,-1-2-13-16,1 1-8 0,0 0-1 0,3 0-5 15,0-1 4-15,4 0-3 0,-4-5 1 0,1-3-1 16,1-3-18-16,0-2-19 0,-2-5-58 16,1-3-101-16,-1-4-194 0,-3-5-472 0,-2-3-547 0</inkml:trace>
  <inkml:trace contextRef="#ctx0" brushRef="#br0" timeOffset="11381.74">18610 4766 1984 0,'0'0'160'0,"0"0"14"0,0 0-7 16,0 0-29-16,0 0-29 0,0 0-20 0,0 0-13 15,0 0-6-15,0 0-17 0,0 0-8 16,143-67-13-16,-100 60-8 0,4 1-7 0,1-1-10 15,2 2-5-15,0 2-8 0,-1-1-15 0,0 3-38 16,-1 0-56-16,-2 1-106 0,-1 0-180 0,-12 0-360 16,-10 0-794-16</inkml:trace>
  <inkml:trace contextRef="#ctx0" brushRef="#br0" timeOffset="11601.1">19848 4349 2374 0,'0'0'14'0,"0"0"28"16,0 0 28-16,0 0 37 0,0 0 14 15,-46 142-5-15,43-101-14 0,2 7-15 0,0 4-16 16,1 1-16-16,1 1-12 0,0-2-18 0,6-2-9 16,3-2-7-16,3-2-4 0,3-5-8 0,2-6-27 15,2-5-43-15,0-4-64 0,0-4-88 0,2-4-189 16,-7-5-481-16,-5-5-585 0</inkml:trace>
  <inkml:trace contextRef="#ctx0" brushRef="#br0" timeOffset="12018.57">20178 4650 2481 0,'0'0'117'15,"0"0"4"-15,0 0-17 0,0 0-17 0,0 0-14 16,0 0-6-16,0 0-13 0,0 0-21 16,0 0-12-16,130-95-13 0,-102 91-5 0,-2 3 1 0,2 1-2 15,-4 0 1-15,1 3-6 0,-2 3 4 16,3 2-5-16,-3 2-1 0,-1 3 2 0,-5 1-5 16,0 2 1-16,-2 1 1 0,-2 1-4 0,-4-1 0 15,-6 0-2-15,0 0-3 0,-3 2-3 16,0-3 4-16,-5 1 0 0,-5-1 2 0,-1 2 6 15,-1 0 2-15,-5-2 2 0,1 0 2 0,-4-2 1 16,-3 0-2-16,0-2 1 0,-2 0 5 16,0-1-1-16,1-6 4 0,-1 0 4 0,2-4 0 15,2 0 0-15,3-1 2 0,5 0-1 0,3 0-1 16,2 0 6-16,5-1-3 0,3 1-2 0,0 0-1 16,0 0-6-16,0 0-4 0,3 0-2 0,2 0 6 15,3 0 1-15,3 0 6 0,5 0 5 16,6 1-3-16,1 0-3 0,4 1-3 0,3-2-6 15,3 1-3-15,3 2 3 0,2 0-4 0,1 1-1 16,1-1-4-16,3 2-23 0,-1-2-27 0,0 1-33 16,1-2-46-16,-2-1-67 0,-1-1-111 15,-10 0-298-15,-10 0-948 0</inkml:trace>
  <inkml:trace contextRef="#ctx0" brushRef="#br0" timeOffset="12369.36">20971 4420 2155 0,'0'0'119'0,"0"0"26"0,0 0 4 0,0 0-7 15,0 0-16-15,0 0-31 0,0 0-35 0,0 0-36 16,0 0-24-16,0 0-6 0,0 0 8 16,0 0 13-16,0 0 10 0,0 0 0 0,51 38-1 15,-26-23-7-15,5 1-3 0,3-1-2 0,-2 1-12 16,-1 0 6-16,1-1-6 0,-2-1-1 15,-3-1 11-15,1 0-8 0,-3 0 0 0,3-1 0 16,-6-1 1-16,0-2-3 0,-1 0 4 0,-7 1-2 16,2-2-8-16,-4 0 6 0,-5 0-2 15,-1 1-3-15,-4 1-3 0,0 3 3 0,-1 0-1 16,-1 3 3-16,-9 3 10 0,-1 3-2 0,-8 6 0 16,-2 1 2-16,-5 3 0 0,-1 4-1 0,-4-2 2 15,-1 2-3-15,1-1-4 0,1 0 3 0,2-2 0 16,0-1-2-16,1-1 1 0,2-2-1 15,6-2-11-15,-1-2-24 0,8-2-46 0,1 0-82 16,3-3-140-16,3-6-326 0,2-5-986 0</inkml:trace>
  <inkml:trace contextRef="#ctx0" brushRef="#br0" timeOffset="12785.85">21977 4298 2320 0,'0'0'-20'0,"0"0"10"0,0 0 60 0,0 0 44 16,0 123 19-16,-1-76 4 0,1 1-9 0,1 3-17 15,-1 1-26-15,0 0-17 0,0 2-16 16,2 1-8-16,2 6-2 0,-1 3-5 0,-1 2-2 16,4-1 0-16,-3-1-4 0,3-5-9 0,0-9-27 15,2-5-47-15,1-9-84 0,-1-6-151 0,-3-12-346 16,0-6-945-16</inkml:trace>
  <inkml:trace contextRef="#ctx0" brushRef="#br0" timeOffset="13255.58">22371 4492 2639 0,'0'0'127'15,"0"0"-1"-15,0 0-33 0,0 0-36 0,0 0-23 16,0 0-13-16,0 0-10 0,0 0-6 0,0 0-1 15,0 0 0-15,0 0 6 0,0 0 3 0,0 0 0 16,0 0 1-16,22 142-6 0,-15-118 0 16,-3-1-4-16,6-1 1 0,-1-4 1 0,0-1 1 15,1-3-1-15,-1-1-2 0,1-3 0 0,1-1-4 16,-1-2 2-16,0-3-6 0,2 1-16 16,-1-3-1-16,6 1-1 0,-4-3-6 0,-1 0 6 15,5-2 5-15,-4-5-5 0,3 0 11 0,-4-3 11 16,-1-1 0-16,-2-1 5 0,-1-1 1 0,-3-2 0 15,2 0-1-15,-4-3 4 0,2 0-1 16,-3 0-5-16,0 1 3 0,-2 3-6 0,2 4 4 16,-1 2 1-16,-1 5-2 0,0 3-3 0,0 0-8 15,0 2-5-15,0 7-3 0,0 3 6 16,3 3 13-16,-3 6 5 0,0 2 3 0,-3 4 5 16,3-2-4-16,0 1 1 0,0 2 1 0,0 1-2 15,4 2 0-15,-1 2 1 0,6 2-1 0,0-1-5 16,1-2-1-16,4-4-2 0,-2 0-3 0,6-6-2 15,-2-4-20-15,-1-3-25 0,4-4-36 0,2-5-60 16,0-1-95-16,-1-5-190 0,-2 0-456 16,-7-1-493-16</inkml:trace>
  <inkml:trace contextRef="#ctx0" brushRef="#br0" timeOffset="13603.95">23013 4420 1663 0,'0'0'409'0,"0"0"-363"0,0 0-11 0,0 0 4 16,0 0 7-16,0 0 28 0,0 0 36 0,0 0 11 15,0 0-4-15,0 0-15 0,0 0-18 0,41 122-17 16,-21-96-17-16,1 2-11 0,4 0-10 16,0-4-8-16,3-1 0 0,0-3-5 0,3-1-6 15,-4-3 0-15,3-1-2 0,-1-3-6 0,0 1-9 16,-2-1-3-16,-2-2-6 0,4 1 4 0,0 0 7 15,0-1 0-15,-4 1 2 0,3 0 1 0,-7 1-3 16,-3 0 1-16,-5 0 0 0,-4 1-3 16,-5 1 0-16,1 1 0 0,-5 4 2 0,0 2 2 15,-11 0 2-15,-3 5 8 0,-2 2-4 16,-3 1 5-16,-7 1 3 0,2 3-8 0,-5-1 7 16,-1 1-3-16,0-2-2 0,0-1 0 0,4 0 0 15,-2-3-5-15,1-3 0 0,5-2 0 16,1-1 0-16,2-6-4 0,1 0-26 0,3-1-36 0,3-3-96 15,2-1-146-15,1-4-395 0,3-1-883 0</inkml:trace>
  <inkml:trace contextRef="#ctx0" brushRef="#br0" timeOffset="14202.16">25333 4471 2653 0,'0'0'108'0,"0"0"-12"15,0 0-51-15,0 0-30 0,0 0-14 0,0 0 6 16,0 0 18-16,0 0 16 0,0 0 14 0,0 0-3 16,-8 160-8-16,9-113-11 0,-1 3 1 15,0 4 5-15,2 2-1 0,3-1 0 0,0 0-15 16,2-2-6-16,-2-4-6 0,3-3-5 0,3-4 0 16,-3-4-5-16,-1-6-14 0,-1-3-30 0,3-3-51 15,-5-6-88-15,1 0-131 0,-2-7-256 16,-3-6-1067-16</inkml:trace>
  <inkml:trace contextRef="#ctx0" brushRef="#br0" timeOffset="14384.13">24822 5010 2029 0,'0'0'334'0,"0"0"-143"16,0 0-6-16,0 0-14 0,0 0-37 15,0 0-37-15,0 0-34 0,0 0-26 0,0 0-11 0,0 0-10 16,142-108-2-16,-74 101-3 0,6 1-4 15,8 2-5-15,7 0 1 0,-2 3-9 0,-1-1-32 16,-3-1-37-16,0 1-66 0,-5-3-97 0,-2 1-162 16,-20 0-400-16,-20 1-778 0</inkml:trace>
  <inkml:trace contextRef="#ctx0" brushRef="#br0" timeOffset="15033.36">26377 4276 2933 0,'0'0'93'0,"0"0"16"16,0 0 1-16,0 0-28 0,0 0-32 16,0 0-26-16,0 0-28 0,0 0-3 0,0 0 0 15,0 0 6-15,0 0 8 0,0 0 3 0,7 167 0 16,-6-105-3-16,2 4 0 0,-3 1-2 15,2 1 0-15,0 0 3 0,-1-2 0 0,0-3-4 16,-1-4 4-16,0-3 1 0,1-4-5 0,1-6-6 16,-1-2-24-16,-1-5-38 0,1-4-53 0,0-5-87 15,2-1-145-15,-2-9-390 0,0-8-911 0</inkml:trace>
  <inkml:trace contextRef="#ctx0" brushRef="#br0" timeOffset="15516.22">26834 4724 2839 0,'0'0'64'0,"0"0"-1"0,0 0 14 0,0 0 11 16,0 0 0-16,0 0-10 0,-12-120-11 0,14 108-21 15,0 4-22-15,3 2-13 0,0 1-16 0,4-1-7 16,1 0-3-16,0 2 1 0,7 0-1 0,-2 3 3 15,6 0 5-15,3 1-3 0,1 0 4 16,3 2 3-16,0 3-2 0,1 1 2 0,-1 1 1 16,1 0-6-16,0 3-6 0,-5 1-1 0,1 2-9 15,-1 1-2-15,-8-1-2 0,-1 0-3 16,-6-1-1-16,-5 1 0 0,-3-2 3 0,-1-1 0 16,-4 2 11-16,-6-1 9 0,-2 1 4 0,-6 0 4 15,0-1 1-15,-4-1-1 0,2 1 3 0,-1-1 3 16,0-1-2-16,2 0-2 0,1 2 2 15,4-3-5-15,2-1 1 0,3 0-1 0,4-2-2 16,4 2-10-16,1 0 2 0,0 0 0 0,2 1-7 16,2 1 12-16,3 1-1 0,1-1 2 15,0 1 0-15,0 0 5 0,1-2-1 0,1 2 1 16,-3-1 9-16,-1 0-10 0,-1 1 2 0,-2-3 1 16,-2-1-6-16,-1-1 6 0,0-1 4 0,0 1 0 15,-2-2 7-15,-5 0 6 0,0 0 0 0,-5-1-3 16,0 2 0-16,1-2-3 0,-5-1-5 0,2 1 1 15,-2-2-3-15,1 0-12 0,-2 0-11 16,2 0-32-16,-3 0-60 0,1-2-104 0,-1 1-200 16,5 0-461-16,4 0-511 0</inkml:trace>
  <inkml:trace contextRef="#ctx0" brushRef="#br0" timeOffset="16500.89">27220 4327 1347 0,'0'0'219'0,"0"0"19"15,0 0-29-15,0 0-27 0,0 0-32 16,0 0-26-16,0 0-40 0,0 0-31 0,0 0-16 16,0 0-9-16,0 0 4 0,0 0 11 0,0 0 5 15,0 0-2-15,96 46-3 0,-69-29-6 0,2 1-5 16,2 2-6-16,0 1-4 0,2 1-3 0,1 0-8 16,-1-1 2-16,-4 1-7 0,-1-1-1 15,-2-2 2-15,-4-2-3 0,1 0 1 0,0-4 1 16,0-2 0-16,-3-1-1 0,3 1 5 0,-2-3-4 15,-1 2-3-15,2-2 2 0,-5 0-7 0,-2 0 3 16,-1-1-3-16,-5 0-1 0,-5-1-1 16,2 0-3-16,-4-1 6 0,-2 3-6 0,0 2 6 15,0 0 0-15,0 2 2 0,-6 6 0 0,-2 3 4 16,-5 4 4-16,-2 3-5 0,-4 0 7 0,-4 1-3 16,-3 1-4-16,-1 1 4 0,-4 0-4 15,0 1-2-15,-1 0 1 0,1-3 0 0,3-1-1 16,2-3-1-16,-1-1 3 0,5-1-8 0,5-4-25 15,1-1-40-15,0 2-76 0,6-3-132 16,3-4-234-16,2-5-1101 0</inkml:trace>
  <inkml:trace contextRef="#ctx0" brushRef="#br0" timeOffset="17003.98">28279 4328 474 0,'0'0'390'0,"0"0"-71"0,0 0 1 16,0 0-51-16,0 0-5 0,0 0-31 15,0 0-41-15,0 0-57 0,0 0-63 0,0 0-61 16,0 0-26-16,0 0 2 0,0 0 21 0,0 0 39 16,-9 28 8-16,9 20 10 0,0 7 6 0,2 4-5 15,-2 4-3-15,4-1-9 0,-2 1-11 16,3-1-16-16,0 2-1 0,-1-1 0 0,0 3 2 16,-2-2 11-16,2-3-6 0,0-8-8 0,-2-3-8 15,6-8-7-15,-1-5-3 0,-1-1 2 16,3-5-2-16,-3-2-7 0,1-4 5 0,1-4-8 15,-1-3-20-15,-2-2-23 0,5-3-43 0,-2-3-64 16,1 0-99-16,1-5-194 0,-3-1-527 16,-2-2-424-16</inkml:trace>
  <inkml:trace contextRef="#ctx0" brushRef="#br0" timeOffset="17254.44">28703 4657 2353 0,'0'0'85'16,"0"0"-19"-16,0 0-36 0,0 0-2 0,0 0 26 16,0 0 36-16,0 0-3 0,0 0-8 0,0 123-15 15,0-89-27-15,0 0-4 0,0 2-7 0,0-4-7 16,0 1-3-16,0-1-4 0,0 4-6 15,0 0-2-15,0 1-1 0,0-3-12 0,0-3-31 16,1-5-52-16,3-5-93 0,2-5-164 0,0-5-429 16,-2-5-804-16</inkml:trace>
  <inkml:trace contextRef="#ctx0" brushRef="#br0" timeOffset="17733.02">28940 4734 2292 0,'0'0'129'0,"0"0"9"0,0 0-21 0,0 0-22 15,0 0-9-15,0 0-17 0,120-66-19 0,-96 59-17 16,2 1-18-16,2 1-7 0,-3 1-4 16,2 3-4-16,-3 1-3 0,-3 0 3 0,1 1-3 15,-5 4-5-15,-1 2 1 0,-6-1-12 0,-4 2-4 16,-1 1-9-16,-4 1-6 0,-1 1-3 15,-6 0-1-15,-5 3 5 0,0 0-4 0,-6 0-1 16,0-1-1-16,-1 1-3 0,-1 0 2 0,-1-3 7 16,1 0 6-16,4-2 9 0,-2-2 10 0,5 0 5 15,-1-2 3-15,4-1 2 0,2 0-2 16,3-2-5-16,0 1-11 0,4-1-8 0,0-1-2 16,2 2 10-16,2 0 16 0,0 1 11 0,4 2 12 15,3 0 7-15,0 2 3 0,4 0 0 16,-1 1 0-16,5 2-9 0,-1 2-3 0,0 0-4 15,-1 1-4-15,2 0-1 0,-2 0-4 0,-4 1-5 16,-2-2 3-16,-1 1-1 0,-1-2 1 0,-4 0 8 16,-1 1-4-16,-2-3 0 0,-1-1 5 0,-1-1-2 15,0-1 8-15,-1-1 10 0,-5 0 13 16,-1-2 6-16,-4 1 3 0,-3 0-3 0,-2-2-13 16,-3 1 0-16,-5-1-11 0,-1-1-5 0,-5 1-3 15,0-2-9-15,-1-1 3 0,0 0-4 0,-2 0-9 16,-1 0-19-16,1-1-35 0,2-5-51 0,5 0-77 15,1-2-127-15,12 2-315 0,4 1-896 0</inkml:trace>
  <inkml:trace contextRef="#ctx0" brushRef="#br0" timeOffset="18116.47">29389 4530 1699 0,'0'0'751'0,"0"0"-665"15,0 0 21-15,0 0 8 0,0 0-2 16,0 0-17-16,0 0-26 0,0 0-27 0,0 0-21 16,0 0-15-16,0 0-4 0,0 0 7 0,0 0 0 15,0 0 9-15,30 36 3 0,-15-18 0 16,1 4-1-16,3-1-3 0,7 0-1 0,-4 2-6 16,8-3 4-16,-2 0-6 0,-1 1-5 0,4-4 1 15,-3 0-3-15,3 1 1 0,-1-2 0 0,1-2 1 16,-1 0-1-16,-1-2-3 0,-2-2 5 0,-5 1-4 15,-3-4-1-15,-4 0 0 0,-3-2-3 16,-5 1-4-16,0-3 4 0,-5 2-7 0,-2 0-3 16,0-1 2-16,-1 2-7 0,-7 2 6 0,-2 5 5 15,-2 3 2-15,-7 2 4 0,-3 4 0 0,0 3 2 16,-7 2-2-16,-1 4 2 0,-6 1 2 16,0 4-4-16,-3 0 1 0,3 1 2 0,0 1-2 15,3-1 0-15,1 1 3 0,5-1-1 0,3-4-5 16,1 0 5-16,7-7-2 0,-1 0-3 15,5-5-6-15,-4-2-41 0,4-1-81 0,1-1-163 16,3-5-468-16,5-5-899 0</inkml:trace>
  <inkml:trace contextRef="#ctx0" brushRef="#br0" timeOffset="19183">9533 6636 1919 0,'0'0'279'0,"0"0"-21"0,0 0-57 0,0 0-39 16,0 0-36-16,0 0-30 0,0 0-31 0,0 0-29 15,0 0-24-15,0 0-15 0,0 0-8 16,0 0-1-16,0 0 7 0,0 0 8 0,8 49 7 15,4-11 10-15,2 3 4 0,0 4 0 0,1 0-1 16,-3 0-6-16,1-1-5 0,0-3-1 0,-5-3-1 16,0-3-1-16,1-2 0 0,-3-2-1 15,-2-3-3-15,0-4 0 0,1-1-3 0,-3-4-15 16,5 0-24-16,-4-4-38 0,3-1-61 0,-2-2-87 16,3 0-143-16,-4-5-205 0,2-1-1007 0</inkml:trace>
  <inkml:trace contextRef="#ctx0" brushRef="#br0" timeOffset="19415.93">9220 7124 2311 0,'0'0'197'0,"0"0"-9"0,0 0-9 15,0 0-32-15,0 0-28 0,0 0-32 0,0 0-34 16,0 0-18-16,0 0-13 0,0 0-7 0,0 0 5 15,0 0 4-15,0 0-3 0,148-60 1 16,-89 48-5-16,7-1-10 0,1 2 0 0,2 0-4 0,-2 1-15 16,-2 1-15-16,-3 1-35 0,-2 0-60 15,1 0-88-15,-4 1-162 0,-15 1-461 16,-16 3-804-16</inkml:trace>
  <inkml:trace contextRef="#ctx0" brushRef="#br0" timeOffset="19916.41">11007 6508 1478 0,'0'0'512'16,"0"0"-304"-16,0 0 18 0,0 0-38 0,0 0-60 16,0 0-47-16,0 0-52 0,0 0-30 15,0 0 1-15,0 0 2 0,0 0 24 0,0 0 17 16,0 0 11-16,44 148 3 0,-32-97-6 0,0 3-9 15,0 1-15-15,-1-1-4 0,2 0-6 0,-3 3-7 16,3-3 1-16,-3 1-2 0,0 0-1 0,-2-4-3 16,2-2-9-16,-2-5-25 0,-1-2-43 15,0-6-63-15,-2-4-120 0,-2-10-234 0,0-8-1134 0</inkml:trace>
  <inkml:trace contextRef="#ctx0" brushRef="#br0" timeOffset="20416.2">11291 6731 2489 0,'0'0'104'16,"0"0"18"-16,0 0-4 0,0 0-12 0,0 0-18 15,0 0-24-15,0 0-20 0,0 0-29 0,0 0-29 16,0 0-7-16,0 0-5 0,0 0 11 0,0 0 15 16,6 21 5-16,1 3 3 0,2 4 0 15,0 2 0-15,1 0-1 0,0 3 0 0,2-2-1 16,-1-3-3-16,1-3 3 0,3-3-2 0,-2-3-3 16,0-2 1-16,-1-2-5 0,2-2 5 0,-2-1 1 15,0-4 1-15,-1-2 0 0,0-3-4 0,0-1-4 16,3-2-8-16,-2 0-7 0,1 0-11 0,-1-3-8 15,2-3-2-15,-4-1 1 0,1-2 5 16,1-1 3-16,-2-2 5 0,0-1 1 0,-2 0 8 16,-3-1 8-16,0-1 6 0,-4 0 8 15,-1-2 3-15,0-1 1 0,0 1 3 0,-5-1 1 16,-1 2 1-16,0 0-2 0,0 2 4 0,2 7-2 16,0 2 8-16,0 3 0 0,2 2-7 0,2 0-2 15,-3 7-14-15,1 3 2 0,-2 6 4 0,2 3 3 16,0 0 9-16,1 3 1 0,0 1 3 15,1 1-2-15,0 0-2 0,1 3-3 0,2 1-2 16,4-1-1-16,-2 1-4 0,1-1 2 0,1 0-2 16,-1 1-11-16,2-2-9 0,-3-2-30 15,2-3-46-15,0-4-64 0,1-4-122 0,-2-4-231 16,-1-4-1075-16</inkml:trace>
  <inkml:trace contextRef="#ctx0" brushRef="#br0" timeOffset="20800.09">11895 6675 2584 0,'0'0'49'0,"0"0"-41"16,0 0-10-16,0 0 1 0,0 0 13 0,0 0 25 15,0 0 15-15,0 0 3 0,0 0-5 0,0 0-9 16,0 0-8-16,0 0-10 0,117 123-7 15,-91-103-3-15,2-1-3 0,2-2 1 0,-1-1-1 16,2-1-2-16,-1-3-1 0,2-2-1 0,1-2-2 16,-1 1 0-16,3-3 0 0,-1 1-4 0,-2 1-1 15,0 0-7-15,-1 0-4 0,-3 3 3 16,-6-2-4-16,-4 1 7 0,-3 1-1 0,-5 0 1 16,-5 1 3-16,-2 2 0 0,-3 1 4 0,-1 3 1 15,-8 3 5-15,-3 4 1 0,-8 3 4 16,-2 4-1-16,-6 2 6 0,-4 4 6 0,-2-1-3 15,-2 2 6-15,1 0-4 0,-2-1 0 0,2 2 1 16,-2-2-6-16,6-3-3 0,2-1-7 16,0-2 1-16,6-4-4 0,3-2-1 0,3-4-1 15,5-5-2-15,3-3-7 0,4-4-17 0,1-4-32 16,3-1-47-16,1-4-66 0,0-1-94 0,4 0-201 16,-1 0-1102-16</inkml:trace>
  <inkml:trace contextRef="#ctx0" brushRef="#br0" timeOffset="21082.89">13165 6596 2986 0,'0'0'25'0,"0"0"-22"16,0 0-9-16,0 0 0 0,0 0 13 15,0 0 34-15,0 0 8 0,0 0 2 0,0 0 6 16,12 143-19-16,-2-101-6 0,2-2-4 0,1 0-14 16,-1 1-2-16,0-1-1 0,-2-3-2 0,0 1-1 15,-1-4 3-15,-1 1-3 0,-1-6-4 0,1-1 2 16,1-3-1-16,-3-1-3 0,-1-3-3 16,0-3-18-16,0-4-31 0,-2-3-50 0,2-1-79 15,-3-2-134-15,-2-2-284 0,1-4-1044 0</inkml:trace>
  <inkml:trace contextRef="#ctx0" brushRef="#br0" timeOffset="21443.28">13643 6809 2135 0,'0'0'209'0,"0"0"19"0,0 0-67 0,0 0-22 16,0 0-14-16,0 0-26 0,0 0-30 0,0 0-34 15,0 0-22-15,0 0-23 0,0 0 2 16,0 0 6-16,0 0 11 0,0 0 13 0,5 63 5 16,0-29-1-16,0-1-8 0,2-1-1 0,0-3-8 15,-1-1-1-15,-1-4-1 0,2-1-1 0,0-2 0 16,0-3 0-16,1 0 0 0,-2-2-11 0,2 0-19 16,1-2-38-16,0-2-71 0,0-1-115 15,-5-4-222-15,2-4-1147 0</inkml:trace>
  <inkml:trace contextRef="#ctx0" brushRef="#br0" timeOffset="21865.82">13848 6561 2788 0,'0'0'77'16,"0"0"8"-16,0 0-7 0,0 0-9 0,0 0-14 15,0 0-16-15,0 0-18 0,0 0-12 16,0 0-9-16,0 0-3 0,0 0 4 0,0 0 1 16,0 0 4-16,0 0 2 0,80 79 0 0,-57-55 1 15,4 1-2-15,-3 0 1 0,4-1-4 0,-4 0 2 16,2 2-1-16,-3-4-4 0,4 2 2 0,-4-1 1 16,2-2-1-16,-2-2 1 0,-1-3 0 15,-2-5-2-15,0-1 0 0,1-2 0 0,-2-1 0 16,2-3 1-16,-2 0 1 0,-3-1 0 0,0-2-1 15,-5 1 1-15,-2-2 0 0,1 1-3 0,-5-1 0 16,-1 1-3-16,-3 1-2 0,-1-1 1 16,0 2-3-16,0 0-2 0,0 2 2 0,-1 1 1 15,-5 4 1-15,1 2 6 0,-5 7 4 0,-2 0-3 16,-5 3 5-16,-3 4-2 0,-3 1 1 16,-5 2 4-16,0 0-4 0,-2 2-3 0,-1-2 1 15,-1 0-4-15,1 0 4 0,0 0-1 0,2 0-4 16,5-1-4-16,1-1-25 0,3 0-31 0,4-3-49 15,1-2-77-15,2-2-110 0,5-5-227 0,4-5-1093 16</inkml:trace>
  <inkml:trace contextRef="#ctx0" brushRef="#br0" timeOffset="22333.68">15117 6824 1579 0,'0'0'222'16,"0"0"8"-16,0 0-59 0,0 0-16 0,0 0-10 15,0 0-22-15,0 0-21 0,0 0-27 0,0 0-26 16,0 0-8-16,0 0 0 0,0 0 12 0,0 0 7 16,0 0 4-16,101 13-10 0,-64-12-12 15,4-1-10-15,1 0-12 0,2 0-7 0,5-2-1 16,0-2-2-16,1 1-6 0,1-1 0 0,1 1-3 16,-3 1-10-16,-3 0-20 0,-1 1-31 0,-5 1-40 15,-2 0-55-15,-2-1-78 0,-6 1-131 16,-8 0-299-16,-10 0-885 0</inkml:trace>
  <inkml:trace contextRef="#ctx0" brushRef="#br0" timeOffset="22536.56">15524 6562 2235 0,'0'0'187'0,"0"0"18"0,0 0-66 0,0 0-41 15,0 0-44-15,0 0-29 0,0 0-4 0,0 0 10 16,0 0 23-16,0 0 12 0,0 0 1 15,0 0-13-15,22 155-15 0,-6-113-13 0,-2 1-13 16,3 0 0-16,1 1-2 0,-3-3-5 0,2 0 3 16,-5-5-13-16,1-3-20 0,2-2-26 15,-2-4-34-15,3-4-59 0,-1-3-91 0,3-4-194 16,-6-5-702-16,-3-5-126 0</inkml:trace>
  <inkml:trace contextRef="#ctx0" brushRef="#br0" timeOffset="22850.16">16270 6461 2773 0,'0'0'71'15,"0"0"34"-15,0 0 0 0,0 0-6 0,0 0-23 16,0 0-28-16,0 0-29 0,0 0-17 16,0 0-2-16,0 0-1 0,0 0 14 0,0 0 13 0,0 0 1 15,51 163 4-15,-29-104-2 0,0 2-3 16,2 2-2-16,0 1 0 0,-4-1-9 0,-5-2-4 16,1-3-4-16,-6 0-1 0,-5-4-2 0,2-2 1 15,-5-5-4-15,0-7-18 0,3-4-14 16,-4-5-25-16,0-6-43 0,1-5-60 0,0-5-135 15,2-6-326-15,-2-3-1055 0</inkml:trace>
  <inkml:trace contextRef="#ctx0" brushRef="#br0" timeOffset="23401.96">17250 6639 2912 0,'0'0'56'0,"0"0"-33"0,0 0-8 0,0 0-12 16,0 0-1-16,0 0 8 0,0 0 2 0,0 0-2 15,0 0 1-15,0 0-6 0,0 0-5 16,0 0 2-16,0 0-2 0,-110 56-5 0,94-51-7 16,-2-2-13-16,0-2-24 0,1-1-15 0,1 0-13 15,-1 0-12-15,5-4-3 0,-1-2 13 0,2-3 5 16,1 0 5-16,-1-3 20 0,2 3 0 15,1 0 13-15,0 2 14 0,-1 2 4 0,6 2 0 16,-4 1 8-16,5 2 6 0,-2 0 9 0,-1 1 11 16,-1 3 6-16,0 1 4 0,0 3 5 15,1 0 1-15,-2 2-2 0,4 0-1 0,-4 1-3 16,4-2-3-16,0-1-5 0,-1 2-1 0,3-2-5 16,0-1-2-16,0 0-3 0,1 0-1 0,0-2-2 15,0 2 0-15,1 0-1 0,0-1-3 0,5-1 0 16,-2 1 1-16,6 0 0 0,-1 0 3 15,1-1 1-15,2 2-1 0,3-2 0 0,-1 2 2 16,0 0-5-16,3 1 3 0,0 1 1 0,-2 2-2 16,3-1 6-16,0 1 2 0,-3 1-1 15,3 1 0-15,-6 1 0 0,3-3-3 0,-4 0 0 16,-4 1 5-16,1 1-5 0,-2-2 4 0,-3 1 2 16,2-1-1-16,-4 1 5 0,-1 0 5 0,0-1 5 15,-5-1 8-15,1-1 6 0,-5 0 3 0,-1-1 1 16,-2 1 0-16,-5-2-3 0,0 0-6 0,-3-2-4 15,-3-1-7-15,1-1-6 0,-1-2-1 16,-3-1-4-16,3 0-1 0,0 0-7 0,-1-4-9 16,2-1-23-16,2-2-42 0,5-1-61 0,-2-4-121 15,5 3-303-15,5 3-1058 0</inkml:trace>
  <inkml:trace contextRef="#ctx0" brushRef="#br0" timeOffset="23783.29">17199 6429 2655 0,'0'0'84'15,"0"0"-48"-15,0 0-4 0,0 0-1 16,0 0 1-16,0 0 10 0,0 0 8 0,0 0-3 16,0 0-9-16,0 0-4 0,0 0-8 0,0 0-5 15,0 0 4-15,0 0-9 0,136 95-5 0,-109-80 0 16,1 1-9-16,-1-1 6 0,0-1-5 15,2 1-1-15,0-1 1 0,1 1-4 0,0-1 5 16,0 0-2-16,-2 0-1 0,-1 0-1 0,0-2-2 16,-4 2-2-16,-2-2-1 0,-1 1 5 0,-1-1-8 15,-2 1 3-15,-2 1 0 0,-4-2-3 16,0 0 5-16,-2 1-2 0,-3-1-3 0,-4 1 0 16,-2 0 0-16,0 1 0 0,-1 0 4 0,-6 2 0 15,-1 2-1-15,-4 1 3 0,0 0 0 0,-7 2 4 16,-2 0 2-16,0 3 0 0,-6 0 0 15,-2 2-1-15,-2-3 2 0,-2 1 2 0,2-1-3 16,0-1 0-16,1 1-4 0,-1-1 2 0,6 0 0 16,-1-1 1-16,1-1-12 0,0 0-28 0,5-1-44 15,0 1-80-15,6-3-123 0,2-3-265 16,5-5-1045-16</inkml:trace>
  <inkml:trace contextRef="#ctx0" brushRef="#br0" timeOffset="24249.78">18426 6402 2158 0,'0'0'649'0,"0"0"-521"16,0 0-10-16,0 0-49 0,0 0-32 15,0 0-26-15,0 0-10 0,0 0 1 0,0 0 6 16,0 0 16-16,0 0 16 0,9 127 5 16,-3-72-1-16,0 4 0 0,2 2-8 0,-1 4-4 15,1-2-4-15,1 2-10 0,-1-4-5 0,2-5-5 16,-3-2-1-16,1-5-5 0,2-7-7 0,1-2-12 15,0-8-34-15,4-6-41 0,-3-4-64 16,5-2-125-16,-7-9-271 0,-3-4-1123 0</inkml:trace>
  <inkml:trace contextRef="#ctx0" brushRef="#br0" timeOffset="24633.62">18879 6736 2547 0,'0'0'72'0,"0"0"3"0,0 0 0 0,0 0-9 15,0 0-14-15,0 0-11 0,0 0-19 0,0 0-12 16,0 0-2-16,0 0 0 0,0 0 3 0,0 0 9 16,0 0-1-16,0 0-4 0,87 46-2 15,-61-37 0-15,3-2-4 0,5-2 3 0,-2-2-2 16,2 0-4-16,-2-2-1 0,2-1-1 0,-1 1 1 15,0-1-6-15,-2 0-1 0,-3 0-5 0,-3 0-6 16,-4 0 5-16,-4 0-1 0,-6 0 2 16,-1 0-2-16,-5 3-3 0,-1-2-3 0,-3 1-1 15,-1 1-2-15,0 2 1 0,-3 2 7 0,-4 4 6 16,-1 5 3-16,-4 1 4 0,-1 4 1 16,-4 1 0-16,-2 3 2 0,-2 4 8 0,-1 1-1 15,1 1 0-15,-2 0 3 0,1 1-5 0,0-1 1 16,3-2-4-16,0-2 0 0,3-2-5 0,2-3 2 15,2-3 0-15,2-4-8 0,4-2-12 0,1-3-32 16,2-3-57-16,3-2-94 0,0-3-157 0,3-1-396 16,-1-1-807-16</inkml:trace>
  <inkml:trace contextRef="#ctx0" brushRef="#br0" timeOffset="25300.13">19147 6464 1022 0,'0'0'327'0,"0"0"-97"0,0 0-69 0,0 0-64 16,0 0-39-16,0 0-8 0,0 0 11 0,0 0 19 16,0 0 15-16,0 0 3 0,0 0-1 0,0 0-6 15,0 0-12-15,45 108-7 0,-27-85-10 16,2 2-11-16,3-2-7 0,2 4-15 0,1-3-9 15,4 0-5-15,-4 0-6 0,0-3 1 0,1 0-2 16,-2-1-1-16,3-2-6 0,-2 3 2 16,0-3 1-16,3-2 2 0,-1 0 3 0,2-3-2 15,-4-1 0-15,2-2-3 0,-3-1 0 0,-2-1-1 16,0 1-2-16,-2 0-1 0,-2 0-2 16,-3 1 0-16,-1-1 0 0,-5 2 1 0,-1 1-2 15,-5 1 0-15,0 2-1 0,-4 2 3 0,0 4 1 16,-5 3 1-16,-6 3 1 0,-2 1 3 0,-5 2 0 15,-1 1 6-15,-6 4 3 0,-4-1 9 0,0 2 1 16,-6 2 2-16,-3 0-2 0,-1 0-5 0,-1-1-6 16,1 0-4-16,3-4-2 0,0-2-4 15,5-2-4-15,3-3-20 0,6-2-40 0,1-6-59 16,7-2-99-16,3-2-177 0,5-5-473 0,3-3-534 0</inkml:trace>
  <inkml:trace contextRef="#ctx0" brushRef="#br0" timeOffset="25749.82">21057 6715 1815 0,'0'0'215'0,"0"0"24"16,0 0-29-16,0 0-41 0,0 0-51 15,0 0-44-15,0 0-38 0,0 0-23 0,0 0-13 16,0 0 5-16,0 0 14 0,0 0 13 0,0 0 12 16,9 135 4-16,-2-88-6 0,4-1-4 0,-2 0-7 15,1-3-10-15,1-1-2 0,-1-2-5 0,-1-1-3 16,3 1-3-16,-2-4-1 0,0 0-3 15,1-4-7-15,-1-4-8 0,2-3-30 0,2-3-42 16,-2-5-65-16,0-3-125 0,-3-4-241 0,-4-5-1094 16</inkml:trace>
  <inkml:trace contextRef="#ctx0" brushRef="#br0" timeOffset="25933.52">20823 7149 2432 0,'0'0'131'0,"0"0"18"16,0 0-15-16,0 0-17 0,0 0-19 0,0 0-27 16,0 0-17-16,0 0-16 0,0 0-20 0,159-102 0 15,-107 90-6-15,7-1-5 0,0 4-4 16,1 1-3-16,-5 3-15 0,-1 3-36 0,0 2-51 16,-4 0-102-16,-5 0-157 0,-7 0-395 0,-16 0-850 0</inkml:trace>
  <inkml:trace contextRef="#ctx0" brushRef="#br0" timeOffset="26171.47">22017 6577 2771 0,'0'0'77'0,"0"0"-10"15,0 0-41-15,0 0-19 0,0 0 7 0,0 0 23 16,0 0 22-16,0 0 6 0,0 132 3 0,6-82-18 15,-2 6-13-15,3 4-4 0,-2-1-13 16,3 2-3-16,-1-2-2 0,-3 4-1 0,2-1-7 16,-2-6 5-16,2-3-3 0,-2-7-12 0,5-3-3 15,-1-6-15-15,2-2-33 0,-5-2-37 16,4-5-87-16,-2-2-188 0,-3-9-562 0,1-7-724 16</inkml:trace>
  <inkml:trace contextRef="#ctx0" brushRef="#br0" timeOffset="26571.59">22868 6789 2813 0,'0'0'55'0,"0"0"-2"15,0 0 2-15,0 0 1 0,0 0-8 0,0 0-6 16,0 0-12-16,0 0-6 0,0 0-9 15,0 0-5-15,0 0-1 0,0 0 1 0,-120 63 2 16,102-38 5-16,3 4 2 0,-2 0-3 0,5 0-2 16,0 2-6-16,2 1-5 0,2-1-1 0,0 0 1 15,7 1-2-15,0-1-3 0,1 2 3 16,2 0-5-16,7-2 4 0,0-1-2 0,2-3-11 16,5-5-4-16,-1-3-6 0,5-3-5 0,3-1-2 15,0-5-3-15,-1-2-12 0,0-2 6 0,-1-2 9 16,-2-3 11-16,-4-1 18 0,0 0 3 0,-3-1-3 15,-3-3 6-15,-5 1 7 0,2-1 7 16,-4-1 14-16,-2 0-4 0,0-2-1 0,0 0-5 16,-2-2-12-16,-5 0-2 0,-1-3-7 0,-4 2-5 15,1-1 0-15,-8 0-3 0,3-1 0 16,-5 3 0-16,-4 0 0 0,3 1-4 0,-6 0-1 0,3 2-25 16,-2-1-43-16,2 2-54 0,-1-2-107 15,2 0-149-15,5 1-441 0,8 2-614 0</inkml:trace>
  <inkml:trace contextRef="#ctx0" brushRef="#br0" timeOffset="26953.09">23023 6802 2270 0,'0'0'67'0,"0"0"-17"16,0 0-13-16,0 0-9 0,0 0 9 0,0 0 17 15,0 0 2-15,0 0 1 0,0 0-10 16,0 0-8-16,0 0-6 0,0 0-7 0,0 0-3 16,100 112-10-16,-80-98 2 0,2 1-3 0,0-1 0 15,4 0 0-15,-4-2-6 0,0-2 2 0,-1 1-5 16,1-2-2-16,-4-2 0 0,2 1-3 16,-3-2-1-16,-2-2 2 0,1 3-2 0,-3 0-5 15,-2 0 3-15,-1 2 1 0,1 0-2 0,-2 0 3 16,-2 0 0-16,-3 2-5 0,2 2 2 15,-5 1 4-15,-1 3 0 0,0 3 8 0,-9 3 7 16,0 3 7-16,-3 4 8 0,-7 3 10 0,-2 5-1 16,-2-2-9-16,-5 2-2 0,-3-2-6 15,1-2-2-15,0-2 7 0,0-3-6 0,0 0-7 16,2-2-1-16,5 0-7 0,2-4 0 0,1-3-1 0,1-3 1 16,7-2-16-16,0-3-31 0,4-4-46 15,5-1-73-15,3-4-80 0,1-3-141 0,3 0-482 16,4-1-506-16</inkml:trace>
  <inkml:trace contextRef="#ctx0" brushRef="#br0" timeOffset="27218.01">23885 6760 2889 0,'0'0'90'15,"0"0"-82"-15,0 0-21 0,0 0 3 0,0 0 14 16,0 0 32-16,0 0 23 0,0 0 1 16,21 142 5-16,-12-92-13 0,-1 7-8 0,-3 4-3 15,1 1-7-15,-4 2-6 0,-1 2-10 0,-1-3 1 16,0-2-12-16,-1-4 0 0,-2-4 4 16,-2-2-9-16,4-5 2 0,-1-6-4 0,0-4-14 15,-1-5-21-15,3-4-29 0,0-5-59 0,0-4-96 16,0-1-175-16,0-6-504 0,4-4-735 0</inkml:trace>
  <inkml:trace contextRef="#ctx0" brushRef="#br0" timeOffset="27667.1">24219 6975 2799 0,'0'0'58'0,"0"0"-5"0,0 0-15 0,0 0-23 16,0 0-1-16,0 0 2 0,0 0 4 0,0 0 17 15,0 0-2-15,0 0 1 0,0 0-2 0,0 0-11 16,2 134-5-16,0-109-4 0,1-2-3 0,2-2-5 16,-2 0 3-16,5-3-2 0,-1-1-3 15,2-2 1-15,-4-2-2 0,4-3-9 0,-2-3-7 16,3 0-6-16,-2-3-24 0,3 0-8 0,1-3-9 15,-1-1-15-15,1 0 0 0,3 0-6 0,-1-6 1 16,-1 0 10-16,-2 0 20 0,2-5 18 16,-3 2 18-16,-3-2 18 0,0-2 1 0,-1-1 4 15,-1-1 3-15,-3 0-3 0,3-2 4 0,-2 2 7 16,-1 0 7-16,3 4 4 0,-2 0 13 0,-1 4 10 16,-2 4 4-16,4 0 3 0,-4 3-11 0,0 0-19 15,2 0-17-15,-2 5-10 0,0 3-5 16,1 5 9-16,0 4 14 0,0 7 12 0,0 4 5 15,-1 2 5-15,0 2-3 0,1 1-11 0,-1 1 0 16,0 2-12-16,0-3-4 0,0 0-2 0,0-1-4 16,1-3-3-16,3-3-6 0,-2-1-13 15,0-5-28-15,4-1-31 0,-2-4-39 0,6-4-56 16,0-1-84-16,-2-6-191 0,-4-1-701 0</inkml:trace>
  <inkml:trace contextRef="#ctx0" brushRef="#br0" timeOffset="28066.3">24780 6861 2620 0,'0'0'29'16,"0"0"-8"-16,0 0-3 0,0 0 4 0,0 0 16 15,0 0 22-15,0 0 6 0,0 0 0 16,0 0-7-16,0 0-15 0,0 0-12 0,0 0-5 15,0 0-7-15,92 128-5 0,-72-107-2 0,4 0-2 16,2-1-3-16,1 0-2 0,-1-2 1 0,4-1-6 16,-1 1 0-16,-2-2-7 0,0 0-7 0,0 0 0 15,-2 2 1-15,2 1-2 0,-5-1-5 16,0 1 2-16,-4-2-3 0,-2 0 5 0,-3-2 12 16,-5 0-3-16,-3-1 1 0,-1 1 3 0,-4 2-5 15,0 1 3-15,-6 1 2 0,-1 2 0 16,-7 1 5-16,1 2 0 0,-7 1 1 0,-1 1 1 15,-3 5 4-15,0-2-1 0,0 2-2 0,-2-1 1 16,1-2-4-16,-1-2 3 0,1-1-1 0,-1-1 0 16,3-2 0-16,2-1-3 0,1-3 1 0,2-2 0 15,0 1 0-15,6-4-3 0,-2-2-19 16,2 0-25-16,1-3-43 0,3-2-46 0,1-1-73 16,-1-1-143-16,5-2-377 0,-1 1-810 0</inkml:trace>
  <inkml:trace contextRef="#ctx0" brushRef="#br0" timeOffset="28616.16">25915 7075 1548 0,'0'0'377'16,"0"0"-64"-16,0 0-69 0,0 0-57 0,0 0-70 16,0 0-58-16,0 0-36 0,0 0-12 0,0 0 12 15,0 0 23-15,0 0 14 0,0 0 3 16,8 132-9-16,-3-92-16 0,1 1-13 0,-1-2-1 0,4-1-7 16,-1-1-5-16,-1-3 2 0,2 1-6 15,3-2 0-15,1 0 0 0,2-5-3 0,-1-1-10 16,0-2-16-16,-3-4-24 0,1-5-36 0,0-2-29 15,0-3-61-15,-4-1-90 0,2-3-143 16,-4-3-289-16,-2-1-800 0</inkml:trace>
  <inkml:trace contextRef="#ctx0" brushRef="#br0" timeOffset="28805.14">25812 7493 1433 0,'0'0'234'0,"0"0"26"16,0 0-21-16,0 0-21 0,0 0-26 15,0 0-24-15,0 0-29 0,0 0-22 0,0 0-27 16,0 0-29-16,0 0-17 0,0 0-23 0,0 0-9 16,0 0-2-16,50-104-5 0,-17 97-3 15,6 2-1-15,3-1-2 0,4 3-6 0,-1-2 4 16,0 3-26-16,-3-2-39 0,-1 1-51 0,-1-1-84 16,-4 1-104-16,-6-1-222 0,-12 2-1020 0</inkml:trace>
  <inkml:trace contextRef="#ctx0" brushRef="#br0" timeOffset="29132.89">26933 6915 985 0,'0'0'463'16,"0"0"-281"-16,0 0-66 0,0 0-49 0,0 0-7 15,0 0 31-15,0 0 45 0,0 0 32 16,0 0 3-16,0 0-26 0,3 155-16 0,-1-112-22 16,1 3-14-16,2 4 0 0,-2 3-15 0,2 0-8 15,-1 3-14-15,2 1-16 0,-3-3-11 0,2-1-10 16,0-2-9-16,-1-1-1 0,-1-3-1 0,0-3-2 15,-1-1-1-15,4-7-9 0,-2-2-20 16,4-6-41-16,1-4-61 0,2-6-109 0,-4-7-221 16,-1-5-1119-16</inkml:trace>
  <inkml:trace contextRef="#ctx0" brushRef="#br0" timeOffset="29532.98">27270 7238 2348 0,'0'0'99'15,"0"0"10"-15,0 0 17 0,0 0-15 0,0 0-25 16,0 0-23-16,0 0-31 0,0 0-25 16,0 0-18-16,0 0-10 0,0 0 0 0,0 0 10 15,0 0 9-15,0 0 1 0,42-2 4 0,-25 9-2 16,7 2-4-16,0 0 3 0,3 0 0 0,3 1-1 15,1 2 5-15,1-2-1 0,2-1-6 16,-3 2-8-16,2-2-5 0,-5 0-8 0,-2-2-1 16,0 1 6-16,-3-2 3 0,-3 0 5 0,-2-2 6 15,-1 2 2-15,-2-2 0 0,-4 1-3 16,-2 1-1-16,-6-2-5 0,1 1 4 0,-4 1 3 16,0 0 2-16,-4 3 8 0,-2 1 6 0,-3 1 1 15,-4 2 6-15,-1 1 6 0,-5 1-1 0,0 3 1 16,-2 0 1-16,-1 1 4 0,2 2 1 0,-6 1 2 15,2 2-6-15,-1-1-13 0,-2-1-3 0,3 0-4 16,-1 0-1-16,3-4-1 0,1-2-3 16,5-1-1-16,2-2-5 0,5-3-16 0,4 0-29 15,1-5-51-15,4 0-70 0,0-2-108 0,2-1-217 16,0-2-1046-16</inkml:trace>
  <inkml:trace contextRef="#ctx0" brushRef="#br0" timeOffset="30051.17">27753 6956 1093 0,'0'0'202'0,"0"0"-36"0,0 0 20 15,0 0 1-15,0 0-16 0,0 0-19 0,0 0-27 16,0 0-24-16,0 0-22 0,0 0-20 0,0 0-13 16,0 0-8-16,0 0 1 0,-25-46 1 15,25 46-3-15,0 0-1 0,0 0-12 0,0 1-5 16,0-1-8-16,1 1-8 0,1 2 3 0,2 2-1 16,0 2 5-16,2 3 11 0,3 3 9 15,5 4 6-15,-2 1 3 0,5 2-2 0,0 3-9 16,2 0-3-16,5 1-5 0,0 4-4 0,1-2-1 15,3 1-4-15,1-1 1 0,1-1 0 0,1-4-2 16,-3 0-5-16,0-3 0 0,-2-3-3 16,-1-1 2-16,0 0 1 0,0-3 0 0,-2-3-3 15,-3 2-1-15,-2-3-1 0,-2 0-2 0,-6-2-2 16,-1 0-2-16,-3 2-2 0,-1-2 0 16,-3-1-1-16,0 0 0 0,-2 3-4 0,0 2 0 0,-2 2 4 15,-3 3 0-15,-3 4 7 0,-2 5 2 16,-5 3 0-16,-1 4 3 0,-4 4 3 0,-6 2-2 15,2 1 5-15,-4-2 0 0,-1 0-7 0,-3 0 1 16,0 3 1-16,-4 1-2 0,3-2 4 0,-1 2-2 16,7-6-3-16,5-2-1 0,4-3 6 15,4-4 0-15,2-4-17 0,4-2-35 0,0-2-64 16,5-5-102-16,0-3-158 0,2-2-358 0,1-2-849 0</inkml:trace>
  <inkml:trace contextRef="#ctx0" brushRef="#br0" timeOffset="30351.21">28674 7074 2523 0,'0'0'146'15,"0"0"-114"-15,0 0-19 0,0 0-9 0,0 0 24 16,0 0 27-16,0 0 23 0,0 0 7 0,12 164-11 16,-8-107-16-16,-1 8-7 0,-2 3 1 0,-1 3 3 15,0 2 1-15,-8 1-5 0,1-3-20 16,-1-7-10-16,-1-2-5 0,0-7-9 0,1-4 5 16,5-6-2-16,-1-4-4 0,1-5 0 0,2-3-2 15,1-5-14-15,0-4-25 0,0-3-34 16,1-3-81-16,3-2-120 0,-1-5-232 0,-2-5-1179 0</inkml:trace>
  <inkml:trace contextRef="#ctx0" brushRef="#br0" timeOffset="30734.01">29028 7377 1864 0,'0'0'207'0,"0"0"-17"16,0 0-80-16,0 0-49 0,0 0-10 15,0 0 20-15,0 0 25 0,0 0 13 0,0 0-13 16,26 122-25-16,-22-84-17 0,-2 0-15 0,2 0-10 16,0-2-1-16,-2-1-8 0,3 0-6 0,0 2-4 15,0-2 3-15,1 2-4 0,1-2-2 0,-3-3-23 16,4-5-55-16,2-3-86 0,-1-5-146 0,-3-4-281 15,-1-7-1030-15</inkml:trace>
  <inkml:trace contextRef="#ctx0" brushRef="#br0" timeOffset="31182.31">29381 7557 1982 0,'0'0'177'0,"0"0"12"15,0 0-20-15,0 0-30 0,0 0-23 0,0 0-24 16,0 0-31-16,0 0-27 0,127-96-16 0,-106 91-12 16,-1 2-4-16,5-1-1 0,-3 3-1 0,-1 1-4 15,0 0 3-15,-3 0-2 0,-4 0-5 16,0 4 1-16,-4-1-5 0,-4 3-6 0,1-2-4 16,-6 2 2-16,-1 1-4 0,0 0 4 0,-8 3 6 15,-1 2 3-15,-2 3 7 0,-6 3 2 0,-5 0 0 16,0 1-5-16,-1 0-9 0,-1-5-8 0,1 1-1 15,6-3 5-15,1-3 8 0,4-2 5 16,3-1 2-16,0 0-3 0,4-2-9 0,2 2-4 16,3-2-4-16,0 2-4 0,0 0 8 0,7 0 5 15,1 1 7-15,-2 0 8 0,3 0 4 16,1 0 2-16,2 4 0 0,1-1 2 0,1 2 2 16,-3 2 0-16,1-1 3 0,3 2-3 0,-4 2-2 15,1-1 1-15,-1 2-2 0,-3-2 0 0,-4 2 0 16,1-1 0-16,-4 1 0 0,-1 0 2 0,0-4 2 15,-8 1 1-15,0-2 6 0,-2 2 2 16,-4-2 1-16,-4 0 8 0,-1 0-3 0,-4-1-2 16,0 0-5-16,-5-2-5 0,-3 2-3 0,-2-4 1 15,-6-2-5-15,-1-1-18 0,-2-2-21 16,-6-3-37-16,0 0-46 0,-3 0-60 0,0 0-123 16,12 0-326-16,13 0-874 0</inkml:trace>
  <inkml:trace contextRef="#ctx0" brushRef="#br0" timeOffset="31616.17">27120 7586 1499 0,'0'0'762'0,"0"0"-530"0,0 0-60 16,0 0-22-16,0 0-17 0,0 0-24 0,0 0-21 16,0 0-25-16,0 0-18 0,0 0-5 0,0 0-5 15,128-12-9-15,-84 12-5 0,7 0-5 0,6 0-6 16,3 0-1-16,5 0-1 0,-2 1-14 0,-1 2-25 15,-3 3-36-15,-5 0-66 0,-2 0-115 16,-16-2-225-16,-11-1-1206 0</inkml:trace>
  <inkml:trace contextRef="#ctx0" brushRef="#br0" timeOffset="32405.41">29818 7192 1271 0,'0'0'196'0,"0"0"22"0,0 0-19 0,0 0-5 0,0 0-8 16,0 0-15-16,0 0-37 0,0 0-37 15,0 0-36-15,0 0-32 0,0 0-24 0,0 0-12 16,0 0 6-16,1-14 5 0,3 21 14 16,6 4 14-16,0 3-3 0,8 4 11 0,-2 3-5 0,6 1-3 15,1 3-3-15,-1 0-6 0,5-1-5 16,-1 2-4-16,2-1 2 0,0 0-6 0,1 0 1 15,-2-1-1-15,3 1-4 0,1 0-2 0,4 0 1 16,-2 1 1-16,0-1-1 0,2-1 4 16,-2-4-4-16,-1-1 0 0,0-3-3 0,-2 0 1 15,-1-2 0-15,0-1 0 0,-7-2 4 0,-2-1-8 16,-7 1 1-16,-4-3-2 0,-2 0-6 0,-6 1 3 16,-1 0-2-16,-1 3 0 0,-8 4 1 15,-8 3 6-15,-7 4 3 0,-8 5 4 0,-11 3 9 16,-6 1-6-16,-7-2 1 0,-2 3 0 0,-7-2-8 15,3 1 4-15,1 0 0 0,0-1-4 16,7-3 2-16,5-2-1 0,4-3-3 0,9-3-1 0,5-2 4 16,6-2-6-16,2 0-14 0,4-2-42 15,3 0-76-15,0 0-155 0,5-2-400 0,5-5-951 16</inkml:trace>
  <inkml:trace contextRef="#ctx0" brushRef="#br0" timeOffset="33369.28">9776 8536 2406 0,'0'0'110'16,"0"0"-9"-16,0 0-40 0,0 0-25 0,0 0 17 15,0 0 21-15,0 0 23 0,0 0 5 16,9 123-9-16,-4-82-14 0,-1 5-18 0,3 0-16 16,-4 2-7-16,3-1-9 0,-4-1-9 0,3-1-7 15,-1-4-5-15,0 0-7 0,1-5 4 0,0-3 7 16,1-5-12-16,-1-2-3 0,2-2-13 15,0-2-38-15,0-2-31 0,0-3-62 0,2-1-105 16,-1-2-158-16,-3-5-358 0,1-3-833 0</inkml:trace>
  <inkml:trace contextRef="#ctx0" brushRef="#br0" timeOffset="33572.13">9554 9104 1726 0,'0'0'244'15,"0"0"14"-15,0 0 0 0,0 0-30 0,0 0-35 16,0 0-48-16,0 0-41 0,0 0-28 0,0 0-24 16,0 0-8-16,0 0-1 0,0 0-4 0,0 0-5 15,164-118-4-15,-109 106-10 0,1-1-9 16,0 2-1-16,-1 2-7 0,-4 2-2 0,-4 2-13 16,-1 3-29-16,-4 2-44 0,-1 0-71 0,-3 0-102 15,-10 0-213-15,-10 0-764 0</inkml:trace>
  <inkml:trace contextRef="#ctx0" brushRef="#br0" timeOffset="33832.86">10724 8538 2771 0,'0'0'106'0,"0"0"-19"15,0 0-42-15,0 0-26 0,0 0-7 16,0 0 6-16,0 0 21 0,0 0 14 0,0 0 6 16,30 133-1-16,-18-86-11 0,-1 2-17 0,4 3-8 15,-2 7-5-15,-1 1-6 0,2 3-1 16,0 3 3-16,1-4-8 0,-1-3 0 0,1-4 3 16,1-5-12-16,-2-5-11 0,0-4-26 0,-1-5-46 15,-1-5-69-15,-2-2-125 0,-2-10-305 0,-4-8-1079 0</inkml:trace>
  <inkml:trace contextRef="#ctx0" brushRef="#br0" timeOffset="34682.91">11491 8796 1819 0,'0'0'234'0,"0"0"-13"0,0 0-48 15,0 0-17-15,0 0-10 0,0 0-25 16,0 0-22-16,0 0-34 0,0 0-26 0,0 0-10 16,0 0-16-16,0 0-7 0,0 0-2 0,0 0-4 15,-36-60-4-15,21 60 5 0,0 2 1 16,-5 3-3-16,-1 5 4 0,-3-2-3 0,-1 5-2 16,2 0 3-16,0 2 2 0,1 0-1 0,2 0-1 15,6 1 2-15,1-1-8 0,5 1 0 0,2 1 4 16,6 1-1-16,1 0 2 0,7 0 1 0,5 2-2 15,4-1 3-15,2 2 6 0,1-1 2 16,7 0-1-16,-1 2-1 0,2-1-5 0,0 1-2 0,0 1 2 16,0 1-2-16,-1 2-1 0,-4 0-1 15,-3-1 0-15,-2 0-2 0,-7-4 5 16,-2-1 0-16,-6-3-5 0,-3-1 1 0,0-1 2 0,-4 0-1 16,-4-3 4-16,-2-1 1 0,-3-1-4 15,-1-3-1-15,-3-1 8 0,-2-1-2 0,-3 0 0 16,-2-3 3-16,2-1-8 0,-1-1-2 0,-3 0 4 15,3-1-3-15,0-3-3 0,2-1 2 0,1-2-5 16,2-2-1-16,3 1 6 0,4 0 0 16,3 1 0-16,2 0 2 0,6 0-6 0,0 1-15 15,3 0-10-15,6-1-5 0,3-1-2 0,2 0 13 16,3-1 13-16,4-1 6 0,1-1 4 16,2 0 6-16,3-2-5 0,-1 1 3 0,4-1 4 15,-3-1-1-15,4-1 0 0,-1 0 0 0,-1-1 0 16,-2 0-4-16,1-2 5 0,-3 0 3 0,-4 1-6 15,-4-2 7-15,-2 2 1 0,-6-1 1 16,-4-1 5-16,-5 1 3 0,0-2-8 0,-3-1-1 0,-7 1 1 16,-5-3-10-16,-2-1 3 0,-4 1-2 15,-4 0-8-15,0 3 2 0,-5 0-1 16,-2 3-10-16,-3 4-18 0,0 0-27 0,0 6-45 0,3 2-70 16,2 5-113-16,9 0-284 0,9 0-994 0</inkml:trace>
  <inkml:trace contextRef="#ctx0" brushRef="#br0" timeOffset="35719.24">11933 8660 1141 0,'0'0'594'16,"0"0"-329"-16,0 0 26 0,0 0-49 0,0 0-50 15,0 0-39-15,0 0-37 0,0 0-35 16,0 0-27-16,0 0-29 0,0 0-29 0,0 0-3 15,0 0 0-15,0 0 2 0,-52-24 13 0,61 46 7 16,5 3-1-16,2 3 6 0,3 2 0 0,4 1 0 16,2 3-1-16,0-4 0 0,2 1-5 0,2-3-6 15,2 0 3-15,0-2-6 0,1-1-1 16,1-3 2-16,2 0-4 0,-3-1-1 0,0-2 1 16,1 1 2-16,-2-4-5 0,-3-1 2 15,0-1-4-15,-1-1-2 0,-3-2 4 0,-2 0-1 0,-1 3 0 16,1 0 1-16,-4 0 2 0,0-1-4 15,-6 0 1-15,-1-1 1 0,-4-1-5 0,-6-1 1 16,-1-1 3-16,0 1 3 0,-8 2 1 0,-4 1 7 16,1 1 2-16,-9 0-5 0,0 2 6 15,-6 1-2-15,-3 1-6 0,-1 1 3 0,-2 1-5 16,-1-1-2-16,2 0 7 0,-1 1-3 0,1-2-6 16,0 0 1-16,2 0 0 0,4-2-3 15,4-3-11-15,5 0-18 0,6-5-39 0,1-2-49 16,7-2-68-16,2-2-94 0,3-2-142 0,5 0-377 15,-2 0-616-15</inkml:trace>
  <inkml:trace contextRef="#ctx0" brushRef="#br0" timeOffset="36003.31">13008 8626 2281 0,'0'0'112'0,"0"0"33"16,0 0-17-16,0 0-30 0,0 0-35 0,0 0-35 15,0 0-11-15,0 0 15 0,0 0 16 16,0 0 15-16,0 0 11 0,1 138-11 0,8-91-12 16,-1 0-8-16,2 1-11 0,1 0-5 0,1 2 0 15,3 1-4-15,-4 2-5 0,1 1 3 0,-1-5-5 16,2-1-6-16,-4-7 3 0,2-1-7 15,-1-5-3-15,-1-3-5 0,0-3-9 0,-1-1-27 16,1-3-39-16,-1-4-79 0,-1-2-127 0,-2-6-205 16,-3-5-797-16</inkml:trace>
  <inkml:trace contextRef="#ctx0" brushRef="#br0" timeOffset="36275.41">13421 8838 2623 0,'0'0'100'0,"0"0"-3"16,0 0-45-16,0 0-24 0,0 0 25 0,0 0 16 15,0 0 16-15,0 0 1 0,0 0-19 0,0 0-24 16,30 136-14-16,-21-106-4 0,1 1-5 15,1-3-1-15,-1 2-4 0,2 0-8 0,1 1-2 16,-3-2 3-16,3-2-1 0,-3-4-3 0,-2 0 2 16,3-5-23-16,-4-3-31 0,2-1-42 0,-1-3-75 15,2-3-119-15,-5-2-214 0,0-4-1080 0</inkml:trace>
  <inkml:trace contextRef="#ctx0" brushRef="#br0" timeOffset="36682.87">13648 8651 2616 0,'0'0'91'0,"0"0"1"16,0 0-32-16,0 0-14 0,0 0-7 16,0 0-7-16,0 0-2 0,0 0-3 0,0 0-2 15,0 0 5-15,0 0 7 0,0 0-1 0,0 0-4 16,0 0-4-16,71 122-8 0,-47-98-5 15,-1-1 3-15,6 0-3 0,0 1-9 0,4-1 5 16,0 1-7-16,6-2-4 0,2-2 8 0,-1-2 0 16,1-4-8-16,1-2 2 0,-1-3 1 0,1-1-14 15,-3 0 9-15,-1 0-6 0,-5 1-10 0,-1 2 3 16,-4-1-2-16,-2 2 0 0,-6-1 4 16,-4 0 5-16,-4 1-4 0,-3 1 3 0,-3-2 7 15,-6 2-3-15,0 2 5 0,-4 3 4 0,-7 3-3 16,-4 3 2-16,-5 2 12 0,-2 1 6 0,-7 2 6 15,-2 1 2-15,-3 0 0 0,-3-2-1 0,0 2-1 16,1-2 5-16,-2-2-11 0,4-4-2 16,3 0-2-16,4-2-12 0,4-2 2 0,2 0-3 15,4-3-5-15,2-1 0 0,5-2-14 0,4-2-36 16,-1-2-48-16,4-2-74 0,3-1-137 16,0-3-263-16,0-2-1088 0</inkml:trace>
  <inkml:trace contextRef="#ctx0" brushRef="#br0" timeOffset="37002.6">15208 8687 2419 0,'0'0'102'0,"0"0"11"0,0 0-32 0,0 0-26 16,0 0-27-16,0 0-8 0,0 0 24 0,0 0 20 15,0 0 16-15,0 0 4 0,-7 159-14 0,14-111-19 16,0 2-9-16,-2 0-7 0,3-1-7 0,3 4 4 16,-3-5-3-16,0-1-7 0,-2-2-1 15,3-5-10-15,0-2-6 0,2-5 5 0,1 0-5 16,2-8-13-16,-1-3-14 0,-2-6-22 0,0-2-46 15,1-5-49-15,-2-2-84 0,1-2-147 16,-3-3-364-16,-2-2-871 0</inkml:trace>
  <inkml:trace contextRef="#ctx0" brushRef="#br0" timeOffset="37165.82">14774 9200 2586 0,'0'0'117'0,"0"0"-13"0,0 0-41 0,0 0-7 16,0 0 15-16,0 0 10 0,0 0-7 0,139-40-23 16,-88 32-24-16,6 0-11 0,1-1-12 15,7-1-2-15,0 1-1 0,3-1-42 0,0 0-69 16,-2 2-161-16,-17 1-408 0,-17 2-983 0</inkml:trace>
  <inkml:trace contextRef="#ctx0" brushRef="#br0" timeOffset="37601.37">16644 8692 2684 0,'0'0'112'16,"0"0"-4"-16,0 0-53 0,0 0-29 0,0 0 6 16,0 0 21-16,0 0 21 0,0 0 6 15,0 0 0-15,13 159-12 0,-9-109-15 0,5 3-10 16,-1 2-10-16,-1 3-12 0,0 3-5 0,-1 1 3 16,-3 1-4-16,5 2-6 0,-5-1 0 15,1-3-6-15,1-4-17 0,-2-4-21 0,4-9-38 16,-1-5-71-16,0-6-92 0,-1-10-202 0,-2-11-839 0</inkml:trace>
  <inkml:trace contextRef="#ctx0" brushRef="#br0" timeOffset="38053.89">17513 9160 2196 0,'0'0'620'15,"0"0"-538"-15,0 0 9 0,0 0-2 0,0 0-12 16,-90-120-7-16,73 105-7 0,2 1-10 0,-3 3-14 16,4 1-4-16,-3 2-10 0,3 3-12 15,-3-1 2-15,4 3-10 0,-4 2-6 0,6 1 3 16,-2 0-4-16,2 7-3 0,1 0-1 0,-1 5 4 16,2 1-6-16,1 2 4 0,-1 1 2 0,5 0-7 15,-1 2 2-15,4 0 3 0,0-3-1 16,1 0-1-16,0-2 1 0,2 0-6 0,4-2-3 15,1-2 1-15,-1 0-8 0,2-2-14 0,0-2-5 16,-1 0-10-16,2-2-4 0,3-1 11 16,0-2 6-16,2 0 3 0,-1-3 7 0,3-2-1 15,-3-1-1-15,3-1 8 0,-5-1 13 0,0-2 2 16,-2 2 9-16,-2-2 6 0,0 0-5 0,0-2 5 16,-3-2 0-16,2 2-1 0,-3-2-1 15,-1 4 2-15,3 0-3 0,-3 6-3 0,-1 1 2 16,-1 3-1-16,0 0 0 0,0 0-1 0,0 3-4 15,0 4-9-15,0 4 3 0,1 4 11 0,-1 5 4 16,0 0 10-16,2 6 5 0,2-2-5 0,-2 0-5 16,0 2 3-16,-1 1-6 0,1 3-4 0,1 0 12 15,-2 0-16-15,1 0 2 0,-1-3 5 16,2 1-24-16,0-4-30 0,0-2-69 0,1-2-175 16,0-7-265-16,-2-5-1073 0</inkml:trace>
  <inkml:trace contextRef="#ctx0" brushRef="#br0" timeOffset="38467.37">17685 8720 2590 0,'0'0'222'0,"0"0"-200"0,0 0-3 16,0 0 0-16,0 0-3 0,0 0 5 15,0 0 9-15,0 0 11 0,0 0 9 0,0 0-7 16,0 0 2-16,0 0-13 0,29 120-7 0,-9-95 0 16,3 0-13-16,1 2-1 0,4-3-3 0,3-1 1 15,2-4-4-15,0 0 0 0,-1-2 1 16,1-1-8-16,-1-1 6 0,1 2-3 0,3 0-6 16,-1 0 8-16,0-2-1 0,-3-1-5 0,-2-2 3 15,-2-1-2-15,-2 0-6 0,-5 2 5 0,-3-1-1 16,-4-1-5-16,-5 2 4 0,-3-1-1 15,-5 2-1-15,-1 3 3 0,-4-1 7 0,-8 4 0 16,-5 5 0-16,-5 1 8 0,-6 2-1 0,-4 1 5 16,-5 3 3-16,0-3-3 0,-1 3-2 15,-2-4 0-15,3-1 2 0,6-2-2 0,1-1-4 16,5-1-4-16,3-2-5 0,4-1-1 0,4-5 3 16,1-1-8-16,6-1-14 0,3-5-28 0,3-1-48 15,1-3-59-15,0-2-84 0,2-2-140 0,4 0-397 16,-3 0-792-16</inkml:trace>
  <inkml:trace contextRef="#ctx0" brushRef="#br0" timeOffset="38750.15">18601 8674 2774 0,'0'0'43'0,"0"0"-14"0,0 0-13 16,0 0-6-16,0 0 13 0,0 0 39 0,0 0 26 15,0 0 3-15,19 146-6 0,-11-90-21 16,0 4-20-16,5 4-5 0,-2-2-3 0,-1 2-6 16,0-4-4-16,-3 0-4 0,1-5-9 0,-3-3-7 15,-1-2 4-15,-2-4-7 0,3-3-4 0,-3-6 4 16,1-2-5-16,2-5-9 0,-1-5-12 15,-2-3-28-15,3-5-42 0,-1-3-52 0,2-3-85 16,-1-4-149-16,-1-2-395 0,-1-3-842 0</inkml:trace>
  <inkml:trace contextRef="#ctx0" brushRef="#br0" timeOffset="39148.57">19036 8972 2645 0,'0'0'62'0,"0"0"11"0,0 0 4 15,0 0 2-15,0 0-5 0,0 0-6 0,0 0-23 16,0 0-17-16,0 0-17 0,0 0-18 16,0 0 2-16,0 0 1 0,0 0 1 0,0 0 10 15,46 0 1-15,-22 3-3 0,2-1 3 0,4-1-2 16,2 0-4-16,1 1 1 0,-1-2 2 15,-1 0-6-15,0 0 4 0,-2 0-4 0,-4 0-3 16,0-2 0-16,-6 1 3 0,-3 0 2 0,-5 1-5 16,0 0 3-16,-4 0-7 0,-2 0-4 0,-1 2 2 15,-1 4-2-15,-3 3 1 0,0 4 4 16,0 3 7-16,0 5 0 0,0 5 8 0,-3 3 5 16,-3 4-2-16,-2 0 6 0,-4 3 2 0,1 2-2 15,-3 1 0-15,-5 1 2 0,0-1-6 0,-2 0 4 16,-1-3 2-16,0-1-9 0,0-1-2 0,4-1-3 15,0-1-5-15,3-3 2 0,3-3 2 16,1-3 0-16,3-3-2 0,3-4-1 0,0-1-23 16,3-2-43-16,-1-4-62 0,1-2-124 0,2-3-232 15,0 0-1115-15</inkml:trace>
  <inkml:trace contextRef="#ctx0" brushRef="#br0" timeOffset="39349.49">18989 9371 2641 0,'0'0'115'0,"0"0"-10"0,0 0-8 15,0 0-2-15,0 0-3 0,0 0-3 16,0 0-23-16,0 0-24 0,0 0-13 0,0 0-15 16,0 0-11-16,0 0 7 0,143-34-8 0,-95 29-4 15,2-1 7-15,4 1-26 0,6-2-34 0,-2-1-44 16,1-1-75-16,-3 1-95 0,-5-2-151 15,-14 3-358-15,-13 3-787 0</inkml:trace>
  <inkml:trace contextRef="#ctx0" brushRef="#br0" timeOffset="39784.82">19670 8679 1999 0,'0'0'169'0,"0"0"-6"0,0 0 20 0,0 0 4 15,0 0-34-15,0 0-19 0,0 0-42 0,0 0-42 16,0 0-22-16,0 0-24 0,0 0-9 16,0 0 10-16,0 0 1 0,-11 14 6 0,21 5 7 15,0 3 9-15,1 1-5 0,6 3 6 0,1 1-3 16,3 3-16-16,1-2 2 0,2 4-1 0,1 0-4 15,1 0 0-15,3 1 3 0,-3 1-8 0,0-4-2 16,3-2 7-16,-5-4-1 0,4-6-2 16,-5-2 4-16,3-5-7 0,-3 0-5 0,1-2 10 15,-4-2-3-15,-1 1-4 0,-1-1 1 0,-3-1-7 16,0 1-5-16,-5-1 3 0,0 1 1 16,-3 0-7-16,-1 2 3 0,-2-1 3 0,-2 3-8 15,-2 0 9-15,0 7 1 0,-8 0-3 0,-2 3 6 16,-2 4 3-16,-7 2 3 0,-1-1 0 0,-5 3 2 15,-4-1-3-15,-2-2 0 0,-2 2 2 0,-1 0 1 16,-1-1-6-16,2 1 0 0,0-2 2 16,2 0-3-16,4-4 1 0,2 0-18 0,-1-2-35 15,4-2-43-15,6 0-64 0,1-2-92 0,5-2-174 16,4-2-463-16,2-5-484 0</inkml:trace>
  <inkml:trace contextRef="#ctx0" brushRef="#br0" timeOffset="40151.9">21184 9079 2571 0,'0'0'18'16,"0"0"0"-16,0 0 13 0,0 0 30 0,0 0 36 15,0 0 23-15,0 0-12 0,32 127-21 16,-23-94-10-16,2 5-17 0,-1 3-14 0,0 0-3 15,1 3-16-15,-2-2-16 0,0 1 0 16,-2-3-3-16,1-3-6 0,-2-1 8 0,2-6-18 16,-4-5-25-16,3-5-37 0,-3-3-63 0,2-3-89 15,-4-4-155-15,2-4-390 0,-1-3-848 0</inkml:trace>
  <inkml:trace contextRef="#ctx0" brushRef="#br0" timeOffset="40343.28">21005 9475 2373 0,'0'0'231'0,"0"0"-27"0,0 0-21 15,0 0-16-15,0 0-35 0,0 0-24 0,0 0-31 16,0 0-31-16,0 0-14 0,0 0-18 0,0 0-9 16,0 0 3-16,0 0 0 0,146-61-8 0,-94 55 3 15,5 1 0-15,1 1-22 0,2 2-23 16,1 1-41-16,-1-1-77 0,1 2-97 0,-15 0-192 15,-14 0-840-15</inkml:trace>
  <inkml:trace contextRef="#ctx0" brushRef="#br0" timeOffset="41099.48">22210 9076 1932 0,'0'0'238'0,"0"0"-6"15,0 0-98-15,0 0-73 0,0 0-28 0,0 0 12 16,0 0 30-16,0 0 35 0,0 0 6 0,-17 142-13 16,17-97-15-16,3 2-23 0,1 1-11 0,2 1-10 15,0 0-6-15,3 1-11 0,1-3-5 16,0 2-3-16,1-5-11 0,0-1 1 0,1-5-1 16,1-3-5-16,-2-2-1 0,-1-4 3 0,1-4-10 15,-2-2-24-15,-2-2-26 0,1-5-69 0,1-3-84 16,-2-2-142-16,-3-4-367 0,1-3-923 0</inkml:trace>
  <inkml:trace contextRef="#ctx0" brushRef="#br0" timeOffset="41466.92">22738 9451 2703 0,'0'0'36'0,"0"0"-7"0,0 0-7 16,0 0 10-16,0 0-3 0,0 0 20 15,0 0 5-15,0 0-6 0,0 0-9 0,0 0-11 0,0 0-11 16,0 0-8-16,0 0 2 0,-61 122-6 16,61-106-2-16,8-2 2 0,0 0-4 0,2-2-2 15,4 0 3-15,-1-2-2 0,5-1-5 0,-1-1-5 16,0-1-4-16,0-1-10 0,1-1 2 15,-4-2 0-15,4 0-2 0,-2-2 11 0,-2-1 2 16,-3 0 7-16,0 0 2 0,-2-3 7 0,-5 1-2 16,2 0 8-16,-5-2 9 0,0 1 1 0,-1-2 3 15,0 0 1-15,0 0-6 0,-1-2-5 16,-2 0-3-16,-4 0-10 0,-2-2-6 0,0 2-1 16,-1 0-4-16,-1 0 2 0,-1 2-9 0,1-1-20 15,-1 1-32-15,0 0-44 0,-1 0-68 0,2 0-126 16,5 2-239-16,0 0-991 0</inkml:trace>
  <inkml:trace contextRef="#ctx0" brushRef="#br0" timeOffset="42384.35">22618 9300 781 0,'0'0'342'0,"0"0"12"16,0 0-39-16,0 0-37 0,0 0-37 0,0 0-22 16,0 0-33-16,0 0-31 0,0 0-32 0,0 0-22 15,0 0-23-15,0 0-28 0,0 0-11 0,0 0-24 16,-1-75-13-16,4 80 1 0,3 5-4 0,-1 7 10 15,1 7 15-15,4 6 6 0,-1 5 5 16,0 7 6-16,-1 1-9 0,-2 1-12 0,4 1 0 16,-2-3-12-16,-1 0-2 0,-2-4 8 0,2-2-8 15,-4-3-3-15,3-1-1 0,-4-1-5 16,-1-2 3-16,-1-1 4 0,1-5 4 0,-1-5-6 16,1-3 0-16,0-2-1 0,2-5-9 0,-2-2-3 15,0-3-15-15,0-1-6 0,-1-2 1 0,0 0 13 16,0 0 9-16,0-5 0 0,0-5 5 0,0-2-9 15,0-8 0-15,0-2 8 0,0-4 3 16,-1-3 0-16,1-3 4 0,-2-3-2 0,-4-1-3 16,-2-3 7-16,2-2-1 0,-3-4-3 0,1 0 3 15,-1-2-7-15,5-2 4 0,-3 3 3 0,0 2 1 16,3 8 3-16,-3 8-2 0,3 6 6 16,-4 7 6-16,4 5 6 0,-1 3 4 0,3 5-7 15,1 2-14-15,0 0-9 0,-2 3-5 0,-1 10-2 16,2 6 7-16,-5 8 9 0,4 8-1 15,2 4 11-15,1 6-4 0,0 1 0 0,6 0 3 0,3 1-3 16,1-1-3-16,4-1-1 0,-3-3-4 16,-2-2-4-16,2-7-1 0,-2-4 5 0,-2-5-4 15,1-5 0-15,2-4 0 0,-4-5-9 0,-2-2-2 16,-2-2 1-16,2-4-2 0,-3-1-4 0,0-1 7 16,-1 0-2-16,0-5 0 0,0-3 4 15,0-4-6-15,0-2-4 0,-1-3 2 0,-3-4 4 16,1 0-2-16,0-2 9 0,-3-3 1 0,-3-3-5 15,3-3 4-15,-2-2 0 0,0-4 2 0,-1 0 5 16,3-3 0-16,-2 0-4 0,0 2-3 16,-1 3 7-16,4 6-2 0,-1 8 4 0,2 8 5 15,-1 5-1-15,3 4 0 0,1 4 3 0,0 1-10 16,0 4-9-16,-4 6 2 0,3 7 1 16,0 6 6-16,-3 7 11 0,4 5 2 0,1 2 0 15,0 2 2-15,7 0-1 0,2 0-4 0,0 1-1 16,0-2-2-16,2 0-8 0,-4 0 0 0,2-5 4 15,-1-5-6-15,2-2-7 0,-2-7-4 16,0-4-28-16,-3-3-25 0,3-2-35 0,-4-3-79 16,2 0-122-16,-4-4-276 0,-1 0-1083 0</inkml:trace>
  <inkml:trace contextRef="#ctx0" brushRef="#br0" timeOffset="42785.27">23079 9527 2440 0,'0'0'127'16,"0"0"5"-16,0 0-11 0,0 0 11 15,0 0-12-15,0 0-14 0,0 0-20 0,0 0-29 16,0 0-27-16,0 0-23 0,0 0-1 0,0 0-10 15,0 0 4-15,0 0 10 0,-49-1-3 16,34 17 6-16,5 1 1 0,3 0 3 0,0 2-2 16,-1-2 2-16,7 3-1 0,0-3-9 0,1-1 2 15,1 0-2-15,5-1 0 0,0-1 1 0,3 0 5 16,1-4-10-16,3-2 1 0,1-2 1 0,-1-1-4 16,-1-3 8-16,4 0 2 0,-2-1-1 0,2-1-11 15,-2 0 6-15,1 0-2 0,-1-4-5 0,-3-1 13 16,-2-1-11-16,0-1-1 0,-5 0 8 15,1-1-7-15,-3-3-2 0,-2 0-1 0,0-3-3 16,-7-3-7-16,1-1 3 0,-8 1-6 0,3-2-19 16,-2 2-8-16,0-1-22 0,-2 0-33 15,1 4-38-15,0 1-44 0,1 3-108 0,3 1-204 16,6 5-385-16,-1 1-444 0</inkml:trace>
  <inkml:trace contextRef="#ctx0" brushRef="#br0" timeOffset="43949.99">23164 9191 1529 0,'0'0'238'0,"0"0"29"16,0 0-40-16,0 0-12 0,0 0-33 0,0 0-36 15,0 0-30-15,0 0-36 0,0 0-30 16,0 0-22-16,0 0-21 0,0 0-16 0,0 0 2 15,-47-47 6-15,47 57 5 0,6 5 12 0,1 4 9 16,3 1-2-16,5 3 3 0,3 2 3 0,5 1-4 16,3 0-2-16,4 1-2 0,-2 2-6 0,6-3-6 15,-2-1 5-15,0 0-9 0,-3-1-1 16,0-5 3-16,-3-2-7 0,1 1 1 0,-5-4 2 16,0 0-3-16,-2-2-2 0,-1 1 0 0,-1 1 1 15,-5-2-5-15,3 3 4 0,-5 0 1 0,-2 1-7 16,-4 2 1-16,0 0 0 0,-4 0-3 0,-1 1 5 15,-1-1 6-15,-6-1-1 0,-4 2 1 16,-2 0 5-16,-4 1-2 0,-3 0 1 0,-3-1 7 16,-4 0-5-16,3-1 0 0,-5-1 6 0,0 0-4 15,5 1-6-15,-3-2-1 0,0 0 2 16,3-2-5-16,2-1 6 0,4-2-1 0,0-2-7 16,7-1-3-16,3-1-22 0,4-2-33 0,2-2-48 15,2-2-63-15,0-1-92 0,1 0-179 0,0 0-802 0</inkml:trace>
  <inkml:trace contextRef="#ctx0" brushRef="#br0" timeOffset="44200.38">23888 9281 2728 0,'0'0'125'16,"0"0"15"-16,0 0-33 0,0 0-31 0,0 0-23 15,0 0-24-15,0 0-8 0,0 0 4 16,0 0 9-16,0 0 9 0,0 0 7 0,39 146-7 16,-31-99-12-16,0 0-10 0,-3 0-6 0,3-1-6 15,-4 1-2-15,2-1 1 0,-4 0-5 0,-1 0 1 16,0-5 3-16,-1-3-3 0,0-4-9 16,0-3-16-16,3-6-35 0,-3-2-51 0,2-3-70 15,2-6-148-15,1-3-335 0,-3-5-1022 0</inkml:trace>
  <inkml:trace contextRef="#ctx0" brushRef="#br0" timeOffset="44632.85">24232 9450 2816 0,'0'0'128'0,"0"0"-26"16,0 0-27-16,0 0-20 0,0 0-21 0,0 0-9 15,0 0-7-15,0 0-4 0,0 0 9 16,0 0-7-16,0 0 3 0,0 0 3 0,0 0-11 16,0 0-1-16,32 109-1 0,-23-92-3 0,1 0-3 15,1-2 5-15,0-2-3 0,4 0-13 16,-2-3-8-16,0 1-14 0,3-4-14 0,-3-1-8 16,3-2-2-16,-3-2-11 0,-1-1 3 0,-1-1 10 15,1 0 6-15,-4-4 15 0,1-3 13 0,-2-1 4 16,0-4 7-16,-1 0 13 0,-2-2 3 0,0-2 1 15,-2-1 5-15,3-2-5 0,-2 2 5 16,-1 2 14-16,-1 1 5 0,5 2 8 0,-5 4 9 16,1 3 0-16,-1 2-3 0,-1 1-1 0,0 2-10 15,0 0-21-15,0 0-9 0,0 2-12 0,0 3-5 16,0 4 12-16,0 5 3 0,0 4 6 16,0 2 4-16,0 3 4 0,0-1-3 0,5 2 1 15,-2 0-5-15,2 4-5 0,1-1 1 0,2-1 1 16,-1-1 0-16,0 0-5 0,2-4-1 0,2-1-15 15,-1-3-18-15,1-1-27 0,5-4-37 0,-3-4-37 16,6-3-49-16,-1-4-75 0,-1-1-137 0,0 0-286 16,-8 0-863-16</inkml:trace>
  <inkml:trace contextRef="#ctx0" brushRef="#br0" timeOffset="44979.7">24756 9266 2042 0,'0'0'206'0,"0"0"-23"0,0 0-52 0,0 0-49 16,0 0-36-16,0 0-2 0,0 0-4 16,0 0 1-16,0 0 16 0,0 0 1 0,0 0-7 15,0 0-4-15,0 0-4 0,0 0-10 0,86 127-1 16,-70-108-5-16,2-3-13 0,1 1 0 16,2-2-5-16,4 0-3 0,1 0 3 0,1-1-2 15,-1-1-7-15,2-1-2 0,2 1-3 0,-2-1-2 16,-1-1-4-16,-3-1-4 0,-3 0-4 0,-3-1-1 15,-3 0 4-15,-2 1 0 0,-4 1 0 16,-3 0 3-16,0 2 2 0,-3 1-1 0,-3 3 4 16,0 3 5-16,-3 5-2 0,-7 2 5 0,-4 4 5 15,-2 2-3-15,-1-1 6 0,-4-2-3 16,1 0 0-16,0-1-1 0,-2-3 3 0,-2-1-1 16,-1-1 0-16,2 0 1 0,-2-1-5 0,1-3 0 15,0 0 2-15,-1-1-2 0,3-3-10 0,0 0-21 16,1-1-44-16,-1-4-75 0,-1 0-103 0,9-4-207 15,4-1-981-15</inkml:trace>
  <inkml:trace contextRef="#ctx0" brushRef="#br0" timeOffset="45349.11">26236 9397 2652 0,'0'0'77'0,"0"0"-2"0,0 0-3 16,0 0-2-16,0 0-5 0,0 0 6 0,0 0 4 16,0 0-4-16,0 0-4 0,42 124-9 15,-31-85-12-15,2 5-14 0,2 2 3 0,-1 3-5 16,3 0-7-16,0 0 3 0,2 0-11 0,0-5-9 16,3-3 0-16,-1-5-3 0,-2-3-8 15,0-5-9-15,-1-5-22 0,-3-4-42 0,-2-2-38 16,1-4-47-16,-4-2-73 0,-3-4-109 0,3-3-205 15,-5-1-341-15,-1-3-250 0</inkml:trace>
  <inkml:trace contextRef="#ctx0" brushRef="#br0" timeOffset="45530.75">26178 9892 1330 0,'0'0'567'0,"0"0"-272"0,0 0-41 15,0 0-30-15,0 0-31 0,0 0-28 0,0 0-33 0,0 0-40 16,0 0-28-16,0 0-31 0,0 0-12 15,0 0 2-15,0 0-2 0,0 0-3 0,54-102-5 16,-13 98-5-16,4 1-9 0,4 2 5 0,-3-2-3 16,1 3-22-16,0-1-19 0,-2 1-42 0,0-2-54 15,-1 0-73-15,2-1-133 0,-13 1-384 16,-10 0-901-16</inkml:trace>
  <inkml:trace contextRef="#ctx0" brushRef="#br0" timeOffset="45916.31">27490 9324 1570 0,'0'0'841'0,"0"0"-627"0,0 0-22 0,0 0-53 16,0 0-54-16,0 0-48 0,0 0-23 0,0 0-3 15,0 0 9-15,0 0 21 0,0 0 12 0,42 121-4 16,-33-66 0-16,2 6-1 0,-1 5-6 15,1 3-5-15,3 2-5 0,-3-2-18 0,0-3-8 16,3-4 5-16,0-4-6 0,1-8-4 0,0-2 13 16,1-9-13-16,-1-4-4 0,0-4-13 15,-1-6-43-15,-1-2-52 0,-2-3-92 0,1-3-188 16,-4-5-605-16,-3-4-680 0</inkml:trace>
  <inkml:trace contextRef="#ctx0" brushRef="#br0" timeOffset="46675.86">27845 9675 1863 0,'0'0'246'0,"0"0"-65"0,0 0-106 16,0 0-14-16,0 0 18 0,0 0 27 0,0 0 19 15,0 0-8-15,0 0-13 0,0 0-29 0,-3 147-20 16,3-116-10-16,0-1-17 0,0-4-4 16,0-2-3-16,3-2-11 0,1-1-4 0,-2-1 5 15,4-4-5-15,-1 0-4 0,2-2-8 0,0 0-32 16,3-5-45-16,2-3-67 0,2 0-124 16,-3-1-272-16,-3-3-1076 0</inkml:trace>
  <inkml:trace contextRef="#ctx0" brushRef="#br0" timeOffset="46903.65">28075 9696 2471 0,'0'0'165'0,"0"0"9"16,0 0-40-16,0 0-41 0,0 0-40 15,0 0-19-15,0 0 5 0,0 0 18 0,0 0 2 16,0 0-2-16,0 0-7 0,19 146-20 0,-13-110-11 15,3-2-3-15,-2-1-4 0,2-2-5 16,2-1 2-16,-2-3-7 0,1 1-9 0,5 0-5 16,-3-3-14-16,3-2-31 0,2 0-43 0,0-5-52 15,1-4-96-15,1-3-159 0,-5-3-449 16,-4-5-746-16</inkml:trace>
  <inkml:trace contextRef="#ctx0" brushRef="#br0" timeOffset="47303.55">28364 9603 2066 0,'0'0'158'16,"0"0"34"-16,0 0 4 0,0 0-29 0,0 0-37 16,0 0-38-16,0 0-35 0,0 0-21 0,0 0-20 15,0 0-11-15,0 0-1 0,0 0 2 0,0 0-2 16,0 0 4-16,128 37 2 0,-95-19-7 0,2 2 1 15,-1-1 0-15,4 0-4 0,-1 0 4 0,-2 0 1 16,0-2-7-16,-1-1 2 0,-6-1 4 0,-1-2-5 16,-1 0 3-16,-3-1 3 0,-3 2-10 15,1-3 2-15,-3 0 4 0,-5-2-2 0,1 2-1 16,-1-3 4-16,-6 3-9 0,-1-2 2 16,-4 2 5-16,3 0-4 0,-5 1 0 0,0 5 1 15,0 2-1-15,-7 3-1 0,-2 2 9 0,-2 2 0 16,-3 2 0-16,-3 2 5 0,-3-2 2 0,-1 2-1 15,-5-1 4-15,2-1 2 0,-3-3-7 0,1 0 2 16,1-3-3-16,0-1-6 0,4 0 1 16,-3-3 2-16,4 0-1 0,3 0-6 0,0-4 6 15,5-1-4-15,2-1-13 0,4-3-11 0,2-2-45 16,4-2-58-16,0-3-90 0,4-2-156 0,2 0-514 16,0 0-654-16</inkml:trace>
  <inkml:trace contextRef="#ctx0" brushRef="#br0" timeOffset="47559.33">29309 9565 1975 0,'0'0'893'0,"0"0"-830"15,0 0-4-15,0 0-12 0,0 0-4 16,0 0 18-16,0 0 19 0,0 0-3 0,0 0-4 15,16 158-9-15,-13-105-16 0,1 1-15 0,-1 0-8 16,-1-2-11-16,3-2-11 0,-4 2 10 16,1 1-6-16,-2-1-5 0,1 2 8 0,2-5-8 15,2-2-2-15,-3-7 2 0,4-5-11 0,-1-4-23 16,2-4-27-16,-2-5-41 0,2-3-77 0,2-4-129 16,0-3-314-16,-6-5-1074 0</inkml:trace>
  <inkml:trace contextRef="#ctx0" brushRef="#br0" timeOffset="48096.37">29738 9876 2777 0,'0'0'96'0,"0"0"10"0,0 0 4 16,0 0-11-16,0 0-22 0,0 0-13 15,0 0-16-15,0 0-18 0,0 0-10 0,0 0-12 16,114-119-7-16,-85 115-2 0,1 0 2 0,3 2 1 16,3 1-4-16,-1 1 3 0,4 0-5 15,-3 0 0-15,0 1 4 0,-5 3-2 0,-3 1-3 16,-5 3-4-16,-7-2 1 0,-3 0-7 0,-5 0 1 16,-4-2-4-16,-3 2-15 0,-1 1 3 15,-1 1-1-15,-7 1 3 0,1 1 14 0,-7 3 6 16,2-2-2-16,-3 2 10 0,-2-1-2 0,-2-1-3 15,3-1 3-15,1-2-4 0,2-1 1 0,-4 1 1 16,6-2-1-16,-3 1-6 0,0-1-6 16,3-1 2-16,-1 1-1 0,2-2 4 0,1-1 5 15,0-1-6-15,5 1 1 0,-1-1-2 0,4 0-6 16,1 1-5-16,0 0 0 0,1 1 0 16,5 2 1-16,2 2 13 0,3 0 4 0,2 3 6 15,4 2 9-15,-2 2-2 0,4 1 2 0,1 0 7 16,-3 1-2-16,1 1-2 0,-2-1 1 0,1-2-5 15,-4 1 1-15,-2-1 5 0,-1-1-3 0,-1-2-4 16,-3 0-2-16,-1-2-2 0,-4 0 1 16,-1-2-1-16,0-3 4 0,0 1 2 0,-4-2 4 15,-3 1 9-15,-1 0-1 0,-2-2-1 0,-2 1-1 16,-3-2-6-16,-5 0-4 0,-1-2 4 0,-3 0-3 16,-1 0-6-16,-3 0 0 0,-4-3-10 0,-2-1-22 15,0 0-23-15,-1-1-46 0,-1 2-66 16,4-1-94-16,11 2-211 0,4 1-1095 0</inkml:trace>
  <inkml:trace contextRef="#ctx0" brushRef="#br0" timeOffset="48650.93">29487 9774 569 0,'0'0'286'0,"0"0"46"0,0 0-8 15,0 0-18-15,0 0-24 0,0 0-35 0,0 0-52 16,0 0-52-16,0 0-54 0,0 0-47 16,0 0-22-16,0 0-13 0,0 0 3 0,11 2 27 15,-4 21 16-15,-3 7 12 0,5 3 10 0,1 2-8 16,-1-1-17-16,1 0-9 0,0 0-8 15,-1-1-9-15,-1 2-2 0,1-4-4 0,-2 1-9 16,1-2 0-16,1-3-1 0,0 1-5 0,-4-1-12 16,3-3-11-16,1 2-19 0,-3-5-47 0,0 1-80 15,0-3-220-15,-3-5-604 0,-2-6-672 0</inkml:trace>
  <inkml:trace contextRef="#ctx0" brushRef="#br0" timeOffset="49283.33">30378 9653 883 0,'0'0'305'0,"0"0"-32"0,0 0-2 0,0 0-28 16,0 0-30-16,0 0-18 0,0 0-25 0,0 0-50 16,0 0-33-16,0 0-31 0,0 0-37 0,0 0-11 15,0 0-8-15,0 0-5 0,14-49 8 0,-10 57 11 16,-2 5 7-16,1 6 12 0,5 2 16 0,2 4 2 16,1 4 4-16,3 1-2 0,4 2-12 15,2 2-10-15,-1-1-9 0,2 1-4 0,1-5-6 16,-2 0 4-16,2-4 0 0,2-1-9 0,-3-2-1 15,-1-1 1-15,0-2-2 0,2-2 3 16,-2-1 7-16,1-2-11 0,0-1 0 0,-3 1 0 16,-3-4-3-16,1-1 5 0,-3-1-1 0,-4 0-2 15,-2-2-8-15,-4 0 6 0,-1 0-2 0,-2-2-9 16,0 4 11-16,0 0-11 0,-1 1 1 16,-8 4 12-16,-3 4-10 0,-7 3 4 0,-4 4 1 15,-5 1 2-15,-2 1 2 0,-2 0 5 0,-5 3 1 16,3-3-8-16,-4 0 6 0,3-1-2 15,-4-1-4-15,2 0 4 0,2 0-5 0,2-2 0 16,-2 0-1-16,6-1 3 0,4-1 1 0,4-3-4 16,3-1 3-16,0 0-24 0,5-1-33 0,0 0-58 15,1 1-125-15,5-3-225 0,1-5-1090 0</inkml:trace>
  <inkml:trace contextRef="#ctx0" brushRef="#br0" timeOffset="50666.26">11038 10847 2054 0,'0'0'240'0,"0"0"-114"16,0 0 5-16,0 0-22 0,0 0-49 0,0 0-11 16,0 0 15-16,0 0 14 0,0 0 7 0,-48 121 3 15,48-72-15-15,0-1-11 0,6 1-6 16,0 1-11-16,1-2-8 0,2 1-5 0,-1-2-9 15,0-4-7-15,3-2-4 0,-2-3-3 0,1-3-3 16,0-2-1-16,-1-3 1 0,-1-4-6 16,0-2-16-16,-1-2-25 0,1-3-36 0,-2-2-41 15,-2-3-40-15,1-3-52 0,-3-2-77 0,1-2-128 16,-3-2-300-16,0-2-714 0</inkml:trace>
  <inkml:trace contextRef="#ctx0" brushRef="#br0" timeOffset="50867.52">10847 11519 1324 0,'0'0'325'16,"0"0"-1"-16,0 0-14 0,0 0-41 0,0 0-40 16,0 0-47-16,0 0-35 0,0 0-31 0,0 0-21 15,0 0-19-15,0 0-22 0,0 0-8 16,0 0-20-16,-72-124-5 0,94 114-6 0,8-2-1 16,8-1 5-16,7 0-6 0,7 1-2 0,8 0-5 15,2 1-5-15,5 3-2 0,-1 4 0 0,-2 1-18 16,-2 4-32-16,-5-1-38 0,-3 5-60 15,-4 2-82-15,-4 4-104 0,-15-4-198 0,-10 0-1109 0</inkml:trace>
  <inkml:trace contextRef="#ctx0" brushRef="#br0" timeOffset="51024.55">12015 11418 2853 0,'0'0'175'0,"0"0"-4"0,0 0-24 0,0 0-32 15,0 0-32-15,0 0-28 0,0 0-19 0,0 0-25 16,0 0-15-16,0 0-10 0,0 0-13 0,0 0-14 16,0 0-31-16,0 0-56 0,25-53-91 0,-7 58-182 15,-3-2-565-15,-5 0-698 0</inkml:trace>
  <inkml:trace contextRef="#ctx0" brushRef="#br0" timeOffset="51171.85">12449 11441 3000 0,'0'0'134'0,"0"0"-13"16,0 0-22-16,0 0-37 0,0 0-27 0,0 0-27 15,0 0-32-15,0 0-21 0,0 0-35 16,0 0-42-16,0 0-78 0,0 0-204 0,0 0-636 16,0 0-504-16</inkml:trace>
  <inkml:trace contextRef="#ctx0" brushRef="#br0" timeOffset="51321.65">12781 11454 2949 0,'0'0'165'0,"0"0"-11"0,0 0-25 0,0 0-47 0,0 0-34 16,0 0-30-16,0 0-25 0,0 0-27 16,0 0-23-16,0 0-20 0,0 0-38 0,0 0-72 15,0 0-160-15,0 0-481 0,39-25-823 0</inkml:trace>
  <inkml:trace contextRef="#ctx0" brushRef="#br0" timeOffset="51665.92">13980 11556 2429 0,'0'0'172'0,"0"0"-22"0,0 0-29 15,0 0 0-15,0 0-4 0,0 0-11 0,0 0-19 16,0 0-28-16,0 0-11 0,159-18-9 0,-107 11-12 15,7 0-5-15,2 0-6 0,5-2-8 16,5 2-2-16,5-1 4 0,-2 2-7 0,-2 2-3 16,0-2-10-16,-5 1-27 0,-6 1-28 0,-7 0-35 15,-8 1-36-15,-9 0-49 0,-2 1-77 16,-10-1-182-16,-6 1-488 0,-8 1-438 0</inkml:trace>
  <inkml:trace contextRef="#ctx0" brushRef="#br0" timeOffset="51856.54">14408 11121 2728 0,'0'0'77'15,"0"0"-4"-15,0 0-25 0,0 0-17 16,0 0 18-16,0 0 27 0,0 0 9 0,0 0-3 16,0 0-13-16,8 155-31 0,7-110-13 0,0 2-4 15,-3 3-11-15,3 2 0 0,-3 0-1 0,0-1-11 16,-2 1-33-16,0-4-44 0,0 1-93 0,0-3-195 15,-1-14-567-15,-6-10-742 0</inkml:trace>
  <inkml:trace contextRef="#ctx0" brushRef="#br0" timeOffset="52420.23">15878 11260 1607 0,'0'0'303'16,"0"0"-51"-16,0 0-14 0,0 0-80 16,0 0-66-16,0 0-41 0,0 0 3 0,0 0 31 15,0 0 21-15,0 0 15 0,12 132-10 0,-3-84-23 16,2 2-10-16,-1 2-18 0,0-3-11 15,1 0-6-15,-1 2-12 0,-1-3-10 0,2 2-4 16,-2 2-8-16,-1 0 1 0,1 2-2 0,1 0-2 16,-4 0-4-16,2-7 0 0,2-7-7 0,-2-4-13 15,1-6-19-15,-3-2-45 0,4-4-79 16,-2-4-106-16,1-3-175 0,-3-7-521 0,-1-5-664 0</inkml:trace>
  <inkml:trace contextRef="#ctx0" brushRef="#br0" timeOffset="52967.4">16316 11720 1538 0,'0'0'186'0,"0"0"18"0,0 0-20 0,0 0-4 16,0 0 1-16,0 0-11 0,0 0-25 0,0 0-28 15,120-105-32-15,-99 95-24 0,1-1-13 16,3 3-8-16,-2 2-6 0,-2 2-8 0,-1 1-3 16,0 3-9-16,-3 0-8 0,-1 3-1 0,-1 4-5 15,0 2 0-15,-3 3-1 0,4 1 1 0,-5 2-2 16,0 0 1-16,-1 3 0 0,-2-1-2 0,-3-1 2 15,2 0-1-15,-4-1 0 0,2 2-1 16,-4-2 2-16,0 2 1 0,-1-3-3 0,0 1 2 16,-7-1-4-16,2 1 0 0,-3-3 4 0,-2 2-4 15,-2-1 3-15,0-1 0 0,-4-2 1 0,0 0-1 16,-1-2 2-16,0-2-1 0,-2 0 0 0,4-4 2 16,-3 1 2-16,-1-3-1 0,4 0 1 15,-2 0 1-15,3-4-1 0,-2-2 5 0,5 2 2 16,1-3-2-16,0 0 2 0,6 1-1 0,-1 2-4 15,4 0 0-15,1 2 1 0,0 1-10 16,0 1-5-16,1 0 0 0,4 0-2 0,0 0 11 16,5 2 9-16,0 3 6 0,1 2 2 0,6 2 0 15,-3 0-1-15,4 2-5 0,1 1 0 0,-1 0-4 16,-2 1-4-16,3 1 1 0,0 1-1 16,0 0-3-16,-1-1-3 0,-1 1-19 0,2 0-40 15,1-2-51-15,0-1-80 0,-1-3-97 0,-5-1-236 16,-4-4-1084-16</inkml:trace>
  <inkml:trace contextRef="#ctx0" brushRef="#br0" timeOffset="53500.94">17484 11646 2671 0,'0'0'164'0,"0"0"-16"0,0 0-51 16,0 0-28-16,0 0-12 0,0 0-20 0,0 0-16 15,0 0-6-15,0 0-10 0,0 0-1 0,0 0-1 16,0 0-2-16,0 0-2 0,0 0 4 16,-102 12-1-16,92-11-2 0,0 0 4 0,0-1-3 15,-1 0-9-15,1-1-6 0,-2-4-10 0,2-1-12 16,0 1-1-16,0-3-2 0,2-1-6 0,-1-2 6 16,4 1 8-16,-2-2 8 0,3 2 7 15,-1 2 7-15,3 1-1 0,0 3 1 0,1 3 9 16,-1 1-11-16,1 0-9 0,1 0-12 0,-3 2-4 15,2 3 7-15,-2 2 16 0,-3 2 20 0,3 1 3 16,-3 1 6-16,4 0-2 0,0 1-4 0,-2 0 5 16,1-1-5-16,2 2 1 0,0-3-2 15,0 0 0-15,1 0-5 0,0-1-1 0,0-1 2 16,0 0-2-16,3-1-1 0,2 1 2 0,0-2-1 16,1 0-3-16,0 0 6 0,2 0-1 0,1 0-4 15,-1 1 6-15,3 0-5 0,0-1 0 16,1 4 1-16,4-2 0 0,-2 1-1 0,3-1 0 15,-3 1 1-15,3 2-3 0,-4 0 0 0,3 1 2 16,-3 0-4-16,-1 1 2 0,-2-1 3 0,0 0-1 16,-1-2 2-16,-4 2 1 0,1-1 0 15,-4-2 1-15,2 1 3 0,-2-2 2 0,-2 1 3 16,0-2 7-16,-2 0 4 0,-4 0 3 0,-3 0 3 16,-2-2-4-16,-1 2-6 0,-6-1-4 15,1 0-5-15,-3 0-3 0,-3 1-1 0,2-1-3 16,-6-1-3-16,3 0 0 0,-1 0-5 0,-1-1-15 15,5-2-25-15,0 0-37 0,0 1-49 0,3-2-94 16,4-1-185-16,4 0-466 0,3 0-606 0</inkml:trace>
  <inkml:trace contextRef="#ctx0" brushRef="#br0" timeOffset="53932.25">17731 11723 2461 0,'0'0'162'16,"0"0"-11"-16,0 0-19 0,0 0-17 0,0 0-18 15,0 0-26-15,0 0-28 0,0 0-20 0,0 0-7 16,0 0-1-16,126-55-3 0,-110 53 1 0,2 1-4 16,2 1-4-16,-3 0-3 0,-1 0-1 0,-1 1-2 15,0 3 0-15,-3 1 0 0,0 0-1 16,-2 1-1-16,-2 1-1 0,-2 3-2 0,1-1-1 15,-3 1 1-15,-1 1 0 0,-2 2-3 0,-1 0 0 16,-2 2 2-16,-5-2-2 0,-2 1 2 16,-2 0 2-16,-5 1-3 0,0-1 0 0,-2 1 2 15,-2 0-2-15,-1-1 0 0,-3-1-1 0,0 1-3 16,0-2 4-16,-1-2 1 0,4-1 0 0,1-2 4 16,6-3 0-16,0-2 5 0,5 0 3 15,4-1 1-15,2-1-2 0,1 2-2 0,2-2-2 16,0 0 1-16,2 0 7 0,2 0 5 0,0 0 8 15,2 0 4-15,4 0 2 0,1 0-2 16,2 0-7-16,4-2-2 0,3 0-7 0,0 0-3 0,3-1-3 16,-1 1-1-16,1 2-1 0,-1-3-2 0,0 3-8 15,-2 0-21-15,-2 0-23 0,1 0-34 16,-5 0-31-16,5-1-32 0,-4 1-37 0,2-1-61 16,-1 0-145-16,-3-2-299 0,-5 2-692 0</inkml:trace>
  <inkml:trace contextRef="#ctx0" brushRef="#br0" timeOffset="54318.07">18181 11409 1908 0,'0'0'145'0,"0"0"4"15,0 0-20-15,0 0-14 0,0 0-20 16,0 0-16-16,0 0-9 0,0 0-11 0,0 0-5 15,0 0-1-15,0 0-1 0,0 0 1 0,0 0-5 16,-16 70 1-16,28-51-10 0,0-1-2 0,2 2-2 16,1-1-10-16,1 2 4 0,2 0-7 0,-1 0-5 15,3-1-4-15,2 1-8 0,-2-3 1 16,3 1-3-16,-1 0 0 0,0-2-2 0,2 2 1 16,0-2 2-16,-1 0-2 0,-1 2 1 0,-1-2-3 15,0 1-3-15,-2 0 1 0,-2 1-8 0,-2 1-6 16,-1 0 1-16,-4-2-2 0,-4-1 8 15,-2-2 1-15,-3 0 3 0,-5-1 1 0,-6 1 3 16,-2-2 3-16,-7 1 2 0,-3 2 2 0,-1-4-2 16,-6 2 6-16,-1-2-3 0,-1 1-2 15,-1-1 1-15,-1 0-4 0,-2 0-2 0,2 1 0 16,1-1 1-16,0 1-8 0,2-1-26 0,0 1-52 16,0-1-109-16,10-3-226 0,5-2-1163 0</inkml:trace>
  <inkml:trace contextRef="#ctx0" brushRef="#br0" timeOffset="54883.16">19149 11401 1360 0,'0'0'492'0,"0"0"-204"15,0 0-2-15,0 0-48 0,0 0-41 16,0 0-33-16,0 0-44 0,0 0-40 0,0 0-36 16,0 0-31-16,0 0-5 0,0 0 7 0,0 0 16 15,0 0 17-15,35 59 8 0,-25-11 4 0,3 0-12 16,-2 4-6-16,1-2-12 0,1-2-8 16,-3 1-4-16,0-1-2 0,0-4-7 0,-2 3-1 15,1-4-2-15,0-1-7 0,-1 0 6 0,3-2-1 16,-2-3-5-16,1-3-5 0,0-2-8 15,1-6-25-15,-2-1-32 0,0-4-40 0,0-4-66 16,2-1-87-16,-1-5-149 0,-4-4-492 0,-2-2-720 0</inkml:trace>
  <inkml:trace contextRef="#ctx0" brushRef="#br0" timeOffset="55285.78">19711 11672 1399 0,'0'0'328'15,"0"0"-11"-15,0 0-54 0,0 0-29 0,0 0-29 16,0 0-31-16,0 0-33 0,0 0-38 16,0 0-35-16,0 0-33 0,0 0-22 0,0 0-9 15,0 0 8-15,0 0 11 0,20 22 13 0,-15 5 7 16,0 2 1-16,1 1-10 0,0 3-7 15,2-3-5-15,-2-1-9 0,-1-3-1 0,3-2-3 16,-4-2 0-16,3-2-4 0,-4-2-1 0,2 0-5 16,-2-3-10-16,2 0-12 0,-1-1-27 0,-2-1-35 15,4-1-49-15,-1-1-63 0,2-2-78 0,0-1-185 16,-2-2-552-16,0-4-317 0</inkml:trace>
  <inkml:trace contextRef="#ctx0" brushRef="#br0" timeOffset="55682.71">20006 11524 1890 0,'0'0'415'0,"0"0"-246"16,0 0 19-16,0 0-13 0,0 0-32 0,0 0-24 15,0 0-30-15,0 0-37 0,0 0-23 0,0 0-23 16,0 0-13-16,0 0 1 0,0 0 2 0,-22-45 10 15,30 57 3-15,6 2 6 0,2 5-1 16,7 2 0-16,1 1 2 0,4 0-3 0,3 1-2 16,-1 2-3-16,2-3-2 0,-1-1-2 0,-1 0 2 15,1 0-3-15,-1-3-2 0,1 1-1 0,-1-2 1 16,1 1 0-16,0-2-1 0,1-3 0 0,0 0-3 16,-2-2 0-16,-3 1 3 0,1 0-2 15,-6-2 0-15,-1 2-1 0,-4-2-2 0,-4 0 1 16,-4-1 0-16,-1 3-1 0,-7 0-1 0,0 0-3 15,-1 3 0-15,-5 1 1 0,-6 2 5 0,-6 1 3 16,-3 1 0-16,-7 0 3 0,-3 1-3 16,-3 0 2-16,-2-1 3 0,-3 1-1 0,0-1 0 15,-1-2 0-15,1 2-2 0,-2-2-3 0,1 1-10 16,1 2-28-16,-1 0-57 0,2-2-101 16,10-2-213-16,9-8-991 0</inkml:trace>
  <inkml:trace contextRef="#ctx0" brushRef="#br0" timeOffset="56084.43">21166 12105 2049 0,'0'0'271'0,"0"0"-89"0,0 0-2 16,0 0-19-16,0 0-36 0,0 0-15 0,0 0-16 15,0 0-25-15,0 0-14 0,0 0-14 16,0 0-9-16,0 0-10 0,0 0 4 0,0 0-4 16,151-55-4-16,-101 53 0 0,3 0-9 0,5-1-3 15,3 2 0-15,1 0-1 0,-1 2-3 0,-1-1 1 16,-4 0-2-16,-5 4-9 0,-5-2-9 0,-6 3-21 16,-7-1-19-16,-3 1-15 0,-2 1-26 0,-6 0-32 15,0 1-67-15,-4 0-102 0,-2 0-190 16,-6 0-415-16,-5-4-294 0</inkml:trace>
  <inkml:trace contextRef="#ctx0" brushRef="#br0" timeOffset="56306.89">21717 11757 2224 0,'0'0'169'0,"0"0"17"0,0 0-24 0,0 0-44 16,0 0-42-16,0 0-32 0,0 0-6 0,0 0 20 15,0 0 10-15,0 0 14 0,-43 126-11 0,43-83-19 16,0-1-11-16,6 2-11 0,-2 0-9 16,4-2-4-16,-1 1-1 0,-2-2-10 0,3-4 0 15,0 1-2-15,-2 1-12 0,2-3-2 0,0 2-15 16,0-1-25-16,-1-5-38 0,0-3-67 0,2-6-117 16,-4-7-220-16,0-7-1139 0</inkml:trace>
  <inkml:trace contextRef="#ctx0" brushRef="#br0" timeOffset="56684.88">22444 11625 2230 0,'0'0'186'15,"0"0"-40"-15,0 0-59 0,0 0-17 0,0 0 20 0,0 0 36 16,0 0 1-16,-18 132-12 0,17-86-19 15,2 3-25-15,2 2-14 0,1 0-9 0,5-1-13 16,0 0-9-16,1-1-3 0,3-1-2 0,-2 1-6 16,5-6-3-16,-3 0 0 0,-1-3-7 15,4-3 0-15,-3-3-6 0,0-2-18 0,1-6-25 16,-1-3-44-16,-2-4-66 0,-1-2-113 0,1-5-225 16,-4-6-1206-16</inkml:trace>
  <inkml:trace contextRef="#ctx0" brushRef="#br0" timeOffset="57148.57">22866 11940 2540 0,'0'0'120'0,"0"0"12"15,0 0 1-15,0 0-17 0,0 0-16 16,0 0-12-16,0 0-21 0,0 0-23 0,0 0-13 15,125-119-15-15,-98 116-6 0,-2 0-2 0,2 2-3 16,-3 2-1-16,-3-1-1 0,-3 2 2 0,0 4-7 16,-3 3-1-16,3 2-2 0,-5 1-5 0,3 5 7 15,-4 1 0-15,0 2-1 0,-2 0 2 0,-1 1-4 16,-2 1-1-16,-4 0 1 0,-3-1-4 16,0 2-2-16,-3-1-3 0,-5-2 2 0,-3 0-4 15,-5 0 4-15,2-5 1 0,-6-1-1 0,-1 0 5 16,0-1-3-16,-5-2-2 0,3-1-1 15,-4 0-2-15,5-3 5 0,-1-4 6 0,3 0 7 16,3-2 6-16,4-2-4 0,1 1 5 0,0-2-4 16,2-2 1-16,0 0 2 0,2 0 0 0,0-1-3 15,1 1-1-15,5 2 3 0,1 0-1 16,1 2 5-16,0-1 1 0,0 1-5 0,0 0-2 16,2 0-1-16,3 0 4 0,-1 3 1 0,6 3 4 15,0 0 1-15,1 2 0 0,7 4 2 16,0-1-5-16,3 1-1 0,1 1-5 0,0 1 0 15,-1-1-1-15,0 1 0 0,0 0 0 0,-1 0-10 16,1 0-6-16,-2-1-17 0,0-1-34 0,-1 1-39 16,-1-4-74-16,-1 1-123 0,-5-4-257 15,-3-4-1078-15</inkml:trace>
  <inkml:trace contextRef="#ctx0" brushRef="#br0" timeOffset="57666.48">23742 11982 1732 0,'0'0'482'0,"0"0"-294"0,0 0-13 0,0 0-11 15,0 0-28-15,0 0-22 0,0 0-27 0,0 0-35 16,0 0-28-16,0 0-16 0,0 0-13 16,0 0-5-16,0 0 4 0,-36-64 0 0,23 64 3 15,2 0 0-15,0 0 0 0,-2 0 1 0,4 0 2 16,-1-3 2-16,1 0-3 0,0-3-3 15,1-1-4-15,-2-1 0 0,5-3-2 0,-2-1-4 16,-1-1 2-16,4 4-3 0,-3 0 3 0,5 4 6 16,-1 0 0-16,-1 3 1 0,3 0 2 0,-1 1-6 15,1 1-4-15,0 0-7 0,0 0-10 16,-2 4 7-16,1 0 7 0,-1 5 12 0,-5 0 10 16,3 3 4-16,-1 2-2 0,-1 1 2 0,4-1 1 15,0-2-2-15,-3 0 2 0,4 0-2 0,0-2-3 16,1-1 1-16,1 0 1 0,0 0 0 0,0 1-1 15,0-2 0-15,3 0 0 0,0 1-3 16,5-2 2-16,-2 1 1 0,-1 1-3 0,4 0 0 16,1 2-1-16,0 0-3 0,1-1 6 0,2 3-3 15,2 0-2-15,-1-1 2 0,2 0-4 0,-2-1 1 16,-2 2 1-16,4-1 3 0,-4 1-1 16,-2 0-2-16,1-1 2 0,-3-1-5 0,-1 1 3 15,-3-3 1-15,-1 0-1 0,2-2 5 0,-4 1-1 16,-1-1 5-16,0 0 3 0,-1 1 5 0,-6-2 2 15,-2 1 0-15,-1 0 0 0,-2-2-1 16,1 1-5-16,-6-1-1 0,2-1-3 0,-4 0-5 16,-1-1 3-16,-1-2-5 0,-1 2-12 0,1-1-15 15,0-1-31-15,1-1-37 0,3 0-53 16,0 0-79-16,5 0-158 0,2 0-379 0,7-1-792 0</inkml:trace>
  <inkml:trace contextRef="#ctx0" brushRef="#br0" timeOffset="58150.15">23870 12076 2144 0,'0'0'386'0,"0"0"-250"16,0 0-3-16,0 0-6 0,0 0-7 0,0 0-13 16,0 0-26-16,122-83-30 0,-97 75-17 15,-2 1-15-15,4 0-8 0,-3 0 2 0,2 2-7 16,-4 1-6-16,0-1 0 0,-1 3-1 0,0 1-4 15,-1 1 4-15,-2 0-2 0,-4 0-6 16,0 1 4-16,-4 4-1 0,-2-1-6 0,-2 1-2 16,-4 2-3-16,0 0-8 0,-2 2-2 0,-3 1 7 15,-4 2-8-15,-7 0 3 0,1 1 2 0,-5 1-7 16,-1-2 2-16,0 1 0 0,1-2 3 16,-1 0 2-16,0-2 5 0,-2 0 2 0,2-1-2 15,1-1 2-15,3-1 4 0,0-2 4 0,6 1-1 16,5-2 5-16,0 1-10 0,2 1-3 0,2-2 2 15,0 2 0-15,0-1 4 0,4 2 8 16,0 0 1-16,2 2-1 0,-1-2 11 0,5 3 1 16,0-1 1-16,0 1 7 0,4 0-3 0,2 2-2 15,-3-1 2-15,2 1-3 0,-2 1-4 0,-2 0 0 16,0-1 0-16,0 0-5 0,-1 3 5 0,-1-2-1 16,1 1-3-16,-4-1 3 0,-3-1-2 15,1 1-2-15,-1 0 1 0,-3-3 1 0,0 0-2 16,-1-1 4-16,-5 0 5 0,-3-1-1 0,-2-1 3 15,-1-2 1-15,-6 1-5 0,3 0 1 0,-5-3-1 16,-2 0-7-16,-2 1-11 0,1-3-17 16,-4 0-27-16,3 0-33 0,1 0-41 0,-1-1-67 15,2-3-112-15,7 1-259 0,3 1-950 0</inkml:trace>
  <inkml:trace contextRef="#ctx0" brushRef="#br0" timeOffset="58635.65">24302 11707 1325 0,'0'0'198'0,"0"0"14"0,0 0-4 15,0 0-10-15,0 0-15 0,0 0-15 0,0 0-38 16,0 0-38-16,0 0-34 0,0 0-29 0,0 0-26 16,0 0-13-16,0 0 0 0,9-27 3 15,-8 38 13-15,0 2 10 0,5 4 8 0,-1 0 3 16,3 3 7-16,3 1 4 0,0 0-1 0,5 4 0 16,-1-4 0-16,4 1-4 0,1-1-4 15,2 1-1-15,4-3-10 0,-3 0-3 0,0-2-3 16,3-1-5-16,-4-1 0 0,-1-1 0 0,0-2-1 15,-1 1 1-15,0 1-1 0,0-3-3 16,-1 0-1-16,-3 0-4 0,1 0 2 0,-1-1-1 16,-1 1 2-16,-2-1-1 0,-3-1 0 0,0 1 0 15,-3 1-4-15,-2 0 2 0,-2 2-2 0,-3-1-2 16,0 4-1-16,-3 0 0 0,-5 2 3 0,-3 2 0 16,-6 3 6-16,-3 2-2 0,-1 2 0 15,-5 2 3-15,0 0 1 0,-2 1-2 0,2-1 0 0,-3 1-1 16,1-1-2-16,-2-1 5 0,1 0-2 15,5 0 0-15,-2-3-1 0,4-1-3 0,2 0-3 16,3-2-25-16,1 0-37 0,4 0-57 0,2 0-90 16,0-1-123-16,4-6-294 0,5-5-935 0</inkml:trace>
  <inkml:trace contextRef="#ctx0" brushRef="#br0" timeOffset="59249.8">25616 11923 1410 0,'0'0'323'16,"0"0"18"-16,0 0-65 0,0 0-50 16,0 0-68-16,0 0-60 0,0 0-51 0,0 0-24 0,0 0 6 15,0 0 21-15,0 0 19 0,0 0 6 16,17 128-7-16,-14-85-16 0,3 0-11 0,-3-1-10 16,5-3-1-16,-1-3-9 0,-2-1-5 0,5-1-3 15,0-2-6-15,0-1-1 0,1-1 1 0,4-3-6 16,-3-3-3-16,0-1 0 0,-1-1-4 15,0-4-14-15,1-1-20 0,-3-2-44 0,2-2-57 16,-3-2-75-16,-1-3-117 0,-4-2-229 0,2-3-1033 0</inkml:trace>
  <inkml:trace contextRef="#ctx0" brushRef="#br0" timeOffset="59809.28">25186 12246 329 0,'0'0'393'16,"0"0"-58"-16,0 0-33 0,0 0-26 0,0 0-40 16,0 0-32-16,0 0-25 0,0 0-35 0,0 0-22 15,0 0-27-15,0 0-21 0,0 0-13 0,0 0-11 16,0 0-12-16,-10 0-11 0,10 0-2 15,0 0-11-15,0 0-3 0,0 0 0 0,0 0-4 16,0 0-3-16,0 0 1 0,0 0-3 0,0 0-3 16,0 0 4-16,0 0-1 0,0 0-2 0,0 0 3 15,0 0-5-15,0 0-3 0,0 0 3 16,0 0 1-16,2 0-2 0,-2 0 0 0,0 0-2 16,2 0-5-16,-2 0 1 0,0 0 1 0,0 0-1 15,1 0 2-15,-1 0 0 0,0 0-1 0,0 0 0 16,0 0 4-16,0 0-3 0,0 0 3 0,0 0 2 15,0 0 0-15,2 0-1 0,-2 0 1 16,0 0 0-16,0 0-1 0,0 0 5 0,0 0 1 16,0 0-3-16,0 0-1 0,0 0-2 0,0 0-8 15,0 0-9-15,0 0-17 0,0 0-24 0,0 0-17 16,1 1-19-16,-1 0-27 0,0 0-44 16,0 3-59-16,0-2-103 0,0 0-175 0,0 1-425 0</inkml:trace>
  <inkml:trace contextRef="#ctx0" brushRef="#br0" timeOffset="61169.91">25490 12011 792 0,'0'0'252'0,"0"0"4"0,0 0-15 16,0 0-27-16,0 0-29 0,0 0-22 0,0 0-33 16,0 0-28-16,0 0-29 0,0 0-20 0,0 0-11 15,0 0-9-15,0 0-3 0,0 0-8 16,-6-7-3-16,6 7-11 0,0 1-9 0,0 1-6 16,0-2-5-16,0 1 6 0,0-1 2 0,0 0 4 15,0 1 3-15,0-1-1 0,0 0 1 0,-2 1 2 16,2-1-1-16,0 0 0 0,0 0 2 0,0 0-1 15,0 0 1-15,0 1 2 0,0-1 0 16,0 0-1-16,0 0 2 0,0 0 0 0,0 0-1 16,0 0 1-16,0 0-2 0,2 0-1 0,-2 0-1 15,2 0 1-15,-2 0-1 0,2 0 2 0,-2 0-1 16,1-1-1-16,-1 1-1 0,1-1 2 0,-1 0 0 16,1 1 0-16,-1-1 3 0,1-1-1 15,-1 0 2-15,1 1 3 0,-1 0-2 0,0 1-2 16,0 0-3-16,0 0-4 0,0 0-7 0,-1 0-7 15,0 1-10-15,0 5 0 0,-3 4 8 16,-1 5 15-16,-1 6 14 0,-1 5 7 0,-1 2-1 16,-1 0 2-16,3 2 1 0,0 1 1 0,1 0 1 15,1-2-4-15,3 0-4 0,1-1-6 0,0-3-1 16,1-1-2-16,4-2-1 0,3-2 1 16,2-3-3-16,1-3 2 0,2-3 0 0,2-1 2 15,-2-3 2-15,2-3-6 0,-2-3 0 0,1 1-2 16,0-2-5-16,0 0-2 0,1-4-9 15,-2-2-10-15,0-2-2 0,-5-2-2 0,0-2 0 0,0-1 0 16,-4-1-1-16,-3-3 4 0,-1 0 6 16,0-2 6-16,-2-2 4 0,-5-2 2 0,0 0 5 15,-4 0 0-15,3 1 1 0,-3-1 2 0,1 4-1 16,0 2 4-16,-2 5 2 0,2 2 3 0,0 5 5 16,-1 2 3-16,0 3-1 0,-2 0-1 15,0 7 0-15,-4 6 3 0,3 1 5 0,-3 3 5 16,1 1 0-16,1 1-1 0,3 0 2 0,0 1-3 15,2 0-2-15,3-1-5 0,1 0-6 0,3-1-5 16,3-1-1-16,0 0-1 0,1 0-5 16,7-2 1-16,3 2-1 0,0-5-2 0,5-2 1 15,-1-2-6-15,4-3-4 0,0-3-7 0,2 0-6 16,-2-2 0-16,0 1-3 0,-1-2 6 16,-2-5 0-16,1-1 1 0,-3-2 5 0,-1-3 1 15,-2 1-3-15,-2-3 2 0,-2 1-4 0,-1-4 1 16,-4 1 5-16,-2 0 3 0,0 0 3 0,-2-1 5 15,-5 0-1-15,0 4 0 0,-3 0 1 0,0 3 0 16,1 3 2-16,-1 3 3 0,-2 3 1 16,0 1 0-16,1 4 1 0,-2 4 3 0,-3 3 4 15,1 2 1-15,0 3 1 0,0 0-1 0,2 3 0 16,3-2-2-16,2 1-3 0,1 1-3 0,2 0-2 16,2-2 1-16,3 2-3 0,0-2 0 0,0-1-5 15,7-1 0-15,1 1-1 0,3-2 2 16,-1-1 0-16,3-2 0 0,-1-1-1 0,3-2-6 15,0-4 6-15,1 0-1 0,0-3 0 0,-1-1 8 16,2 0-3-16,-2 0 1 0,0-2-3 16,-2-3 0-16,-2 0 4 0,-5 1 4 0,-1-3 6 15,-2 0 1-15,-3-3-5 0,0-1-2 0,0 1-4 16,0-3-7-16,0-1 6 0,-2 0 3 0,-4 1-3 16,0-2 7-16,-3 1-7 0,1 0-6 15,0 3 4-15,-2 3-2 0,1 1-3 0,2 2 1 16,0 4-6-16,-1 1-7 0,2 0 6 0,-3 7 1 15,0 2 2-15,-1 3 8 0,1 4-2 16,0-1-1-16,5 1-3 0,-1 0 0 0,3-2-4 16,2 0 0-16,0-1 3 0,6 0-3 0,-1-2 3 15,3 0 0-15,1-3 0 0,1-1 1 0,1 0 2 16,0-2 2-16,3-4 0 0,0 2 2 0,0-2 0 16,-1-1-1-16,3 0 2 0,-4 0 2 0,1-3-3 15,1 1 2-15,-2-2 5 0,-2-1-1 16,-2 0 10-16,-4-2 6 0,-4 0 0 0,0-3 5 15,0-1-6-15,-2-3-8 0,-6-2-6 0,-3 1-1 16,1-1-6-16,-2-1-3 0,-3 0-1 16,1-1-16-16,-3 1-15 0,3 1-25 0,-3 1-38 15,5-2-40-15,1 2-90 0,3 0-190 0,4 3-470 16,2 5-582-16</inkml:trace>
  <inkml:trace contextRef="#ctx0" brushRef="#br0" timeOffset="61551.12">26190 11851 2395 0,'0'0'150'0,"0"0"2"0,0 0-25 0,0 0-58 16,0 0-37-16,0 0 0 0,0 0 23 0,0 0 18 15,0 0 10-15,-24 157-1 0,21-101-13 16,3 1-14-16,2-2-7 0,-1-2-9 0,4-2-9 15,-1-1-3-15,2-2-8 0,-1-2-10 0,1-1-1 16,2-4-4-16,-1-3 1 0,1-1-1 16,0-4 0-16,1-1-3 0,-1-2-2 0,-1-2 1 15,2 1-8-15,-1-2-22 0,0-2-35 0,-2-2-52 16,3-2-74-16,0-4-127 0,-4-6-297 0,-2-4-1057 16</inkml:trace>
  <inkml:trace contextRef="#ctx0" brushRef="#br0" timeOffset="63238.35">26484 11964 0 0,'0'0'0'0,"0"0"208"15,0 0 96-15,0 0-16 0,0 0-15 16,0 0-22-16,0 0-23 0,0 0-19 0,0 0-27 16,0 0-17-16,0 0-16 0,0 0-20 0,0 0-21 15,0 0-19-15,-24-60-23 0,24 60-22 0,0 0-21 16,0 2-15-16,0 2-4 0,0 0 10 0,0 2 15 15,1 4 14-15,4 1 12 0,0 2 1 0,3 0-5 16,2 1 0-16,3 1-3 0,1 1-1 16,1 0-3-16,5 0-1 0,1-2-8 0,4 1 0 15,0-1-4-15,4-4-9 0,3 1 0 0,1-3-8 16,0-2-3-16,-1 0-1 0,-2-1-2 0,-3-1-2 16,0-1-2-16,-5-1-1 0,1 0 0 15,-5-2 1-15,1 2 2 0,0-2-3 0,-8 0 2 16,-1 0 2-16,-2 0-2 0,-4 0 0 0,-1 0 1 15,-1 0-3-15,-2 0-1 0,0 0 1 0,0 0-6 16,0 0-3-16,0 0-5 0,0 0-5 16,-5 3 2-16,-1 5 1 0,-4 3 6 0,-2 4 4 15,-5 4 1-15,0 4 3 0,-4 3 0 0,0 3 2 16,-1 5 1-16,-1-1-3 0,-2 2-1 16,4-1 3-16,1 4-3 0,2-2 1 0,3 1 2 15,1-2-3-15,1-1 3 0,1-4-1 0,4-4 0 16,4 0-3-16,1-7-2 0,1-1-21 0,2-3-37 15,0-1-52-15,2-2-79 0,1-2-102 16,0-2-204-16,-1-4-796 0</inkml:trace>
  <inkml:trace contextRef="#ctx0" brushRef="#br0" timeOffset="63466.95">26367 12411 2306 0,'0'0'171'0,"0"0"-48"0,0 0 26 16,0 0 12-16,0 0-22 0,0 0-32 16,0 0-35-16,0 0-27 0,0 0-21 0,0 0-15 15,0 0-3-15,0 0-4 0,0 0 1 0,126-56 1 16,-89 55-5-16,6 1 0 0,2 0-1 0,3 1-3 16,0 4-7-16,3-1-17 0,0 1-30 15,-2-1-39-15,2 1-46 0,-1 0-67 0,-3-2-102 16,0 1-215-16,-12-1-533 0,-14-2 204 0</inkml:trace>
  <inkml:trace contextRef="#ctx0" brushRef="#br0" timeOffset="63852.63">27191 11885 2140 0,'0'0'93'0,"0"0"21"0,0 0 17 0,0 0-3 0,0 0-27 16,0 0-22-16,0 0-37 0,0 0-17 0,0 0 2 16,0 0 6-16,0 0 15 0,0 0 9 15,0 0-1-15,-1 34-4 0,23-13-5 0,5 0-6 16,6 3-6-16,-1 0-4 0,7 0-7 0,1 3-7 16,6-4-3-16,-1 3-5 0,1-5-2 15,-1-1 0-15,-3-1-3 0,0-3 1 0,-2-1-1 16,0 0 0-16,-1-2 0 0,-2-2-1 0,-5-1-4 15,0 2-1-15,-9-4 0 0,-4 1 0 0,-3-2 0 16,-6 0-2-16,-5-1-1 0,-1-1-2 16,-4 3 3-16,0 2 2 0,-8 4 2 0,-6 3 0 15,-4 7 1-15,-6 4 5 0,-3 4-6 0,-2 3 4 16,-6-1-2-16,2 0-5 0,-4 1 6 16,4-1-3-16,-2 2 2 0,4-1-1 0,1-2 0 15,0 2-3-15,4-1 2 0,2-1 0 0,4 0-17 16,3-2-27-16,4-1-59 0,2-4-108 0,5-6-267 15,4-8-1210-15</inkml:trace>
  <inkml:trace contextRef="#ctx0" brushRef="#br0" timeOffset="64550.83">18784 13371 1863 0,'0'0'556'0,"0"0"-427"0,0 0 21 15,0 0-5-15,0 0-7 0,0 0-11 0,0 0-18 16,-80 125-19-16,78-86-14 0,1 5-12 15,1 4-10-15,1 4-5 0,4 1-12 0,3-2-7 16,2-4-14-16,0-1-6 0,3-4-3 0,1-2-4 16,1-1-1-16,0-3 0 0,1-3-2 0,-1-5-11 15,0-2-15-15,-1-5-26 0,0-4-35 16,-1-3-43-16,0-5-52 0,0-4-87 0,0-2-128 16,-3-3-306-16,-5 0-891 0</inkml:trace>
  <inkml:trace contextRef="#ctx0" brushRef="#br0" timeOffset="64748.89">18579 13843 1841 0,'0'0'222'0,"0"0"37"0,0 0-29 0,0 0-26 16,0 0-34-16,0 0-28 0,0 0-36 16,0 0-33-16,0 0-29 0,0 0-20 0,0 0-3 15,0 0-1-15,0 0 5 0,0 0-6 0,141-85-5 16,-89 79-5-16,2 2-5 0,0 2-1 0,1-1-4 15,-3 3-16-15,-3 0-28 0,-3 0-52 16,-2 1-73-16,-3 1-110 0,-10-1-197 0,-11-1-1147 0</inkml:trace>
  <inkml:trace contextRef="#ctx0" brushRef="#br0" timeOffset="65976.71">20274 13340 1777 0,'0'0'302'0,"0"0"7"0,0 0-57 0,0 0-37 15,0 0-48-15,0 0-44 0,0 0-47 0,0 0-33 16,0 0-19-16,0 0 6 0,0 0 16 16,0 0 9-16,0 0 4 0,-43 151-10 0,43-99-10 15,4-1-7-15,2-1-3 0,5-1-10 0,1-1-6 16,-1-1-3-16,3 2-5 0,-2 0 1 0,3 5-2 16,-1 3-1-16,1 3 1 0,-1 1-2 15,-2-4-8-15,0-4-19 0,2-8-31 0,-1-6-34 16,-2-8-57-16,-2-6-83 0,0-6-163 0,-4-8-490 15,1-4-782-15</inkml:trace>
  <inkml:trace contextRef="#ctx0" brushRef="#br0" timeOffset="66418">20713 13770 2561 0,'0'0'66'0,"0"0"0"16,0 0 8-16,0 0 2 0,0 0-4 0,0 0 3 16,0 0-13-16,126-63-16 0,-106 61-17 15,0 2-13-15,0 3-10 0,-2 3-2 0,-2 1 1 16,1 2-5-16,-2 3 5 0,-1 0-2 0,-2 2 0 16,-1 0-3-16,-1-1-1 0,1 1 2 15,-2 0-2-15,-1-1 2 0,-5-1-2 0,1-1-3 16,0 1 0-16,-4 0-2 0,0-1-3 0,-8 0 0 15,1 1-5-15,-5 2-9 0,-1-1-4 0,-5-2-5 16,-2 2-5-16,-1-2 2 0,-1 0 4 16,-1-1-1-16,-4-1 10 0,3-1 5 0,-4-1 3 15,4-2 9-15,-2-2 4 0,3-2 3 0,2-1 4 16,3 0 0-16,0-1 2 0,6-4 3 16,1 2 1-16,2-2 7 0,5 2 4 0,3-1 5 15,1 1 3-15,0 2-10 0,4 1-4 0,2 1-4 16,5-1 2-16,3 0 12 0,3 3 4 0,4 2 2 15,2 2 0-15,3 3-2 0,0 2-5 0,2 2-7 16,-4 1-6-16,3 0-10 0,-4 2 0 0,1 1-1 16,1 0-2-16,-4-1-4 0,3-1-27 15,1-1-46-15,-1-1-86 0,2 0-156 0,-5-5-423 16,-9-4-897-16</inkml:trace>
  <inkml:trace contextRef="#ctx0" brushRef="#br0" timeOffset="66935.22">21712 13765 2721 0,'0'0'127'0,"0"0"-10"0,0 0-32 0,0 0-27 16,0 0-28-16,0 0-11 0,0 0-13 0,0 0-4 15,0 0-2-15,0 0 0 0,0 0 0 16,0 0 0-16,0 0 2 0,0 0-2 0,-102 24 0 15,83-19-5-15,5-3-10 0,-5-1-11 0,0-1-7 16,4 0-9-16,-1 0-2 0,-1-1 0 16,4-4 2-16,0 2 2 0,-1 0 10 0,3 0 11 0,3-1 6 15,-1 3 6-15,2 0 0 0,-1 1-4 16,4 0-1-16,-2 0-1 0,4 0-4 0,-2 1-1 16,0 2-1-16,3 1 1 0,-1-1 4 0,-1 1 4 15,0 1 2-15,2 0 3 0,0-1 1 0,1 2 1 16,-1 1-2-16,0 0 5 0,0 0-3 15,1 0 2-15,0 1 1 0,0 0-3 0,0 1 0 16,0-1 0-16,3 0 4 0,1 1 4 0,2-1 9 16,3-2 5-16,-1 2 3 0,2 0 6 15,2 0 0-15,0 2 1 0,5-2 0 0,-3 2 0 16,5-1-4-16,0 0 2 0,2 2 3 0,0-1-4 16,-1 0 0-16,0 0 0 0,-1 0-4 0,-6 0-1 15,-1 2 0-15,-1-1-8 0,-2-1-3 16,-1 1-1-16,0 0-3 0,-5-1 4 0,-1-1 5 15,-2 2 0-15,0-2 2 0,-1 0 6 0,-5-1 3 16,-3 0 0-16,-5 0 4 0,0-1-8 0,-4 0-3 16,-4 0-2-16,0-2-7 0,-6-1-1 0,-1 0-2 15,2 0-2-15,0-1-1 0,-2 0-8 16,0-2-12-16,4 0-24 0,-2-1-39 0,5 0-48 16,2-1-82-16,1-3-165 0,9 1-469 0,4 1-762 0</inkml:trace>
  <inkml:trace contextRef="#ctx0" brushRef="#br0" timeOffset="67399.16">21973 13752 2983 0,'0'0'86'0,"0"0"1"0,0 0-5 15,0 0-21-15,0 0-13 0,0 0-12 16,0 0-15-16,0 0-13 0,0 0 4 0,0 0 0 15,0 0 3-15,0 0 11 0,0 0-10 0,0 0-4 16,-17 104-1-16,17-87-8 0,0 0 4 0,2-2-3 16,5 2 0-16,-2-2-3 0,2-4-1 0,2 0 1 15,-1-1-2-15,-1-1 0 0,1-2-2 16,0-1-5-16,2 0-5 0,0-3-3 0,0 1-3 16,0-2-2-16,1-1 0 0,0 0-5 0,2 0 0 15,2-1-2-15,-3 0 4 0,1 0 1 0,0-3 7 16,-2-3 2-16,-3 0 1 0,-2-2 2 15,2-1-3-15,-4-2 4 0,2 2 3 0,-2-5 7 16,0-2 3-16,-2 3-1 0,-1-3 2 0,-1 1-4 16,-1 1 2-16,1 2 2 0,0 2-2 0,0 2 5 15,-1 3-1-15,-3 2-1 0,3 1 1 16,1 2-1-16,-1 0-6 0,1 0-3 0,-1 7 2 16,-1 1 2-16,1 7 5 0,-1 4 5 0,-1 2 1 15,3 2-1-15,0 0 2 0,0 1 2 0,5 0-4 16,-1 2 6-16,2 2-1 0,-1 2-3 15,3 4-1-15,0-4-7 0,2 3-1 0,-1-5-2 16,3 0-1-16,0-3-11 0,-2-3-33 0,3-2-45 16,2-3-68-16,-3-2-105 0,-1-5-202 15,-3-6-896-15</inkml:trace>
  <inkml:trace contextRef="#ctx0" brushRef="#br0" timeOffset="67832.24">22546 13481 1759 0,'0'0'595'0,"0"0"-491"16,0 0 16-16,0 0 10 0,0 0-19 0,0 0-17 15,0 0-15-15,0 0-25 0,0 0-22 0,0 0-22 16,0 0-16-16,0 0 0 0,0 0 4 15,-11-16 9-15,18 38 3 0,2 4 2 0,4 3 3 16,-1 2-3-16,7 1 0 0,-2-2-2 0,4-2-4 16,-1-1-1-16,-3-2-3 0,7-3 3 0,-1 0-2 15,0 1 0-15,4-4 2 0,-4-2-6 16,4-2-1-16,-3-1-4 0,1-2 0 0,-2 1 0 16,0-1 0-16,-1 1 3 0,2-1-4 0,-4 1 4 15,0-2-4-15,-5 1-1 0,-2-2 2 0,1 0-1 16,-5 0 0-16,-4 0 5 0,0 2 0 0,-5 2 0 15,0 0 4-15,-5 2 3 0,-6 4 1 16,-1-1 2-16,-6 3 1 0,-2 2 0 0,-1-3 6 16,-3 1 7-16,-3 0 2 0,-3 1 1 0,0 0 3 15,-1 0-2-15,-2-1-4 0,-3 1 0 0,3-2-11 16,0 0 4-16,1-1-6 0,-2 0-5 16,3-2 2-16,3 0-17 0,3 1-23 0,2-3-37 15,5 0-49-15,0-2-71 0,9 1-107 0,5-6-229 16,3-2-1056-16</inkml:trace>
  <inkml:trace contextRef="#ctx0" brushRef="#br0" timeOffset="68882.71">23628 13550 0 0,'0'0'585'0,"0"0"-284"16,0 0 16-16,0 0-17 0,0 0-41 0,0 0-37 16,0 0-57-16,0 0-60 0,0 0-21 0,0 0 6 15,0 0 23-15,0 0 30 0,0 0 4 0,-17 160-28 16,15-111-16-16,-3 4-19 0,5 3-18 0,0-3-12 16,0-2-12-16,5-1-15 0,-1-3-6 0,1 0-2 15,0-2-7-15,1-1 0 0,-2 2-5 0,5-1-1 16,-3 1-5-16,-2-4 4 0,2-5 0 15,-1-4-5-15,3-7 2 0,-3-4-23 0,3-5-29 16,-2-2-41-16,-2-5-66 0,3-2-100 16,-3-2-178-16,3-3-493 0,-5-2-549 0</inkml:trace>
  <inkml:trace contextRef="#ctx0" brushRef="#br0" timeOffset="69549.54">24085 13798 1152 0,'0'0'372'0,"0"0"-108"16,0 0-10-16,0 0-25 0,0 0-32 0,0 0-27 15,0 0-30-15,0 0-34 0,0 0-38 0,0 0-35 16,0 0-25-16,0 0-3 0,0 0 7 0,0 0 15 16,-4 43 14-16,4-16 4 0,0 2 1 15,0-1-9-15,1 1-9 0,5-1-4 0,1-2-5 16,-1-1-4-16,4 0-4 0,-1-1-4 0,2-2 1 16,-1-5-4-16,0-2 7 0,0-3-2 0,-1-2-3 15,0-2 1-15,0-1-5 0,2-3-3 16,-1-1-4-16,1-1-5 0,1-2-13 0,-1 0-9 15,4 0-4-15,-2-2-5 0,-1-4 4 0,-1-1 8 16,0-1 5-16,0-1 5 0,-2-3 3 0,0 1 2 16,0-3 2-16,-2-1 8 0,-3-1 7 0,2-1-1 15,-3-1 4-15,-2 2-1 0,1 1-2 0,1 3 3 16,-2 2 3-16,-1 5 3 0,0 1 7 16,0 4-1-16,0 0-8 0,0 0-5 0,0 5-2 15,-4 4 4-15,2 5 9 0,-1 3 10 0,-2 3 2 16,3 3 2-16,0-3 1 0,1 2-3 15,0 1 2-15,1 1 0 0,1 3-3 0,1 4-3 16,1 0-7-16,4 1-6 0,-1 0-5 0,-1 1-2 16,2-7-2-16,-2-2-10 0,3-3-17 15,-2-3-26-15,-1-3-32 0,4-2-32 0,-1-4-27 16,-3-2-81-16,4-2-46 0,2-4-138 0,-2-1-447 16,-3 0-441-16</inkml:trace>
  <inkml:trace contextRef="#ctx0" brushRef="#br0" timeOffset="69966.45">24630 13790 2377 0,'0'0'25'16,"0"0"3"-16,0 0 11 0,0 0 10 0,0 0 4 15,0 0 12-15,0 0 2 0,0 0-6 0,0 0-6 16,0 0-11-16,0 0-8 0,0 0-3 0,0 0-6 15,0 0-5-15,38 128-4 0,-20-108-4 16,-1 0-4-16,6 0-3 0,-1 2 0 0,0-3-3 16,4-1-2-16,-1-1 2 0,-1-2-1 0,1-4-2 15,-3 0-5-15,-1-4-6 0,0-1-5 16,-1-2 0-16,0 1 6 0,1 0 0 0,-3-3 3 16,-1 0 2-16,-2-1-3 0,1 2 5 0,-4-2 4 15,0 0-2-15,-4 0 5 0,-4 0-6 16,1-1-1-16,-4 1-2 0,-1-1 1 0,0 2 1 15,0 1 0-15,0 2 7 0,-4 4 1 0,1 3 14 16,-2 6 8-16,-4 6 6 0,0 6 4 0,-1 5-6 16,-2 5 3-16,-1 3 4 0,0-2-1 15,1-4-1-15,1-2-9 0,0 0-9 0,1-5-3 16,1-1-5-16,0-2-4 0,-1-3-1 0,4-2-7 16,2 0 5-16,0-6 1 0,0-1-4 15,4-3-2-15,0-4-20 0,0 1-31 0,2-4-61 0,3 0-91 16,3-2-174-16,-4 0-583 0,4-2-670 0</inkml:trace>
  <inkml:trace contextRef="#ctx0" brushRef="#br0" timeOffset="70235.67">26215 14098 3295 0,'0'0'23'0,"0"0"-2"16,0 0-6-16,0 0-1 0,0 0-7 16,0 0 7-16,0 0 9 0,0 0 10 0,0 0 7 15,0 0-2-15,-20 132-6 0,20-86-11 0,0 1-7 16,0 0-4-16,1-1-1 0,2-1-6 16,0-4 2-16,0 0-1 0,1-1-4 0,2-4 0 15,0-3-18-15,1 0-29 0,1-7-36 0,1-3-48 16,-3-3-53-16,3-5-93 0,-3-2-182 15,0-5-527-15,-4-5-450 0</inkml:trace>
  <inkml:trace contextRef="#ctx0" brushRef="#br0" timeOffset="70402.43">25665 14484 2849 0,'0'0'103'16,"0"0"-14"-16,0 0-21 0,0 0-18 0,0 0-11 15,0 0 1-15,0 0-4 0,159-42-10 16,-108 42-8-16,6 0-7 0,9 1-7 0,2-1-6 16,5 2-34-16,0 3-66 0,1-4-115 0,-21 0-234 15,-18 1-914-15</inkml:trace>
  <inkml:trace contextRef="#ctx0" brushRef="#br0" timeOffset="71201.33">26019 14484 432 0,'0'0'306'0,"0"0"-20"15,0 0-20-15,0 0-17 0,0 0-21 0,0 0-19 16,0 0-23-16,0 0-26 0,0 0-29 0,0 0-20 15,0 0-17-15,0 0-8 0,0 0-12 0,0 0-12 16,78-68-11-16,-67 67-12 0,-1-2-6 0,2 3-7 16,2 0-3-16,0 0-3 0,3 0-7 15,3 0 0-15,1 2-2 0,4 0-4 0,1 1 3 16,3-2-4-16,3 1-1 0,-1 1-1 16,3-1-2-16,1 0-12 0,-4 2-28 0,1-3-46 15,-1 1-72-15,1-1-124 0,-10 1-290 0,-8-2-1027 0</inkml:trace>
  <inkml:trace contextRef="#ctx0" brushRef="#br0" timeOffset="71706.07">27125 14071 1550 0,'0'0'269'0,"0"0"23"15,0 0-32-15,0 0-41 0,0 0-67 16,0 0-62-16,0 0-44 0,0 0-9 0,0 0 9 15,0 0 23-15,0 0 14 0,4 144-16 0,-4-94-4 16,0 0-7-16,1 2-9 0,0-3 0 0,3-2-17 16,0-2-8-16,1-2-12 0,1 1 1 0,0 0-2 15,0 1-9-15,2-3 2 0,3 1-6 16,-2-4-1-16,2-4-9 0,4-5-26 0,-3-8-40 16,3-3-53-16,0-4-83 0,0-4-132 0,-2-4-374 15,-5-3-913-15</inkml:trace>
  <inkml:trace contextRef="#ctx0" brushRef="#br0" timeOffset="72249.93">27520 14380 905 0,'0'0'205'0,"0"0"9"0,0 0-5 0,0 0 11 0,0 0-3 16,0 0-9-16,0 0-23 0,0 0-31 16,0 0-29-16,0 0-27 0,0 0-14 0,128-86-14 15,-114 81-13-15,1 3-10 0,-4-1-10 0,0 2-10 16,1 1-8-16,-2 0-7 0,0 4-7 15,4 2-3-15,-4 2 0 0,1 4-2 0,-1 2 0 16,-1 1-2-16,1 2 1 0,-1 0 1 0,-2 0 1 16,1-2 3-16,-1-1-4 0,-2 1 0 15,-3-1 2-15,0 0-4 0,-1-2 2 0,-1 1-3 16,0 0-3-16,-5 1-4 0,-6-1 4 0,1 1-1 16,-3 3-4-16,-3-3 2 0,1 0-7 0,-2 0-7 15,-4 0-3-15,2-2-8 0,-2-2-1 16,1-1 9-16,2-3 13 0,1-3 8 0,2-2 8 15,2-1 7-15,1-2 1 0,5-4 3 0,-3 0 2 16,5-1-2-16,0 0 3 0,4 0 2 16,1 0-1-16,0 1 4 0,0 0 1 0,3 3-5 0,4-1-5 15,1 3-4-15,0 1-2 0,3 0 2 16,3 1 9-16,1 4 7 0,2 3 5 0,1 1 3 16,1 4-1-16,1 0-8 0,2 0-3 0,-2 2-8 15,1 3-3-15,-1-2-1 0,1 1-5 0,-1-1 0 16,-3 3-3-16,2-2-1 0,-2 0-7 0,3 1-25 15,-1-3-24-15,-2 0-57 0,2-2-97 16,-3-2-173-16,-1-4-535 0,-8-4-684 0</inkml:trace>
  <inkml:trace contextRef="#ctx0" brushRef="#br0" timeOffset="72816.49">28511 14472 2633 0,'0'0'118'16,"0"0"-51"-16,0 0-14 0,0 0-16 0,0 0-17 15,0 0-11-15,0 0-5 0,0 0-4 16,0 0-2-16,0 0-2 0,0 0 4 0,0 0-4 16,0 0-9-16,0 0-13 0,-63 15-15 0,46-15-11 15,4 0-15-15,-5 0-15 0,5-4-11 0,-4 0-12 16,4-3 4-16,-1-1 9 0,1-2 21 0,2-2 18 15,1-1 13-15,1 0 15 0,2 2 4 16,0 2 8-16,-1 1 11 0,5 2 8 0,-2 3 10 16,3-1 7-16,1 3 10 0,0 0-3 0,1 1-11 15,-1 0-11-15,1 0-9 0,-3 2 0 0,0 2 7 16,2 1 8-16,-3 0 2 0,-2 1 1 16,3 1 2-16,-3-1-1 0,3 2 9 0,-4-2 4 15,3 2 0-15,-1 1 1 0,1 0-6 0,0 0-4 16,1 3-4-16,2-4 0 0,1 3 2 15,0-2 3-15,0 1 5 0,0-1-1 0,4 0 0 16,0 0-1-16,0 0-1 0,3-1 0 0,-1 2 6 16,2-1 0-16,0-1-3 0,3 0 0 0,2 0-4 15,-1 1-2-15,1-1-1 0,-2-1-3 16,1 1-7-16,1 0-3 0,-3-1-1 0,3 1-1 16,-2-1 1-16,-2 0-1 0,1 1-2 0,-3-1 0 15,-1 0 2-15,2-1-4 0,-2 1 0 0,-2-2 0 16,-2 0 0-16,-2-1 1 0,0 1 4 15,0-2 1-15,-4 2 4 0,-3 0 8 0,-3 1 1 16,-4 1 2-16,-2-2-1 0,-5 1-9 0,0-1-6 16,-3 0-2-16,-2 0-3 0,-2-1 2 0,1 0-1 15,2-2-8-15,0 2-11 0,0-3-17 0,4-1-20 16,5 0-31-16,0 0-40 0,5-1-80 16,-2-3-151-16,7 1-436 0,4 0-627 0</inkml:trace>
  <inkml:trace contextRef="#ctx0" brushRef="#br0" timeOffset="73415.84">29079 14428 2529 0,'0'0'90'0,"0"0"-12"0,0 0 4 15,0 0-6-15,0 0-15 0,0 0-11 0,0 0-9 16,0 0-13-16,0 0-9 0,0 0-11 15,0 0-3-15,0 0 2 0,0 0-4 0,-17 9 0 16,3-3-2-16,-3-2-3 0,-1-2-5 0,1 0-5 16,-3-2-10-16,1 0-13 0,0 0-4 0,1-4-5 15,4-1-5-15,-5-1 2 0,6 0-7 0,-2-1-7 16,3 2-4-16,1-2 4 0,1 1 11 0,0-1 14 16,-1 2 16-16,2 0 7 0,3 0 8 15,1 3 3-15,-3 0 1 0,5-1 6 0,-2 3-5 16,1 0-4-16,1 0-5 0,-4 3-1 0,-1 2 4 15,3 1 4-15,-4 1 6 0,0 0-1 16,0 0 2-16,2 1-2 0,2 0-1 0,-3 0-3 16,3 0 0-16,-1 1 3 0,4 1-2 0,-2-2 1 15,1-1-1-15,3 2-3 0,0-2-1 0,0 1 4 16,0-1-2-16,0-1 0 0,3 0 4 16,2 1-7-16,-2-1 6 0,4 0 4 0,-2-1-3 15,1 1 1-15,2 1 2 0,3-1 0 0,-1 0 1 16,1-2 6-16,2 2-2 0,3 0 0 15,-1 0 8-15,3 1 5 0,1 2 2 0,-2-1 5 0,-2 1-2 16,3-1-7-16,-5 0 3 0,4 1 0 16,-5-1-2-16,-1 1 7 0,0 1-6 0,-1-1-5 15,-1 0 0-15,0-1-1 0,-5 0-3 0,3 0 0 16,-4-1-4-16,1-1-4 0,-3 1 1 16,-1 1 2-16,0-2 4 0,0 1-1 0,-6-2 4 15,2 1 3-15,-5 0-1 0,-1-2 1 0,0 2 0 16,-5-2-4-16,1 0-1 0,-3-1 0 0,0-1-3 15,-3 0-5-15,1-1 0 0,-2 1-4 0,0-1 2 16,-3-1 1-16,4 0-2 0,-2 0-5 16,4 0-7-16,-2 0-14 0,3-3-23 0,0 1-22 15,5-1-40-15,2-1-34 0,2 1-66 0,5-1-133 16,-1 2-304-16,0 0-832 0</inkml:trace>
  <inkml:trace contextRef="#ctx0" brushRef="#br0" timeOffset="73902.79">29011 14165 1681 0,'0'0'189'0,"0"0"-6"0,0 0 27 16,0 0-3-16,0 0-37 0,0 0-33 16,0 0-35-16,0 0-37 0,0 0-27 0,0 0-26 15,0 0-14-15,0 0-1 0,0 0 7 0,0 0 8 16,-12-6 10-16,17 24 3 0,4 5-1 0,1 4 0 16,4 1 0-16,0 4 0 0,5 0-1 15,3-1 0-15,1 1-7 0,2-4-2 0,1-2 0 16,0 0-7-16,2-6 1 0,-4 0-3 0,-1-2-2 15,-2-3 2-15,-3-1 0 0,1-1-1 16,-1-2-2-16,-5 2 3 0,3-2-4 0,-3 1-1 16,-3-1 2-16,2 1-6 0,-4 1 2 0,-1-1 2 15,-4 2 0-15,0-1 4 0,-1 1-1 0,-2-1-5 16,0 2-2-16,-5 4-5 0,-5 0 9 16,0 3 2-16,-6 4 0 0,-1 0 4 0,-3 1-5 15,-1 1 3-15,-5-1 2 0,3-1 0 0,-5 4-3 16,-1 0-3-16,0 0 3 0,2 0-3 0,0-3 2 15,6-6 1-15,1-1-3 0,1-5 2 0,5-2 1 16,0-1-3-16,2-3-4 0,4-2-9 0,2-2-24 16,-1-3-26-16,5-2-37 0,2 0-53 15,0 0-71-15,0-4-187 0,4 0-489 0,1 1-509 0</inkml:trace>
  <inkml:trace contextRef="#ctx0" brushRef="#br0" timeOffset="74216.25">29850 14199 2715 0,'0'0'47'0,"0"0"17"0,0 0 23 15,0 0 2-15,0 0-18 0,0 0-14 16,0 0-22-16,0 0-10 0,0 0 8 0,0 0 8 15,0 0 5-15,19 153-3 0,-21-98-4 0,-1 2-9 16,2-1-4-16,1 2-4 0,0 0 1 0,-1 1 0 16,-1 1 0-16,-4 0-3 0,4-2-7 15,1-4-4-15,0-1-4 0,0-4-4 0,0-1 3 16,1-4-4-16,0-4 0 0,4-6 4 0,4-7-2 16,-1-4-10-16,-1-2-13 0,3-4-26 0,1-3-38 15,-3-3-46-15,-1-3-76 0,2-2-133 16,-1-4-371-16,-3-1-949 0</inkml:trace>
  <inkml:trace contextRef="#ctx0" brushRef="#br0" timeOffset="74985.12">30100 14684 2417 0,'0'0'116'0,"0"0"-20"0,0 0 8 0,0 0 8 16,0 0-15-16,0 0-20 0,0 0-12 0,0 0-21 16,123-101-14-16,-96 94-13 0,3 1-8 0,1 1-2 15,-2 2-2-15,-1 2 0 0,-5 1-2 16,-1 0-3-16,-4 0-1 0,-2 3 0 0,-4 2-3 16,-4-1 1-16,-3 3-3 0,-2 0-3 0,-3 2 2 15,0 2-2-15,-3 0 6 0,-5 4-1 0,-2 0 3 16,-3 2 0-16,1 0-1 0,-3 0 3 15,2-1-5-15,2-1 4 0,0-1-1 0,3 0 0 16,0-2 0-16,5 1-1 0,1-3 4 0,1-2-3 16,1 0 5-16,0-1-1 0,0 0-3 15,0-4 1-15,0 0-1 0,0-1-2 0,0-1 6 16,0-1 2-16,0 1-3 0,0-1 8 0,0 0-2 16,0 0 2-16,0 0 8 0,-1 0-2 0,-2 0 1 15,2 0-4-15,-1 0-2 0,2-1-12 0,-2 0 3 16,1 0 1-16,0 0-3 0,0-3 10 15,1 3-6-15,-3 0 0 0,3 1-1 0,0-1-3 16,0 1 2-16,0-2-2 0,0 2 5 0,0 0-5 16,0 0 0-16,0 0-2 0,0-1 1 0,0 1 4 15,0-1-5-15,0 0 3 0,0 0-3 16,0-1 1-16,0 1 0 0,3 0 0 0,-3-2 0 16,0 1-3-16,0 1 3 0,1-1-2 0,-1-1 3 15,1 0-4-15,-1 0 3 0,1 1 0 0,0 0-2 16,0 0 4-16,-1-1-4 0,3 2-1 15,1-1-5-15,-2-1 5 0,0 2-3 0,0-1-2 16,6 0 3-16,-2 0-5 0,3 1 1 0,1 1 5 16,2-1 4-16,2 1-5 0,2 0 4 0,3 0 1 15,-3 1-1-15,5-1 7 0,0 0-1 16,3 0-1-16,-4 0 1 0,-3 3 1 0,0 0-1 16,0 2-1-16,-5 2 0 0,-1 0-8 0,-3 2 2 15,-2 0 3-15,1 0-2 0,-4 1 3 16,4 2-2-16,-5 1-4 0,-1 1 4 0,0 2 3 15,-1-1 2-15,0 0-4 0,0-1-1 0,0 0 0 16,0 0-3-16,0 0 6 0,-1-1-3 0,0 0-1 16,-1-1 2-16,-1-3 1 0,-3 1 0 15,-2-4 3-15,1 1 1 0,-7-2-2 0,1-1 5 16,-6-1-1-16,-1-2 0 0,-1-1-1 0,-1 0-4 16,-5 0-1-16,5-1-1 0,-1 1 2 0,-2-3-3 15,5 1-6-15,2 0-6 0,-2 0-12 0,2 2-18 16,0-1-18-16,2 1-21 0,0 0-31 0,-1-1-52 15,1 1-85-15,0 0-180 0,3 2-455 16,4 0-406-16</inkml:trace>
  <inkml:trace contextRef="#ctx0" brushRef="#br0" timeOffset="75265.25">29881 14905 2308 0,'0'0'205'0,"0"0"-19"0,0 0-33 0,0 0-38 16,0 0-42-16,0 0-28 0,0 0-6 0,0 0 2 16,0 0 2-16,0 0 1 0,0 0-2 0,0 0-6 15,-25 135-8-15,25-108 8 0,0 3 2 0,5 1-1 16,-2 0 5-16,4-2-20 0,-3-4-13 0,4-2 0 15,3-2-12-15,-3-3-5 0,1 0-24 16,0-4-41-16,-4-3-57 0,3 1-80 0,-5-6-153 16,3-1-449-16,-4-2-847 0</inkml:trace>
  <inkml:trace contextRef="#ctx0" brushRef="#br0" timeOffset="76432.97">30330 14747 2077 0,'0'0'124'0,"0"0"-9"0,0 0 27 15,0 0 15-15,0 0-25 0,0 0-27 0,0 0-26 16,0 0-27-16,0 0-12 0,0 0-9 0,0 0 0 16,-142-9 8-16,111 29-3 0,2 0-1 15,6 2-5-15,1 1-3 0,4-1-2 0,4 1-4 16,5-2-3-16,3-2-12 0,6 2 1 0,0-2-3 15,10 1 1-15,2-1 4 0,5-5-3 0,2 1-5 16,2-2-2-16,2-1 0 0,3-3-7 16,-2-2 2-16,2-1-7 0,-4-1-4 0,-1 1 1 15,-1-5-7-15,0-1 4 0,-6 0-4 0,2-2 2 16,-5-4 4-16,-1-2 3 0,-1-3 7 16,-5-1-4-16,2-2 4 0,-3-2-1 0,-3-2 2 15,-1 0 4-15,-2-2 2 0,-5-3-1 0,-3-2 0 16,-1 2 3-16,-5 2-4 0,-2-1 5 0,-4 3 2 15,-3 4 0-15,0 4 9 0,-8 2 0 16,1 4 5-16,-2 3 3 0,-3 2 7 0,-1 3-3 16,-1 6-1-16,3 4-2 0,3-1-12 0,5 3 5 15,6 2-6-15,4 0 2 0,6 0-3 0,4 2-5 16,3 0 0-16,6 1-6 0,4 1 4 0,6 1-2 16,8-1 3-16,7 0-3 0,6 0-2 0,3-4-1 15,6-1-9-15,5-1-2 0,-1-3-7 16,3-2 1-16,-2-1 3 0,0-3 0 0,-5-3-3 15,-2-1 3-15,-1-1 1 0,-4-1 4 0,-3-6 15 16,-2-2-2-16,-3-3 1 0,-1-2 4 16,-8-3-3-16,1-2 5 0,-7 0 3 0,-3 0 2 15,-5-2-11-15,-2 2 3 0,-7-2 0 0,-3 0-5 16,-9 3 6-16,-3 2-4 0,-2 2-2 0,-6 2 3 16,-2 4 5-16,-6 3 2 0,0 4 0 15,-3 0 2-15,1 7-5 0,0 4 2 0,5-1 5 16,0 4-5-16,8 1-1 0,1 0 1 0,5 3-6 15,2 0-3-15,8 2 7 0,1 2-9 16,8 1-4-16,2 1-1 0,1 3-3 0,10-3 2 0,3-2-1 16,5 0-6-16,9-4-11 0,-1 1-5 15,7-3-2-15,-2-1-1 0,3-3 12 0,0-1 1 16,-3-1 8-16,2-3 8 0,-7-3-4 0,2-1 12 16,-4-2-1-16,-4-1 2 0,-5 0 5 0,-1 1-3 15,-4-2 9-15,-8-3 12 0,-1-1 8 0,-2-5 6 16,0-2-4-16,-2-3-12 0,-9-1-6 15,-1-1-7-15,-8-4-3 0,-6 0 1 0,-7-2-1 16,-5-2-2-16,-5 0-3 0,-3-1 0 0,-2 3-7 16,-3 1 3-16,3 4 3 0,-1 1-7 15,6 4 0-15,-2 3-20 0,2 0-24 0,6 1-32 16,0 3-35-16,6 0-51 0,10 3-133 0,4 1-324 16,9 2-1008-16</inkml:trace>
  <inkml:trace contextRef="#ctx0" brushRef="#br0" timeOffset="76837.3">30794 14375 1979 0,'0'0'175'15,"0"0"47"-15,0 0 7 0,0 0-27 16,0 0-41-16,0 0-47 0,0 0-40 0,0 0-38 15,0 0-19-15,0 0-3 0,0 0 13 0,0 0 15 16,0 0 4-16,71 161 6 0,-71-103-8 16,0 3-14-16,0 0-4 0,0-1-9 0,0 1-2 15,0 0 6-15,1 0 3 0,1 0 7 0,5-4-11 16,-3-4-8-16,3-6-3 0,-2-6-12 0,3-5 9 16,-1-4-3-16,-2-6-5 0,1-2-11 15,-4-2-21-15,3-4-33 0,-3-5-47 0,-1-1-63 0,-1-4-119 16,0-2-252-16,0-3-1136 0</inkml:trace>
  <inkml:trace contextRef="#ctx0" brushRef="#br0" timeOffset="77101.53">31141 14656 2479 0,'0'0'98'0,"0"0"3"16,0 0-15-16,0 0-8 0,0 0-10 15,0 0 13-15,0 0 7 0,0 0-11 0,2 121-7 16,-3-85-22-16,-1 1-17 0,1 2-13 0,-3-3-1 16,4-1-7-16,-2 2-2 0,2 1 4 0,-1 2-11 15,-1 1 2-15,0-1 0 0,-2-2-12 16,3-6-31-16,1-4-50 0,0-5-77 0,0-3-112 15,7-5-191-15,-4-4-631 0,2-5-120 0</inkml:trace>
  <inkml:trace contextRef="#ctx0" brushRef="#br0" timeOffset="77601.12">31377 14912 2182 0,'0'0'127'0,"0"0"21"0,0 0 11 0,0 0-20 16,0 0-28-16,0 0-27 0,0 0-27 0,131-83-18 16,-104 76-11-16,0 0-15 0,6 1-5 15,-6 3-6-15,3 2-5 0,-3 1 2 0,-5 0-2 16,-2 1 2-16,-8 2-4 0,1 2 0 0,-6 0-4 16,-2 1-3-16,-5 1 2 0,0 2-3 0,-5 1 6 15,-6 3 4-15,-4-1 3 0,-4 3 3 16,-6-1 0-16,2 1 1 0,-6-2-4 0,5 2 4 15,-2-2-3-15,5-2-3 0,0-2-1 0,7-2-1 16,-1-1 1-16,5-1 2 0,5 0 4 0,-2-1-5 16,6 1-2-16,0 0-3 0,1-2 1 15,0 2-1-15,2-1 6 0,4 2 1 0,-1 0-1 16,2 0 4-16,1 1-3 0,-2 0 0 0,4 3 2 16,-1 0-2-16,1 1 1 0,0 0 0 0,0-1 3 15,-1 2-7-15,3-1 6 0,-2 2 1 16,1-2-1-16,5 2 8 0,-3 0-3 0,3 1-1 0,-4 0 2 15,1-2-2-15,-3-1-1 0,-1 0 1 16,-1-2 2-16,-4 1-3 0,1-2 4 0,-3 0 0 16,-1-1 0-16,-1-2 3 0,0 0 4 0,-1-3 4 15,-6 2 7-15,-3-2 7 0,0-1-3 16,-3 1-3-16,-6-1-5 0,-3-1-8 0,1 0-4 16,-5 0-2-16,3 0-5 0,-4 0-2 0,2 0 4 15,-3-2-7-15,2 0-17 0,-1-3-20 0,1 1-38 16,5-1-38-16,5-2-45 0,0 0-84 15,5-1-168-15,3 3-474 0,5 1-552 0</inkml:trace>
  <inkml:trace contextRef="#ctx0" brushRef="#br0" timeOffset="78133.98">31722 14525 558 0,'0'0'175'0,"0"0"41"0,0 0 31 16,0 0 8-16,0 0-10 0,0 0-14 16,0 0-28-16,0 0-32 0,0 0-18 0,0 0-32 15,0 0-14-15,0 0-16 0,0 0-20 0,0 0-17 16,28-45-19-16,-28 45-13 0,0 0-12 15,0 1 0-15,1 4 2 0,1 3 3 0,1 5 9 16,2 4 5-16,3 2 6 0,1 4 3 0,4 4 4 16,0-1-6-16,4 3 0 0,1 2-5 0,4-2-6 15,-2 0-7-15,2-1-8 0,1-1 0 0,2-1-2 16,0-1 3-16,1-2-3 0,-1-2-3 16,1 0 0-16,-3-3-1 0,-3-1 3 0,-1-3-3 15,-1-2 2-15,1-1-1 0,-1 0-4 0,-2-2 4 16,-2-1-5-16,-1-1 0 0,0 0 2 0,-3-2 1 15,-5 0 0-15,3-2 1 0,-7-1-2 16,2 3-6-16,-1 1 6 0,-2 0-5 0,-4 3 3 16,-3 5 2-16,-3 4-2 0,-7 5 0 0,-4 3 0 15,-2 3 7-15,-5-1-5 0,0-1 4 0,-2 1-2 16,-2-1-2-16,-1 2 2 0,-2-1 1 0,1-2 0 16,1-1-3-16,4-1 4 0,1-2-1 15,5-2-3-15,3 0-2 0,1-3-5 0,2-1-2 16,5-2 4-16,-1-1 6 0,3-3-6 0,1 0-13 15,-1-2-29-15,2-2-43 0,4-2-43 16,-2-2-60-16,2-1-98 0,-2-1-195 0,5 0-675 0</inkml:trace>
  <inkml:trace contextRef="#ctx0" brushRef="#br0" timeOffset="78767.1">31651 14170 2007 0,'0'0'105'0,"0"0"40"0,0 0 27 0,0 0-6 15,0 0-15-15,0 0-28 0,0 0-29 0,0 0-29 16,0 0-20-16,0 0-12 0,0 0-8 16,132-37-2-16,-100 38-1 0,14 3-5 0,5 1-2 15,11 0-3-15,7 4-5 0,6 0-2 0,-7 1-3 16,-4 0 0-16,-6-3 7 0,-4 2-3 16,5-2-2-16,3 2-3 0,1-1-7 0,2-2-1 15,-1-1 3-15,-6 1 2 0,-5-4 1 0,-10 0 6 16,-9-1 3-16,-7-1 7 0,-8 2-3 0,-7-2-3 15,-4 0-4-15,-6 0-16 0,0 0-6 16,-2 0-4-16,-2 3-1 0,-3 4 11 0,-4 3 11 0,-5 6 6 16,0 3 7-16,-5 5 1 0,-1 8 3 15,0 4 0-15,-2 4 6 0,1 9 1 0,1 2 1 16,0 8-1-16,4 4 1 0,1 7-2 0,4 3 0 16,1 5 1-16,1 3-10 0,5 1-2 0,-1 1 0 15,4-1-4-15,1-1-2 0,0-1-1 16,0-4-8-16,4-1-1 0,1-4 10 0,-3-3-3 15,6-5 10-15,-5-3-1 0,2-7-7 0,-2-2-1 16,-1-8-1-16,-2-2 0 0,0-6 2 16,0-4 6-16,-7-3-5 0,-1-5-1 0,-8-2 10 15,-2-3 2-15,-4-1 4 0,-6-2 8 0,-18 0-2 16,-16 2-9-16,-13-3 3 0,-9-2-7 0,3-3-7 16,3-2 6-16,-2-5-3 0,-3 3 1 15,-5-3 5-15,-4 1-2 0,-5-1-5 0,2 1-2 16,-2 2-1-16,4-2-1 0,0 4 3 0,4 1-6 15,2 3-7-15,2 0-4 0,8 1-7 16,2 5-9-16,8 1-30 0,1 1-49 0,6 0-96 16,5-1-196-16,14-6-788 0,14-3-570 0</inkml:trace>
  <inkml:trace contextRef="#ctx0" brushRef="#br0" timeOffset="133203.59">3356 14040 2644 0,'0'0'102'0,"0"0"6"16,0 0-1-16,0 0-27 0,0 0-25 0,0 0-14 15,0 0-13-15,0 0-4 0,0 0-6 0,-70 127 0 16,60-76-5-16,4 3-3 0,2 3-3 16,2 0-2-16,2-1 0 0,1-1-5 0,-1-2 5 15,4-2-8-15,5-3 3 0,0-5 2 0,1-6-4 16,0-7 6-16,0-6-6 0,0-6 1 0,-2-5-2 16,1-5 0-16,-5-5 7 0,2-3-1 15,-2 0 11-15,0-8 4 0,2-4 3 0,3-10-1 16,-2-6-7-16,-1-5-6 0,1-5-5 0,-6-5 0 15,2-5-5-15,-3-6 0 0,-3-9-3 0,-1-8 0 16,-6-7 3-16,-3-7 0 0,0-5 0 0,1 0-1 16,0 4 7-16,4 9-3 0,1 10 2 15,5 13 2-15,2 12-12 0,0 13 5 0,0 8 1 16,4 8-2-16,0 6 4 0,0 5-6 0,2 1-3 16,1 1 0-16,3 5 3 0,4 4 3 15,2 7 6-15,3 7 1 0,3 4 0 0,2 6 1 16,-1 3-1-16,4 6 0 0,-4 2-3 0,2 3 0 15,0-1 0-15,-1 1-1 0,-4-3 0 16,0-3 2-16,-2-4-2 0,-4-6-1 0,-2-4 2 16,-4-6-3-16,-2-7 3 0,-5-3 2 0,1-6 4 15,-1-2 1-15,-1-2 5 0,0-1 6 0,0 0-3 16,0-3 6-16,0-5-9 0,-1-6-11 0,-3-2-4 16,-2-9-6-16,-1-2 0 0,0-6 4 0,1-1-5 15,1-4-6-15,1-4 1 0,4-2 2 16,-1-4 1-16,2 4 7 0,7 2-2 0,-1 9-10 15,5 8-2-15,1 8-7 0,1 6-2 0,-1 5 4 16,1 2 6-16,2 4 4 0,-1 3 6 0,3 5 6 16,0 6 2-16,0 5 4 0,0 4 4 15,0 7-2-15,1 6 1 0,-1 5 1 0,-1 8-3 16,-3 3 2-16,0 5-4 0,-1 2 1 0,-2-2 0 16,-2-2-2-16,-1-5 3 0,0-6-7 0,-1-5 3 15,-2-5-2-15,0-1 0 0,-1-4 1 16,2 0 0-16,-1-4-1 0,1 0-1 0,1-5 4 15,-1-2-3-15,1-3-1 0,2-2-2 0,-2-4 1 16,2-2 2-16,1-2 0 0,-1-1 6 16,1-3-10-16,2-1 4 0,-2 0 2 0,3-3-4 15,-1-4 9-15,1 0-5 0,-3-2-2 0,2-4 2 16,-1-2-4-16,0-2 1 0,1-2-2 0,-4-2 3 16,-1-1-6-16,1-3-2 0,-3 1 3 0,-2-1-2 15,-3 0 6-15,-2 2 4 0,2 0-3 16,-5 1 6-16,-3 3-2 0,-1 2-2 0,-1-1 1 15,-2 5-3-15,-1 0 1 0,-2 3 0 0,0 2 4 16,1 2-1-16,1 3-1 0,2 3 3 0,-2 0-3 16,5 3 2-16,-1 4 0 0,4 3-4 0,-1 3-2 15,1 3-2-15,3 3 3 0,1 3 3 16,1 3 3-16,0 3 2 0,4 0-4 0,2 1 0 16,4-1 1-16,3 0 1 0,3 1 1 0,1-1 0 15,6-1-5-15,1-2 0 0,4-2 1 16,2-3-4-16,2-4 3 0,3-1-3 0,-1-2-4 15,4-4-5-15,1-2-7 0,-1-5-3 0,2-2-7 16,1-2 1-16,2-5-2 0,-2-4-4 0,0 0 4 16,0-4-1-16,-5-2 0 0,-1-2 2 15,-7-2 4-15,-1 1 6 0,-5 0 5 0,-3 0 7 16,-6 1 0-16,-4 5 4 0,-4 1 6 0,-2 2 4 16,-3 3 6-16,0 2-2 0,-5 1-1 0,-3 1 3 15,1-1 0-15,-3 3 6 0,0 0 1 0,0 0 1 16,-2 2-1-16,-2 0-4 0,-1 0 2 15,2 0-5-15,-3 4 0 0,4 1 1 0,-4 2-2 16,2 2-1-16,1 0-3 0,0 3-1 0,3 0-7 16,0 0 2-16,1 3 0 0,3-1-3 0,-1 1 1 15,4-2-1-15,0 3-3 0,1-4 2 0,2 1 3 16,0-2-4-16,0-2 2 0,0 1-1 16,5-2-2-16,-2 0 2 0,3-1-1 0,-2-1-1 15,3-1-4-15,1-1 3 0,1-2-7 0,1-1 1 16,3-1 4-16,-2 0-6 0,3-3-1 15,0-3-7-15,-1 0 2 0,-2 0 6 0,-2-1 9 16,-2-2 5-16,-3 1-2 0,1 0-1 0,-1-2 0 16,-3 1 0-16,-1 0 4 0,0 0 0 15,0 4 0-15,0 0 1 0,-4 2 0 0,2 1 1 16,-1 0 0-16,1 2-1 0,-2 0-1 0,1 0-2 16,0 0 3-16,2 0-3 0,-2 1-1 0,2 2-1 15,-1-1-7-15,2-1 2 0,0 0 0 16,0 0-2-16,0 2 4 0,2-2 0 0,0 1-1 15,1-1 0-15,2 2 2 0,0-3 4 0,0 0-2 16,3 1 5-16,1-1-4 0,2-4 1 0,4-1 0 16,-2-2-1-16,6-3-1 0,-1 1-3 0,2-1 0 15,0-2-4-15,-1 2 0 0,2-2 0 16,-4 1-7-16,-2 2 1 0,-1 1 3 0,-7 0 2 16,-1 2 7-16,-2 2 4 0,-1 2-5 0,-3 1 4 15,0 1 2-15,0 0-3 0,0 0 0 0,0 0-3 16,0 0-6-16,0 0-3 0,0 2 4 0,0 2 1 15,4 3 0-15,0 0 8 0,3 3-4 16,0 1 4-16,4 2 2 0,6 1-4 0,-2 0 2 16,2 0 2-16,2 0 0 0,-3 1-1 0,1-1 3 15,-2 0-3-15,-2 0-5 0,-2-3 4 16,-5 1-1-16,-1-3-1 0,-2 0-1 0,-2 0-2 16,-1-1-5-16,1 1 6 0,-6-1 4 0,0-2 2 15,-2-1 1-15,-3 0 1 0,0-3 3 16,0 1 0-16,-1-3 2 0,1 0 1 0,0 0-4 15,3-4 1-15,0 0 0 0,3-2-5 0,2-1-9 16,2-3-6-16,0 0-9 0,1-4-4 0,8-2 3 16,2-2-10-16,3-2-5 0,2 0-10 15,4-2-9-15,1 0 4 0,4 3 6 0,2 0 3 16,2 2 10-16,3 2 8 0,0 0 4 0,0 2 14 16,-3 0 3-16,-2 7-3 0,-8 0-1 0,-4 2-1 15,-2 3 3-15,-3 1 1 0,-4 0 13 0,-1 0-3 16,-1 4 1-16,0 0 5 0,-2 1-5 0,1 0 2 15,-1 2 1-15,3-1-3 0,-1 1-2 16,-3-1 1-16,1-2 2 0,0 2-1 0,-2-1 2 16,1-1-2-16,-1 1-2 0,0 0 2 0,0-1-1 15,0 1-1-15,-1-1 0 0,-3 2 1 0,3 0-4 16,-1-2 4-16,-2 0-1 0,2-2-3 16,1 2 3-16,1-2-4 0,1 0-3 0,-1 1-2 15,0-1 2-15,0 0-4 0,0 0 0 0,2 0 0 16,3-1-4-16,-2-1 2 0,1 1-1 15,0-1 0-15,4 0 4 0,-3 0-3 0,5-4-1 16,-1-1-4-16,0 0-7 0,3-2-6 0,-1 0-9 16,1 0-10-16,-1 0-9 0,-1 0-4 0,0 4 3 15,0 1 12-15,-3 0 11 0,1 1 9 0,2-1-2 16,-3 2 3-16,2 0-1 0,0 0 6 16,3 3 12-16,0-1 2 0,1 0 8 0,-2 0 5 15,3 1 4-15,0 0 7 0,-3-1 2 0,1 2 0 16,-2-1-1-16,-1 1-1 0,1 0-5 15,-2 1-1-15,-4 0 0 0,3 1-6 0,-3-1 0 0,4 1-2 16,-3-1 0-16,0 2 2 0,2 2-2 16,-4-4-1-16,4 2-4 0,-2 0 1 0,2-1-1 15,-1-1 3-15,0-1 5 0,3 0 1 0,-1-2 4 16,-1-1 3-16,1-1-3 0,2 0 1 16,0 0-3-16,0-1 0 0,3-3 0 0,-2-2 0 15,1-1 0-15,1-1-3 0,1-2-1 0,2 0-1 16,-5-1 1-16,0 3 2 0,-3 1 1 0,-5 1 1 15,-2 2 1-15,-1 2 1 0,-2 1-6 16,-6 1-10-16,-4 0-4 0,-1 2-6 0,-7 6 3 16,-1 3 8-16,0 2 5 0,-1 1 4 0,4 2 2 15,1 0-3-15,6-2-4 0,1-1 1 16,4 0-5-16,3-1-3 0,3 1-1 0,6 1-1 16,6 0 1-16,7 1 2 0,6-1-4 0,12 1-33 15,9-1-68-15,8-1-146 0,-11-2-444 0,-12-5-871 16</inkml:trace>
  <inkml:trace contextRef="#ctx0" brushRef="#br0" timeOffset="134668.78">7208 14411 1706 0,'0'0'125'0,"0"0"11"0,0 0 13 16,0 0 1-16,0 0-9 0,0 0-14 16,0 0-16-16,0 0-25 0,0 0-19 0,0 0-14 15,0 0-6-15,0 0-1 0,0 0 3 0,0 0-3 16,-22-34 0-16,20 32-3 0,0 1-4 0,2 1-5 16,0 0-9-16,0 0-9 0,0 0-11 0,0 1-9 15,0 5 1-15,4 6-1 0,-1 4 8 16,5 4 1-16,-4 7 3 0,5 5 2 0,-1 4 0 15,1 4 7-15,-4 3 1 0,3 0 5 0,0-2-5 16,-4-3-5-16,4-4 1 0,-5-3-7 16,4-3-3-16,-4-5-1 0,4-3-5 0,-4-7 3 15,4-4 2-15,-5-3 2 0,0-4-1 0,2-2 2 16,-1 0 6-16,-1-3 3 0,3-9 2 16,2-3 0-16,2-7-9 0,1-5-4 0,0-5-2 15,-1-4-2-15,-1-4-3 0,-5-4 1 0,-3-5-3 16,0-7 1-16,0-5 4 0,-3-4 1 0,-3-6 0 15,2-2-3-15,2 0 0 0,2 5 0 16,-2 12 3-16,7 12 2 0,1 17-4 0,-1 10 1 16,3 6-3-16,-5 8 1 0,5 0 0 0,-4 3-1 15,3 2 1-15,1 6-1 0,1 4 4 0,-3 6-3 16,2 7 4-16,1 5 1 0,-1 6-2 0,-4 4 3 16,1 2-4-16,-4 2-1 0,0 0 0 0,-1-3-1 15,-1-2 0-15,-6-3 2 0,3-4 0 16,-6-3-3-16,1-4-3 0,-1-1-7 0,-1-5-8 15,0-3-2-15,-3-3-2 0,3-4-1 0,0-3-4 16,-2-4 2-16,1-2-7 0,-1 0-1 16,1-6-3-16,1-3-5 0,-2-4 1 0,2-3 4 15,1-3 8-15,-1-2 11 0,2-2 8 0,2-1 4 16,6-1-2-16,0 5 2 0,1 3-3 0,2 4 4 16,4 5 3-16,-1 3 4 0,3 4 9 15,0 1 9-15,-2 7 13 0,4 3 11 0,4 7 9 16,-2 4 2-16,1 2-1 0,6 4-8 0,0 3-7 15,-1-1-10-15,3-1-7 0,0-1-5 16,1-2-3-16,0-1-2 0,4-3-4 0,-1-4 3 16,2-2-4-16,-2-3 1 0,4-3 0 0,1-5-3 15,1-2 5-15,4-1-5 0,0-1-5 0,4-7-6 16,-1-2-12-16,-4-1-3 0,-1-3-3 0,-2-1-2 16,-3-2 1-16,-6-1-3 0,-3-3 5 0,-3-2 0 15,-11 0 2-15,1-1 8 0,-6-1 2 16,-4 1 10-16,-3 0 3 0,-7 2 0 0,-1 4 0 15,-2 2 2-15,-4 3 2 0,1 2 3 16,-1 4 10-16,-1 4 0 0,1 2 1 0,3 0 5 0,0 5-3 16,6 2-6-16,1 2 3 0,3 2-9 15,5 0-7-15,2 3 2 0,1 1-6 0,1 1 5 16,3 1 2-16,4 0-2 0,4 1 0 0,2-1-1 16,0-1 2-16,2-1-3 0,0-2 8 0,2-2-5 15,0-2-2-15,1-1 2 0,3-3-6 16,2-3 3-16,6-1-3 0,1-1-1 0,1 0-4 15,5 0 2-15,-2-2 3 0,3-3-1 0,1 0 0 16,-1-4-1-16,-3 0 0 0,2-1-3 16,-5 0 8-16,-4-1-6 0,-6 1 0 0,-8 2 5 15,-3 1-2-15,-3 3 9 0,-6-1 2 0,-1 3 2 16,-1-1-1-16,0 2 0 0,0 0 1 16,0 0-2-16,-2 0 5 0,1 1-5 0,-2-1 1 0,-3 1-2 15,3 0-1-15,-5 0-2 0,4 0-2 16,-3 0 1-16,0 2-1 0,4 1 0 0,-1 1 0 15,-2-1-2-15,2 1-3 0,-1-1 2 0,3-1 2 16,0 0-3-16,1 0 7 0,-2-1-6 0,2-1-3 16,1 1 4-16,0-1-6 0,0 1 1 0,0-1-3 15,0 0-3-15,0 0-10 0,0 0-1 16,0 0-2-16,0 0-5 0,1 1 10 0,3 0 0 16,-2 0 1-16,-1 2 4 0,1 0 1 0,-1 2-1 15,-1 2 1-15,3 2 3 0,-3 1-1 16,0 2 4-16,0 2 3 0,0 3 1 0,0 2 1 15,0 3-1-15,1 3-3 0,1 2 1 0,-1 5 2 16,1 1 2-16,4 3 2 0,-3 3 1 0,2-2 4 16,-2 0-1-16,-1-1-1 0,3-3 0 15,-3-2-1-15,-1-5 5 0,-1-2 3 0,0-4 5 16,-6-3 1-16,2-2 6 0,-4-4 3 0,-3 0 0 16,1-4 9-16,0-1-2 0,-8-1 1 15,3-3 1-15,-6-1-9 0,-1-1-1 0,-1 0-2 0,0-3-2 16,3-4-6-16,-1-2 1 0,1-4-4 15,0-2-3-15,3-2 3 0,3-2-9 0,1-3-5 16,-2 0-2-16,8 1-7 0,-1-1-4 16,2 3-4-16,6 1-6 0,1 2-6 0,7 3-12 0,4 2-11 15,6 2-14-15,2 3-19 0,1 2-21 16,9-1-52-16,1 1-115 0,-3 1-233 0,-9 2-1033 0</inkml:trace>
  <inkml:trace contextRef="#ctx0" brushRef="#br0" timeOffset="135149.22">9102 14551 2161 0,'0'0'130'0,"0"0"-4"0,0 0 2 0,0 0 1 15,0 0 2-15,0 0-21 0,0 0-23 0,0 0-21 16,0 0-13-16,127-108-12 0,-104 98-4 0,5-1-6 16,2 1-8-16,1 2-2 0,-1 2-6 15,0 3-6-15,-4 2-4 0,1 1-2 0,-5 1-3 16,-4 7 0-16,-4 3 2 0,0 1 0 0,-3 4-2 16,-5 4 0-16,1 1 1 0,-6 6-2 0,-1 0 5 15,-3 2-1-15,-6 0-2 0,-8 1-3 0,2-3-4 16,-6 1-1-16,-4 0 0 0,1-2 3 15,-5 1 4-15,0 1 1 0,-1-3 4 0,0-2 2 16,5-3-2-16,-2-5 7 0,3-2 0 0,2-3 2 16,4-1 5-16,2-2-5 0,8-3 4 0,3-3-2 15,2 1-2-15,3-2-4 0,0 0-3 16,3 0 1-16,6 1-1 0,4-5 3 0,12 0 0 16,6-2-3-16,4-1 2 0,7 0-3 0,7-1-4 15,2 2 4-15,4-1 5 0,6 3 9 0,4-2 8 16,-2 4 2-16,5-2-12 0,-6 2-6 15,-8 1-5-15,-4 0-4 0,-9-1 4 0,-10 2-4 16,-8 0 0-16,-8 0-8 0,-7 0-6 0,-4 0-17 16,-4 0-29-16,-2 4-42 0,-7-1-79 0,-2 2-141 15,1-1-434-15,1-2-956 0</inkml:trace>
  <inkml:trace contextRef="#ctx0" brushRef="#br0" timeOffset="139191.68">12551 14727 1557 0,'0'0'395'0,"0"0"-318"0,0 0 34 16,0 0 25-16,-44-119 0 0,28 98 0 0,-4-1-15 16,-5 1-17-16,1 3-16 0,-5 2-21 15,-1 1-18-15,-1 3-11 0,-3 3-12 0,-1 4-6 16,0 1-11-16,0 3-1 0,2 1-3 0,2 1-4 15,1 7 4-15,2 2-9 0,6 3 0 16,4 1-3-16,4 2-3 0,5 0 4 0,4 1-2 16,4 3 4-16,1 3 1 0,5 1 0 0,5 5-2 15,8 2 3-15,2 3-1 0,5 1 3 0,5 3 7 16,4 3-6-16,4 4 2 0,3 6-1 0,0 1 0 16,2 1 0-16,-5-2 3 0,0-4-3 0,-7-5-2 15,-5-5 2-15,-6-4-1 0,-6-2 1 16,-8-4 2-16,-3-3 3 0,-3-1 3 0,-6-1 7 15,-4-3 11-15,-2-2 5 0,-3-3-1 0,-3-5 3 16,-4-1-11-16,-3-3-1 0,-1-1-2 0,-2-2-9 16,-4-2-4-16,1 0-1 0,1-1 0 15,2-4-1-15,-1-5-1 0,6 0-7 0,1-3-10 16,4-2-16-16,1-2-22 0,5-3-35 0,4-2-53 16,5 0-100-16,3-4-204 0,0 6-445 15,3 7-569-15</inkml:trace>
  <inkml:trace contextRef="#ctx0" brushRef="#br0" timeOffset="140017.15">12647 15057 2659 0,'0'0'76'16,"0"0"-8"-16,0 0 12 0,0 0-14 0,0 0 3 16,0 0 3-16,0 0-6 0,0 0-5 0,0 0-16 15,0 0-12-15,0 0-11 0,0 0-10 16,-14 127-3-16,17-107-4 0,4-1-3 0,0 2 0 15,5-1-2-15,3-1 1 0,-2 0-2 0,5-2-4 16,-2-2-6-16,2-2-3 0,1-3-2 16,1-3-8-16,1-3-2 0,-2-4-6 0,1 1-4 15,0-7 3-15,0-3-2 0,0-4 0 0,1-2-4 16,-3-2 3-16,-1-3 2 0,-2 0 2 0,1-1 6 16,-3-1-2-16,-3-1 6 0,-2 1 12 0,-3 0 7 15,-1 3 8-15,-3 4 1 0,-1 3 1 16,0 6 1-16,0 4 5 0,0 2 2 0,-3 1-1 15,0 8 8-15,2 5-3 0,-3 4 4 0,1 2 2 16,3 2-6-16,0 0-2 0,0 0-3 16,8-1-4-16,0-1-5 0,0 1 2 0,5 0 1 15,0-1-4-15,6 0 0 0,0-4-2 0,2-1-6 16,0-5 4-16,1-3-4 0,-3-2-5 0,1-5-5 16,-2 1-5-16,-1-6-6 0,-1-4-4 0,3-2 0 15,-4-4 1-15,2-4 7 0,1-1 12 16,-5-4 5-16,3-3 4 0,-1-4 1 0,0-5-4 15,-1-3 1-15,-4-7 5 0,-1-5 1 0,-5-6 0 16,2-8 2-16,-5-4-1 0,1-1 4 0,-1 1 12 16,2 6 5-16,-1 9 10 0,-1 12 10 0,-1 13 2 15,0 12 2-15,0 9-11 0,0 8-15 16,0 2-13-16,0 14-6 0,0 11 2 0,0 10 12 16,0 10-5-16,0 8-1 0,0 10-3 0,0 6-9 15,7 4 8-15,-1 2-3 0,3-3-3 0,1-4 1 16,1-4-6-16,-1-2 2 0,-1-1-1 15,2 3-5-15,-3 1-3 0,-4-2-3 0,2-1-5 16,-4-6-8-16,-1-7 0 0,-1-10-4 0,1-7-3 16,3-10 3-16,-2-6-3 0,0-6-4 15,-1-4 2-15,-1-5 6 0,0-1 6 0,0-2 8 16,0 0 11-16,-2-1-2 0,-5-4 3 0,4-4 4 16,-5-3-5-16,3-2 6 0,-1-6 0 15,1-1-2-15,-1-3-2 0,4-4 2 0,-1-2-2 16,1-1-1-16,2-1 5 0,-1-4-4 0,4 0 1 15,2-3 0-15,5-2 2 0,-1-2-2 0,-1-1 4 16,5-3 0-16,-1 0-5 0,0 1 6 0,6 4-4 16,-2 4-2-16,3 6 3 0,0 6-1 15,-1 4 1-15,2 5 2 0,-1 4-1 0,-1 4-4 16,-4 4 2-16,1 3-1 0,-1 2-2 0,-4 3 0 16,-1 5 0-16,-5 4-1 0,4 2 4 15,-7 3 1-15,-1 6-2 0,0 1 4 0,-6 3 0 0,-2 2 1 16,-7 2 0-16,0 1 0 0,-3 0-4 15,-3 1-2-15,-1-1-1 0,2 0-13 0,0-3-30 16,1-2-42-16,4-4-60 0,1-4-70 0,6-8-84 16,5-5-71-16,3-6-82 0,0 0-154 0,3-4-150 15</inkml:trace>
  <inkml:trace contextRef="#ctx0" brushRef="#br0" timeOffset="140433">13849 14784 939 0,'0'0'309'0,"0"0"-89"0,0 0 67 0,6-139-9 15,-5 126-26-15,-1 10-47 0,0 3-72 0,0 2-51 16,0 10-22-16,1 8 6 0,-1 11 8 0,0 11-2 16,0 11-13-16,-1 9-15 0,1 9-14 0,0 6-8 15,0 0-5-15,1 1-8 0,-1-7 0 0,1-6-3 16,3-6-3-16,0-7-8 0,-1-8-11 16,4-3-14-16,-4-4-1 0,3-2 8 0,-2-5-14 15,1-4 0-15,-3-7-10 0,-1-4-14 0,1-4 8 16,0-4 15-16,-1-3 4 0,1-1 3 15,0-3 9-15,-1 0-7 0,0-4 2 0,-1-5 3 16,2-4-1-16,0-3 6 0,-1-2 7 0,-2-3 11 16,2-3 2-16,-1-1 3 0,0-3-1 15,0-1 0-15,0 1 0 0,0 1 1 0,0 0 3 16,0 3-1-16,-1 2 5 0,5 4 0 0,0 2 1 16,4 2 5-16,4 1 0 0,-1 3 0 0,6 0 2 15,-4 3 5-15,5 0-1 0,1 2 0 0,-2 1-6 16,0 2-8-16,0 2 0 0,-5 0-5 15,-1 6-2-15,-3 2-2 0,-6 0 4 0,-2 4-3 16,0 0 6-16,-1 0 5 0,-9 1-3 0,-1-1 6 16,0 0-6-16,-4 0-2 0,1 1-1 0,-3-1-2 15,2-1-2-15,-3-1-21 0,4 1-18 16,-4-2-44-16,6-1-61 0,-2-2-115 0,4-1-202 16,4-4-370-16,2 1-243 0</inkml:trace>
  <inkml:trace contextRef="#ctx0" brushRef="#br0" timeOffset="141116.38">14230 15372 2069 0,'0'0'245'0,"0"0"-221"0,0 0-1 0,0 0 16 16,0 0 19-16,0 0 19 0,0 0-2 16,0 0-19-16,0 0-23 0,0 0-16 0,0 0-8 15,0 0-5-15,0 0 0 0,0 0-1 0,7 24-5 16,-2-22-4-16,1 0-7 0,-1 0-13 0,4-2-3 15,-1 0 2-15,3-4-2 0,-1 0 3 16,0-2 2-16,3 0 0 0,-3-1 2 0,3 0 8 16,2-2-1-16,-3 1-1 0,3 1 7 0,-1-1-5 15,-2 1 6-15,0 0 5 0,0 0 0 0,-1 1 1 16,-5 1 2-16,0 2 5 0,-3-1 1 16,-2 1 7-16,-1 0 0 0,0 0-4 0,-1 1-1 15,-2-1 0-15,-3 1 0 0,-2 2 6 0,1-1 4 16,-1 1 0-16,0 0 0 0,3 0 0 15,1 0-8-15,3 0-8 0,0 0-4 0,1 0-5 16,0 0 2-16,0 3 6 0,2 2 1 0,4 1 1 16,-2 1 3-16,4 1-2 0,-1 1-1 0,-2 2 0 15,3 0-3-15,-4 1-1 0,2 2 2 0,-4 2 2 16,3-1 0-16,-3 0 0 0,-1 2 0 0,-1-1-4 16,0 2 4-16,0-1 2 0,-6 2-1 15,4-1-3-15,-1-1 0 0,-2 0-5 0,3-3 8 16,-1-1 8-16,0-4 2 0,0-1 2 0,2-2 4 15,-1-1-1-15,-1-3-2 0,1-2 9 16,0 0-2-16,1 0 2 0,0 0 3 0,1-2-7 16,-1-4-9-16,0 0-6 0,1-1-5 0,0 0-10 15,-1-1 6-15,3 1 1 0,3 1-6 16,3-1 1-16,2-1-2 0,6 1-1 0,-1-1 4 16,6-1 6-16,6 0-5 0,1 0-8 0,4 0-2 15,1 1-7-15,-1 0 0 0,3-1 2 0,-2 0-4 16,-4 0 1-16,-3-1 2 0,1 0 9 0,-6-2 10 15,-3 2 4-15,-6-2 3 0,-1 2 0 16,-3 0 3-16,-6-2 5 0,-2 2-1 0,0-1-1 16,-3 2 0-16,-5 0 1 0,-4 0 4 0,-3 1 7 15,0 1 6-15,-3 1 0 0,-1 0 4 0,1 3 6 16,2 1 2-16,-3 2 7 0,6-1-8 0,-2 5-10 16,4 3-8-16,2 2-12 0,4 3-2 15,-2 2-5-15,6 0-2 0,1 4-5 0,7 0 5 16,4 0-4-16,3 1 0 0,7-2 2 0,5 0-17 15,3 1-17-15,4 0-32 0,6 1-73 0,5 1-94 16,-7-5-248-16,-12-4-1107 0</inkml:trace>
  <inkml:trace contextRef="#ctx0" brushRef="#br0" timeOffset="141569.28">16360 15226 2541 0,'0'0'433'0,"0"0"-397"0,0 0 8 16,0 0-6-16,0 0 7 0,0 0 15 0,0 0 3 15,0 0-2-15,47 156-6 0,-38-106-10 16,-4 2-15-16,1 2-4 0,1 0-3 0,-3 1-8 16,1-1 1-16,-2 0-8 0,-1-2-8 0,-1-5 2 15,3-3 3-15,-3-5-8 0,2-2-7 16,-3-3-22-16,0-5-34 0,0-2-34 0,0-3-50 0,0-6-81 16,-1-4-178-16,-1-4-492 0,-2-5-713 0</inkml:trace>
  <inkml:trace contextRef="#ctx0" brushRef="#br0" timeOffset="142017.89">16671 15555 2230 0,'0'0'461'0,"0"0"-386"0,0 0 16 0,0 0 11 16,0 0-14-16,0 0-1 0,0 0-11 0,0 0-23 15,0 0-13-15,0 0-20 0,0 0-12 0,0 0-9 16,0 0 5-16,-2-26-2 0,3 45 2 16,0 4 8-16,4 3-7 0,-2 0 4 0,0 2-3 15,5 0-1-15,-1 4-1 0,-2-4 3 0,5 0-3 16,-1-1-6-16,1-3 4 0,2-5-15 0,1-3 4 16,3-4 3-16,-3-3-7 0,4-3 6 0,-4-3-6 15,5-2-3-15,-2-1-6 0,0 0-3 16,3-2-3-16,0-5-2 0,-1-1 3 0,0-1-1 15,0-3 3-15,0-1 5 0,-1-2 5 0,-4-3 6 16,-1 0 5-16,-2-2 4 0,-2-2 1 0,-1 1 5 16,-2-4-1-16,-3 4-1 0,2 0 0 15,-4 2 4-15,0 4 3 0,0 6 5 0,-2 2 9 16,2 5-5-16,0 2 0 0,-3 0 0 0,3 8-5 16,-5 3 2-16,0 7 0 0,3 3 2 0,-1 2-2 15,3 4 2-15,0 1-1 0,0 2-3 16,4 2-1-16,7-1-1 0,-2-1-1 0,5-1-5 15,1-1 2-15,0 1-7 0,2 1-4 0,2-2-3 16,0-1-12-16,-2 1-13 0,0-4-23 16,2-1-33-16,-1-5-52 0,2-5-64 0,0-6-123 15,-6-2-299-15,-4-4-969 0</inkml:trace>
  <inkml:trace contextRef="#ctx0" brushRef="#br0" timeOffset="142373.04">17470 15464 2240 0,'0'0'487'0,"0"0"-429"0,0 0 6 15,0 0 2-15,0 0-2 0,0 0 0 16,0 0 4-16,0 0-3 0,0 0-6 0,0 0-16 16,0 0-15-16,0 0-6 0,0 0-12 0,64 127 0 15,-43-109 4-15,3 0-5 0,0-2-5 0,-1-3 3 16,3 0-8-16,-1 1 0 0,1-2 3 15,2 4-4-15,0-4-4 0,0 2 2 0,-3-1 0 16,1 0-5-16,-4 3 5 0,-3-2-5 0,-4 2-2 16,-2 1 5-16,-2-2 0 0,-4 0 4 15,-1 3 1-15,-6-2 1 0,2 2-1 0,-5 2 2 16,-8-1 4-16,-8 1-4 0,-2 2 2 0,-9 0 4 16,-7 3-3-16,-3 1 5 0,-4-1 4 0,0 1-5 15,0-1 1-15,-1 2 6 0,4-2-10 0,2 0-2 16,5-1 1-16,3 0-14 0,3-1-13 15,6-1-29-15,4 0-62 0,7-2-100 0,6-2-193 16,4-6-540-16,1-4-680 0</inkml:trace>
  <inkml:trace contextRef="#ctx0" brushRef="#br0" timeOffset="143166.31">18765 16102 2454 0,'0'0'97'0,"0"0"-34"16,0 0 2-16,0 0-10 0,0 0 1 0,0 0 2 16,0 0-10-16,0 0-8 0,0 0-8 0,0 0-7 15,0 0-9-15,0 0 3 0,0 0-1 0,0 0-6 16,84 40-1-16,-63-46-7 0,2-1-3 0,0-4-1 15,0-1 1-15,2 1-10 0,0-3-5 16,-4-1 0-16,3 0-5 0,-2-1 11 0,-2-1 6 16,-1 1-3-16,-3-2 4 0,-1 1 0 0,-3 0 0 15,-1 0 0-15,-3 2 5 0,-2 1-5 16,-1 3 1-16,-1 4 6 0,-4 3-1 0,0 3 1 16,-6 1 4-16,-3 2 1 0,-2 6 2 0,-3 4 9 15,0 1 2-15,-1 4-1 0,4 0 4 0,1 1-4 16,0 0 1-16,5-2 3 0,1 0-8 15,3 0-6-15,1-2-4 0,0 0-1 0,8-1-2 16,0-1 3-16,5 1 2 0,1-2-9 0,5 1 5 16,1-3-3-16,3-3-4 0,2-2 2 15,3-2-7-15,3-2-8 0,1 0-9 0,-1 1-2 16,1-6-13-16,-1-1-8 0,-2-1 5 0,0-2 5 16,-5-3 13-16,0 0 14 0,-4-3 3 0,0-1-3 15,-5 0 4-15,0-3 3 0,-4 2 2 0,-2-1 3 16,-3-2-1-16,-5 1-4 0,-1-1-1 15,-1 1 4-15,-5 2-2 0,-3 1 4 0,-1 3-1 16,-1 0-4-16,0 5 1 0,-1 2 0 0,1 2 1 16,1 3-1-16,1 1 2 0,1 0-2 0,-1 6 1 15,2 2 4-15,0 2-3 0,4 3 3 0,0 1 0 16,3 4 2-16,0 2-2 0,1 2 1 16,4 2 0-16,4 0-4 0,1 0 3 0,2 1-2 15,2 1-1-15,2-1 3 0,-1 1-1 0,-1-3-4 16,-3 0 0-16,2-1 4 0,-6-3-9 15,1-1 11-15,-3-2-5 0,-3-3 1 0,-2-3 2 16,0-1-1-16,-1-3 10 0,-5-1-7 0,-2-1 11 16,-2-2-15-16,-1-3-4 0,0 1 4 0,-2-1-19 15,1-5-11-15,-3-2-43 0,3-2-85 16,-2-1-171-16,3 2-461 0,4 2-829 0</inkml:trace>
  <inkml:trace contextRef="#ctx0" brushRef="#br0" timeOffset="143309.13">19173 15607 3176 0,'0'0'50'0,"0"0"9"16,0 0 11-16,0 0-8 0,0 0-13 0,-47-120-15 15,47 115-13-15,0 0-11 0,0 1-7 0,3 4-6 16,1 0-21-16,5 2-31 0,1 6-58 16,2 4-95-16,3 4-205 0,-2-2-573 0,-6-3-683 0</inkml:trace>
  <inkml:trace contextRef="#ctx0" brushRef="#br0" timeOffset="143702.45">20961 16072 3182 0,'0'0'9'0,"0"0"-2"15,0 0-1-15,0 0 2 0,0 0 8 16,0 0 12-16,0 0 0 0,0 0 2 0,0 0-10 16,0 0-10-16,-133-41-5 0,112 52 0 0,0 2-2 15,1 2-3-15,1 3 0 0,4 3 0 16,2 2-2-16,4 0 0 0,5 0 0 0,3 0-5 0,1 0 1 16,2 0 2-16,8-1-13 0,0 0-8 15,4-4-12-15,2 0-4 0,1 0 2 0,4-2 9 16,0-1-6-16,0 0-14 0,-1-5-1 0,1-2-7 15,0-2 13-15,-1-3 17 0,0-1 15 0,0-2 7 16,-3 2 5-16,0-5 10 0,0-2-5 16,-5-1 16-16,-2-3 10 0,-2 0 4 0,-6-3 16 15,-1-2 0-15,-1-2-9 0,-2-1-13 0,-7-2-6 16,-1 0-16-16,-6-1 1 0,1-2 4 16,-5 2-9-16,-1-3 3 0,-1 1-5 0,-2 1-24 15,0 1-35-15,3-1-73 0,1 0-122 0,5 5-293 16,7 4-1081-16</inkml:trace>
  <inkml:trace contextRef="#ctx0" brushRef="#br0" timeOffset="144169.17">21159 15680 2866 0,'0'0'70'0,"0"0"-3"0,0 0 14 0,0 0-5 15,0 0-32-15,0 0-1 0,0 0-10 16,0 0 1-16,0 0 5 0,0 0-4 0,0 0-12 15,-15 155-3-15,15-102-10 0,0-1-6 0,4-2 4 16,2 3-2-16,2-2-6 0,2-2-9 16,1-2-11-16,0-3-27 0,4-3-26 0,-1-6-10 15,2-1-22-15,-1-7 1 0,1-4 22 0,-2-3 6 16,-3-4 10-16,1-6 19 0,-2-1 9 0,-1-5 13 16,0-3 25-16,-5-1 8 0,2-1 1 15,-5-6 5-15,0 0-4 0,-1-2 0 0,0-2-1 16,0-2 3-16,-3 0 0 0,-4-2 3 0,1-1 5 15,0-2 1-15,-1-1 4 0,3-1 8 16,-2 1 0-16,5 2 4 0,1-2 8 0,1 6-10 0,7 1-8 16,1 4-1-16,4 2-14 0,3 3 2 15,4 3 2-15,-1 0-9 0,0 2-4 0,1 4 3 16,-1 2-3-16,0 1-1 0,0 1 5 0,-2 1-8 16,-2 1-3-16,0 1 4 0,-1 0 0 0,-4-1-3 15,-1 2 4-15,-1-1 0 0,-5-1-5 16,0-1 4-16,-1 0 1 0,-2 0-5 0,0-2 5 15,-4-1 0-15,-2-2 3 0,-5-1 3 0,-2-2 5 16,-1-1-4-16,-4 0-6 0,-3-2 8 0,-2 0-10 16,-4 0 1-16,2-3-1 0,-1 0-16 15,0-2-9-15,1-1-20 0,2 0-24 0,3 1-46 16,2 0-72-16,4-1-178 0,5 2-478 0,2 1-680 0</inkml:trace>
  <inkml:trace contextRef="#ctx0" brushRef="#br0" timeOffset="144622.8">22038 16195 2571 0,'0'0'108'0,"0"0"-40"0,0 0 6 16,0 0 8-16,0 0-4 0,0 0 5 0,0 0-13 15,0 0-24-15,0 0-19 0,0 0-13 16,0 0-5-16,0 0-2 0,-120-14-1 0,95 20 1 15,-3 0-9-15,1 2 0 0,2 0 5 0,3 0-3 16,1 1 2-16,4 1-4 0,5-1-4 0,4 1-4 16,3 0 7-16,3 1-2 0,2 0-5 15,2 0 9-15,3-1-9 0,5 0 5 0,0 1 7 16,2-1-3-16,4 2 0 0,-1 0 1 0,3 1 2 16,3-1-6-16,0 2 6 0,0-1 3 0,2 2-12 15,-1-1 7-15,-6-2-2 0,2 2-7 16,-2 0 10-16,-2-1-1 0,-4-1-5 0,0 2 2 15,-2-1 5-15,-3-1-5 0,1 0 5 0,-4-3 4 16,0 1-6-16,-2-2 2 0,0-3 5 16,0 1-3-16,0-2-4 0,-3-1 10 0,-5-1-7 15,-2-1 2-15,-1-1 8 0,-2 0-7 0,-5 0 3 16,0-4 0-16,-2-2 2 0,-1-3-7 0,0 1 9 16,0 0 0-16,-1 0-13 0,0 1 8 0,3 0-11 15,0 1 0-15,6-1 3 0,0 2 0 16,5 0 1-16,1 0-9 0,2 2-6 0,1 1-20 15,4-1-24-15,0 0-31 0,0 0-62 0,0 2-101 16,8-1-198-16,-4 1-486 0,2 1-370 0</inkml:trace>
  <inkml:trace contextRef="#ctx0" brushRef="#br0" timeOffset="144860.85">22513 16600 3449 0,'0'0'23'15,"0"0"-5"-15,0 0-1 0,0 0-11 16,0 0 7-16,0 0-9 0,0 0-2 0,0 0-8 15,0 0-33-15,0 0-70 0,0 0-193 0,0 0-950 16,0 0-490-16</inkml:trace>
  <inkml:trace contextRef="#ctx0" brushRef="#br0" timeOffset="147491.73">21650 3598 1389 0,'0'0'344'0,"0"0"-249"15,0 0 30-15,0 0 21 0,0 0-3 0,0 0-16 16,0 0-14-16,0 0-14 0,0 0-22 16,0 0-20-16,0 0-16 0,0 0-22 0,15-109-9 15,-10 109-9-15,-2 2-8 0,5 6 5 0,-1 3 6 16,4 8 4-16,-1 2 2 0,1 7 3 16,2 4-4-16,-1 3-3 0,0 0 2 0,1 2-4 15,-2-4-1-15,1-1 1 0,-1-2 5 0,1-4-7 0,3 0 2 16,-4-5 1-16,1-2-7 0,-1-4 8 15,-1-3 4-15,0-2 0 0,-1-5 3 16,1-3 18-16,1-2 6 0,0-1 10 0,7-8 12 16,2-5-13-16,5-6-6 0,10-5-6 0,8-8-8 15,5-3-4-15,9-6-1 0,12-3-2 0,10-7-12 16,7-2 6-16,10-4-4 0,1-3-2 0,2 0 4 16,-1-1-5-16,-4 5-3 0,-9 3-1 0,-5 4 5 15,-10 5-6-15,-14 9 3 0,-14 7-1 16,-11 7-13-16,-12 10 6 0,-12 5-17 0,-3 4-29 15,-4 3-60-15,-8 7-81 0,-9 10-165 0,5-1-597 16,0-2-669-16</inkml:trace>
  <inkml:trace contextRef="#ctx0" brushRef="#br0" timeOffset="149583.39">23401 6061 543 0,'0'0'240'0,"0"0"-5"0,0 0 4 0,0 0-30 16,0 0-9-16,0 0 5 0,0 0-19 0,0 0-19 15,0 0-31-15,0 0-31 0,0 0-13 16,0 0-11-16,13-107-9 0,-12 103-9 0,0 3-9 15,-1-1-15-15,1 2-9 0,-1-1-15 0,0 1-16 16,0 0-15-16,0 0-14 0,0 4-1 0,2 5 6 16,1 3 13-16,4 5 12 0,-1 3 3 15,0 6 3-15,2 3-4 0,3 1 2 0,-1 4 1 16,1-2-2-16,0-2-1 0,0-1 1 0,3-3 0 16,-3-2-3-16,0-1 5 0,1-3-3 0,-1-5 1 15,0-2 2-15,-1-4 4 0,-1-4 5 0,1 0 5 16,1-4 12-16,-1-1 4 0,7-2 12 15,1-5 6-15,7-4-4 0,5-4-4 0,7-5-7 16,8-3-8-16,6-7-9 0,10-4-5 0,11-5-7 16,9-9-5-16,9-3 2 0,3-3-2 0,6-4 2 15,-2 1 0-15,-2 0 2 0,-10 3-5 16,-5 5 3-16,-10 6-1 0,-10 6-9 0,-15 6 4 16,-9 6-9-16,-12 10-14 0,-11 5-30 0,-9 9-67 15,-4 2-59-15,-9 14-85 0,-2 0-202 16,1-1-1117-16</inkml:trace>
  <inkml:trace contextRef="#ctx0" brushRef="#br0" timeOffset="151182.98">23033 8491 1809 0,'0'0'201'0,"0"0"-8"0,0 0-58 16,0 0-19-16,0 0-18 0,0 0 5 0,0 0-6 15,0 0-11-15,0 0-16 0,0 0-26 0,0 0-15 16,0 0-19-16,10-45-8 0,-9 45-4 0,3 1-4 15,1 4 1-15,2 4 0 0,-1 2 3 0,7 6-1 16,-1 0 5-16,0 1 1 0,0 4-1 16,3 3 2-16,-2-1 2 0,0 1-2 0,3 0-1 15,-2 2 5-15,-3-3-2 0,5-1-1 0,-3-2 3 16,-1-2-5-16,3-2-2 0,-2-3 4 0,-1 0 0 16,-1-3-1-16,4-1 5 0,-4-2 3 0,1-2-3 15,1-3 9-15,2-2 4 0,1-1-4 16,2 0 8-16,4-1-5 0,6-7 2 0,2-2 9 15,4-5 1-15,6-4-3 0,7-3-5 0,4-3-7 16,2-1-7-16,7-4 1 0,2-1 1 16,4-4-8-16,0 3 1 0,3 0 0 0,-4 0-2 15,3 4 1-15,-5 1-5 0,2 4-5 0,-9 5-20 16,-7 5-24-16,-11 4-39 0,-13 6-66 0,-9 3-87 16,-8 0-254-16,-4 0-1150 0</inkml:trace>
  <inkml:trace contextRef="#ctx0" brushRef="#br0" timeOffset="153950.25">22239 13176 701 0,'0'0'213'0,"0"0"-71"16,0 0 36-16,0 0 24 0,0 0-18 15,0 0 0-15,0 0-15 0,0 0-19 0,0 0-16 16,24-132-22-16,-16 119-19 0,0 0-6 0,-3 3-6 16,2 0-5-16,-4 2-9 0,2 3-11 0,-3 0-13 15,-1 3-14-15,-1 1-13 0,1 1-13 0,0 0-9 16,2 2-3-16,0 6 0 0,2 3 7 16,2 8 8-16,3 7 7 0,0 6 1 0,3 3 0 15,2 5 0-15,-1-3-5 0,3-1 1 0,-2-5-1 16,3-2-2-16,2-7 3 0,-1-4 0 15,-1-5 8-15,0-4 6 0,0-2 7 0,6-5 7 16,0-2-1-16,4-6 5 0,4-6-6 0,7-8-3 16,6-6-3-16,10-5-8 0,8-5-3 0,7-1-3 15,5 2-4-15,5 0-3 0,0 4-4 16,-3 3-4-16,1 4-2 0,-1 2-9 0,-6 2-14 16,-6 4-34-16,-2 3-56 0,-6 4-95 0,-16 3-226 15,-17 3-989-15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5:17:32.811"/>
    </inkml:context>
    <inkml:brush xml:id="br0">
      <inkml:brushProperty name="width" value="0.05292" units="cm"/>
      <inkml:brushProperty name="height" value="0.05292" units="cm"/>
      <inkml:brushProperty name="color" value="#FF0000"/>
    </inkml:brush>
  </inkml:definitions>
  <inkml:trace contextRef="#ctx0" brushRef="#br0">3858 3858 2071 0,'0'0'95'0,"0"0"1"0,0 0-11 15,0 0-31-15,0 0-29 0,0 0 2 16,0 0-2-16,0 0 12 0,0 0 15 0,0 0 5 15,0 0 11-15,0 0-3 0,47 16-11 0,-19-10-6 16,5-2 0-16,3-2-5 0,9-1-3 0,8-1 2 16,4 0-8-16,8-5-5 0,6 0-5 15,4-2-6-15,5 1-8 0,2 1-3 0,3 2-1 16,-5-1-6-16,-3 0 5 0,-4 0-3 0,-4 1 2 16,-7 0-7-16,-7 2-6 0,-5 0-22 0,-8 1-35 15,-5 0-33-15,-10 3-73 0,-4 3-102 0,-5 0-175 16,-8 0-430-16,-5-3-310 0</inkml:trace>
  <inkml:trace contextRef="#ctx0" brushRef="#br0" timeOffset="246.55">4387 3930 1876 0,'0'0'806'0,"0"0"-735"15,0 0-4-15,0 0-20 0,0 0-23 0,0 0 2 16,0 0 17-16,0 0 14 0,0 0 6 0,0 0-9 16,-21 152-17-16,30-109-7 0,0 0-14 0,3 0-6 15,-1 1-1-15,0 0-4 0,3 0-1 16,-1 1 4-16,1-3-3 0,0-2-4 0,0-3-1 16,-2-5-19-16,2-3-27 0,-2-2-48 0,0-3-81 15,-1-2-179-15,-2-6-498 0,-6-7-780 16</inkml:trace>
  <inkml:trace contextRef="#ctx0" brushRef="#br0" timeOffset="897.17">4741 3916 2706 0,'0'0'90'0,"0"0"-10"0,0 0-22 0,0 0-37 16,0 0-13-16,0 0 10 0,0 0 5 15,0 0 6-15,0 0-3 0,10 141-7 0,-2-105-3 16,1-1-7-16,0 0 1 0,1-2-2 0,0-1-3 16,-2-4 2-16,0-1-3 0,1-4 0 15,-2-1-1-15,-2-4-1 0,3-1-3 0,-3 0-1 16,1-4-1-16,0-2-6 0,-2-2-5 0,1-4-2 16,-3 0-7-16,1-3 6 0,-3 0 10 15,1-2 5-15,-1 0 9 0,0-2 0 0,-1-2-4 0,1-4-4 16,-3-1-2-16,-1-4-1 0,2-1 0 0,0-2 4 15,-2-1-7-15,2-3 0 0,1-2 1 16,1 0-2-16,0-4 0 0,1 3-5 0,6 2 2 16,-1 3-7-16,0 4 2 0,4 3-1 0,-1 3-4 15,0 2 5-15,3 1 1 0,-1 4 7 16,3 1 4-16,1 0 5 0,3 1 1 0,-1 6-1 16,3 2 2-16,-2 2-5 0,1 2 3 0,1 1 0 15,-2 0-2-15,0 1 2 0,-2 0-2 0,2 1 2 16,-3-1-2-16,1-1 2 0,-1 1 1 15,0-1-3-15,0 0 1 0,0-2 2 0,-3 2-2 16,3-3 1-16,-1 2 2 0,3-2-3 0,-3-1 0 16,3-2 6-16,-3-3-3 0,2 1 4 15,-1-1 2-15,1-3-1 0,-1-1-2 0,3-1 3 16,-2 0-1-16,2-2-1 0,-1-5 5 0,3-2-3 16,-2-2-2-16,-2-2 4 0,2-2 2 0,-4-1-1 15,2-1 2-15,-5-3-1 0,-1-2-7 0,0-2-1 16,-4-2-3-16,-2 0 0 0,-4 0-1 0,0 2 2 15,-2-1 0-15,-7 3 2 0,-5 4 3 16,-1 3-2-16,-2 3 2 0,-2 3 6 16,-1 3 1-16,-1 4 4 0,1 2 3 0,-1 0-5 0,2 8-3 15,4 3-2-15,2 3-7 0,3 2-2 0,2 2 2 16,6 2-3-16,2 2-2 0,2-1 1 16,12 1 1-16,3-1 4 0,8 0 2 0,8-3 1 15,5-1-5-15,9-2-3 0,10-1-1 0,3 1-15 16,4 0-37-16,6 0-52 0,0 2-111 15,-17-6-283-15,-15-3-1168 0</inkml:trace>
  <inkml:trace contextRef="#ctx0" brushRef="#br0" timeOffset="1414.25">7554 4071 1607 0,'0'0'453'16,"0"0"-319"-16,0 0 9 0,0 0-9 0,0 0-15 15,0 0-17-15,0 0-20 0,-125-57-25 16,109 55-18-16,-3 0-11 0,6 2-13 0,-5 0-3 16,6 1-3-16,-1 5-8 0,0 0-3 0,6 2-1 15,-3-1-2-15,3 0-5 0,4 1 2 0,-2-1-3 16,5 0 0-16,1 1 2 0,-1 1-1 0,5 1 1 15,0 1 3-15,4 1 7 0,6 1 0 0,-1 0 5 16,6 3 1-16,2-1-7 0,7 2 6 0,1 0-1 16,1 3-3-16,1-3 1 0,-2 1 0 15,-1-1-1-15,-7-2-4 0,-1 0 9 16,-2-1-8-16,-8-1-1 0,-2-2 5 0,-2-4-4 16,-5 1 6-16,-2-1 11 0,-2 0 9 0,-7 1 5 15,-6 0 7-15,-2 2-6 0,-4-4-3 0,-6 0-5 16,-3-1-4-16,0-4-4 0,-1-1-4 0,0 0-4 15,1 0-15-15,1-4-16 0,4 0-31 0,-2-2-34 16,3-2-42-16,2-1-120 0,6 2-311 16,6 2-1032-16</inkml:trace>
  <inkml:trace contextRef="#ctx0" brushRef="#br0" timeOffset="2864.04">7828 4334 2604 0,'0'0'69'0,"0"0"-6"0,0 0-24 0,0 0-8 16,0 0 0-16,0 0 0 0,0 0-5 0,0 0-8 15,0 0-2-15,0 0 2 0,0 0 4 0,0 0 3 16,0 0 2-16,0 0-3 0,75 3-3 16,-58-12-6-16,2-3-9 0,1-2-3 0,1-3-6 0,0-2-1 15,-2-4 0-15,0 0 2 0,-4-3 6 16,-4 1-4-16,-3-3 4 0,-2-1-2 0,-4-4-1 15,-2-1 3-15,0-4 0 0,-7-1 1 0,2 1-1 16,-4-1 3-16,-1 6 1 0,1 7 5 16,0 8 11-16,-1 8 1 0,3 3 4 0,3 5-9 15,-2 2-6-15,2 0-11 0,-4 5-1 0,0 7-3 16,1 6 0-16,-1 4 6 0,0 8-3 0,5 1 1 16,3 3 1-16,0-1-1 0,4 0-3 15,5 2 2-15,3-3-1 0,6 1-2 0,2-1 2 16,1-1-5-16,1-2-1 0,4-3-2 0,-3-3-7 15,5-3-9-15,-5-5-3 0,-2-4-2 16,-3-4-5-16,-5-3 5 0,-4 0-3 0,-6-4 8 0,-3 0 7 16,0 0 2-16,-7-2-8 0,-10-5-16 15,-2 0-5-15,-9-2 1 0,-5 0 10 16,-6-1 17-16,-4 0 8 0,-1-2 4 0,-4 1 4 16,0 1 3-16,1-2-6 0,1 3 5 0,3 3 3 15,6 1 5-15,13 3 9 0,8 0-2 0,12 2-15 16,4 0-16-16,4 0-5 0,12 0-3 0,6 0 16 15,9 0 8-15,8 0-1 0,5 0-1 0,5-1-2 16,9-4 1-16,3-2-1 0,2-1 2 0,0-1 0 16,3 0-2-16,-3-1 3 0,-8 2-1 15,0 0 2-15,-10 1-2 0,-5 2 0 0,-9 2 0 16,-10 0 1-16,-3 2 10 0,-10 1 12 0,-5 0 33 16,-3 0 22-16,0 0 0 0,0 0-4 15,-2 0-28-15,-5 2-24 0,-1 2-4 0,-4 0-4 16,0 3-3-16,-2 1 5 0,-5 1 0 0,0 1-2 15,1-1 0-15,-2 0-2 0,5 0-6 0,-2 0-2 16,5-1 0-16,1 1-4 0,2-3-3 0,2 0 1 16,4 0-7-16,2 0-4 0,1 1 0 15,0-1-7-15,1 0-2 0,4 0 2 0,4 0-10 16,5-2 0-16,-1 0 3 0,0-2-2 16,5-1 5-16,1-1 3 0,-1 0 7 0,-1-4 1 15,2-3 8-15,0 0 7 0,-2-1-4 0,-5-1 9 16,-2 1-1-16,-1 1 0 0,-5 1 3 0,-2 1 1 15,1 3 2-15,-3 1-3 0,0 1 2 0,0 0-10 16,0 0 0-16,-3 0 0 0,2 1-4 0,0 2 5 16,0 2-3-16,-1 2 2 0,0 2 0 15,-2 2 1-15,3 0 2 0,1 1-5 0,0-2 5 16,0 0-1-16,7-1 1 0,-2 1 1 0,3-1-1 16,2-2 0-16,3-1-5 0,2-2 4 0,-1-1-7 15,4-3-1-15,2 0-3 0,2-4-9 16,-1-4-7-16,6-5-4 0,-4-2-5 0,1-2-4 15,-1-4 1-15,-2-4-6 0,-4-1-3 0,-2-4 4 16,-5-3 5-16,-3 0 13 0,-6-5 14 16,-1-1 10-16,-7-2 4 0,-3-3 6 0,0-4 9 15,2 2 5-15,2 3 17 0,-1 4 10 0,0 4 5 16,4 10 5-16,-1 6-3 0,-1 9-5 0,4 4-10 16,0 5-12-16,1 1-19 0,-2 0-16 15,2 5-4-15,-1 6 0 0,1 5 5 0,0 7 10 0,0 5-3 16,0 2-1-16,1 2 2 0,2 0-6 15,0 2 2-15,4-1 1 0,0-2-1 0,0-3-1 16,2-2-2-16,1-2 4 0,0-3-6 0,5-4 2 16,-3 1 2-16,1-6-7 0,3-1 0 0,0-3-5 15,3-3-5-15,2-1-5 0,4-3-6 16,-1-1-8-16,1 0-14 0,-2-6 3 0,0-1 2 16,-1-3 4-16,0-1 14 0,-3-5-2 15,-2 2 2-15,1-2 5 0,-7-2 2 0,-1 3 5 0,-2 2 10 16,-4 2 3-16,-3 4 3 0,-1 3 8 15,0 0 6-15,0 3 9 0,0 1 2 0,-3 0 0 16,-4 0-6-16,3 6-3 0,-5 1 2 0,0 2 3 16,0 2 3-16,-1 3 1 0,2-1-4 15,3 1-7-15,-1-1-1 0,4-1-5 0,2-1-4 16,0 2 3-16,0-1-5 0,3-1-2 0,5 1 2 16,6-1-2-16,1 1 0 0,4-2 1 15,2 1-2-15,5-3-11 0,2 2-2 0,2-3-8 16,1-1-13-16,0-3-9 0,-1-3-4 0,0 0-6 15,-1-3 3-15,-2-4 16 0,-5-3 2 0,-4 0 10 16,-3-2 6-16,-5-2-5 0,-3-1 5 0,-4-2 3 16,-3 2 8-16,0-3 2 0,-2 1 3 15,-6 2 0-15,-2 0-4 0,-1 0 7 0,-1 2 2 0,-2 1 3 16,1 3 5-16,2 0 0 0,0 4-1 16,1 0 2-16,1 3 2 0,3 0-6 0,1 2-1 15,1 0-4-15,0 4-12 0,2 3 3 0,2 1 1 16,0 3 1-16,0 1 3 0,1 3 5 15,7 1 0-15,1 2 0 0,1 0 5 0,2 1-4 16,1 2 0-16,2 0 2 0,-1 1-3 0,1-2-3 16,-1 1 3-16,-3-1-3 0,-1-3-5 0,0 1 5 15,-3-3-4-15,-3-3 0 0,-3-2 5 16,-1-1-5-16,0-2-1 0,-4-1-8 0,-10 0-22 16,-1 0-50-16,-8-3-89 0,-4-1-161 0,5-2-375 15,4 0-901-15</inkml:trace>
  <inkml:trace contextRef="#ctx0" brushRef="#br0" timeOffset="2998.3">8473 3910 2784 0,'0'0'43'16,"0"0"-17"-16,0 0 6 0,0 0 4 0,0 0 18 16,0 0 15-16,0 0-12 0,140-60-10 0,-90 53-17 15,10 1-17-15,3 1-12 0,8 4-37 0,-1-2-97 16,-17 3-245-16,-16 0-1065 0</inkml:trace>
  <inkml:trace contextRef="#ctx0" brushRef="#br0" timeOffset="3946.59">10580 4271 2922 0,'0'0'46'0,"0"0"-2"0,0 0 2 0,0 0 2 15,0 0-2-15,0 0-2 0,0 0-12 0,0 0-15 0,0 0-15 16,0 0-8-16,0 0-6 0,0 0 1 16,0 0 8-16,17-16 2 0,-10 14 2 0,5-2 0 15,0 0-1-15,3-3-4 0,-1-1 1 0,4-2-4 16,-1-2-4-16,0-1 2 0,-1-1 0 15,2-1-2-15,-3-3 3 0,1 0-3 0,-2-3-1 16,-2 0 2-16,-3 0 6 0,-1 0 3 0,-2 2 4 16,-2 2 2-16,-1 3 1 0,-2 5 3 0,1 2 6 15,-2 5 0-15,0 1-2 0,0 1-1 16,0 0-9-16,-2 0-6 0,1 2-2 0,-1 5-2 16,1 2 5-16,-2 3 2 0,2 2 4 0,-1 2-3 15,4 0 2-15,-1-1 0 0,5 3-3 0,1-3 1 16,2 0 0-16,3 0-1 0,-2-1-1 15,4 0 4-15,2-2-7 0,-2-2 1 0,3 0-3 16,0-3-11-16,2-3-7 0,0 0-18 16,0-2-5-16,1-1-3 0,-3-1 5 0,2 0 13 15,-3-4 5-15,-1-3 16 0,-4-2 5 0,0-1 6 0,-3-1 2 16,-4-3-4-16,0 0 0 0,-4-3 2 0,0 2 3 16,-2-2-2-16,-1-1 5 0,-2 1-1 15,1 0-2-15,1 1 3 0,1-1-2 0,1 3 1 16,1 0 3-16,0 2 1 0,4 2-3 0,2 2 0 15,0 1-1-15,0 1-3 0,3 3 0 16,-2 1-6-16,2 0-1 0,-2 2-2 0,4 0 0 16,-2 3-4-16,0 1 6 0,1 4 4 0,-1 0-2 15,1 1 9-15,3 2-7 0,-3 0 2 16,2 1-2-16,-1 1 2 0,-1-1 0 0,0 1-5 16,0-2 3-16,0 1-15 0,-4 0-10 0,1-1-19 15,-2-1-22-15,-1 0-16 0,0-2-15 0,-2-2 0 16,-1-3 9-16,-1-1 31 0,2-2 34 15,-2 0 37-15,1 0 21 0,-1-1-2 0,0-5-4 16,0-1-15-16,0-1-1 0,1-2-1 0,-1-1 3 0,2 0 4 16,-1-2-4-16,1 1 1 0,1-3-1 15,3-2-5-15,-2 0-1 0,4 2-1 16,1 0 0-16,3 3 3 0,-2 0 9 0,5 3 10 16,-1 2 5-16,1 4 4 0,3 1-1 0,0 2-5 15,-1 0 7-15,0 7 12 0,-2 3 4 0,0 2 1 16,0 4-6-16,1 4-17 0,-2 1-9 0,2 3 0 15,0 0-11-15,3 1-3 0,-4 1 1 0,2-2-7 16,-2-2 2-16,2-1 1 0,-3-3-1 16,2-3-2-16,-3-1-13 0,0-4-37 0,-1-1-85 15,-4-1-147-15,1-3-457 0,-4-3-901 0</inkml:trace>
  <inkml:trace contextRef="#ctx0" brushRef="#br0" timeOffset="4083.65">10716 3643 3103 0,'0'0'18'0,"0"0"26"16,0 0 3-16,0 0-4 0,0 0-12 15,0 0-33-15,0 0-30 0,0 0-21 0,0 0-9 16,0 0-33-16,0 0-88 0,0 0-232 16,0 0-1195-16</inkml:trace>
  <inkml:trace contextRef="#ctx0" brushRef="#br0" timeOffset="5279.65">12730 3702 3408 0,'0'0'-38'0,"0"0"-6"0,0 0-9 16,0 0 16-16,0 0 24 0,0 0 6 0,0 0 10 15,-32 135 1-15,32-97-2 0,7 4 5 0,1-2-2 16,3-1-2-16,1-3-3 0,0-3 0 16,-1-4-6-16,1-5 4 0,-2-5 0 0,0-6-1 15,-1-4-1-15,-3-5 3 0,-2-3 4 16,-2-1 3-16,2-1 13 0,-1-6-2 0,-2-4 0 16,-1-4-1-16,0-5-9 0,0-2-2 0,-6-3-1 0,-3-5 1 15,-5-2-3-15,-2-5 2 0,-2-3-2 16,-1-6-6-16,-1-2 8 0,0-7 1 0,2 1-1 15,5-1 2-15,3 1 1 0,7 6-9 0,2 6 3 16,5 9 1-16,6 6-10 0,6 6 0 0,0 7-1 16,6 2-4-16,5 4 5 0,0 6 4 15,3 2 0-15,4 2 3 0,-1 10 4 0,5 4-4 16,-2 4 1-16,1 5 1 0,-5 2-4 0,0 3-1 16,-4 1 3-16,-4 0 2 0,-4 0-4 15,-5-1 3-15,-4-2-1 0,-6-5-9 0,-5-3 4 16,0-3 0-16,-5-2-3 0,-6-3 4 0,-7 0 1 15,-3-2-7-15,-4 0-6 0,-6-1-1 0,-3-5-18 16,-3 0-7-16,-6-4-5 0,-1 0-7 16,-1-3 12-16,-1-4 14 0,4-3 13 0,3-3 11 15,4-2 12-15,5 2 3 0,8-2 2 0,6 2 5 16,7 1-5-16,7 5-6 0,2 1-6 16,0 3-3-16,1 1-6 0,6 2 5 0,4 0 9 15,2 0 1-15,1 2 10 0,3 5 5 0,4 3 4 16,0 4 1-16,6 3 7 0,0 2-7 0,1 4-6 15,2 1 0-15,1 3-8 0,1-1-3 0,0-1 0 16,-1 2 0-16,2-3-5 0,-2-2 4 16,0-2-1-16,0-3-3 0,0-1 2 0,4-3-7 15,0-1-2-15,6-3-9 0,0-3-7 0,0-4-12 16,5-2-12-16,-1 0-3 0,0-3-9 16,0-6 6-16,-3-1 2 0,-1-3 8 0,-1-3 9 0,-3-2 8 15,-2-3 8-15,-5-3 2 0,-6-1 11 16,-2 0 3-16,-5-1 2 0,-2 0 12 0,-4 3-2 15,-7 0 12-15,-3 5 19 0,-1 2 8 0,-3 3 10 16,-7 3-2-16,-1 1-11 0,-4 4-17 16,-1 0-5-16,-4 4-9 0,-1 1-2 0,-2 0-2 15,-1 4-2-15,2 2-1 0,3 1-5 0,2 1 3 16,2 1-7-16,3 1 0 0,2 1-1 0,1 2-3 16,0 0 1-16,4 1 0 0,2-2 1 15,2 1-5-15,1 1 0 0,0-2-3 0,7 2-1 16,3-2 1-16,0 0-4 0,2-3-3 0,6-2-5 15,0-1-3-15,2 0-3 0,5-4 6 0,0-2-2 16,1 0 3-16,3-4 3 0,-5-3-3 0,4 0 5 16,-2-4-1-16,0 0 7 0,2-3-1 0,-1-2 5 15,0 0 2-15,-1-1-3 0,-3 2 6 16,-4 1 1-16,-7 2 4 0,-2 3 2 0,-5 1 5 16,-2 2-1-16,-3 1-2 0,0 0 2 0,0 0-5 15,0 2-2-15,-5-1 0 0,2 2-3 16,-5 0-2-16,4-1 2 0,-3 1-2 0,3 2-3 15,-3-1 2-15,0 1-3 0,3 0-1 0,-1 0-2 16,1 0 1-16,2 3-3 0,-4 1 2 0,3-1 4 16,0 2-4-16,-2 1 3 0,3 1 0 15,1 0-3-15,0 5 3 0,0 0 1 0,1 3-1 16,0 2 0-16,1 2 4 0,0 2-4 0,4 1 5 16,1 2-1-16,1 3-3 0,-2 1 3 15,3 3-2-15,-3 4 0 0,3 3 1 0,-1 2 2 16,-2 3-1-16,0 2 0 0,-2-2 3 0,5 0-2 15,-7 0 0-15,0-5-1 0,0-4 0 0,-1 0 0 16,0-7 3-16,-2-4 5 0,-2-3 1 0,-2-5 10 16,-1-5 10-16,-3-2 4 0,-5-2 8 15,-2-2 1-15,-4-4-11 0,-2 0-2 0,-6-5-5 16,5-4-6-16,-4-2 2 0,5 0-1 0,0-3-6 16,7 0 0-16,-1-1 1 0,7 0-8 0,5-1-2 15,-1-1-2-15,6-1-15 0,2 0-9 0,7-1-8 16,6-2-14-16,3 0-7 0,6-1-11 15,3-1-10-15,9 0-33 0,2-1-67 0,3 0-168 16,-9 5-564-16,-9 5-721 0</inkml:trace>
  <inkml:trace contextRef="#ctx0" brushRef="#br0" timeOffset="5647.67">14862 3547 3220 0,'0'0'42'0,"0"0"5"16,0 0-14-16,0 0-24 0,0 0 0 0,0 0-3 16,0 0 11-16,0 0 10 0,0 0 4 0,3 138-5 15,9-89-10-15,2 4-6 0,-2 2-9 16,0 1-4-16,3-1-24 0,-1 1-51 0,4-3-82 15,0 1-79-15,4-2-129 0,-2-12-605 0,-8-15-637 0</inkml:trace>
  <inkml:trace contextRef="#ctx0" brushRef="#br0" timeOffset="6445.8">16951 3832 2243 0,'0'0'281'15,"0"0"-115"-15,0 0-11 0,0 0-32 0,0 0-14 16,0 0-11-16,0 0-22 0,0 0-22 0,0 0-14 15,0 0-12-15,0 0-7 0,0 0-6 16,0 0-2-16,0 0-8 0,-45-68-4 0,36 66 0 16,-4-1-5-16,1 2 4 0,-6 1 2 0,-1 0-1 15,-2 6 1-15,-3 3 1 0,-2 3-3 0,4 5-1 16,-1 4 3-16,2-1-3 0,3 3-1 16,0 0 5-16,7 1-2 0,0 0 0 0,7-4 0 15,2 1 3-15,2 0-8 0,3-1 2 0,7-2-6 16,4-2-20-16,3-2-8 0,4-2-21 0,3-2-26 15,7-1-8-15,6-5 15 0,5 1-7 16,1-4-20-16,7-1-37 0,-2 0-71 0,1-2-42 16,-4-4-39-16,2-2-12 0,-6 0 18 0,-2-3 58 15,-6 0 94-15,-3-2 87 0,-6-1 86 0,-2-1 54 16,-6 1 58-16,-4 2 60 0,-2 0 47 16,-3 1 28-16,-5 2-5 0,-1 0-20 0,-1 4-48 15,0-1-44-15,-4 3-43 0,-2-1-37 0,-1 2-22 16,-1 1-21-16,-2 1-12 0,0 0-4 15,-5 1-12-15,4 5-4 0,1 1-3 0,-1 0-4 16,4 2-1-16,1 0 0 0,0 0-2 0,5 0-5 16,1 1 1-16,1 0 0 0,4 0-4 0,2 1-2 15,4-2 3-15,3-1-5 0,-1 0 2 16,6-2-5-16,0-1-7 0,1 0-6 0,3-1-4 16,-1 0 6-16,3-2-4 0,-4-1 9 0,-4-1 7 15,-2 0 0-15,-4 0 11 0,-3-1 5 0,-4-3 2 16,1-1 5-16,-3-2 3 0,-2-2-4 15,0-2 2-15,-2-3-3 0,-6 0-8 0,-2-1-4 16,-2 0-4-16,-3 0 0 0,2 1-4 0,-3 1-11 16,1 0-30-16,-2 2-56 0,3 3-57 0,0 5-108 15,0 3-165-15,4 0-339 0,6 0-669 0</inkml:trace>
  <inkml:trace contextRef="#ctx0" brushRef="#br0" timeOffset="7297.62">17527 4087 1683 0,'0'0'327'0,"0"0"-167"0,0 0-13 0,0 0-21 16,0 0 4-16,0 0-4 0,0 0-18 0,0 0-25 15,0 0-23-15,0 0-21 0,0 0-8 0,126-135-1 16,-113 110-4-16,-2-2 2 0,0-3-4 16,1-5-3-16,-2-3-4 0,-2-2-4 0,2-4-4 0,-4-2 1 15,-2 0 6-15,-4 1 2 0,0 4 8 16,-4 7 9-16,-3 7-2 0,-2 7 4 0,4 7-2 15,-1 7-10-15,0 5-11 0,-1 1-11 0,-2 9-11 16,-2 9-2-16,0 4 10 0,-5 5 1 16,5 6 4-16,1 4 5 0,3 0-2 0,4 3-1 15,3-2 2-15,0-2-1 0,8-1-4 0,3-3 4 16,1-3-2-16,1-1-2 0,3-4 0 16,3-4-1-16,-1-1-4 0,4-5 4 0,2-3-3 15,5-3-8-15,3-3-2 0,2-3-8 0,2-2-7 16,1-1-6-16,-3-6-2 0,3-4-2 0,-5-1-1 15,-3-3 11-15,-5-2-1 0,-1-4 5 0,-7-1 2 16,-4-2-2-16,-4-1 1 0,-6-2 2 16,-2-3 10-16,-2 0 0 0,-8-4 8 0,-3-4 4 15,-2 1-2-15,-3-1 5 0,-1 4 4 16,-1 5 6-16,1 7 6 0,1 8 6 0,0 5-3 16,1 7-5-16,0 2-4 0,0 7-8 0,-1 5-2 15,1 5 1-15,0 4-1 0,3 5 2 0,2 2 0 16,7 2-7-16,3 0 4 0,2 2 1 0,4-1 1 15,6-1 5-15,7 0-6 0,4-3 1 0,2-2-7 16,6-2-2-16,3-2-3 0,9-4-10 0,7-2-2 16,5-3-19-16,6-2-10 0,2-4-10 15,0-2-8-15,-1-1 5 0,-2-3 4 0,-2 0 13 16,-3-6 8-16,-4-5 14 0,-6 0 10 0,-6-4 5 16,-6-2 6-16,-7 0 3 0,-6 3 5 15,-4 0 3-15,-5 2 11 0,-3 2 5 0,-5 2 13 16,-1 2 11-16,0-1-2 0,-7 2-3 0,0-1-11 15,-3 1-12-15,-4 2-8 0,3-1-2 16,-7 3-3-16,4 0-3 0,-3 1 4 0,3 0-2 16,1 0-3-16,-2 3 1 0,3 3-2 0,0 0-3 15,1 0-2-15,1 2 1 0,-1-2-2 0,3 1-1 16,1 0 2-16,2 0-3 0,0 0 0 16,4 0 4-16,1-1-7 0,0 2 0 0,0-1 1 15,2 1-4-15,5-1 0 0,0 0 1 0,2 1-7 0,-1-2 0 16,2-2-2-16,2 1-1 0,0-2 0 15,1-1 4-15,-1-2 1 0,0 0 1 0,-2 0 6 16,-1-4 0-16,-1-1 4 0,-1 2 3 0,-4-2 0 16,0 0-3-16,0 0 0 0,-2 1 3 15,-1 2-2-15,0 0 2 0,0 1 1 0,0 1-2 16,0-2-1-16,0 2 0 0,0 0-3 0,0 0 0 16,0 0 2-16,0 0-2 0,0 0-3 15,0 2 4-15,2 1 0 0,1 2 1 0,3-1 5 16,0 2 1-16,2 2-4 0,2-2 3 0,2-1-3 15,3-2-3-15,5-1-4 0,3-1-25 0,7-1-45 16,1 0-58-16,2 0-78 0,-1 0-165 0,-6 0-329 16,-10-1-872-16</inkml:trace>
  <inkml:trace contextRef="#ctx0" brushRef="#br0" timeOffset="8663.4">19105 3453 1714 0,'0'0'159'16,"0"0"47"-16,0 0 35 0,-18-137-3 0,12 121-18 15,1 8-46-15,1 3-54 0,2 5-47 0,2 0-52 16,-3 6-25-16,-2 9-5 0,1 9 9 0,-3 8 10 16,0 9 3-16,3 6 4 0,2 2-6 0,2 5 2 15,0 1-3-15,0-1-1 0,2 3-4 16,3-2 1-16,2 1 0 0,1 3-6 0,-1 0 4 16,1 1-4-16,2 0-3 0,-3-5-5 0,2-4-13 15,2-9-13-15,0-7-4 0,3-7 4 16,1-9 1-16,-3-4 6 0,1-6 1 15,-3-3 0-15,-1-4 9 0,-2-2 15 0,-1-4 8 0,-2-7-2 16,-2-4 5-16,1-3-9 0,-3-3 1 0,0-4 7 16,-3-3-5-16,-2-1 1 0,-2-2-1 15,-2-2 1-15,3 0-3 0,0-3 1 0,1 0 1 16,1 1-4-16,3-2 3 0,-2 4 0 0,2 3-1 16,1 3-2-16,6 5 1 0,3 4-7 15,4 4-4-15,4 1 0 0,2 4 0 0,4 1 5 0,3 4 4 16,0 1 3-16,1 3-4 0,-3 0 1 15,-1 6-4-15,-2 3-3 0,-4 2-1 0,-4 4-1 16,-3 1-1-16,-6 0 5 0,-1 2 3 0,-3 0 1 16,-3 1 5-16,-6-1 1 0,-2 0-3 0,-7-1 5 15,2-1-1-15,-5-1-7 0,1-1 6 16,1-4-3-16,1-3-3 0,3-3 4 0,2-1 1 16,3-3 1-16,7 0 5 0,-1 0 8 0,4 0-7 15,0 0-6-15,1-5-5 0,4 0-8 0,4-3-4 16,2-1 8-16,5-2 0 0,2-1-6 15,0 0 9-15,3-1-6 0,3-2-1 0,-1 0 5 16,2-1-1-16,1-4-2 0,-3 3 1 0,1-2 6 16,0 3-9-16,-1-2 2 0,2 1 2 15,-2 2-5-15,-5 1 9 0,-3 3 10 0,-6 1 3 16,-4 2 0-16,-5 2 7 0,0-1-1 0,0 0 5 16,-1 1 5-16,-3 1-3 0,1 3-4 0,1 0-5 15,-1 1 0-15,3-1-7 0,-1 2-2 0,1 0-7 16,0 0-5-16,0 0-2 0,0 0-6 15,1 2 8-15,3 2-3 0,1 2 11 0,3 2 5 16,0 3-1-16,2-2 7 0,0 2-11 0,3 2 0 16,-3 0-4-16,1 1-1 0,4 1 4 0,-5 4 1 15,1-2-2-15,-2 2-4 0,-2 1 4 16,0 0-2-16,-4 0 2 0,0-1 4 0,-1-1-5 16,-2-2 0-16,0-1 1 0,0 0 0 15,-5-5 0-15,3-3 3 0,-3-1 2 0,1-1-2 0,0-3 5 16,0 0 4-16,1 0 3 0,-1-2 7 0,-2 0 2 15,1 0-5-15,0-4-4 0,0-3-6 16,0 0-16-16,2-2-6 0,0-1-13 0,1-3-9 16,2-1-8-16,0 0-5 0,4-1-6 0,2-3 0 15,6 2 6-15,2-2 4 0,3 2 10 16,4-1 4-16,4 3 6 0,0 1 5 0,3-1 5 16,0 2 10-16,-1 3 4 0,-4 0 9 0,-6 2 6 15,-2 0 9-15,-5 3 12 0,0-1 6 16,-5 2 2-16,-1 1 3 0,-3 0 1 0,-1 1-3 15,0 0 0-15,0 0-13 0,-1-1-13 0,-5 1-11 16,-1 0-9-16,-2 1 0 0,-3 0-2 0,-3 0 7 16,0 2-1-16,-1 3 0 0,5 0 3 15,1-1-6-15,1 1 0 0,7 0-1 0,-1-1-2 0,3 2 0 16,0 1 4-16,4 0 2 0,6 1 0 16,1-1 5-16,10 0-3 0,3-3-3 0,6 1-4 15,3-2-5-15,2 1-10 0,-1-2-3 0,-1-1-6 16,1-1-8-16,-2 0-3 0,-1 0-5 15,-1 0 5-15,0 0 8 0,0 0 7 0,-2-1 5 16,-6-1 2-16,-2 0 4 0,-5-1 1 0,-4 0 5 16,-5 0 5-16,-2 2 2 0,-1 1 9 0,-3 0 6 15,0-1 1-15,0 1-4 0,0-1 0 0,0 0-10 16,-3 0 3-16,-1-1 5 0,-1 2-4 16,-1 0 4-16,-4 0-1 0,0 4 2 0,0 1-2 15,-1 3 3-15,1 0 0 0,0-2-4 0,-1 4-1 16,3-1-2-16,1 1-2 0,2 0-1 15,0-1-1-15,0-2-3 0,3 2 3 0,0-1 1 16,1-1 0-16,1-1 1 0,0-2 1 0,0 0 1 16,4-2 3-16,0 0 7 0,3 0 0 15,-1-2-3-15,3 0-1 0,2 0-7 0,2-5-4 16,-1-1-3-16,1-2-2 0,2-4-3 0,-2-1 0 16,-3-1 4-16,-1-3-4 0,2-4 5 0,-5-3 1 15,-1-1-4-15,-1-2 3 0,-1-2 1 16,-3-5-4-16,0-2 3 0,0-6 4 0,0-2-7 15,2-6 8-15,0 0 4 0,3 0-4 0,-2 5 8 16,-3 10 6-16,0 10 6 0,0 10 12 0,-3 6 6 16,1 4-12-16,-1 4-14 0,3 1-15 15,-2 4-16-15,1 7 6 0,-3 7 13 0,0 7 7 16,3 8 6-16,1 4-2 0,0 4-1 0,9 4-3 16,3 0 2-16,2 1 5 0,3-1-2 0,2-1-1 15,2-5 1-15,-1 0-6 0,0-3-5 0,5-2 2 16,1-3-7-16,1-2-11 0,6 0-18 0,4-3-45 15,2-1-55-15,6-2-90 0,-1-2-232 16,-10-5-725-16,-10-7-143 0</inkml:trace>
  <inkml:trace contextRef="#ctx0" brushRef="#br0" timeOffset="11130.66">21924 4286 1367 0,'0'0'137'0,"0"0"36"0,0 0 27 15,0 0 24-15,0 0-24 0,0 0-28 0,0 0-30 16,0 0-39-16,0 0-23 0,0 0-17 0,0 0-15 16,0 0-10-16,0 0-11 0,105 37-3 15,-94-37-6-15,1 0 1 0,0 0-1 0,1-2-4 16,-1-2-1-16,5-2-2 0,-3 0-2 0,4-3-3 15,-5 1 3-15,5-4-1 0,-2 0-7 16,-1-2 5-16,-4-1-4 0,3 0 0 0,-4-3 0 16,-2-2-1-16,1 0-1 0,-1 0 2 0,-3 1 1 15,0 1-3-15,-4 2 4 0,1 4-5 0,-2 1 5 16,0 6 4-16,0 1 1 0,0 2 3 0,-1 2-6 16,0 0-6-16,1 0-8 0,-2 1-3 0,-2 6 4 15,0 1 1-15,0 5 7 0,-3-1 3 16,5 4-1-16,1 0-1 0,0 1 0 0,1 0 0 15,0 0-1-15,2 0 1 0,3 0-1 0,3-2-6 16,0-2 6-16,1 0 0 0,3-3-3 0,0 0 3 16,1-1-5-16,1-3-4 0,-1-2 3 15,4-1-3-15,-3 0 0 0,5-3 2 0,0 0-2 16,-4 0 2-16,2 0 1 0,-4-5 3 0,2 0-1 16,-4-2 2-16,-2-2-1 0,1-3-1 0,-4-1 0 15,2-1 2-15,-1 0 1 0,-3-3-2 16,5-1 3-16,-2 2-2 0,-1 1-4 0,3 2 1 15,2 2-5-15,2 1-1 0,-1 2 1 0,0-1 1 16,0 4-1-16,4 0 5 0,-3 3 0 16,-1 0-3-16,-2 2 5 0,1 0-5 0,4 0-2 15,-5 3-1-15,2 1-1 0,-2 1 1 0,1 1 0 16,0 1 6-16,0 2-3 0,-1-1 4 0,1 2 2 16,0-1-5-16,2 2 6 0,-1 1-1 15,-1-1 1-15,1 0-2 0,-1 2 2 0,0-3-3 16,1 2-15-16,-2-3-17 0,-1-1-17 0,0-1-3 15,-3-2 10-15,-2-3 20 0,-2-1 17 0,2-1 14 16,-1 0 4-16,-2-1-4 0,1-5-1 0,2-2-3 16,0-1 0-16,-2-4 1 0,3-1 1 0,-1-3-1 15,1 0 1-15,-1-1 4 0,2-3-2 16,0-2 1-16,0-1 1 0,0-2 1 0,3-2 3 16,6-3 3-16,-2 0 1 0,1 2-1 0,1 2 9 15,-3 6 11-15,-3 4 9 0,-5 6 10 16,3 3-5-16,-6 3-16 0,1 1-13 0,2 3-10 15,-3 1-12-15,2 0-4 0,0 5 4 0,4 4-1 16,2 4 5-16,2 4 3 0,1 4-3 0,5 1 0 16,2 2 3-16,0 2-3 0,2-2-1 15,3 2 5-15,5-1-3 0,3-1-2 0,4 0 0 16,0-1-18-16,3-2-23 0,-5 0-30 0,1-2-37 16,-5 0-40-16,-7-5-61 0,-4-2-57 15,-6-4-44-15,-7-2 2 0,-6-4 78 0,-1-2 87 16,-13 0 80-16,-2-2 66 0,-9-5 28 0,1-2 32 15,-5-1 42-15,-1-2 21 0,0-2 23 16,0-1 11-16,-1 1-13 0,2-1-13 0,0 1-19 0,3 0-18 16,-1 0-9-16,6 4-2 0,7 2-9 15,-1 1-7-15,10 2-4 0,0 2-13 0,5 0-21 0,4 1-25 16,6-2-20-16,6 0-15 0,10 0 2 16,6 1 9-16,6 0-7 0,3 1-19 0,4 0-22 15,4 0-26-15,2 1-28 0,1-1-8 0,0-2-7 16,3 2 4-16,-2-2 27 0,-3 3 27 15,-5 0 28-15,-5 1 28 0,-8 0 17 0,-6 0 11 16,-8 0 15-16,-12 0 23 0,-2 1 26 0,-4 1 20 16,0 0 20-16,-3 1 4 0,-1 3-7 15,-3 3-1-15,-1 0-20 0,1 1-12 0,-3 1-8 16,3-1-15-16,-2 0-6 0,5 0-8 0,-1 1-12 16,3 0-2-16,2 0-4 0,0 1-1 0,0-1-3 15,8 2 1-15,3 0-3 0,1-1-4 16,1 0 9-16,4-2-9 0,2-2-1 0,0-1 1 15,3-2-6-15,0-1-3 0,-2 0 2 0,5-2-1 16,-3-1-7-16,-3-1 6 0,-4 0 0 0,-3 0 4 16,0-3 5-16,-4-2 3 0,0-2 0 15,-1-1-2-15,-3-3-3 0,-4-1-11 0,0-4-6 0,-2 0-5 16,-7-2-5-16,-2-2-6 0,-7-1-8 16,-2 2-12-16,-6-1-17 0,-5 1-3 0,-6 1-11 15,-9-1-9-15,-8 0-12 0,-4 1-38 0,-8-2-84 16,-5-2-97-16,14 6-280 0,20 6-822 0</inkml:trace>
  <inkml:trace contextRef="#ctx0" brushRef="#br0" timeOffset="11276.8">21977 3698 3146 0,'0'0'48'0,"0"0"23"0,0 0 8 0,0 0-14 16,0 0-28-16,0 0-21 0,0 0-29 15,0 0-33-15,0 0-49 0,0 0-87 0,0 0-198 16,0 0-716-16,0 0-554 0</inkml:trace>
  <inkml:trace contextRef="#ctx0" brushRef="#br0" timeOffset="11898.32">25766 3957 2124 0,'0'0'588'0,"0"0"-406"15,0 0-15-15,0 0-41 0,0 0-28 0,0 0-18 16,0 0-19-16,0 0-12 0,0 0-13 0,0 0-13 15,-123-108-2-15,98 108-6 0,-1 0-4 16,-1 6-2-16,3 4-3 0,2 2-9 0,1-1 1 16,4 1 5-16,5 0-4 0,1 0 4 0,2 1-1 15,1-3-4-15,5 0-2 0,0 0 6 0,0 1-4 16,3-1-3-16,0 0 2 0,2-1-7 16,4 1-1-16,-1-3 5 0,3 0-4 0,1-1 2 15,1-1-6-15,4-1 0 0,2-1 0 0,0 0 7 16,-1-3 4-16,4 0 0 0,-1-3 4 0,3-3-4 15,-1-3 2-15,-2-1 0 0,1-3 0 16,0-4-1-16,2 0 1 0,-3-3 3 0,3 1-3 16,-5-1 0-16,-3 2 2 0,4 4-1 0,-7 2-1 15,-3 4 3-15,0 1-2 0,-4 4-3 16,1 2-3-16,-1 1-2 0,2 0-2 0,0 3 3 16,4 4 5-16,1 2-2 0,3 3 2 0,4 1 2 15,4 5-3-15,4 0 6 0,8 3-2 0,5 0-3 16,7 0-25-16,2 0-62 0,6-1-111 15,-12-5-307-15,-13-5-1218 0</inkml:trace>
  <inkml:trace contextRef="#ctx0" brushRef="#br0" timeOffset="12245.45">27459 3892 3033 0,'0'0'21'0,"0"0"11"0,0 0 12 16,0 0 14-16,0 0 3 0,0 0-6 0,-117-94-15 16,91 85-15-16,1 2-10 0,-3 1-11 0,1 4 2 15,1 0-3-15,-1 2-4 0,4 0 7 0,2 0-3 16,6 1-4-16,1 3-2 0,7 3-11 16,2 1-1-16,2 3-1 0,3 2 4 0,0 3 1 15,5 2 2-15,4 3 4 0,6 1-4 0,1 1 1 16,4 0 4-16,5 1 0 0,0-1 2 0,-3-2 3 15,3 4-1-15,-3-4-2 0,-4-1 2 16,-1-1 1-16,-4-1-3 0,-2-2 0 0,-5-2 4 0,-2-1-6 16,-3-3 5-16,-1 0 3 0,0-3-3 15,-6-1 3-15,-4 0 4 0,-2-3-1 0,-4 0 1 16,-5-2 6-16,-1-1-5 0,-1 0-2 16,-4-6 1-16,2-3-9 0,-2 0-10 0,1-3-28 15,2 1-61-15,3-2-117 0,5 4-269 0,4 2-1186 0</inkml:trace>
  <inkml:trace contextRef="#ctx0" brushRef="#br0" timeOffset="13581.33">27515 3879 2852 0,'0'0'116'0,"0"0"-2"0,0 0-22 0,0 0-21 15,0 0-3-15,0 0-8 0,0 0-21 0,0 0-14 16,0 0-17-16,0 0-7 0,0 0-3 0,0 0 4 15,0 0-1-15,3 41-2 0,1-26 8 16,1 0-9-16,2 0 5 0,-1-1 1 0,3-1-4 16,-1-2 0-16,1-1 1 0,1 0-4 0,1-2-7 15,-1 1 3-15,1-3-10 0,3 1-5 0,-1-3 5 16,0 1-2-16,-2-3 4 0,4-1 6 0,-2-1 6 16,0 0-4-16,2-2 4 0,-3-4 2 0,-3 1-4 15,-2-4 4-15,-2-2 1 0,-3 0-1 16,-1 1-4-16,-1-1 6 0,0 0-2 0,0 1 1 15,0 2 11-15,-1 0-9 0,0 3 9 0,1 2 3 16,0 1 1-16,-1 2 1 0,1 0-3 0,-1 0-3 16,1 0-11-16,0 0 5 0,0 0-6 15,0 0-6-15,0 2 6 0,0 2-5 0,1 3 2 16,1 4 5-16,5-1 4 0,2 2-5 0,3-1 4 16,-1 0-1-16,4-1-8 0,0 0-1 15,1-2-9-15,-1-1-12 0,0-1-15 0,0-4-2 16,-2-1-3-16,1-1 4 0,2-1 16 0,-2-4 7 15,1-4 7-15,-2-3 9 0,5-1 2 16,0-5-11-16,3-1 4 0,-1-5 3 0,-4-3-2 16,0-5 14-16,-5-5 1 0,-2-3-4 0,2-4 3 15,-3-3 4-15,-2 0 4 0,0 1 10 0,-4 2 8 16,0 6-1-16,-1 8 9 0,-1 10-1 0,0 3 0 16,0 10-3-16,0 4-14 0,0 3-19 0,-3 0-21 15,0 8 3-15,-6 9 0 0,-1 8 10 16,-6 9 15-16,2 7-3 0,-2 9 2 0,5 4 0 15,1 5 2-15,5 0-5 0,3 4 2 0,0-1-2 16,2 1-6-16,0 1 5 0,0 0-2 0,4 1 1 16,0-3 1-16,2-3-7 0,0-5-11 15,1-7-8-15,1-6-5 0,3-7-6 0,-2-7 4 16,0-6-1-16,-2-6 7 0,0-5 5 0,0-4 12 16,-2-4 8-16,0-2 6 0,-4-2 1 0,1-7-2 15,2-6-4-15,-1-4-1 0,-1-4 0 16,-2-2-1-16,0-4 3 0,0-2-3 0,-1-2-1 15,-4-4 3-15,0 0-4 0,0-3-1 0,2 1 5 16,2 0-1-16,1 0 1 0,3 3-1 16,4 3-2-16,4 5-2 0,2 4 5 0,3 3 1 0,-2 5-4 15,3 2 2-15,2 4-2 0,2 2-2 16,1 3 2-16,1 3 0 0,2 2-1 0,-3-2-1 16,2 7 2-16,-1 1-2 0,-5 3-3 15,-3 0 1-15,-4 1-2 0,-2 2-3 0,-7-1 4 16,-2 1-2-16,0 0 1 0,-3-1 6 0,-9 1-1 15,-4-1 3-15,-3 0 2 0,-5 0 1 0,-4-3-3 16,-2-1 4-16,-1-1 1 0,0-2-4 16,2 0 2-16,6-2-2 0,4-1 2 0,7 0-2 0,4-1 1 15,5 0-1-15,3 0-5 0,0 0 1 16,0 0-8-16,3 0-3 0,6 2 5 0,3-2 0 16,7 0 4-16,6 0 1 0,6 0-9 0,3 0-10 15,0-3-5-15,3-1-12 0,0-1-5 16,-1-2 0-16,4 0-9 0,0 0 2 0,2-2-13 15,0 0 2-15,-3 0 11 0,-7-1 14 0,-5 1 26 16,-10 0 12-16,-5 1 10 0,-7-2 4 0,-1 1 11 16,-4-1 14-16,0 0 14 0,0 0 11 15,-5 3 7-15,2-1-1 0,-4 2-12 0,4 0-8 16,-3 3-11-16,4 0-13 0,-2 3-9 0,-1 0-6 16,3 0-10-16,0 0-4 0,-3 0 0 15,3 4-2-15,-3 4-1 0,2 0 3 0,1 2 0 16,1 3-2-16,0 1 3 0,0 0 0 0,1 2-2 15,0-2 8-15,1 0-6 0,3 0-3 0,4 0 2 16,0-3-9-16,2 1 6 0,1-2-5 0,0 0-4 16,4-3-3-16,0 0-5 0,0-3 6 0,0-1 0 15,1-2 4-15,0-1 6 0,-1 0-1 16,-1-3-1-16,-1-2-4 0,0-3 3 0,0-3-1 16,-5 1 8-16,-2-3 0 0,1-3-3 0,-4 0 2 15,4-3-2-15,-4 1 2 0,-2-3-1 16,3 2 2-16,1-1-2 0,0-1 3 0,1 5-3 15,3 1-7-15,0 5 3 0,-1 2-5 0,-3 2-2 16,4 4-1-16,-2 1-4 0,0 1 1 0,1 0 4 16,5 3 8-16,1 4 4 0,-1 2 2 15,3 4 3-15,-1 2-1 0,3 3 2 0,-1 0 4 16,-2 3-1-16,3 0-3 0,-3 2 1 0,0-2-4 16,-4-2 1-16,-1-1 0 0,-5-5 1 0,-1-2-2 15,-3-2 2-15,-1-3 6 0,0-1 2 16,-2-3 15-16,-4-1 13 0,1-1 7 0,-2 0 4 15,0 0-5-15,1-4-14 0,-2-2-9 0,-1-1-3 16,-1 0-6-16,5-1 0 0,0-2-3 0,1 1-12 16,2-2-17-16,2-1-29 0,0 0-36 15,2-5-41-15,4-1-56 0,6-5-35 0,5-3-138 16,-6 6-248-16,-2 5-864 0</inkml:trace>
  <inkml:trace contextRef="#ctx0" brushRef="#br0" timeOffset="13996.3">29415 3545 1514 0,'0'0'313'0,"0"0"-92"0,0 0-34 0,0 0-74 16,0 0-70-16,0 0-1 0,0 0 25 0,0 0 24 16,0 0 23-16,0 0-7 0,-49 133-21 0,38-80-17 15,2 4-19-15,4 3-11 0,-1 2-9 16,2-1-12-16,1-2-3 0,0-2-4 0,2-1-5 16,0-3 0-16,0-2 0 0,1-3-4 0,0 0-9 15,0-6 0-15,0 0-12 0,0-5-16 16,0-3-8-16,2-5-10 0,2-6-3 0,3-6 13 15,0-4 12-15,-4-5 7 0,-1-3 16 0,0-3 11 16,0-2 5-16,-2-7 0 0,0-4 0 0,-2-3-9 16,-2-4 1-16,2-2 8 0,-6-2-5 15,3-3 3-15,-1-3 2 0,-2-2-6 0,4 0 3 16,-4-4 3-16,5 3 2 0,0 0-1 0,3 1 7 16,4-1-9-16,5 4-2 0,2 0 1 0,2 3-5 15,5 3-1-15,1 2 2 0,0 4-4 0,0 3-1 16,4 3 3-16,-2 3-2 0,1 4-2 15,0 1 5-15,0 1-2 0,-1 0 1 0,0 4 0 16,-4 2 2-16,1 1-2 0,-7 1 0 0,1-1 1 16,-5 0-4-16,-5-1 4 0,-2-1 0 0,0 2-2 15,-4 0 6-15,-8 0 4 0,-4-1 4 0,-5 1 0 16,-6-2 3-16,-2-1-7 0,-2 1-2 16,-2-3 0-16,1 1-13 0,1-2-22 0,2-1-38 15,4 0-83-15,2 0-154 0,8 0-330 0,6 0-949 0</inkml:trace>
  <inkml:trace contextRef="#ctx0" brushRef="#br0" timeOffset="14330.05">29741 4039 1481 0,'0'0'722'16,"0"0"-598"-16,0 0 9 0,0 0-15 0,0 0-16 15,0 0-14-15,0 0-22 0,0 0-28 0,0 0-19 16,0 0-18-16,0 0-6 0,0 0-2 0,0 0 6 15,0 0 0-15,-19-4-1 0,18 10 5 0,1 0-6 16,0 1 2-16,0 2 4 0,5 0-1 16,-1-1 3-16,5 0 2 0,-1-1 2 0,2 0-5 15,1 0 8-15,-1-1-3 0,1-1-4 0,2 1 6 16,-2 0-4-16,5-3 0 0,-4-1 4 16,-2-1 9-16,0-1 5 0,-4 0 13 0,0-3 4 15,-2-1-6-15,-1-6-3 0,-1 3-10 0,-2-2-7 16,0-2-11-16,0-1-2 0,-2 0-7 15,-5-2-3-15,1 0-1 0,-2 0-3 0,-3 2-4 16,-3-1 3-16,-1 1 2 0,-2 0-8 0,0 3 1 16,-2-1-11-16,-4 5-33 0,1 0-28 0,1 3-60 15,0 2-69-15,2 0-97 0,8 7-149 16,1 0-311-16,8-3-232 0</inkml:trace>
  <inkml:trace contextRef="#ctx0" brushRef="#br0" timeOffset="15246.65">29830 4132 1858 0,'0'0'177'0,"0"0"12"0,0 0-15 0,0 0-7 15,0 0-16-15,0 0-27 0,0 0-28 0,0 0-32 16,0 0-34-16,0 0-14 0,0 0-11 0,0 0-6 16,0 0 1-16,49-30 0 0,-37 28-4 15,-2 1 1-15,0-2 3 0,1 2-2 0,0-1 3 16,0 0 2-16,1-2-3 0,0-1 0 0,0 1 1 15,1-2-1-15,-2 0-7 0,0 0-1 16,1 0-8-16,-2-1-2 0,-1 2 4 0,-1 0 3 16,-4 0 4-16,2 1 0 0,-4 1 6 0,-2 2-1 15,0 0 3-15,0 1 0 0,0 0-9 16,0 0-7-16,0 0-10 0,0 0-12 0,0 0-3 16,0 0 2-16,0 0-1 0,0 0 11 0,0 1 10 15,0 1 6-15,0 2 10 0,0-1 3 0,0 2 1 16,0-2 1-16,0 2 4 0,0 1 0 0,1-2 1 15,3 2 4-15,1 0-1 0,-2-1 2 16,5 1-2-16,1-1-2 0,2 0-2 0,0 1-3 16,4-1 4-16,-1 0-6 0,-2-1 5 0,3-1-2 15,-4-1 3-15,-1-2 6 0,-1 0 4 0,-4 0 4 16,4 0 0-16,-2-2 0 0,-1-2-7 0,2-1-6 16,2-2-3-16,0 2-10 0,1-4 1 15,3 1-5-15,-3-3 1 0,-1 1-3 0,0-3-3 16,2-1-1-16,0-1-4 0,1-3-1 0,1-3-4 15,-3-2-1-15,2-7 4 0,-3-3 7 0,1-8 6 16,1-5 9-16,-2-2 1 0,-2-3-3 16,0 0 2-16,-6 0-3 0,-2 2-1 0,-4 7 4 15,-6 5 6-15,1 8 5 0,-1 9 6 0,-1 5 4 16,4 7-6-16,3 3-4 0,0 4-9 16,3 1-21-16,1 0-7 0,0 4 3 0,0 5 6 15,0 3 14-15,0 8 11 0,6 2 1 0,5 4 0 16,5 6 2-16,8 3-1 0,1 4-4 0,6 2 0 15,7 3-1-15,-1 3-5 0,1 3 3 16,0 3-13-16,3-1-21 0,-4-2-23 0,-7-1-39 16,-6-8-34-16,-6-5-43 0,-7-8-27 0,-9-5-30 15,-2-8-17-15,-11-5 44 0,-6-7 50 0,-5-3 73 16,0-5 66-16,-7-5 37 0,3-5 25 16,-8-1 20-16,2-3 15 0,0 1 10 0,-2 1 17 0,-3-2 14 15,3 3 6-15,-1 0 0 0,9 2-21 16,0 3-26-16,12 1-13 0,3 2-10 0,5 3-8 15,5 3-2-15,1 0-17 0,1 0-29 0,6 1-25 16,6 1-14-16,3 0-13 0,6 0-9 16,2 0-9-16,7 0-26 0,4 3-18 0,1 0-18 15,4 1-15-15,6-1-22 0,-1 2 1 0,3 0 1 16,-4-2-6-16,4 0 2 0,-5-1-8 0,-3-1 18 16,-3-1 42-16,-9 0 51 0,-1 0 45 15,-11-2 37-15,-6 0 49 0,-5-1 39 0,-4 1 23 16,-1 0 4-16,0 0-25 0,0-1-19 0,0 2-13 15,0 1-19-15,0-1-16 0,0 1-21 0,0 0-14 16,0 0-10-16,0 0-7 0,0 0-9 16,0 0 2-16,0 2 14 0,1 3 10 0,4 0 13 15,-1 2 5-15,4 0-3 0,2 1 0 0,1 1 0 16,1 0 0-16,5 1-7 0,1 0-3 0,-3 2-4 16,1-2-11-16,-1 1-6 0,-4-2-21 15,-1 0-36-15,-3 0-53 0,-5 2-63 0,-1-3-102 0,-1-1-247 16,0-3-78-16</inkml:trace>
  <inkml:trace contextRef="#ctx0" brushRef="#br0" timeOffset="17129.72">6688 5807 1644 0,'0'0'228'0,"0"0"36"0,0 0-15 15,0 0-48-15,0 0-50 0,0 0-37 0,0 0-40 16,0 0-25-16,0 0-23 0,0 0-14 0,0 0 1 16,-129 28 6-16,104 9 2 0,0 5 2 15,5 4-5-15,1 1-8 0,7 0-2 0,3-1-3 16,8-2-3-16,1-6 1 0,2-3-3 0,9-7 1 15,3-3 1-15,1-6-2 0,4-3 3 0,1-3-1 16,1-4 1-16,0-3-1 0,1-5 0 16,3-1-1-16,-2 0-1 0,-2-6 2 0,1-2 1 15,-2-2 4-15,-2-2 2 0,1-1 4 0,-6-4 3 16,3 0-2-16,-5-1-2 0,-4-3-5 0,-1-1-7 16,-2-2-6-16,-2-3-4 0,-2 1-14 15,-5 1-21-15,-4 0-30 0,-2-1-50 0,0-1-63 16,-2 2-120-16,4 4-238 0,1 7-952 0</inkml:trace>
  <inkml:trace contextRef="#ctx0" brushRef="#br0" timeOffset="17832.4">6833 5830 2056 0,'0'0'138'0,"0"0"-27"16,0 0-42-16,0 0 2 0,0 0 8 0,0 0 3 15,0 0-2-15,0 0-19 0,0 0-15 16,0 0-15-16,0 0-11 0,51 120-3 0,-40-95-8 15,2 0 0-15,4 0-1 0,-5 1-4 0,5 0 2 16,-5 0-1-16,1 0-2 0,-1-3-1 0,-2-1 0 16,-2-4-8-16,0 0-8 0,-2-4-5 0,-2-3-11 15,-3-4 1-15,1-3 6 0,1-1 14 16,-2-3 15-16,-1 0 13 0,1 0 2 0,-1-5-11 16,0-4-9-16,0-2-13 0,0-6-5 0,0-1 5 15,0-5 0-15,3-1-6 0,-3-1-7 0,7-4-12 16,0 1-11-16,3 0 4 0,6 2 8 15,-3 1 13-15,5 1 11 0,-1 4 7 0,-3 3 2 16,-2 1-1-16,3 4 6 0,-5 1 2 0,-1 1 1 16,-2 3 8-16,0 3 5 0,-5 1 5 15,2 2 5-15,-4 1 2 0,0 0-9 0,0 0-8 16,0 1-10-16,0 4-2 0,2 2 5 0,0 3 7 16,0 3 3-16,5 1-3 0,-1 2 0 15,0 1-5-15,3 0-2 0,1-1 4 0,1 1-5 0,-1-3 2 16,5-1 3-16,1-1-1 0,4-1-2 15,1 1 3-15,4-3 0 0,-2-2-6 0,-1-3 5 16,-2-1-4-16,1-3-5 0,-2 0 3 0,-2-4-5 16,-2-2 1-16,-2-1 2 0,1-1 2 0,-4-3 0 15,-4-2 3-15,1-2-1 0,1 0-3 16,-5-3 3-16,3-2 1 0,-5 1 3 0,0-3 3 16,0 1 2-16,-1 0-4 0,0-1-1 0,0 2 1 15,0 4-5-15,0 4 0 0,0 5 1 0,-1 3-2 16,1 3-9-16,0 1-13 0,0 0-29 15,0 2-15-15,0 7 9 0,4 3 14 0,5 4 29 16,3 5 14-16,3 2 2 0,0 2-1 0,3 2-1 16,1 0 5-16,1 3-5 0,-1 1 3 0,2-1-2 15,-1 2-4-15,0 0 0 0,0-2 0 16,-6 1-1-16,2-3-1 0,-6-4 3 0,-4-3-2 16,-1-4 1-16,-2-4 4 0,-3-6 7 0,0-2 23 15,0-4 31-15,-4-1 21 0,-3 0 3 16,-3-1-8-16,-3-5-20 0,-2-3-15 0,1-2 3 15,-3-2-4-15,4-2-5 0,0-3-1 0,4-3-13 16,1-1-9-16,4-4-10 0,4-4-8 0,1-3-13 16,10-4-4-16,5-3-11 0,11-7-13 0,4 3-16 15,10 1-31-15,1 7-41 0,8 9-45 0,2 11-65 16,6 11-120-16,-15 5-294 0,-14 0-898 0</inkml:trace>
  <inkml:trace contextRef="#ctx0" brushRef="#br0" timeOffset="18696.54">9400 5930 2809 0,'0'0'110'16,"0"0"4"-16,0 0-11 0,0 0-14 0,0 0-7 16,0 0-7-16,0 0-13 0,0 0-16 0,0 0-13 15,0 0-13-15,0 0-12 0,-127-77 0 0,113 77-7 16,-4 0-1-16,-2 3 0 0,1 4-1 15,-3 1-1-15,0 3-1 0,2 0 4 0,-1 2-3 16,2 1 2-16,2-2 0 0,3 2-5 0,3-3-1 16,2 1-1-16,2 0-4 0,3-2-3 0,2 2-2 15,2-1-4-15,0 2-5 0,1-2-1 16,4 0-8-16,1-2-4 0,1-1-1 0,0-2-1 16,4 1-6-16,0 0 4 0,3-2 6 0,0-1 3 15,0-2 11-15,3-2 6 0,-1 0 3 0,-2-2 7 16,2-4 7-16,-4-1 1 0,-2-1 3 0,-2-2 0 15,-3 0 3-15,3 0 3 0,-6-2 0 16,0 1 1-16,3-2-2 0,-4 2 1 0,1-3 0 16,-2 3-1-16,0 2 4 0,0 2-2 15,0 3 2-15,0 2 6 0,0 2-1 0,0 0-1 0,0 0-4 16,0 0-9-16,0 0-6 0,0 0-4 16,0 3-2-16,0 3-1 0,0 2 6 0,0 2 3 15,0 4 0-15,6 0 5 0,-2 1-2 0,6 0-1 16,-1-1 1-16,2-2-3 0,0-1 2 15,1 0 3-15,4-3-1 0,-3-1 1 0,1-2 0 16,1-2-1-16,4-2-1 0,1-1 1 0,4 0-3 16,6-4-4-16,-1-6-3 0,1-2-1 0,-2-3 2 15,-3-2 1-15,-2-3 3 0,-2-1 0 16,-1-2 1-16,-4-2 3 0,-4-4 0 0,0 0 0 16,-4-2-1-16,1 1-1 0,-7 0 2 0,-2 0 5 15,-1 2 1-15,-1 0-3 0,-7 2 0 0,0 2-3 16,1 5 9-16,-4 4 8 0,4 5 5 0,0 4 2 15,0 2-5-15,0 3-6 0,1 1-8 0,2 1-5 16,-3 7-5-16,-1 4-3 0,3 6 1 16,-3 2-2-16,3 4 5 0,-1 1 2 0,4 2 1 15,3 0 0-15,0 0-1 0,8 0 0 0,1 0 0 16,3 2-1-16,6-1 2 0,-1 1-1 0,6-3-3 16,1-3 2-16,4-3-6 0,-1-3-6 15,0-5-2-15,3-1 2 0,2-5-2 0,5-3-2 16,1-3-4-16,0-1-16 0,0-8 0 15,-1-3 3-15,-5-3 2 0,-3-4 13 0,-6-1 1 16,-2-4-1-16,-3-2 0 0,-6-5 0 0,-2-1 5 16,-5 0 3-16,-6-1 3 0,1-2 3 0,-5-3 1 15,-4-3 4-15,-2-2 3 0,-7 0-1 16,3 4 4-16,-5 5 7 0,-1 6 10 0,-2 8 12 16,0 8 3-16,2 6-9 0,4 5-8 0,1 1-13 15,-1 9-6-15,3 7-2 0,0 5 1 0,1 7-4 16,3 5 7-16,5 3 3 0,1 2-1 15,4 0 6-15,7-1-5 0,4 3-1 0,9-2 1 16,2-2 0-16,5-1-3 0,3-2-3 0,4-5-3 16,5-3-20-16,3-1-35 0,6-4-28 0,5-1-46 15,13 0-192-15,-14-6-614 0,-17-5-738 0</inkml:trace>
  <inkml:trace contextRef="#ctx0" brushRef="#br0" timeOffset="19230.11">12048 5761 1756 0,'0'0'248'0,"0"0"10"0,0 0-42 0,0 0-42 15,0 0-21-15,0 0-19 0,0 0-20 0,0 0-17 16,0 0-22-16,0 0-20 0,0 0-16 16,-122-91-14-16,108 92-10 0,-3 7-9 0,2 4 1 0,-3 3-2 15,1 5-2-15,2 2 2 0,1 1 0 16,2 2-1-16,4 1 1 0,4-2 1 0,3 0-5 15,1 0 2-15,3-2 0 0,6-1-4 0,2-4 0 16,-1-1-4-16,2-3-5 0,3-3-4 16,-1-1 2-16,1-3-4 0,1 0-2 0,3-2 4 15,-3 1-10-15,0-4-1 0,3-1 0 0,-6 0-3 16,5 0 3-16,-5-6 7 0,4-1 7 0,-6-2 0 16,-1-3 11-16,0-1-4 0,-3-3 0 15,-3-1 3-15,-2-2-1 0,0 0 2 0,-2-2 1 16,0 2 5-16,-3-1-4 0,1 3 4 0,-3 3 3 15,1 2-1-15,0 4 11 0,2 4 5 16,1 1 1-16,-1 3-10 0,2 0 0 0,0 0-11 16,0 0-10-16,0 4 5 0,2 4-8 0,6 3 3 15,1 5 6-15,6 2 4 0,4 4-3 0,4 0 5 16,3-2 1-16,7 0-11 0,3-2 8 16,6 1-8-16,7-3-34 0,3-1-71 0,7-2-156 15,-15-2-355-15,-13-4-1052 0</inkml:trace>
  <inkml:trace contextRef="#ctx0" brushRef="#br0" timeOffset="19731.74">14539 5732 1546 0,'0'0'188'16,"0"0"14"-16,0 0-28 0,0 0-6 15,0 0-14-15,0 0-33 0,0 0-28 0,0 0-24 16,0 0-22-16,0 0-15 0,0 0-1 0,0 0-12 16,-129-89 0-16,108 89 1 0,0 5-8 0,2 1 2 15,2 2-3-15,1 0-4 0,3 1 1 16,4 0-5-16,3 1-3 0,2 0-3 0,2 2 1 16,2 1 0-16,0 1 0 0,2 0 4 0,6 2-1 15,2 0 2-15,3 2 4 0,4 1 2 16,3 0-3-16,3 2 4 0,-2-1-2 0,5-1-3 15,-3 1 2-15,-2-2-1 0,-1-2-4 0,-2 0-1 16,-5-2 0-16,-3-1 0 0,-1-3 1 16,-5-2 4-16,0-2 1 0,-3-1 6 0,-1-2 13 15,0 0 14-15,-5 0 13 0,-1-1 6 0,-4 2-7 16,-6 0-14-16,1 0-14 0,-5-2-10 0,-5-2-6 16,2-1-16-16,0 1-34 0,-2 0-67 0,3 0-122 15,8 0-311-15,3 0-1138 0</inkml:trace>
  <inkml:trace contextRef="#ctx0" brushRef="#br0" timeOffset="19896.13">14661 5884 3185 0,'0'0'106'0,"0"0"0"0,0 0-39 16,0 0-19-16,0 0-10 0,0 0-19 0,0 0-19 15,0 0-16-15,0 0-17 0,0 0-29 0,0 0-38 16,0 0-78-16,0 0-164 0,92-77-430 15,-82 77-909-15</inkml:trace>
  <inkml:trace contextRef="#ctx0" brushRef="#br0" timeOffset="20249.24">15082 5997 2804 0,'0'0'49'0,"0"0"-2"15,0 0-17-15,0 0 9 0,0 0 3 0,0 0-5 16,0 0-9-16,0 0-13 0,115-62-11 0,-93 50 6 16,0 0-4-16,-1 0 3 0,-2-2 3 0,1 1-5 15,-2-3 0-15,-1 1 5 0,-4-1-1 16,-1 0 2-16,-3-2 4 0,-1-3-7 0,-4-2-1 16,5-4-4-16,0 0-3 0,-2-2-1 0,-3 0 1 15,-3 1 2-15,-1 3 0 0,0 4 5 0,-2 5 2 16,-6 3 4-16,3 4 6 0,-2 2 2 15,-2 2 0-15,5 3-1 0,-2 0-2 0,3 2-10 16,1 0-1-16,-2 2-9 0,3 3-3 0,1 6-1 16,0 2 3-16,0 5 2 0,7 4 2 0,3 3 5 15,4 4-6-15,5 1 4 0,3-1 3 16,7 0-4-16,1 0 7 0,6-2-7 0,1-3-1 16,4-2-6-16,0 1-16 0,0-4-12 0,-2-1-23 15,-2-3-24-15,-5-1-35 0,-4-2-63 16,-6-3-114-16,-9-2-259 0,-4-3-1071 0</inkml:trace>
  <inkml:trace contextRef="#ctx0" brushRef="#br0" timeOffset="20416.63">15089 5759 3090 0,'0'0'60'0,"0"0"-2"15,0 0-15-15,0 0-21 0,0 0-3 0,0 0 2 16,0 0 2-16,0 0 0 0,122-72-12 0,-77 67-7 15,6 4-3-15,3 1-14 0,3 1-32 16,-3 6-51-16,4 2-93 0,-5 0-159 0,-14-1-346 16,-16-3-942-16</inkml:trace>
  <inkml:trace contextRef="#ctx0" brushRef="#br0" timeOffset="20555.59">15898 5708 3158 0,'0'0'123'0,"0"0"13"0,0 0-28 15,0 0-19-15,0 0-19 0,0 0-20 0,0 0-19 16,0 0-23-16,0 0-14 0,0 0-21 0,0 0-33 16,0 0-42-16,0 0-71 0,0 0-139 0,12-15-406 15,-6 20-1012-15</inkml:trace>
  <inkml:trace contextRef="#ctx0" brushRef="#br0" timeOffset="21246.26">17955 5314 2489 0,'0'0'156'0,"0"0"-18"0,0 0-60 0,0 0-14 15,0 0-4-15,0 0 0 0,0 0-6 0,0 0-21 16,0 0-11-16,0 0-5 0,0 0-13 0,0 0 11 15,0 0 2-15,0 0-1 0,78 27 2 16,-53-20-1-16,6 1-4 0,1 0-1 0,4-1 5 16,1-1-7-16,1-1-1 0,0-2 1 0,5 1-1 15,-3-3-2-15,-2-1 3 0,2 0-3 16,-1 0-5-16,1-1 4 0,-1-2-2 0,-5 1-1 16,-4-1 1-16,-7-1 1 0,-5 1-1 0,-7 1 2 15,-5 0 8-15,-3 2-4 0,-3 0 3 0,0 0-2 16,0 0-15-16,0 0-3 0,-2 2-8 15,0 4-4-15,-3 6 5 0,0 7 8 0,-1 6 7 16,-3 7 2-16,3 5 4 0,-3 3 2 0,0 4 1 16,-1 0 4-16,0 0 2 0,0 1-6 0,0-1 2 15,0-1-7-15,3-3-3 0,0-2 4 0,0-2-2 16,4-4 3-16,-2-3-3 0,3-4 0 16,0-4-4-16,0-4-3 0,0-2-4 0,1-4-24 15,1 2-33-15,-2-2-53 0,2-2-101 0,-2-1-206 16,1-2-692-16,0-3-397 0</inkml:trace>
  <inkml:trace contextRef="#ctx0" brushRef="#br0" timeOffset="21772.41">19334 5045 2400 0,'0'0'158'0,"0"0"-17"15,0 0-15-15,0 0-16 0,0 0-7 0,0 0-15 16,0 0-17-16,0 0-10 0,0 0-19 0,0 0-11 16,0 0-4-16,-122-111-8 0,102 111-5 0,0 0-1 15,-5 2-5-15,0 5-7 0,0 4 4 16,2 2 0-16,2 1-4 0,3 3 6 0,3-1-2 15,0 1-3-15,4 0 0 0,2 1-2 0,3-2-2 16,1-2 2-16,2 1 1 0,3-2-3 16,0 0 0-16,0-2-1 0,5 0-3 0,0-3 3 15,4 0-1-15,0-1-5 0,1-1 0 0,5-2-6 16,-2-1 0-16,2-1 2 0,1-2-3 0,1 0 5 16,-1 0-2-16,2-2 7 0,-2-4 3 15,1-2 4-15,-5-2-2 0,3-1-2 0,-4-1-1 16,-2-1-3-16,0-4 9 0,-4 0-2 0,0-2 2 15,0-1 1-15,-3 0-3 0,1 3 3 0,-1 2-2 16,0 5 2-16,-2 4 2 0,0 4 5 0,0 1 2 16,0 1-3-16,0 0-1 0,0 0-12 15,0 3 0-15,0 5 2 0,0 4 3 0,0 5 5 16,0 4 2-16,0 3-3 0,0 1 1 0,0 4 2 16,6-3-2-16,0 2 5 0,3-2-6 15,1 2-2-15,2-3-1 0,3 1-3 0,2 2-6 16,7-1-18-16,0 3-2 0,6 1-28 0,6 0-61 15,2-3-136-15,-7-8-427 0,-9-8-1005 0</inkml:trace>
  <inkml:trace contextRef="#ctx0" brushRef="#br0" timeOffset="22029.59">19799 5666 3128 0,'0'0'79'16,"0"0"-16"-16,0 0-14 0,0 0 5 16,0 0 7-16,0 0 7 0,0 0-12 0,0 0-23 15,0 0-15-15,0 0-16 0,0 0 0 0,0 0 2 16,0 0-2-16,0 0-1 0,115-27 3 0,-75 22-2 16,6 0-3-16,8 2 7 0,1-2-5 0,4 1-2 15,4-1-2-15,-2 2-16 0,-2 0-14 16,-2 1-18-16,-8 2-15 0,-5 0-18 0,-7 2-21 15,-6 2-26-15,-6 2-57 0,-7 1-109 0,-6-1-168 16,-6 1-386-16,-3-2-487 0</inkml:trace>
  <inkml:trace contextRef="#ctx0" brushRef="#br0" timeOffset="22226.59">20061 5815 1279 0,'0'0'905'0,"0"0"-647"0,0 0-32 0,0 0-40 15,0 0-25-15,0 0-18 0,0 0-28 0,0 0-31 16,0 0-25-16,0 0-21 0,0 0-13 0,0 0-1 16,0 0-3-16,50-9-10 0,-14 5 0 15,3-1-6-15,6 2-5 0,3 1-3 0,5-1-12 16,2 3-30-16,-1 0-34 0,-3 0-54 0,0 0-76 16,-9 3-110-16,-2 1-208 0,-14 1-406 0,-11-2-355 15</inkml:trace>
  <inkml:trace contextRef="#ctx0" brushRef="#br0" timeOffset="22416.63">19881 6123 2208 0,'0'0'231'0,"0"0"-31"0,0 0-38 16,0 0-15-16,0 0-19 0,0 0-24 0,0 0-34 15,0 0-36-15,0 0-12 0,0 0-7 16,0 0-4-16,0 0 8 0,167-45-12 0,-98 33-4 15,7-1-2-15,2 2-5 0,6 0-18 0,-1 3-30 16,2 0-65-16,1 1-154 0,-20 3-383 16,-23 0-1026-16</inkml:trace>
  <inkml:trace contextRef="#ctx0" brushRef="#br0" timeOffset="22897.11">21214 5457 2537 0,'0'0'214'0,"0"0"-84"0,0 0 13 16,0 0-13-16,0 0-24 0,0 0-13 0,0 0-20 16,0 0-30-16,0 0-14 0,0 0-20 0,0 0-16 15,0 0-1-15,0 0-3 0,0 0 2 0,-20-32 7 16,17 46 17-16,0 4-13 0,0 2 6 15,2 0 0-15,1 2-11 0,0 1 8 0,0 0-3 16,0 0-3-16,7 0-2 0,0 0 5 0,5-1-2 16,2-1-2-16,4-2 11 0,-1 0-10 15,4-5 1-15,3 0 1 0,-2-3-10 0,5-1 0 16,-3-2-5-16,4-2-9 0,-4 0-7 0,3-3-1 16,-4 1-3-16,-1-4 1 0,-1 0 2 0,-3-2 0 15,-1-6-1-15,-5-1 2 0,-2-2 11 16,-4-3 0-16,-2-2 9 0,-4-2 4 0,0-4-4 15,0-1 5-15,-6 2 3 0,2 1 2 0,-3 4 1 16,3 3 13-16,0 4 5 0,0 4 6 16,2 2 9-16,-1 2-10 0,2 1-8 0,-2 0-4 15,2 2-6-15,-2 8 1 0,-4 4 7 0,3 4 9 16,-2 5-3-16,4 3 7 0,1 5-4 0,1 3-2 16,3 2 1-16,8 4 0 0,6 0-3 0,0 3-4 15,6 1-1-15,0 1-8 0,4 1-3 0,2 5-20 16,3-2-32-16,2 1-61 0,6-6-140 0,-10-12-532 15,-9-13-948-15</inkml:trace>
  <inkml:trace contextRef="#ctx0" brushRef="#br0" timeOffset="23263.15">22975 5388 2155 0,'0'0'108'0,"0"0"-19"0,0 0-13 16,0 0 2-16,0 0 0 0,0 0 11 0,0 0 9 16,0 0-5-16,0 0-9 0,-133 117-15 0,117-79-10 15,0 7-10-15,4 2-13 0,2 4-9 0,3 3-10 16,5 0-3-16,2 4-2 0,1-1 0 16,8 0-2-16,8-2-3 0,3-5-4 0,4 0-8 15,7-6-21-15,5-6-30 0,1-5-44 0,10-3-78 16,-3-7-166-16,-6-7-443 0,-15-7-823 15</inkml:trace>
  <inkml:trace contextRef="#ctx0" brushRef="#br0" timeOffset="24647.75">23326 5786 2601 0,'0'0'130'0,"0"0"-13"0,0 0-21 0,0 0-18 15,0 0-15-15,0 0-6 0,0 0-8 16,0 0-22-16,0 0-13 0,0 0-10 0,0 0-2 16,0 0 2-16,0 0-2 0,43 23 3 0,-31-9-6 15,3 1 6-15,-3 1 0 0,2 2-2 0,3 0 2 16,0 0-4-16,-2 1-1 0,4-1-2 16,-3 0-7-16,0-3-8 0,-1-1-7 0,-2-1-9 15,-2-4-9-15,-1-1-14 0,-2-1-19 0,-4-2-16 16,0-3-9-16,-2-1 11 0,-2-1 22 0,0 0 32 15,0 0 19-15,0-2 4 0,-6-5-5 16,3-1-5-16,-5-2 5 0,3 0 6 0,-2-1 10 16,-1-2 6-16,3-2 4 0,-3-1 4 0,2-1 3 15,4-1 2-15,0 0 2 0,2 1 8 16,0-2 3-16,1 2-1 0,6 1 1 0,3 1-6 16,1 1-4-16,0 1 1 0,2 3 6 0,-3 2 5 15,1 1 13-15,0 3 6 0,-2 0-2 0,0 2-4 16,0 1-14-16,-5 1-9 0,3 0-10 0,-1 0-9 15,-1 1-5-15,4 5-4 0,-2 2 2 16,-2 3-2-16,4 2 4 0,0 3 2 0,-1 1-1 16,-2 1 0-16,2 0 2 0,0-1-1 0,-4-1-2 15,3-1 5-15,0 0-2 0,-3-1-4 0,3 0 4 16,-4-3-6-16,0 0-3 0,2-3-2 0,-3-3-2 16,-1 0-1-16,1-1 5 0,1-2 6 15,-3-2 3-15,0 0 11 0,0 0 3 0,0 0-1 16,0-1-4-16,0-4-6 0,0-2-5 0,0-2-3 15,0-3 4-15,0 0-3 0,0-3 1 16,0 0 4-16,0-2-3 0,0 1 2 0,0-3-1 16,0 0 2-16,3 4-3 0,-1 0 1 0,5 3-1 15,-3 3-8-15,1 3 5 0,-1 2-1 0,-1 2 2 16,2 1 5-16,-3 1-3 0,2 0-2 16,1 0 1-16,-2 2 0 0,3 2-4 0,-1 2 2 15,2 0 1-15,2 3-3 0,-1 1 3 0,2 2 2 16,0-1-2-16,0 2-1 0,0-2 5 0,1 0-3 15,1-1-3-15,0-1-5 0,1 0-25 16,4-2-32-16,1 0-36 0,-1 0-33 0,6-1-27 16,1-1 28-16,7-2-11 0,0-2-109 0,5 0-36 15,-2-1-84-15,-2 0-26 0,-3-3 137 0,-5-3 96 16,-3 0 134-16,-5-2 137 0,-6 1 93 16,-1-1 89-16,-7 1 34 0,-1 1 7 0,-1 0-27 0,0 0-61 15,-3 1-46-15,-4 1-42 0,2 0-36 16,-3 1-22-16,-1 0-19 0,-1 1-16 0,0 0-5 15,3 1-11-15,1 1-10 0,-2 0-13 0,6 0-5 16,-1 0-11-16,0 0-2 0,2 1-1 16,0 1-9-16,1 2 6 0,0-1-2 0,0 3 1 15,0 0-1-15,0-1 1 0,0 2-1 0,5 0 1 16,-1-1 5-16,0 1-4 0,2 0 4 16,-1-2 1-16,2 0-1 0,1 0-3 0,1 1 2 15,0-3-4-15,0 2-4 0,-1-2 5 0,1-1-5 16,0 0 0-16,1-1 0 0,-1 1 2 0,-2-2 1 15,-3 0 5-15,3 0 6 0,-4 0-6 0,1-3 1 16,-2 0 1-16,-1 1-6 0,0-3 4 16,-1 1-2-16,0-2-6 0,0-1 0 0,0 0-7 15,0-1-10-15,0-2-8 0,0 2-8 16,2 0-15-16,0-2-7 0,5 2-5 0,0 0-2 0,2 0 6 16,3 1 8-16,2 2 6 0,3 0 7 15,1 2 10-15,1 0 9 0,5 2 4 0,-3 1 5 16,0 0 3-16,0 0 3 0,1 2 4 0,-2 1 3 15,0 0 1-15,0 1 1 0,-3-1 2 0,-2 1-2 16,-4 0-1-16,-2-2 0 0,-2 0 1 16,-5 1 1-16,-2-2 13 0,0-1 4 0,0 1 4 15,0 0 13-15,-3 2 5 0,-4 0 9 0,-2 1 9 16,-1 1-1-16,-3 1-7 0,1 1-4 0,-3 0-6 16,4-1-9-16,1 0-3 0,-1 0-9 15,1 0-7-15,4 0-3 0,1 0-4 0,0-2-3 16,1 1-1-16,3-2 1 0,0 0-3 0,1 0 3 15,0 1 2-15,0-3-1 0,1 3 4 16,1-2 5-16,6 1 2 0,-3-2 2 0,2 0 2 16,2-1-4-16,2 0-3 0,-1-1-2 0,1-5-3 15,2-2-4-15,-1-2-1 0,-2-4-3 0,-2-1-4 16,-1-4-3-16,-2-3-2 0,-2-3-3 16,-3-1 3-16,0-3-1 0,-3-1 2 0,-4-3 5 0,4-3 3 15,1-2 2-15,0-1 5 0,2 1 2 16,0 4 1-16,0 6 11 0,-1 6 7 0,0 5 9 15,-1 7 12-15,1 5 1 0,1 2-12 16,0 3-15-16,0 0-15 0,0 1-14 0,0 6 3 0,0 5 8 16,0 7 9-16,0 3 18 0,1 7 13 15,2 5 8-15,4 1 3 0,1 2-6 0,3 0-3 16,-1 0-15-16,1-3-4 0,0 1-7 0,1 0-8 16,-1-3-3-16,6-1 2 0,-4-3-5 0,6-1 2 15,0-1 0-15,0-1-8 0,3-4-6 16,0 1-17-16,-1-4-28 0,3-4-31 0,1-3-37 15,-2-3-47-15,-3-3-85 0,-3-3-237 0,-7-2-1151 0</inkml:trace>
  <inkml:trace contextRef="#ctx0" brushRef="#br0" timeOffset="24865.3">25119 5561 2413 0,'0'0'135'0,"0"0"-119"0,0 0 21 15,0 0 49-15,0 0 36 0,0 0 26 0,0 0-4 16,0 0-19-16,-25 145-26 0,32-112-29 0,1 2-19 16,3 1-17-16,2-1-9 0,1 2-6 15,1-3 0-15,3 3-8 0,0 0-2 0,2 2-3 16,4-2-3-16,-2-1-3 0,-1-4-19 0,-1-3-26 16,-2-4-46-16,-1-4-62 0,-1-5-82 15,-1-5-175-15,-6-4-535 0,-1-4-683 0</inkml:trace>
  <inkml:trace contextRef="#ctx0" brushRef="#br0" timeOffset="25413.14">25769 5664 2363 0,'0'0'139'0,"0"0"-112"0,0 0 1 0,0 0 20 16,0 0 8-16,0 0 6 0,0 0-1 0,0 0-14 15,0 0-9-15,0 0-9 0,0 0-2 0,0 0-11 16,0 0 8-16,-56 53 2 0,38-47-6 0,0-2 5 16,-2 0-14-16,-1-3-10 0,2 0-6 0,-1-1-15 15,-1 0-12-15,0-5-20 0,1 0-17 16,1-2-17-16,3-1-6 0,0 0 2 0,4 1 6 16,2 0 11-16,5 1 6 0,-1 3 17 0,4 1 5 15,0 1 8-15,2 1-5 0,0 0-14 0,0 0-19 16,0 0 7-16,0 0 15 0,-2 4 28 15,1 2 38-15,0 2 15 0,-1-1 10 0,1 2 1 16,0-1-5-16,0 1-4 0,0 0-8 0,1-1 0 16,0 0-6-16,0 1-1 0,0-2-1 15,0 1-3-15,0-3 0 0,0 0 0 0,0 0 0 16,0-1 0-16,0 0 2 0,1 1 0 0,1-1 1 16,2-1 8-16,1 2-2 0,3-1 2 0,0 1 4 15,2 1-3-15,4 0-4 0,-1-1-3 16,3 2-5-16,-2 0-7 0,4 1 1 0,-3 0-2 15,1 1 6-15,-3 2 15 0,0-1 13 0,2 1 11 16,-3 2 10-16,2-2-4 0,-2 0-5 0,-4-1-2 16,2 2-4-16,-3-2-10 0,2 1-4 15,-2 2-7-15,-2-4-8 0,-2 2-1 0,1-1-2 0,-3 0-1 16,-1-1-3-16,0 0 2 0,-5-1-3 16,-1 0 2-16,-2-2 5 0,0-2 1 0,-2-1 5 15,-3-2 3-15,-1-1 3 0,-5 0-3 0,-2-2-2 16,-3-3-7-16,0-3-16 0,-2 1-13 15,1-2-23-15,3 0-27 0,0-3-39 0,0-1-62 16,4-1-115-16,4 3-247 0,8 3-1027 0</inkml:trace>
  <inkml:trace contextRef="#ctx0" brushRef="#br0" timeOffset="25679.9">25596 5302 2932 0,'0'0'7'0,"0"0"-6"0,0 0 3 0,0 0 13 16,0 0 19-16,0 0 9 0,0 0 8 0,0 0-5 15,0 0-11-15,0 0 4 0,113 136-10 16,-83-88-3-16,3 4-2 0,-4 4-7 0,1 5-3 16,-3 4-5-16,-2 0 1 0,-4 0-8 0,-3 3-1 15,-3 2 1-15,-1 1-7 0,-3 0 8 0,-1-2 2 16,-2-7 0-16,-2-6 0 0,-3-8 1 15,-2-3-3-15,-1-5 0 0,0-3 4 0,-2-6-5 16,-4 0 2-16,-1-4-3 0,-1-2-16 0,-2-1-28 16,-2-3-37-16,-2-2-52 0,-3-1-91 0,3-6-194 15,3-5-1053-15</inkml:trace>
  <inkml:trace contextRef="#ctx0" brushRef="#br0" timeOffset="26815.47">3070 7904 2502 0,'0'0'-63'0,"0"0"11"15,0 0 33-15,0 0 72 0,0 0 30 0,0 0 14 16,0 0-13-16,126 0-5 0,-90 0-9 0,4 1-14 16,7 1-9-16,4 1-6 0,10-1-8 0,5 0-16 15,4 1 4-15,4-1-8 0,3 0-6 16,2-1 9-16,3 1-8 0,-2-2 1 0,-3 0 1 15,0-4 1-15,-2 2-10 0,-3-1 0 0,0 1-6 16,-7 0-25-16,-3-1-11 0,-3 1-30 0,-7 2-45 16,-6-1-36-16,-7 1-17 0,-9 0-48 15,-10 5-93-15,-6 0-188 0,-8-1-252 0,-3-1-16 0</inkml:trace>
  <inkml:trace contextRef="#ctx0" brushRef="#br0" timeOffset="27230.42">4035 8107 881 0,'0'0'301'0,"-147"36"31"0,64-15-46 0,4-3-21 16,15-4-28-16,12-3-31 0,13-4-37 16,15-5-34-16,8 0-43 0,12-2-37 0,1 0-28 15,3 0-28-15,7 0-4 0,7-3 2 0,9-3 5 16,5-1 4-16,14-2 6 0,7-5-4 0,10-2-5 16,6-2 5-16,3-3-7 0,2 0 0 15,4 0-1-15,-4 1-3 0,-1-1-5 0,-2-1-3 16,-2-2-2-16,-5 0-9 0,-7-2 1 0,-4-1 1 15,-13 2 0-15,-8 0 10 0,-9 3 7 0,-7 2 4 16,-6-1 5-16,-6-1 1 0,-9-2-5 0,-6 0 2 16,-3-3 0-16,-4 1-2 0,-4 0 1 15,1 0 1-15,-1 3-1 0,2 4 3 0,0 1 5 16,6 8 2-16,3 2-2 0,4 5 2 0,4 0-7 16,4 2-8-16,3 1-12 0,0 0-18 0,0 1-1 15,5 6 7-15,2 5 13 0,7 6 14 16,2 5 7-16,6 3 0 0,5 3-1 0,4 2-1 15,4 2 0-15,0 1-3 0,-1 0-1 0,2 1 3 16,-4 1-3-16,-6-2 0 0,-4-1 3 16,-5-5-5-16,-4-2 4 0,-4-3 0 0,-3-4 0 15,-6 1 0-15,1 0-1 0,-8 3 1 0,-7 4-7 16,-6 3-3-16,-2 2-24 0,-8 2-50 0,1-1-83 16,-2 0-152-16,10-8-364 0,7-7-878 0</inkml:trace>
  <inkml:trace contextRef="#ctx0" brushRef="#br0" timeOffset="28384.04">5595 8323 3277 0,'0'0'-52'16,"0"0"-1"-16,0 0-2 0,0 0 27 0,0 0 27 15,0 0 8-15,-29 126 6 0,27-94-2 0,2 2 2 16,0 2-6-16,0-2-1 0,0 2 0 0,3 0-4 16,4-5 3-16,-5-2 1 0,2-5-3 15,-1-4 3-15,-2-3 0 0,1-6-5 0,-2-1 3 16,0-5 5-16,0-2 6 0,0-3 18 0,0-1 5 16,0-9-11-16,-1-4-5 0,0-5-18 0,-3-6-2 15,0-5 1-15,1-4 2 0,-4-4-1 0,1-3-5 16,-1-3 2-16,0-3-6 0,0-4-2 15,2 1 4-15,4-6 0 0,0 1 0 0,3-2 1 16,8 0 1-16,1 4-5 0,8 3 4 0,3 9-4 16,3 8-5-16,-1 7 4 0,-1 8 3 15,0 6 4-15,-5 2 7 0,0 6-3 0,-4 4-7 16,1 0-1-16,-4 4-2 0,2 7 0 0,0 4 4 16,1 4 5-16,-3 4-3 0,1 5 2 0,2 2 3 15,-5 3-3-15,-3 0 3 0,-1 3 1 0,-5-2-6 16,0 1-2-16,-3-2 4 0,-5-2 1 15,-2-2-2-15,-3-5 2 0,2-6-1 0,-1-4-5 16,-3-4 4-16,1-3-3 0,-4-2-12 0,3-3-2 16,-4-2-9-16,1 0-8 0,1-7 5 15,0-6 5-15,0-1 3 0,1-2 11 0,2-3 5 16,2-1-2-16,3 0 4 0,3 2 2 0,1 1-2 16,3 3 3-16,-2 4 6 0,4 4 4 0,0 3 2 15,-2 1 6-15,2 2-6 0,0 0-6 16,0 0-1-16,2 5-2 0,0 3-1 0,3 3 5 15,4 6 6-15,0 4-1 0,5 2 6 0,2 4 0 16,2-1-10-16,0 1 4 0,1-1 0 16,3-3-5-16,2 1 1 0,-2-2 1 0,6-1-6 0,0-3 1 15,0-1 7-15,2-5-4 0,3-2-1 16,-1-4-3-16,2-3-11 0,-1-2-9 0,1-1-3 16,2 0-1-16,2-6-9 0,-3-2-8 0,3-2-12 15,-5-1-9-15,-1 0 6 0,-6-2 10 0,-2 1 1 16,-1-3 4-16,-7-1 0 0,0 0-5 15,-5-1 6-15,-5 0 8 0,-3 0 4 0,-3 0 9 16,-3-1 9-16,-6 1 3 0,-4 1 4 0,0 0 6 16,-1 4-2-16,-2 4 8 0,-1 3 9 15,1 4 2-15,-2 1 3 0,-1 0 0 0,0 7-2 16,4 1 3-16,-1 3-2 0,4 0-3 0,-1 2-8 16,3 0-3-16,2 0-3 0,3 0-4 0,2 0 1 15,4-2-3-15,-1 2-4 0,3-3-1 16,6 2 3-16,2-3-4 0,4 2 7 0,4-4-2 15,2-1-11-15,1-3-10 0,5-1-7 0,-3-2-6 16,3 0 0-16,-2-4 9 0,2-2-4 0,-1-1 6 16,0-4 8-16,2 0-2 0,-6-2 7 0,3 0 4 15,-1 0 1-15,-3-1 2 0,-5-1 3 16,0 1 2-16,-6 0 1 0,-3 1 5 0,-6 3 4 16,-1 0-2-16,-5 0 1 0,-1 2 1 0,-4 2-8 15,-3 0 0-15,-1 4-3 0,-2-1-8 0,0 3 7 16,-3 0-1-16,1 4-2 0,5 2 1 0,1 1 1 15,1 1 1-15,3 2 0 0,0 1 8 16,5 3-11-16,0 2 3 0,-1 1 2 0,5 3-8 16,-1 0 7-16,5 1 0 0,-2 3-3 15,4-1-1-15,-2 4 4 0,3 0-5 0,0 5 0 0,-3 0 8 16,2 3-6-16,-2-1-1 0,0 3 3 16,-3 1-1-16,4 3 2 0,-6 1 9 0,0-2 2 15,0-5-4-15,0-7 4 0,-2-2 1 0,-4-5 4 16,-2-3 7-16,-2-2 9 0,-2-2-8 15,-1-1 4-15,-6-2 4 0,-2-3-8 0,-5-1 7 16,1-3-4-16,-2-2-6 0,3-2 1 0,1 0 4 16,3-6-1-16,4-2-5 0,4-3 2 15,3-1-8-15,0-3-7 0,7-3 4 0,2-1-9 16,0-4-5-16,2-3 1 0,7-1-3 0,2-3-7 16,3-1 1-16,3 0-7 0,3 1-16 0,0 1 2 15,1 7-12-15,-2 5-14 0,-3 4-10 0,0 4-25 16,-2 1-35-16,1 4-49 0,-4 2-107 15,-1 0-217-15,-1 2-1060 0</inkml:trace>
  <inkml:trace contextRef="#ctx0" brushRef="#br0" timeOffset="28951.44">7695 8187 2588 0,'0'0'87'0,"0"0"-18"0,0 0-20 0,0 0-5 15,0 0 26-15,0 0 19 0,0 0-4 0,43 135-10 16,-32-97-8-16,-1-1-17 0,0 1-14 0,1-3-9 15,0 1-12-15,-2-3-4 0,2 2 4 16,-1-2-7-16,0 2-3 0,2-1-3 0,2-3-6 0,-1-2-6 16,-2-2-17-16,1-4-30 0,3-3-53 15,-3-4-78-15,1 0-150 0,-3-6-427 16,-2-3-870-16</inkml:trace>
  <inkml:trace contextRef="#ctx0" brushRef="#br0" timeOffset="31099.5">6524 10120 2252 0,'0'0'182'0,"0"0"26"0,0 0 5 0,0 0-42 15,0 0-38-15,0 0-32 0,0 0-36 0,0 0-36 16,0 0-17-16,0 0 1 0,0 0-3 15,0 0 15-15,0 0 16 0,5 155-5 0,11-80 3 16,-1 4-6-16,3 1-12 0,-4-3-5 0,3-2-3 16,-5-5-4-16,-2-2-3 0,2-7 3 0,-3-3-5 15,0-7-3-15,1 0 1 0,-2-5-13 16,-1-1-2-16,-1-5-16 0,3-5-24 0,0-7-39 16,1-5-57-16,2-5-72 0,0-4-152 0,-2-5-435 15,-1-5-837-15</inkml:trace>
  <inkml:trace contextRef="#ctx0" brushRef="#br0" timeOffset="31446.47">7088 10205 2478 0,'0'0'345'0,"0"0"-239"0,0 0-2 0,0 0-26 16,0 0-35-16,0 0-23 0,0 0-3 0,0 0 5 15,0 0 14-15,0 0 2 0,-31 125-5 16,31-70-9-16,0 0-15 0,3-1 2 0,7-2-4 16,0-3 2-16,5-2 0 0,0-5-3 0,3-4-2 15,1-5 1-15,1-5 1 0,-1-6-5 16,2-6 4-16,0-5-2 0,0-3-4 0,2-3 10 16,4-1-5-16,-1-2 2 0,3-2 0 0,3 0-4 15,1-6 2-15,-1-3 2 0,-2-4 5 0,-3-2 0 16,1-2 2-16,-2-2-3 0,-6-1 2 15,-4-1 2-15,1-1-2 0,-5-1-2 0,-2-1-6 16,0-2-3-16,-1-2-2 0,-1-2-12 0,-3 0-15 16,2 0-23-16,-4 1-32 0,4 3-25 0,-5-1-41 15,-2 3-42-15,0-1-102 0,0 6-213 0,0 6-867 16</inkml:trace>
  <inkml:trace contextRef="#ctx0" brushRef="#br0" timeOffset="31646.35">7323 10144 2352 0,'0'0'104'0,"0"0"9"16,0 0 10-16,0 0-18 0,0 0-19 0,0 0 11 15,0 0 5-15,0 0 2 0,-30 132-1 0,38-78-21 16,2 6-22-16,3 1-15 0,2 2-10 16,-2-1-14-16,-3-3-5 0,0-2-2 0,1-3-11 15,-2-4 2-15,-2-3 1 0,-2-5-4 0,4-1-6 16,-3-2-8-16,-1-3-13 0,2-1-26 0,-2-4-37 15,4-4-70-15,1-6-109 0,-1-7-219 16,-2-4-1137-16</inkml:trace>
  <inkml:trace contextRef="#ctx0" brushRef="#br0" timeOffset="32497.15">7848 10892 691 0,'0'0'444'0,"0"0"-160"0,0 0-51 0,0 0-8 15,0 0-12-15,0 0-24 0,0 0-34 0,0 0-35 16,0 0-33-16,0 0-23 0,0 0-16 0,0 0-13 15,0 0-10-15,0 0 6 0,11-30-4 0,1 23 0 16,4-1 6-16,0 1-10 0,2-1-2 16,4 0 1-16,0 1-7 0,2 2-1 0,-1-1-4 15,-2 3-3-15,-2 1-9 0,-2 0 7 0,-4 2-3 16,-1 0-4-16,-3 0 6 0,-2 0-6 0,-3 0-1 16,0 2 1-16,0 2-5 0,-3-1-1 0,-1 1 0 15,0 3 4-15,0 0 4 0,-5 2 0 0,1 0 3 16,-4 1-2-16,2 2-4 0,-3-1 9 15,-2 2-3-15,0 1-3 0,-1-1 4 0,1-1-6 16,4-1-1-16,-2 1 6 0,0 0 0 0,1-2-4 16,5 0 1-16,-2 0-1 0,4 1-4 0,1-1 5 15,0 1 0-15,1-2-2 0,6 0 2 16,1-1 1-16,2 0 0 0,0-1 1 0,2 1 2 16,0-1-3-16,3-1 0 0,0 1 2 0,-3-1-2 15,4 1 2-15,-4 2-1 0,-2-3-2 16,1 3 2-16,-2-1 1 0,-2-2 1 0,-2 1 0 15,2-2 1-15,-4 1-1 0,-2-2 1 0,0 1 8 16,-1 0 4-16,0-1 6 0,-1 1 9 16,-3 0 4-16,-5-1 3 0,0 2-3 0,-2-1-3 15,-1 0-11-15,-4 0-3 0,1 0-4 0,-2 0-5 16,-3 0-2-16,0-2-3 0,-1 2-3 0,1-2-3 16,-2 1-3-16,1-2-13 0,0-2-29 15,0 1-38-15,2-1-54 0,0-1-83 0,2-5-185 16,4 2-492-16,6-1-665 0</inkml:trace>
  <inkml:trace contextRef="#ctx0" brushRef="#br0" timeOffset="32913.62">8308 10125 2470 0,'0'0'73'0,"0"0"38"15,0 0 20-15,0 0-12 0,0 0-19 0,0 0-27 16,0 0-33-16,0 0-12 0,0 0-6 0,0 0-7 16,0 0 11-16,0 0 8 0,0 0 2 15,48 108 5-15,-26-73-4 0,2 2-10 0,5-1-6 16,2-2-3-16,4-4-5 0,-1-5-6 0,-1-2 2 16,4-4-8-16,-3-2 2 0,3 1 2 15,-1-4-4-15,0-1 0 0,-1 1 0 0,0 0-1 0,-3 0-1 16,-2-1 4-16,-5 0-4 0,-1 0-1 15,-5 1 1-15,-5-2 1 0,1 1 2 0,-4 2-1 16,-5 2-1-16,1 1 0 0,-6 4-3 16,-1 4 3-16,-4 4 1 0,-5 2-2 0,-7 4 2 15,-1 1 2-15,-6 4 2 0,-1-1 7 0,-6 2 4 16,-1 0 0-16,-6-1 3 0,3-2-1 0,-3-2-6 16,4-1 1-16,0-2-5 0,1-4-2 0,3-1 2 15,2-3-4-15,5-4-1 0,3-4-3 0,5-4 0 16,0-4-5-16,9-2-10 0,0-3-22 15,4-2-41-15,1-2-50 0,4-1-67 0,2 0-145 16,4-3-539-16,-1 1-786 0</inkml:trace>
  <inkml:trace contextRef="#ctx0" brushRef="#br0" timeOffset="33230.12">9662 10724 1869 0,'0'0'845'0,"0"0"-782"0,0 0-7 0,0 0 5 16,0 0 15-16,0 0 15 0,0 0-1 0,0 0-17 16,0 0-28-16,0 0-26 0,0 0-9 0,0 0-4 15,0 0 2-15,0 0 12 0,26-19 3 0,-5 16-1 16,8-2 0-16,2 0-2 0,2-2-6 0,7-1 3 15,-1 0-5-15,2-1-8 0,2-2 0 16,2 3 0-16,-4-1 0 0,1 0-1 0,-2 0-1 16,-1-1-6-16,0 3-1 0,-2 0-2 0,0 0-10 15,-4 3-17-15,-3 1-16 0,-5 1-20 16,-5 0-28-16,-2 2-26 0,-6 0-54 0,-1 3-95 16,-5 2-163-16,-4-2-408 0,0 0-499 0</inkml:trace>
  <inkml:trace contextRef="#ctx0" brushRef="#br0" timeOffset="33413.76">9556 11021 2523 0,'0'0'150'0,"0"0"-33"0,0 0-22 0,0 0 16 16,0 0 19-16,0 0 6 0,0 0-21 0,0 0-37 15,0 0-26-15,154-27-18 0,-106 16-14 16,-2 1-11-16,5-2 0 0,1 1-7 0,0 0-3 15,0 0 2-15,1 2-23 0,-1-2-27 0,-1 2-39 16,4 0-59-16,-2-1-93 0,-15 4-226 0,-11 2-1142 0</inkml:trace>
  <inkml:trace contextRef="#ctx0" brushRef="#br0" timeOffset="34296.81">12480 9444 2608 0,'0'0'135'0,"0"0"-119"0,0 0-6 16,0 0 12-16,0 0 35 0,0 0 26 0,0 0 9 16,12 150 1-16,-9-97-22 0,3 6-10 0,3 3-14 15,-2 3-20-15,2-1-7 0,1-4-4 16,-1 0-6-16,-1-5-3 0,0-2 3 0,-1-2-10 15,1-2-10-15,-1-6-16 0,-1-1-48 0,0-3-64 16,-3 0-110-16,0-1-98 0,-2-8-161 16,0-11-654-16</inkml:trace>
  <inkml:trace contextRef="#ctx0" brushRef="#br0" timeOffset="34579.53">11781 10765 2554 0,'0'0'154'0,"0"0"-61"0,0 0 13 16,0 0-15-16,0 0-20 0,0 0-3 0,0 0-5 15,0 0 3-15,0 0 6 0,0 0 0 0,0 0-8 16,135-1-5-16,-49-3-18 0,11-2-7 0,14 1-9 16,11-1-5-16,10 0-3 0,6 0-2 0,8-1-5 15,-1 1-5-15,3-1 3 0,-1 1-5 16,3 0 3-16,0 1 1 0,-5 2-5 0,-3 1-2 15,-4-1 1-15,-9 3-2 0,-7-1 0 0,-8 0 2 16,-11 1-5-16,-9-2-5 0,-11 0-4 0,-11 0-18 16,-8 2-20-16,-9-1-23 0,-12 1-35 15,-7 0-36-15,-12 0-73 0,-6 0-188 0,-11 1-524 16,-4 0-721-16</inkml:trace>
  <inkml:trace contextRef="#ctx0" brushRef="#br0" timeOffset="35114.38">11959 11490 2909 0,'0'0'52'0,"0"0"0"0,0 0-6 0,0 0-14 15,0 0-13-15,0 0 6 0,0 0 10 16,0 0 16-16,0 0 2 0,0 0-6 0,0 0-4 16,95 124-11-16,-62-83-14 0,0 0-1 0,1-2-8 15,-1-5-9-15,0-2 9 0,-2-3-1 16,2 0-4-16,-2-6 5 0,2-5-4 0,-2-4-4 15,-1-6 2-15,-2-3 4 0,0-4-8 0,-1-1 2 16,-3-3 0-16,1-6-9 0,-3-3 6 16,1-3 0-16,-6-2-3 0,3-3-1 0,-4-2-2 15,1 0-4-15,-6-1-1 0,0-3 2 0,-6 0 0 16,-3 0 0-16,-3-3 1 0,0-2 1 0,-5-2-6 16,-5-2 1-16,-2 0 6 0,-1-5-1 0,2 4 7 15,-1-1 4-15,2 1-4 0,4 2 2 16,0 0 3-16,5 7-2 0,2 1-1 0,0 5 5 15,9 1-5-15,8 2-2 0,6 3 8 0,8 0-5 16,11 1 7-16,6 0 3 0,7 1 0 0,9 2 2 16,8-2 2-16,8 1 1 0,6 1-7 0,5 1 3 15,2 1-4-15,-1-2-4 0,1 3 3 16,-4 0 0-16,-8 2-7 0,-4 3-2 0,-11 0-7 16,-5 1-23-16,-10 2-16 0,-11 0-41 0,-7 6-67 15,-8 4-107-15,-12-2-246 0,-5-1-1126 0</inkml:trace>
  <inkml:trace contextRef="#ctx0" brushRef="#br0" timeOffset="35496.89">13319 11354 2840 0,'0'0'69'0,"0"0"0"0,0 0-12 0,0 0 5 15,0 0 9-15,-115 43 1 0,92-23-4 0,-1 2-17 16,3 3-6-16,0 3-9 0,1 3-12 16,5 1 2-16,0 2-11 0,4 0-3 0,3 1-3 15,3-1-2-15,0 0-3 0,5 1-2 0,0-3 0 16,8 1-3-16,2-4 0 0,0-1 2 0,3-4-4 16,3-3-3-16,-1-2 1 0,3-7-3 0,2-2-3 15,2-3 4-15,2-3-3 0,0-3 3 0,3-1 4 16,-1-1 2-16,1-5-1 0,-5-1 3 15,0 1-2-15,-3 0 1 0,-2 0 2 0,-6 1 1 16,-6-2 0-16,-2 3 0 0,-3-2 3 0,0 0-3 16,-6-1 0-16,-4 1-2 0,-1-1-3 15,-7 1-3-15,-2 0 1 0,-3 2-2 0,-6-1 1 16,-1 3 2-16,-1 0-1 0,0 1-7 0,0-1-18 16,2 0-32-16,3 0-48 0,3 0-53 0,5 0-72 15,3 1-134-15,5-2-354 0,7 2-871 0</inkml:trace>
  <inkml:trace contextRef="#ctx0" brushRef="#br0" timeOffset="35930.27">13663 11468 3079 0,'0'0'64'0,"0"0"5"15,0 0-19-15,0 0-4 0,0 0 10 0,0 0 3 16,0 0-3-16,0 0-12 0,0 0-12 0,0 0-12 15,0 0-3-15,0 0-1 0,0 0-4 16,0 0 1-16,-18 121-3 0,25-106-3 0,-1-1 0 16,4 0 3-16,0 0 1 0,2-2-7 0,0-1 3 15,0-2-6-15,4-1 0 0,-2-2 6 16,4-2-3-16,-1-1-3 0,1-2-4 0,2-1-1 16,1 0-7-16,2 0-1 0,2 0-2 0,-2-3-10 15,0-3-2-15,1-2-4 0,-2-2-3 0,-1 1-3 16,-3-4-4-16,-3 0-3 0,1-2-5 15,-4-2 7-15,-2 0 0 0,-2-3 4 0,-6 1 7 16,-1-3 4-16,-1-1 4 0,-1 2 9 0,-6-1 3 16,1 2 4-16,-3 3 5 0,1 3 4 15,5 5 7-15,-3 3 7 0,5 3 5 0,0 2-1 0,1 1 0 16,0 1-3-16,0 7 3 0,0 3 13 16,2 6 6-16,4 3 9 0,1 6 0 0,2-1-1 15,0 4-4-15,0-1-7 0,1 5-3 0,-2 0-8 16,1 5-6-16,0-1-6 0,3 1-7 15,-1-1-4-15,1-3-2 0,-2 0 0 0,1-3-1 16,1-3-3-16,-3-2-14 0,1-4-24 0,0-3-33 16,-1-1-58-16,1-3-107 0,-2-5-315 0,-4-5-1191 0</inkml:trace>
  <inkml:trace contextRef="#ctx0" brushRef="#br0" timeOffset="37698.23">16302 9627 0 0,'0'0'184'0,"0"0"44"15,0 0-26-15,0 0-12 0,0 0 6 16,0 0-19-16,0 0-11 0,0 0-15 0,0 0-18 15,0 0-10-15,0 0-6 0,0 0-7 0,0 0-8 16,0 0-2-16,-37-37-7 0,37 35-9 0,-1 0 1 16,0-1-14-16,0 1-6 0,1 0-1 15,-1 1-11-15,1-1-6 0,0 0-2 0,0 1-4 16,-1 0-4-16,1 0 1 0,0-1-5 0,-3 1-7 16,3-1 0-16,0 1-7 0,0 1-3 15,-1 0-5-15,1 0-5 0,0 0-4 0,0 0-2 16,-1 0 4-16,1 0 0 0,0 0-3 0,0 0 2 15,0 0-4-15,0 0-5 0,0 0 8 16,0 0-1-16,0 0-4 0,0 0 10 0,0 0-8 16,0 0-2-16,0 0 9 0,0 0-2 0,0 0-3 15,0 0 3-15,0 0 1 0,0 0-7 0,0 0 7 16,0 0 2-16,0 0-8 0,0 0 6 0,0 0 0 16,0 0-3-16,0 0 4 0,0 0 0 15,0 0-8-15,0 0 0 0,0 0 6 0,0 0-5 16,0 0 2-16,0 0 1 0,0 0-6 0,0 0-2 15,0 0 9-15,0 0-5 0,0 0 2 0,0 0 4 16,0 0-5-16,0 0 0 0,0 0 0 0,0 0 5 16,0 0-7-16,0 0 4 0,0 0 3 15,0 0-9-15,0 0 7 0,0 0 0 0,0 0-5 16,0 0 5-16,0 0 0 0,0 0-1 0,0 0-1 16,0 0 1-16,0 0-3 0,0 0-2 0,0 0 6 15,0 0-2-15,0 0-2 0,0 0 2 16,0 0-3-16,0 0-1 0,0 0 7 0,0 0 0 15,0 0-4-15,0 0 2 0,0 0-2 0,0 0-1 16,0 0 3-16,0 0 6 0,0 0-9 16,0 0 3-16,0 0 4 0,0 0-9 0,0 0 9 15,0 0-1-15,0 0-6 0,0 0 3 0,0 0-1 16,0 0 2-16,0 0-1 0,0 0 4 0,0 0-6 16,0 0-3-16,0 0 8 0,-1 0-7 0,-1 0 0 15,-3 0 1-15,1 1-5 0,-3 0 2 16,1 3 3-16,-4-1 3 0,-4 2-6 0,2 2 5 15,-5 2 0-15,0 4-3 0,-4 4 6 0,-4 4 2 16,1 4-3-16,-3 5 3 0,1 8 4 0,-4 5 0 16,1 5 6-16,-2 8 3 0,2 10-2 0,-1 6 3 15,1 10 5-15,5 6 1 0,7 6-1 16,4 4-3-16,7-2-4 0,6 0-5 0,6 0 5 16,8-3-2-16,5 1 9 0,3 0 6 0,6 1-1 15,1-5-1-15,4-7-8 0,4-4-6 16,-1-9-5-16,8-5 3 0,-2-9-7 0,-2-5 0 15,-3-9 0-15,0-4-1 0,-5-7-2 0,-1-6 1 16,-3-4 1-16,-7-5-3 0,-1-5-1 0,-3-3 1 16,-5-1-8-16,-4-3-15 0,-3 0-19 15,2-2-38-15,-5-1-46 0,-1-1-60 0,0 1-118 16,0-1-290-16,-1 0-1053 0</inkml:trace>
  <inkml:trace contextRef="#ctx0" brushRef="#br0" timeOffset="37965.1">16854 10419 2642 0,'0'0'85'0,"0"0"18"0,0 0-5 15,0 0-27-15,0 0-18 0,0 0-3 16,0 0 12-16,0 0 8 0,0 0-1 0,16 135-4 15,-6-84-17-15,0 0-11 0,2-2-9 0,-1-3-9 16,0-4-6-16,0 2-4 0,-1-3-1 0,0 1-7 16,-2 0-2-16,0 0 2 0,-3-4 0 15,5-4-2-15,-2-2-3 0,-2-6-18 0,0-5-29 16,1-4-39-16,-3-4-58 0,3-3-87 0,-3-4-142 16,2-2-341-16,-4-2-901 0</inkml:trace>
  <inkml:trace contextRef="#ctx0" brushRef="#br0" timeOffset="39096.86">17168 10547 2101 0,'0'0'97'0,"0"0"20"15,0 0 11-15,0 0-2 0,0 0 3 0,0 0-6 16,0 0-25-16,0 0-26 0,0 0-22 15,0 0-18-15,0 0-8 0,0 0 1 0,0 0-4 16,0 0-2-16,-6-6 0 0,6 6-5 0,0 0-5 16,0 0 0-16,0 0-1 0,0 0-4 0,0 0 7 15,0 0 2-15,0 0-8 0,0 0 7 16,0 0-4-16,0 0-3 0,0 0 6 0,0 0 1 16,0 0-2-16,0 0 3 0,0 0 4 0,0 0-3 15,0 0 5-15,0-1 0 0,0 1-10 0,0-1 1 16,0-1-1-16,0 1-4 0,0 0 2 15,0 0 1-15,0 0-4 0,0 0-2 0,0 1 5 16,0-2-3-16,-2 1 0 0,1 0 1 0,1 0-5 16,0 0 0-16,-1 0 6 0,0 0 1 15,0 0-1-15,1 0 0 0,-1 0 1 0,1-1-4 16,0 1 7-16,-1 0 4 0,1 0-7 0,0 0 1 16,-2 0 0-16,2-1-6 0,-2 1 5 0,2 1 0 15,-1-1-6-15,1 0 4 0,0 1 0 16,0-1-3-16,0 0 0 0,-1-2 4 0,1 2-6 15,-1 1 0-15,1-1 4 0,0 1-4 0,0-1 1 16,-1 0-1-16,1 0-1 0,-1 1-2 0,1-2 5 16,0 2 0-16,0-1-2 0,0 0 0 0,0 1 2 15,-2-1-2-15,2 1 1 0,0-1 4 0,0 0-8 16,-1-1 1-16,1 1 4 0,0 0-3 16,0 0 4-16,0 0 0 0,-2 0-4 0,2-1-3 15,0 1 6-15,-2 0 0 0,2 0-6 0,0 0 5 16,0 0-3-16,0-1 0 0,0 1 8 15,0 0-4-15,0 0 0 0,0-1-4 0,-1 0 2 16,1 2-4-16,0-1 3 0,0 0 6 0,0-1-9 16,0 1 0-16,-1 0 5 0,1 0-3 15,0-1 5-15,0 0 8 0,0 0-14 0,0 0 0 0,0-1 5 16,0 2-9-16,0-2 7 0,0 0 5 16,0 1-8-16,0-1 0 0,-1 0 5 0,1 1-4 15,0 0-2-15,0-1 10 0,0 1-11 0,-1 1 2 16,1 0 3-16,-2 0-7 0,2-1 3 0,0 1 2 15,0 1-1-15,0-1 0 0,0 1 3 16,0 0 1-16,0 0-6 0,0-1 3 0,0 1 3 16,0 0-1-16,0-1 1 0,0 1 2 0,0 0-6 15,0-1 0-15,0-1 6 0,0 0-3 0,0 0-1 16,0 0 2-16,2 0 1 0,-1-2-5 16,1 2 6-16,-1 0-2 0,1-3-5 0,1 3 7 15,0-1-5-15,0 0 1 0,2-1 2 0,-1 2-2 16,3 0-4-16,3-1 1 0,2 1 3 0,4 2-4 15,2-2 3-15,9 2 1 0,2 0-4 16,3 0 3-16,1 1 3 0,4 0 0 0,-3 1 0 16,2 1 4-16,-4-1-7 0,-2 3-3 0,-4-1 7 15,-1 3-5-15,-4 1 3 0,-2 0 3 0,-5 2-5 16,-4 1-2-16,1 3 4 0,-4 0-1 16,-4 3-2-16,2 1 5 0,-5 1-2 0,0 1-2 15,0 1 4-15,-6 1 2 0,-3 0-4 0,-2-3 3 16,-1 1 3-16,-3-2-8 0,0 1 5 0,-3-2-1 15,1-1-5-15,-1-1 3 0,0-1 3 16,-1-2-1-16,1-1 0 0,2-2 2 0,-3 0-4 0,1-2 0 16,-2-1 4-16,-1 0-1 0,1-1-2 15,-1-1 2-15,0 0 1 0,1-3-3 0,0 1 4 16,1-1-2-16,7-1-3 0,1 1 0 0,2-1 1 16,5 1-1-16,0-1 2 0,4 0 3 15,0 0-6-15,0 0 0 0,4 0 5 0,1 0-5 16,8 0 8-16,3 1 1 0,6-2-2 0,8-2-1 15,6-1 3-15,3-2-1 0,2 0-2 16,2-1 2-16,1 2-6 0,-3 1-3 0,0 1 5 16,-1 2-6-16,-1 1 0 0,-1 1-8 0,-3-1-18 15,-1 0-20-15,1 0-26 0,-4 3-34 0,-2-1-53 16,-3 0-81-16,-1-1-201 0,-9-1-488 16,-6 0-655-16</inkml:trace>
  <inkml:trace contextRef="#ctx0" brushRef="#br0" timeOffset="39482.86">17950 10358 2276 0,'0'0'133'0,"0"0"33"0,0 0-7 0,0 0-1 0,0 0-15 16,0 0-23-16,0 0-25 0,0 0-29 15,0 0-33-15,0 0-18 0,0 0-11 0,0 0-4 16,0 0 11-16,0 0 3 0,-2-5 0 0,22 17 10 15,6 4-9-15,2-1-2 0,3 0 0 0,1 0-11 16,0-2 2-16,-1 1 1 0,-1-2-1 16,-1-1-2-16,0 1 0 0,0 0-3 0,0-2-2 15,0 1 11-15,-1 0-5 0,2-1-4 0,-2 1 1 16,0-1-9-16,-4 2 6 0,0-1 2 16,-3 0 4-16,-4 1-2 0,-2-2-2 0,-4 1 0 15,-2-2-4-15,-4 0 5 0,-4 0 0 0,-1 1-4 16,0 0 0-16,-3 2 3 0,-6 2 1 0,-3 2 2 15,-4 5 3-15,-1 0-5 0,-4 1 3 16,-3-1 3-16,1-2 4 0,-4 1-2 0,0 1 4 16,-3-1-3-16,0 1-1 0,1-1 8 0,-1-1-7 15,7-2-2-15,2 1-4 0,2-4-6 0,4 1 0 16,2-1-8-16,5 0-13 0,3-3-24 0,4-1-36 16,1-2-36-16,3-4-53 0,7-1-100 0,-1-2-245 15,0-1-1124-15</inkml:trace>
  <inkml:trace contextRef="#ctx0" brushRef="#br0" timeOffset="39733.98">19177 10344 2797 0,'0'0'72'0,"0"0"-15"0,0 0-19 16,0 0 4-16,0 0 8 0,0 0 18 0,0 0 11 15,0 0-7-15,0 0-22 0,0 0-15 16,-15 143-11-16,16-105-9 0,5 0 2 0,3-1-4 16,0-1-6-16,2-4 1 0,1 0-1 0,1 0-6 15,0 0 4-15,2-2-5 0,-1-2-7 0,0-4-7 16,0-3-13-16,0-5-15 0,-1-3-23 0,-1-4-29 16,-2-1-46-16,-3-2-69 0,-2-3-109 0,-2 0-141 15,-3-2-327-15,0-1-510 0</inkml:trace>
  <inkml:trace contextRef="#ctx0" brushRef="#br0" timeOffset="39897.6">18757 10747 1824 0,'0'0'294'16,"0"0"-18"-16,0 0-96 0,0 0-33 0,0 0-28 0,0 0-8 16,0 0-1-16,0 0-19 0,139-50-26 0,-94 45-19 15,5 0-14-15,3 1-15 0,3-1-4 16,0 1-3-16,2-1-9 0,-1 0-6 0,-1 2-31 15,-2-1-52-15,-2 1-80 0,-5 0-148 0,-13 1-345 16,-13 0-978-16</inkml:trace>
  <inkml:trace contextRef="#ctx0" brushRef="#br0" timeOffset="40153.12">19938 10217 2730 0,'0'0'75'0,"0"0"1"0,0 0-16 0,0 0 10 16,0 0 16-16,0 0 16 0,0 0-11 15,0 0-20-15,-45 142-17 0,38-99-15 0,4 2-9 16,-3 2-6-16,2 3 1 0,1 0-11 0,-2-1 0 16,3 0 2-16,-1-2-9 0,1 0 4 0,1-2-2 15,1-1-7-15,3 0-6 0,5-6 0 16,1-4-16-16,4-4-23 0,0-2-23 0,-1-6-61 15,1-5-72-15,-1-5-157 0,-2-4-495 0,-4-3-813 16</inkml:trace>
  <inkml:trace contextRef="#ctx0" brushRef="#br0" timeOffset="40563.09">20833 10324 2446 0,'0'0'112'0,"0"0"7"0,0 0 12 0,0 0 0 15,0 0-12-15,0 0-4 0,0 0-31 0,0 0-32 16,0 0-19-16,0 0-20 0,0 0-7 0,0 0 3 16,0 0-1-16,-142 12-1 0,108 17 11 0,2 3 0 15,1 1-5-15,1 2 5 0,2 2-9 16,5 0-5-16,2 2 5 0,3-1-3 0,5 0-3 15,3 4 6-15,1-3 2 0,4 0-8 0,3-2 7 16,2-3-4-16,0-4-12 0,3-4 8 0,3-2-6 16,2-4 0-16,2-3 4 0,1-1-7 15,0-3 2-15,3-3-6 0,-3 1 2 0,3-3-4 16,-3-2 3-16,0 0 4 0,3-4-1 0,-3 1 9 16,1-3-2-16,0 0 2 0,-2 0 0 0,-1-3-2 15,-1-3 3-15,-3 0-2 0,0-2 1 16,-1-2 0-16,-4-1-4 0,0 0 1 0,-1-2 0 15,-7 1-5-15,-2-1 2 0,-1 2-5 0,-3 2-12 16,-3-2-8-16,-3 1-18 0,1 0-22 0,-2 2-37 16,1 1-55-16,1 0-119 0,6 3-246 0,3 1-1083 15</inkml:trace>
  <inkml:trace contextRef="#ctx0" brushRef="#br0" timeOffset="40946.68">21132 10353 2686 0,'0'0'76'0,"0"0"2"16,0 0-15-16,0 0-10 0,0 0 0 0,0 0 5 16,0 0-10-16,0 0-8 0,0 0 0 0,0 0-10 15,0 0-1-15,0 0 0 0,0 0-2 0,90 120-1 16,-67-103-7-16,2 2-5 0,2-2-8 15,1 1-2-15,0-1 3 0,-2-1-3 0,2-1 3 16,1-2-3-16,-5 0-3 0,2-2 2 0,-3-2 2 16,-1-1-3-16,2 0-3 0,1-1 1 0,-5 0-4 15,0 1-1-15,-4-2 7 0,-2-1-6 16,-3 1 1-16,-2-2 5 0,-6 2-7 0,0 0 0 16,-3 1-1-16,0 2-5 0,-4 5 5 0,-8 4 5 15,-6 7 0-15,-3 3 4 0,-9 2 1 0,-1 4-1 16,-7 2 4-16,2-1 1 0,-3 3-1 15,-1 0 0-15,1-1-4 0,3 0-1 0,1-2-2 16,5 1 1-16,5-2-1 0,2-4-11 0,7 1-24 16,6-3-36-16,2-1-63 0,6-1-99 0,1-4-223 15,1-6-736-15,0-6-85 0</inkml:trace>
  <inkml:trace contextRef="#ctx0" brushRef="#br0" timeOffset="41447.07">22707 10578 2079 0,'0'0'158'0,"0"0"-18"16,0 0-58-16,0 0-8 0,0 0 19 0,0 0 23 15,0 0 8-15,0 0-18 0,11 134-24 0,-5-92-20 16,-2 2-9-16,5 0 0 0,0 0-7 15,-1 2-3-15,-1-3-10 0,6 0-17 0,-1-3-4 16,1-3-5-16,3 0-5 0,-1-7-2 0,2-2-6 0,-2-3-18 16,3-4-30-16,-1-3-39 0,-3-4-63 15,1-4-85-15,-1-1-171 0,-5-6-428 0,-5 0-715 0</inkml:trace>
  <inkml:trace contextRef="#ctx0" brushRef="#br0" timeOffset="41646.44">22415 11042 2210 0,'0'0'189'0,"0"0"-5"0,0 0-44 15,0 0-18-15,0 0-15 0,0 0-1 0,0 0-4 16,0 0-19-16,0 0-15 0,157-88-21 16,-113 79-13-16,4 1-4 0,2 1-14 0,-5 2-7 15,3 1-5-15,-5 2-7 0,-1 1-3 0,0 0-10 16,2 1-23-16,0 1-43 0,-2-1-68 15,4 0-120-15,-13 0-297 0,-11 0-1106 0</inkml:trace>
  <inkml:trace contextRef="#ctx0" brushRef="#br0" timeOffset="41931.01">23672 10489 2895 0,'0'0'65'0,"0"0"-2"0,0 0 5 0,0 0-9 16,0 0-19-16,0 0-6 0,0 0 2 0,0 0-5 15,0 0 10-15,0 0 18 0,0 0-10 0,30 157-4 16,-20-107-5-16,-1 1-17 0,1 1-4 16,-1 0-4-16,1 1-4 0,2 0-2 0,-2 2 0 15,1-1-1-15,2-1-2 0,-1-3 0 0,3-1 1 16,-1-5-3-16,3-4-1 0,-4-3 2 0,5-6-7 15,-5-5-1-15,5-1-5 0,-6-6-14 16,4-3-21-16,-2-1-22 0,-2-2-35 0,4 0-53 16,-4-3-85-16,-1-5-227 0,-2-1-1066 0</inkml:trace>
  <inkml:trace contextRef="#ctx0" brushRef="#br0" timeOffset="42732.34">24218 10731 1649 0,'0'0'350'16,"0"0"-106"-16,0 0-63 0,0 0-33 0,0 0-21 15,0 0 14-15,0 0 5 0,0 0-19 0,0 0-19 16,-9 120-25-16,8-87-16 0,0 0-15 0,1-3-7 16,0 1-8-16,0-2-9 0,1-1-9 15,1-1-5-15,0 1-8 0,4-3-2 0,-1 0 3 16,1-4-7-16,-2 1-9 0,3-1-18 0,-3-2-35 16,4 1-57-16,0-1-80 0,0-1-126 15,-3-3-381-15,1-6-965 0</inkml:trace>
  <inkml:trace contextRef="#ctx0" brushRef="#br0" timeOffset="43081.88">24646 11017 2770 0,'0'0'140'0,"0"0"-20"0,0 0-28 0,0 0-24 16,0 0-18-16,0 0-2 0,0 0-3 0,0 0-8 15,0 0-3-15,0 0-8 0,0 0-7 0,0 0-3 16,0 0-2-16,0 0-4 0,-27 119-3 0,27-101 2 16,7-3-4-16,-3 3-2 0,5-3-2 15,1-3-3-15,0 0-4 0,3-2-2 0,1 0-3 16,-1-2-7-16,0 0 4 0,2-3 1 0,-2-1 0 16,1-2 11-16,0 0-1 0,-1-1 0 0,2-1 0 15,-2 0 3-15,-2 0-1 0,-1-2 2 16,0-3 3-16,-1-1-6 0,-3-2-1 0,-1-3 4 15,-3 0-3-15,-2-3 0 0,0 0 3 0,0-3-2 16,-3 1 0-16,-5-1 0 0,-2 1-3 16,-6-1-7-16,1 0 1 0,-6 4-5 0,1 0-21 15,-1 3-22-15,-3 1-38 0,0 2-60 0,-1-1-60 16,-1 0-110-16,11 4-289 0,2-1-956 0</inkml:trace>
  <inkml:trace contextRef="#ctx0" brushRef="#br0" timeOffset="43482.91">24956 10703 2562 0,'0'0'98'0,"0"0"19"0,0 0 8 0,0 0-5 0,0 0-9 15,0 0-23-15,0 0-19 0,0 0-27 16,0 0-19-16,0 0-15 0,0 0-4 0,0 0-3 15,0 0-4-15,0 0 6 0,17-13-4 0,-6 23 3 16,3 2 6-16,2 2-2 0,4 3-3 0,1-2 2 16,2 1 1-16,3 0-6 0,-1-2 8 15,1 1 1-15,2-2-8 0,-3 0 1 0,1-1 3 16,-2-3-4-16,3 1 1 0,-4-2 14 0,-3-1-15 16,0 0-1-16,-2 0 7 0,-4 0-13 15,3-1 7-15,-7 0 1 0,-1-1-6 0,-4 2-1 0,-1 0 4 16,-1 1 0-16,-3 2-7 0,0 3 7 15,-7 4-4-15,-1 3-1 0,-4 4 7 0,-2 3-1 16,-3 4 0-16,-4-1 1 0,0 2 1 0,-1 1-1 16,-5-2 1-16,0-1 1 0,0 0-1 0,-1-1 0 15,3-2 2-15,1-1-3 0,5-4 0 16,2-2 2-16,1-2-3 0,6-3-2 0,-1-1-14 16,4 0-32-16,2 0-54 0,-2 0-90 0,6 1-155 15,0-4-411-15,1-4-897 0</inkml:trace>
  <inkml:trace contextRef="#ctx0" brushRef="#br0" timeOffset="45730.64">19312 12058 1298 0,'0'0'280'16,"0"0"18"-16,0 0-19 0,0 0-25 16,0 0-39-16,0 0-30 0,0 0-35 0,0 0-31 15,0 0-26-15,0 0-27 0,0 0-24 0,0 0-18 16,0 0-11-16,0 0 0 0,-32 22 12 0,28 9 9 15,2 8 5-15,2 6-2 0,0 1-5 0,0 2-8 16,0-1-2-16,0-1-7 0,5-3-6 0,-1 0 1 16,1-1-6-16,0-5 1 0,3-3-1 15,-3-3-5-15,3-3-11 0,-2-6-12 0,3-2-18 16,-3-2-30-16,3-5-29 0,-3-3-50 0,1 0-74 16,-1-3-135-16,-3-3-294 0,-1 0-955 0</inkml:trace>
  <inkml:trace contextRef="#ctx0" brushRef="#br0" timeOffset="45946.56">18999 12523 2064 0,'0'0'248'0,"0"0"24"0,0 0-47 16,0 0-34-16,0 0-42 0,0 0-29 0,0 0-30 15,0 0-26-15,0 0-19 0,0 0-14 16,0 0-12-16,0 0 2 0,0 0-6 0,0 0-3 15,79-111 2-15,-46 99-9 0,0 1-1 0,5 0 0 16,0 1-7-16,2 2 2 0,2 0 1 0,0 2-4 16,-2 0-11-16,0 3-17 0,0 2-32 15,-3 0-50-15,-1 1-62 0,0 1-125 0,-11 1-280 16,-9 0-1088-16</inkml:trace>
  <inkml:trace contextRef="#ctx0" brushRef="#br0" timeOffset="46381.8">20195 12047 1776 0,'0'0'289'0,"0"0"-25"0,0 0-93 0,0 0-61 16,0 0-23-16,0 0 8 0,0 0 13 0,0 0 7 16,0 0-20-16,9 131-17 0,-5-94-12 0,2 1-13 15,0 1-5-15,2-2-9 0,-3-1-13 16,1 0-6-16,0 1-4 0,0-2-8 0,1 2 0 16,-3-3-2-16,3 0-1 0,-2-3-2 0,0 0-4 15,-2-4-8-15,0-1-18 0,1-4-30 16,-3-1-47-16,0-1-67 0,-1-2-120 0,1-5-244 15,-1-6-1117-15</inkml:trace>
  <inkml:trace contextRef="#ctx0" brushRef="#br0" timeOffset="46796.82">20450 12280 598 0,'0'0'715'0,"0"0"-510"0,0 0 17 0,0 0-14 15,0 0-18-15,0 0-13 0,0 0-15 16,0 0-23-16,0 0-21 0,0 0-23 0,0 0-11 16,0 0-1-16,0 0-5 0,0 0 3 0,-5-58-10 15,5 58-11-15,0 0-12 0,0 0-15 0,0 0-11 16,0 3-12-16,0 3-1 0,0 4-1 15,0 5 9-15,0 5 10 0,2 2 3 0,-2 4 0 16,0 0-10-16,0-1 0 0,1-1-6 0,1 0-2 16,-1-2 5-16,0 0-11 0,1-2 5 0,1 1-3 15,1 0-3-15,-3 0 3 0,4-2-2 16,-1 1 0-16,-2-1-3 0,4 0 2 0,-2-2-3 16,0-2 0-16,0 0 3 0,-1-1-4 0,4-2 0 15,-4-1 1-15,2 0-4 0,-1-3 4 16,1 1 2-16,-1-4-2 0,-2 0 4 0,3 0-3 15,-2-2-5-15,-1 1-5 0,-2 0-15 0,1-1-18 0,-1 1-32 16,1-1-42-16,-1 1-67 0,0-1-114 16,0-1-256-16,0 1-1136 0</inkml:trace>
  <inkml:trace contextRef="#ctx0" brushRef="#br0" timeOffset="47296.62">20763 12299 1707 0,'0'0'250'0,"0"0"5"0,0 0-37 16,0 0-25-16,0 0-44 0,0 0-27 0,0 0-32 15,0 0-34-15,0 0-18 0,0 0-12 0,0 0-1 16,0 0 8-16,0 0 9 0,0 0 2 15,-4 42-1-15,4-26-6 0,0-2-10 0,2 2-5 16,0 0-5-16,1-1-2 0,-1 0-4 0,2 0-4 16,2-2 0-16,-1-2-5 0,0 0 0 0,2-3 3 15,-2 0-2-15,3-2-1 0,0-1-1 0,-2-1-2 16,0 0-3-16,4-2 1 0,-1-1-5 16,0-1-3-16,2 0-4 0,0-1-4 0,0-4-1 15,0 0-3-15,0-2-1 0,0-2 0 0,2 0 2 16,-4-3 0-16,-2 0 4 0,1-1 7 0,-5-2 2 15,1-1 7-15,-1 0 1 0,-1 1 0 16,-2-1 2-16,0 3 1 0,0 2-1 0,0 1 1 16,0 4 2-16,0 2 4 0,-1 3 0 0,0 1-2 15,-2 0 0-15,0 5-4 0,1 4 4 16,0 5 10-16,-3 2 4 0,2 4 6 0,2 1 1 16,-1-2-3-16,2 2-4 0,0-2 2 0,0 1-6 15,2 2-4-15,0-2-2 0,4 1-10 0,-2 1 3 16,4-2-1-16,0 0-2 0,3 1-2 0,0-5-14 15,0-3-15-15,4-3-26 0,0-2-21 16,2-3-37-16,-1-2-59 0,3-3-103 0,0 0-197 0,-7 1-450 16,-3-3-383-16</inkml:trace>
  <inkml:trace contextRef="#ctx0" brushRef="#br0" timeOffset="47681.58">21234 12191 2331 0,'0'0'94'16,"0"0"3"-16,0 0-16 0,0 0-8 16,0 0-2-16,0 0 5 0,0 0 1 0,0 0-7 15,0 0-8-15,0 0-10 0,0 0-6 0,0 0-5 16,0 0-10-16,0 0-1 0,89 117-9 16,-75-101-6-16,4 0-2 0,-2-1-5 0,1 0-2 15,1 0 0-15,-1 1 0 0,-2-3-5 0,2-1 3 16,-3 0-2-16,4-3-2 0,-4 2 1 0,4-2-4 15,1 0-1-15,0 2 1 0,-1 0 0 16,-3-1-5-16,0 0 0 0,-4-1 0 0,-2 0-1 0,-3-1 0 16,1 1 2-16,-5 0 1 0,-1 1-8 15,-1-1 12-15,0 1 1 0,-8 2 1 16,3 0 10-16,-3 2-5 0,-2 1 1 0,-3 1 6 16,-2 0 4-16,0 2 2 0,-2 0 1 0,-3 0-1 15,4 2-10-15,0-1 6 0,-2 3 0 0,5-2-1 16,-1-1 1-16,0 0-4 0,4-3-6 0,1 0-1 15,1-2 1-15,1-1-4 0,0 0-5 16,2-2-12-16,-1 1-26 0,1-1-38 0,0-1-52 16,4 0-81-16,1-2-162 0,0-4-393 0,0-1-843 0</inkml:trace>
  <inkml:trace contextRef="#ctx0" brushRef="#br0" timeOffset="47930.96">22286 12378 2795 0,'0'0'119'0,"0"0"12"0,0 0-1 0,0 0-6 15,0 0-31-15,0 0-20 0,0 0-26 0,0 0-20 16,0 0-15-16,0 0 3 0,0 0 6 16,0 0-1-16,0 0 6 0,-8 141-5 0,11-100-8 0,4-1-2 15,-2-1-4-15,4-3 1 0,0-4-4 16,0-3 1-16,-1-1-2 0,-2-1-3 0,4 0 2 15,-1-2-3-15,-1 0-4 0,-1-4-6 0,0-2-12 16,1-4-16-16,0-4-22 0,-2-3-29 0,0-1-51 16,1-2-80-16,-3-3-168 0,-2-1-480 15,1 0-791-15</inkml:trace>
  <inkml:trace contextRef="#ctx0" brushRef="#br0" timeOffset="48134">22012 12693 2807 0,'0'0'107'0,"0"0"1"0,0 0-15 16,0 0 5-16,0 0 5 0,0 0-5 15,0 0-20-15,0 0-23 0,131-27-15 0,-93 23-12 16,6 1-11-16,1-1-5 0,0 3-3 16,1-2-6-16,-4 2 1 0,-1-2-7 0,-2 3-18 15,-1 0-21-15,-4 0-38 0,5 1-70 0,-5-1-123 0,-7 0-352 16,-13 0-1105-16</inkml:trace>
  <inkml:trace contextRef="#ctx0" brushRef="#br0" timeOffset="48269.96">22937 12629 3101 0,'0'0'142'0,"0"0"-26"0,0 0-22 0,0 0-18 15,0 0-24-15,0 0-16 0,0 0-26 16,0 0-15-16,0 0-11 0,0 0-22 0,0 0-27 15,0 0-57-15,0 0-105 0,0 0-251 0,35-25-1241 0</inkml:trace>
  <inkml:trace contextRef="#ctx0" brushRef="#br0" timeOffset="48413.84">23141 12612 3005 0,'0'0'118'16,"0"0"-20"-16,0 0-26 0,0 0-18 0,0 0-34 15,0 0-17-15,0 0-20 0,0 0-44 0,0 0-75 16,0 0-151-16,0 0-390 0,0 0-1004 0</inkml:trace>
  <inkml:trace contextRef="#ctx0" brushRef="#br0" timeOffset="48552.9">23599 12651 2946 0,'0'0'166'0,"0"0"-32"0,0 0-44 0,0 0-43 16,0 0-40-16,0 0-16 0,0 0-41 0,0 0-54 16,0 0-79-16,0 0-154 0,0 0-388 15,0 0-918-15</inkml:trace>
  <inkml:trace contextRef="#ctx0" brushRef="#br0" timeOffset="48781.01">24116 12682 1947 0,'0'0'986'0,"0"0"-858"0,0 0-48 0,0 0-16 16,0 0 1-16,0 0-7 0,0 0-6 0,0 0-12 16,131-47-11-16,-99 42-12 0,2 3-4 0,4 0-8 15,-3-1-2-15,5 1 0 0,0 1-1 0,2 1 0 16,2 0-9-16,-4 0-13 0,-3 1-26 15,-3 0-34-15,-4 2-46 0,-3-1-89 0,-9-1-240 16,-6 0-1181-16</inkml:trace>
  <inkml:trace contextRef="#ctx0" brushRef="#br0" timeOffset="48980.02">24312 12360 1917 0,'0'0'853'0,"0"0"-742"0,0 0-11 15,0 0-14-15,0 0-7 0,0 0-2 0,0 0 4 16,0 0-9-16,0 0-6 0,0 0-19 0,22 154-14 16,-2-114-9-16,-2 4-11 0,-2-1-2 0,0-1-6 15,-4 2-1-15,-1-2-4 0,1 1-13 16,-4-2-16-16,1-4-33 0,1 2-55 0,6-6-65 0,-4-1-123 16,0-8-328-16,-5-9-1038 0</inkml:trace>
  <inkml:trace contextRef="#ctx0" brushRef="#br0" timeOffset="49315.42">25687 12337 2643 0,'0'0'169'0,"0"0"3"16,0 0-34-16,0 0-49 0,0 0-32 15,0 0 6-15,0 0 3 0,0 0-2 0,0 0 3 16,-8 166-18-16,16-112-17 0,6 2-2 0,-1 4-15 15,0 2-5-15,3 1 1 0,-1 1-1 16,1-7-2-16,-1-1-3 0,3-6-1 0,1-4-17 16,-1-2-18-16,0-2-33 0,0-7-58 15,0-3-75-15,1-6-128 0,-5-9-279 0,-6-8-1095 0</inkml:trace>
  <inkml:trace contextRef="#ctx0" brushRef="#br0" timeOffset="49736.78">26135 12689 2336 0,'0'0'138'15,"0"0"9"-15,0 0 3 0,0 0-13 0,0 0-12 16,0 0-15-16,0 0-32 0,0 0-25 16,123-80-19-16,-107 79-11 0,2 1-11 0,-2 1-4 15,3-1-3-15,-4 4-6 0,1 2 0 0,-1 3 0 16,0 3-4-16,0 0 4 0,0 3-1 15,0 2 0-15,-1 0 2 0,-2 1 1 0,0-1 0 16,-3 1-4-16,0-3 1 0,-4-1-3 0,-3 0-2 16,-1-2 1-16,-1 0-1 0,-2 0 0 0,-7-2 2 15,-1 2 3-15,-6-2 0 0,1 1 3 16,-4-1-2-16,-3-1-1 0,-2 0 2 0,-1 1 0 16,-3-5 4-16,2 1-1 0,-2-2 0 0,5 0-1 15,1-4-1-15,5 0 6 0,2 0-1 0,3 0 0 16,6-1 3-16,-1-2 1 0,3 2 4 0,3-1 3 15,1 2 3-15,0 0-11 0,0 0-5 16,3 0-4-16,0 0-6 0,5 0 8 0,1 3 2 16,3 3 0-16,2 1 3 0,4 1-1 0,1 3 0 15,1-2-3-15,4 1 2 0,-3 1-4 16,-1 1-1-16,0 2 2 0,0 0-4 0,-2 1-2 16,2 0-6-16,-2 1-24 0,2 1-37 0,3-2-77 15,-3 0-129-15,-4-3-294 0,-4-5-1111 0</inkml:trace>
  <inkml:trace contextRef="#ctx0" brushRef="#br0" timeOffset="50248.56">27079 12808 1657 0,'0'0'898'0,"0"0"-725"0,0 0-1 0,0 0-16 15,0 0-42-15,0 0-27 0,0 0-26 0,0 0-23 16,0 0-14-16,0 0-17 0,0 0-7 0,0 0-3 15,0 0-2-15,0 0 5 0,-87-86-1 0,72 89 1 16,2-1-2-16,0-1 2 0,1 0 1 16,1 0-3-16,4-1 0 0,-1 0-9 0,1 0-5 15,0 0-3-15,3-2-2 0,-1-1 3 0,0-1 1 16,1-1 0-16,0 2 3 0,0-1-1 16,-2 1 0-16,3 1 0 0,-5 1-4 0,2 1 1 15,-3 0-5-15,-3 0 2 0,0 4 1 0,-4 2 2 16,3 1 8-16,-4 1 2 0,4 0 5 15,-2 0 1-15,5 2 1 0,0-3-5 0,0 3 3 16,5-2 0-16,0 0-1 0,4 1 5 0,-1-1-3 16,2 2 0-16,0-2 2 0,2 0 2 0,4 2 0 15,0-2 3-15,4 0 1 0,3 0-2 16,1 0 3-16,0 0-1 0,5-1-2 0,0 1-1 16,-1 0-2-16,-1 0 0 0,1 0-1 0,-1 2 2 15,0-2-1-15,-1 1 0 0,-5 0 3 0,2-1 3 16,-1 0 5-16,-2 1 4 0,0 0 3 0,1 0-1 15,-1 1 1-15,-2-1-1 0,0 0-1 0,-2 1-3 16,-1-3-1-16,1 1-3 0,-5 0-1 16,1-1 2-16,-2 0-2 0,0-1 3 0,0-1 3 15,-3 0 2-15,-4-1 5 0,-2 0 1 0,-4 0-2 16,-2-1-2-16,-5 0-4 0,-2-1-4 0,-2-3-4 16,0 1-3-16,-2 0-5 0,2 0-9 15,2-3-16-15,0 1-28 0,2-1-42 0,2 0-57 16,6-2-96-16,4 0-230 0,5 2-1125 0</inkml:trace>
  <inkml:trace contextRef="#ctx0" brushRef="#br0" timeOffset="50696.81">27281 12755 2870 0,'0'0'93'0,"0"0"5"0,0 0-3 16,0 0 3-16,0 0-14 0,0 0-17 0,0 0-23 15,0 0-20-15,0 0-13 0,0 0-3 0,0 0 0 16,0 0 0-16,0 0 3 0,0 0-3 0,-11 55-2 16,11-43-2-16,0 1 2 0,2 0-1 15,3-2-1-15,0 2 1 0,0-3-9 0,0-1 3 16,3 0-5-16,0-2-3 0,-2 0-3 0,2-2-3 16,1 0-5-16,0 0-3 0,0-4 2 15,0 2-2-15,2-1 7 0,-1-2 3 0,0 0 3 16,1 0 0-16,-2-5-1 0,0-1 3 0,0-2-5 15,-1-4 7-15,1-1 1 0,-3-2 1 0,-1-3 1 16,5-1 2-16,-6-2 1 0,1-1-2 0,-2-1 12 16,3 4-10-16,-2 1 2 0,0 4 4 15,-1 4-6-15,-2 3 8 0,1 3 5 0,-2 3-1 16,0 1-4-16,0 0-2 0,0 0-4 16,0 5-4-16,0 5 8 0,0 5 1 0,-2 5 2 0,1 4 4 15,-1 5 1-15,2-2-3 0,0 0-2 0,2-1 0 16,1 0-5-16,5-3 3 0,1-1 0 15,1-1-2-15,1 1-5 0,1 2 4 0,2-2-2 16,0 0-3-16,0-2 12 0,2-1-22 0,-3-2-13 16,4-2-17-16,-4-1-37 0,1-5-27 15,1 0-54-15,-4-4-97 0,0-3-217 0,-1-1-525 16,-4-1-360-16</inkml:trace>
  <inkml:trace contextRef="#ctx0" brushRef="#br0" timeOffset="51115.68">27738 12489 2475 0,'0'0'88'0,"0"0"11"16,0 0 16-16,0 0 2 0,0 0-15 0,0 0-3 16,0 0-11-16,0 0-32 0,0 0-22 0,0 0-13 15,0 0-9-15,0 0 5 0,0 0 4 0,0 0-4 16,86 54-4-16,-69-36 1 0,3 1-3 15,0 0-3-15,2 1 1 0,2 1-3 0,2-3-4 16,-2-1 1-16,2-1-1 0,-3 0-1 0,1-2 3 16,-1-2 0-16,-4-2-4 0,0 0 2 0,-4-2-1 15,2 0-2-15,-5-2 4 0,-1 1-2 16,-3-2-1-16,-4-1-2 0,0 0-3 0,-1 1-3 16,-3-1 0-16,0 3 1 0,0 2 1 0,-5 3 3 15,-4 4 1-15,-2 1 2 0,-3 1 2 0,-3 3 2 16,-1 3 1-16,-6 1-1 0,1 5 5 15,-2-2 5-15,0 4 2 0,-4-3 4 0,5 2-1 16,-3-1-2-16,4 0-1 0,4-1-1 0,0-2-4 16,7 1 0-16,1-2-2 0,3-1-3 15,3-2-2-15,0-1 0 0,3-4-4 0,-1 1 0 16,0-3-8-16,1-3-16 0,1-1-28 0,0 0-31 16,1-3-51-16,0-1-69 0,-1-1-142 15,-2-3-427-15,2 0-883 0</inkml:trace>
  <inkml:trace contextRef="#ctx0" brushRef="#br0" timeOffset="51838.43">28086 11837 1256 0,'0'0'66'0,"0"0"46"16,0 0 63-16,0 0 59 0,0 0 7 15,0 0-19-15,0 0-36 0,0 0-44 0,0 0-36 16,0 0-34-16,0 0-14 0,0 0-10 0,0 0-1 16,0 0 10-16,52-61-3 0,-10 78-2 0,5 7 4 15,8 9-8-15,6 7-5 0,3 12-2 16,0 11-10-16,6 12-1 0,-4 14-2 0,-1 12-8 16,-8 14-1-16,-10 8-1 0,-6 8-1 0,-12-2 2 15,-14-1 2-15,-9-8-2 0,-6-10 0 0,-15-8 7 16,-6-9-2-16,-4-7 2 0,-6-9 5 15,-2-5-3-15,-1-9 2 0,0-6 1 0,-1-7-1 16,0-3-5-16,1-6-1 0,0-5-3 0,0-2-5 16,2-4 3-16,2-4-3 0,4-1-8 0,0-5 7 15,4-1 0-15,0-5-3 0,5-1 6 16,-2-1-11-16,5-3-1 0,1-1 1 0,2-2 0 16,4-1 0-16,1-3-2 0,-2 2 0 0,5-1-11 15,-1 0 9-15,0-1-2 0,2-1 1 0,-1 0 9 16,2-1-9-16,-2 2 2 0,3-2-4 0,0 0 0 15,-1 0 3-15,1 0-2 0,0 0 0 16,0 0-1-16,0 0 0 0,0 0-6 16,-1 0 1-16,1 0-8 0,0-2-2 0,-2 1-1 0,1-1-12 15,-2-2-10-15,2 2-17 0,-1-1-24 0,2-1-35 16,-1-1-41-16,0 0-92 0,1 1-287 16,-1 1-1228-16</inkml:trace>
  <inkml:trace contextRef="#ctx0" brushRef="#br0" timeOffset="206113.77">1458 13340 2540 0,'0'0'50'0,"0"0"-10"0,0 0 2 0,0 0 2 15,0 0-6-15,0 0 15 0,0 0 10 0,0 0 5 16,0 0 3-16,0 0-7 0,0 0-15 0,0 0-12 15,115 27-7-15,-81-22-7 0,1-2-2 16,5-1-1-16,1 0-1 0,4-2-2 0,1 1 0 16,4-1-4-16,1-4-5 0,0-1 3 0,4-2-4 15,-3-2 3-15,1 1 1 0,-4-1-2 16,-6 0-5-16,-4 1 0 0,-6 2-1 0,-3 2 0 16,-8 0 2-16,-2 4-2 0,-10 0-4 0,-1 0-1 15,-5 5-2-15,0 6-2 0,-3 6 7 0,-1 10 0 16,-8 8 3-16,-1 9 3 0,-5 8 2 0,-4 5-1 15,-4 3 7-15,0 2 3 0,-3 2 2 16,3-2 5-16,-1-1 3 0,2-2-6 0,0-4-3 16,2-2-4-16,2-6-8 0,4-4-2 15,3-5 3-15,2-5-4 0,2-3-4 0,0-5 3 16,2-2-2-16,1-5-1 0,3-5 6 0,0-2-28 16,0-5-28-16,6-3-36 0,3-3-54 0,3 0-58 15,4-10-174-15,-1 0-573 0,-6 0-725 0</inkml:trace>
  <inkml:trace contextRef="#ctx0" brushRef="#br0" timeOffset="206447.77">2778 13076 3011 0,'0'0'102'0,"0"0"16"15,0 0-7-15,0 0-30 0,0 0-22 0,0 0-23 16,0 0-13-16,0 0-6 0,0 0-10 0,0 0-1 15,0 0-3-15,0 0 0 0,0 0-2 16,0 0-1-16,-20 65-1 0,23-48 1 0,4 1 2 16,1-3-4-16,4 1-1 0,0 0-2 0,7-2-5 15,0-1-6-15,2-3-5 0,3-4-8 0,1-3-3 16,1-3 2-16,0-1-4 0,0-6 7 16,-1-2 4-16,-4-4 7 0,-1-2 6 0,-2-2 10 15,-7-4 6-15,-1-2 1 0,-4-3 11 0,-2-3-8 16,-5 0 1-16,1 0-1 0,-8 2-6 15,-4 1 1-15,-6 6-3 0,-2 4-1 0,-6 5-8 16,0 7-5-16,-5 4-4 0,-4 2-3 0,2 8 1 16,-2 5 1-16,2 6-1 0,3 2-12 0,6 3-45 15,6 0-90-15,9 2-159 0,5-7-408 0,4-7-918 0</inkml:trace>
  <inkml:trace contextRef="#ctx0" brushRef="#br0" timeOffset="207016.12">5237 13153 2365 0,'0'0'253'0,"0"0"-118"16,0 0 21-16,0 0-11 0,0 0-56 0,0 0-26 15,0 0-26-15,0 0-4 0,0 0 9 0,0 0 0 16,-121 153-1-16,112-100-7 0,4 0-8 0,2 0-8 16,4-2-2-16,2 0-5 0,4-3-4 15,5 0 4-15,2-3-9 0,-3-3 3 0,6-4-3 16,-2-4-2-16,3-6 0 0,-5-3-2 0,4-8 0 15,-5-6-3-15,-3-4 5 0,-1-6 2 16,-2-1 0-16,0-2 10 0,-3-7-2 0,1-5 1 16,-3-6 2-16,1-2-6 0,-2-6-3 0,0-4-2 15,-8-5-2-15,-1-6-5 0,-4-5 0 0,-1-8-1 16,-2-8-1-16,-3-7 4 0,-1-5 1 16,4-4 1-16,-1 3 1 0,5 6 3 0,4 7-3 15,7 8 0-15,1 10 0 0,9 7-8 0,4 7 2 16,7 3-2-16,3 5-2 0,4 3 4 0,4 3 1 15,2 4 2-15,6 1 3 0,-2 5 1 0,-2 4 0 16,1 4-2-16,-4 0 0 0,-8 7-4 16,0 3-1-16,-7 3-1 0,-2 1 0 0,-5 2 2 15,-5 0 1-15,-2 2 2 0,-1 3 4 0,-7 0-1 16,-5 5 4-16,-3 1-1 0,-6-1-1 0,-2 4 3 16,-7 1-5-16,3 1-1 0,-6-1-16 15,1 0-26-15,-2-1-38 0,3 0-53 0,2 0-78 16,2-3-144-16,8-6-353 0,7-7-927 0</inkml:trace>
  <inkml:trace contextRef="#ctx0" brushRef="#br0" timeOffset="208313.13">5579 13571 1990 0,'0'0'164'0,"0"0"-47"0,0 0 3 0,0 0 1 16,0 0-8-16,0 0-7 0,0 0-25 0,0 0-21 15,0 0-14-15,0 0-13 0,0 0-6 16,0 0-8-16,0 0-1 0,102 11-3 0,-79-17-4 16,-1-2-1-16,2-2-2 0,4-2-4 0,1-2-7 15,2-3-3-15,-1 0-5 0,-7-1-2 0,3 2-1 16,-7-1 4-16,-5 4 6 0,-4 1 4 0,-5 3 6 16,-4 3 4-16,-1 1 3 0,0 4 0 0,-5 1-9 15,-4 0-4-15,-2 3-2 0,-3 6 3 16,-6 4 10-16,-5 3 5 0,1 4 5 0,0 4 1 15,0-1 2-15,3 1-6 0,4 0-3 16,3-2-1-16,4-3-6 0,4 1 1 0,2-3-1 16,3-1-6-16,1-1 3 0,0-1-3 0,4 1-1 15,3-2-2-15,2 1-2 0,1-3 1 0,5-1-3 16,0-2 1-16,2 0-3 0,3-4-6 0,2-2-3 16,1-2-6-16,2 0-2 0,1-4 0 15,2-6 1-15,-3-2 3 0,3-4 7 0,0-4 5 16,-2 0 2-16,1-4 2 0,-1-1-1 0,-3-4-2 15,-1 0 4-15,-3 0 4 0,-5-2 2 16,2 6 2-16,-8 5 1 0,-1 4-1 0,-1 6 1 16,-4 5 5-16,0 2 0 0,-1 2 0 0,1 1-2 15,1 0-6-15,-1 1-4 0,5 4 0 0,-2 1 1 16,3 5 1-16,3 2 1 0,0 3 0 0,3 2 1 16,-1 1 0-16,-1 0-1 0,1 1-1 0,1-1-1 15,0 1 0-15,-3 0 0 0,-1 0 0 16,0 1-1-16,-2-1-1 0,-5 0-1 15,-2 1 1-15,1-3-1 0,-2 0 4 0,-5-4 2 0,-3-3 5 16,-2-3 8-16,2-2 5 0,-1-5 4 0,-1-1 1 16,1 0 1-16,0-6-5 0,1-3-9 15,3-2-6-15,0-5-13 0,5-2-6 0,0-5-3 16,11-2-2-16,5-5 2 0,5-6-2 0,5-4-5 16,9-7-2-16,5-6-2 0,7-5 2 0,8-2 0 15,-2-3 0-15,3 0 1 0,-2 2 3 16,-4 5 9-16,-7 9 10 0,-9 6 4 0,-5 7 7 15,-8 9 11-15,-8 7 14 0,-6 5 16 0,-2 7 8 16,-5 4-7-16,0 2-9 0,-2 0-15 16,-3 1-15-16,-2 6-7 0,1 6-3 0,-9 4-3 15,1 7 6-15,-4 5 3 0,5 4-5 0,-2 3 3 16,5 2-3-16,6 1 0 0,0 2 1 0,4 2 0 16,0 2-1-16,7 1-4 0,2 4 1 0,3 2 0 15,3 2-1-15,-1 2 1 0,2-4 2 16,-3 2-1-16,-2-3 1 0,-3-3-2 0,-4-2-3 15,-2-3 1-15,-2-3 2 0,-2-6-1 0,-2-4-1 16,-4-6 3-16,-2-5-9 0,-2-6 10 0,0-4 3 16,-1-4 5-16,1-4 8 0,1-1-2 0,-1-6 0 15,2-4-6-15,2-5-4 0,2-3-7 16,1-5-13-16,4-5-7 0,3-4-12 0,9-4-14 16,6-3-13-16,4-4-13 0,9-3-6 0,2 0-1 15,6-1-3-15,4 1 6 0,1 5 9 16,3 2 13-16,-3 5 16 0,-4 8 13 0,-7 5 10 15,-2 5 1-15,-6 4 4 0,-6 4 6 0,-2 3 2 16,-7 1 19-16,-6 2 25 0,-2 2 20 16,-1 0 16-16,0 0-4 0,-7 1-14 0,-1 2-12 15,-5 3-3-15,-1 1-3 0,-6 2-1 0,0 2 1 16,-2 1-10-16,2-1-2 0,0 1-6 0,1 0-9 16,2 0-7-16,5-2-2 0,3 0-3 15,6 0-5-15,-1 1 4 0,2-1-9 0,2 2-2 16,5-2 2-16,2 2 3 0,5-3-2 0,2 0 0 15,3-2-1-15,1-1-12 0,0-1 4 0,2-2-7 16,1-1-4-16,4-2-2 0,-3 2 0 0,2-4 8 16,2-6 2-16,-3-2 9 0,4-3-2 15,-4-4 1-15,-3-1 1 0,2-3 2 0,-3 0 2 16,-2 1 2-16,-5 3 4 0,0 2 0 0,-2 4 2 16,-3 3 0-16,-2 1-4 0,3 3-1 0,-5 4-4 15,4 0-1-15,-4 0 2 0,3 3 6 0,-2 5 1 16,3 3 2-16,-3 5 5 0,2 3-6 15,-1 3 3-15,0 4 2 0,2 2-3 0,-3-1-3 16,4 1 2-16,0-1-2 0,-2 0-2 0,3-2 4 16,1 0-3-16,0-4-1 0,1-1 2 15,-1-4-1-15,-1-3 2 0,-1-2 3 0,-4-4 4 16,1-2 6-16,-3-3 21 0,-2-2 23 0,0 0 8 16,0-2 2-16,-2-7-16 0,-4-1-21 0,-4-3-7 15,2-4-1-15,-2-1-5 0,2-1-2 16,-1-2-3-16,3-2-7 0,2 1-2 0,0-3-1 15,4 3-3-15,1-2-1 0,7 2-2 0,2 2-8 16,6 0-6-16,-3 2-14 0,8 1-21 0,1-1-31 16,5 2-54-16,-3 2-92 0,-3 3-264 0,-3 4-1176 15</inkml:trace>
  <inkml:trace contextRef="#ctx0" brushRef="#br0" timeOffset="209250.46">9764 13294 616 0,'0'0'603'0,"0"0"-348"16,0 0 30-16,0 0-24 0,0 0-42 16,0 0-28-16,0 0-39 0,0 0-34 0,0 0-31 15,0 0-24-15,0 0-20 0,0 0-7 0,0 0 1 16,-135-36 1-16,113 56 6 0,-2 7 3 15,-1 2-1-15,3 6-3 0,0 3-1 0,3 3-6 0,1 4-4 16,4-2-2-16,4 1-2 0,3-2-3 16,5-1 0-16,2-2-3 0,1-2-8 0,10-3 1 15,0-2-5-15,8-3-3 0,1-2 4 16,0-4-3-16,5-5-1 0,2-3 1 0,1-3 4 16,1-5-2-16,2-4 3 0,2-3 0 0,1 0-7 15,2-7 1-15,-4-4-4 0,4-5-4 0,-4 0-3 16,-1-7-7-16,-5-2-4 0,1-5-9 15,-6-3-2-15,-2-4-1 0,-5-3 3 0,-6-4 2 16,-3-5 0-16,-7-7 4 0,-3-3 4 0,-8-7 3 16,-7 0 5-16,-6 5 2 0,-2 6-1 0,-6 11 3 15,-3 8-1-15,-6 12-3 0,-3 9-3 16,0 7 6-16,-1 7 3 0,6 0 7 0,6 9 6 16,5 4-4-16,7 3-2 0,5 2-3 0,8 2 0 15,4 6-1-15,4 1 5 0,2 5 1 16,8 4 2-16,2 1 2 0,8 6 3 0,-2 3-2 15,5 2 0-15,0 1-1 0,-1 2-3 0,4-1-1 16,-2-1 0-16,0-1-4 0,-1-6 0 0,2-1-1 16,-1 0-2-16,-2-2 2 0,-1-2 0 15,1 3-1-15,-4-2-4 0,-1-3 1 0,-2-3 0 0,-1-4 0 16,-2-2 4-16,-3-4-4 0,-3-5-3 16,0 0-5-16,-2-4-12 0,-2-2-4 0,0-3-16 15,0-3-9-15,-5-2-21 0,2-2-34 0,-2 0-67 16,0-5-140-16,-1-1-363 0,4 1-969 0</inkml:trace>
  <inkml:trace contextRef="#ctx0" brushRef="#br0" timeOffset="209490.77">10292 13561 2504 0,'0'0'131'0,"0"0"20"0,0 0 9 0,0 0-13 16,0 0-22-16,0 0-29 0,0 0-22 0,0 0-27 15,0 0-11-15,138-84-11 0,-107 76-5 16,4 0-2-16,2 1-9 0,3 0-2 0,1 1-4 16,2 0-2-16,1 1 2 0,1 2-1 0,1 2-1 15,0-2-2-15,-3 2-12 0,-1 1-16 0,-2 0-19 16,-3 0-22-16,-4 3-19 0,-5 1-29 16,-4 1-28-16,-5 0-49 0,-4 0-57 0,-8 1-78 15,-2-1-109-15,-2 0-155 0,-3-3-642 0</inkml:trace>
  <inkml:trace contextRef="#ctx0" brushRef="#br0" timeOffset="209664.43">10697 13423 879 0,'0'0'314'15,"0"0"18"-15,0 0-35 0,0 0-46 0,0 0-47 16,-115 23-29-16,102-8-18 0,0 6-22 16,2 3-7-16,1 5-22 0,1 3-21 0,2 4-11 15,0 0-21-15,4 0-12 0,0 3-10 0,3-1-11 16,0 0-6-16,2 1-7 0,4-2-3 15,2-1-10-15,0-2-25 0,2-1-38 0,3-3-63 16,-1-5-89-16,3-4-170 0,-4-7-355 0,-5-6-847 0</inkml:trace>
  <inkml:trace contextRef="#ctx0" brushRef="#br0" timeOffset="209881.69">10501 13768 1929 0,'0'0'750'0,"0"0"-649"0,0 0 28 16,0 0 14-16,0 0-13 0,0 0-19 0,0 0-36 15,0 0-24-15,0 0-17 0,0 0-17 0,135-50-2 16,-97 48-2-16,2 0-7 0,2-1 1 0,5 1-4 16,0 0-6-16,5-1-9 0,2-1-23 15,2-2-28-15,-4-1-41 0,5 0-53 0,-1-1-105 16,-14 1-235-16,-16 3-720 0</inkml:trace>
  <inkml:trace contextRef="#ctx0" brushRef="#br0" timeOffset="210130.95">11611 13488 1998 0,'0'0'163'0,"0"0"2"0,0 0-3 16,0 0-14-16,0 0-12 0,0 0-12 0,0 0-17 0,0 0-18 16,0 0-17-16,0 0-17 0,0 0-7 15,120-29-3-15,-88 28-8 0,4 1-3 0,4 0-7 16,4 0-9-16,3 0-8 0,4 0-8 0,1 1 1 16,-4-1-1-16,1 1 0 0,-3 1-3 15,-2 1-14-15,-6 1-22 0,-4-1-34 0,-4-1-44 16,-5 1-70-16,-6 1-127 0,-6-2-301 0,-7 1-1024 0</inkml:trace>
  <inkml:trace contextRef="#ctx0" brushRef="#br0" timeOffset="210313.69">11904 13520 1837 0,'0'0'790'0,"0"0"-680"15,0 0 28-15,0 0 21 0,0 0-4 16,0 0-19-16,-39 138-35 0,39-107-27 0,0 5-26 15,6-2-22-15,-1 3-7 0,1 1-10 0,-1 3-6 16,1-1-4-16,1 0-18 0,1 1-31 0,0-1-49 16,-1-3-78-16,1-2-141 0,-2-10-418 0,-1-8-965 15</inkml:trace>
  <inkml:trace contextRef="#ctx0" brushRef="#br0" timeOffset="211080.55">13485 13934 2579 0,'0'0'92'0,"0"0"32"0,0 0 12 0,0 0-13 15,0 0-12-15,0 0-25 0,0 0-18 0,0 0-16 16,-118-54-16-16,105 59-9 0,-1 3-10 15,3 4-7-15,0 4-2 0,1 1-7 0,1 3-1 16,1 2 4-16,4 2-1 0,0-3-2 0,3 1 0 16,1-1-5-16,0-3 1 0,4 1 2 15,1-2-2-15,3-3-1 0,2 0-2 0,2-2-7 16,3-1-4-16,-1-1-1 0,5-4-4 0,2-1-2 16,0-2 2-16,2-3 2 0,-1 1 2 15,-1-5 4-15,-2-3 2 0,1-4 3 0,-4-1 0 16,1-2 3-16,-4-4 4 0,2 0-2 0,-1-3 3 15,-2-1 3-15,2-3-4 0,2-2 6 0,2 2-1 16,2 1-3-16,1 4 5 0,-4 2-6 16,0 5 7-16,-3 4 1 0,-4 4 1 0,0 2-1 0,-5 2-4 15,0 1 1-15,-1 0-5 0,-2 0 1 16,2 2-2-16,1 4-2 0,-3 1 4 0,1 1 2 16,1 2 0-16,0 3-2 0,2 1 2 0,-3 1-8 15,5 0 6-15,-4 2 3 0,5-1-4 0,0 0-1 16,3 1-1-16,0-1 0 0,0-3-4 15,-1 1 5-15,-1-2-18 0,-3-2-10 0,0-1-7 16,-2-2-16-16,-1-1 5 0,-3-3 3 0,1 0 13 16,0-3 19-16,-1 0 18 0,1-2 14 0,-1-5-1 15,0-1 0-15,1-3-5 0,3-2-4 16,-2-3 3-16,-1-2 3 0,2-2-6 0,0-2-1 16,2 1-2-16,0-2-4 0,5 0 3 0,2 3 0 15,2 3 2-15,-1 3 5 0,4 2 7 16,-2 3 4-16,0 4 1 0,2 2 6 0,0 3-9 15,-3 0-2-15,4 7 3 0,1 5-12 0,-1 2 7 16,0 4-3-16,-2 3-4 0,0 1-1 16,1 3-6-16,0 1 1 0,0 2-4 0,-1-1 0 15,4 1 2-15,2-2-12 0,-1 2-17 0,2 1-44 16,3-1-87-16,3-2-229 0,-7-7-642 0,-7-7-648 0</inkml:trace>
  <inkml:trace contextRef="#ctx0" brushRef="#br0" timeOffset="212264.79">15627 14076 3092 0,'0'0'38'0,"0"0"-12"0,0 0-6 16,0 0-5-16,0 0 8 0,0 0 6 0,0 0 1 15,0 0-7-15,-24 123-7 0,23-90-6 0,1-1-5 16,0 2-2-16,2 0-1 0,4-1 0 15,-2 0 0-15,5-2 2 0,1-4-3 0,0-3 0 16,0-4 0-16,1-5-2 0,-2-5-1 0,-4-5 4 16,1-2 1-16,-4-3 5 0,0 0 10 15,2-3 1-15,-4-7 1 0,0-2-1 0,0-6-5 16,0-1-4-16,-6-3-2 0,2-4-2 0,-4-1-4 16,-2-4 3-16,-1-6 0 0,1-3-2 0,0-3 1 15,0-4-3-15,1-3-1 0,2-2 1 0,5-1 1 16,2 0-2-16,6 4 0 0,6 6 2 15,3 6-6-15,3 8 2 0,7 8-4 0,-1 6-1 16,0 7 2-16,4 6 1 0,2 2 1 0,1 5 3 16,0 9 1-16,4 7 0 0,-1 5-2 0,-2 6 4 15,-2 2-4-15,-3 3-1 0,-3 0 2 0,-5-2-3 16,-5-1 1-16,-4-4 0 0,-2-3-2 16,-8-6-3-16,0-1-2 0,-3-3-1 0,-7-2-2 15,-2-2 4-15,-4-3-3 0,-3-1-3 0,-1 0-2 16,-3-4-4-16,-4 0 3 0,1-5-2 15,-4 0 2-15,0 0 1 0,-2-2 1 0,-2-4 9 16,3-3 5-16,5-2 3 0,-1-3 1 0,7 1 0 16,1 1 1-16,8 1 2 0,2 0 5 0,7 4-9 15,2 4-4-15,0 0-2 0,7 3-5 16,-1 0 11-16,3 0 7 0,2 4-1 0,5 3 3 16,-3 2 0-16,6 4-2 0,0 1-1 0,-1 4 1 15,-1 0-4-15,1 2-2 0,2 1 0 0,-1-1 1 16,-1 0-2-16,2 1 2 0,1-4-3 0,2-1-4 15,4-1 5-15,-2-2-1 0,5-1-4 16,0 0 2-16,2-4-11 0,4-1-6 0,-3-4-4 16,2-2-7-16,-1-1-5 0,-1 1 1 0,-3-6 0 15,1-4 0-15,-3 1 8 0,-3-4 5 0,-1-2 5 16,-5-1 11-16,-4-3 3 0,-5-4 2 16,0-1 3-16,-7-1-4 0,1-2 2 0,-4 5 2 15,-3 0 7-15,-3 3 8 0,-10 5 2 0,1 4 6 16,-6 2-3-16,-4 4-6 0,2 3 3 0,-3 0-2 15,3 8-1-15,2 3-3 0,1 0-3 16,3 4-2-16,4 0-1 0,4 2 2 0,5-1-7 16,2 2-2-16,2-1 1 0,4 1-4 0,6 0 4 15,3-2-1-15,7-1-2 0,4-2 0 16,1 1-2-16,7-3-4 0,5-3-4 0,4-1-4 16,1-2-6-16,-1 0-1 0,4-3 4 0,-1 1 5 15,-1-2 3-15,-2-1 1 0,-1 1-3 0,1-2-2 16,-8-5 5-16,1 0 1 0,-9-3 6 0,-4 1 1 15,-2 1 3-15,-9 0 8 0,-3-1 2 16,-4 1 6-16,-3-1-5 0,0 0 1 0,-3 0 0 16,-5-1-1-16,-2 1 2 0,-6 1-3 0,1 0-5 15,-4 1 1-15,0 1-3 0,3 4-1 0,1-2-1 16,1 3 1-16,3-1-6 0,2 1-2 0,-1 0 3 16,3 0-3-16,3 0 2 0,-1 0 0 15,4 1-3-15,1 1 1 0,0-1-3 0,0 0-1 16,0 1-3-16,2 0 1 0,5 0 1 0,1 2-2 15,0 0 0-15,1 1-3 0,1 0-6 0,-3 1 1 16,3 2-2-16,0-1 3 0,-2 1 6 16,2 1-2-16,-4 1 0 0,0 3 0 0,-2 2 2 15,1 3 2-15,-4 4 5 0,1 4 2 0,0 4-2 16,3 7 4-16,-3 4 4 0,2 3 6 16,2 5 0-16,3 0 2 0,1 1-4 0,0-5-3 15,-2-3 8-15,-4-4 3 0,1-3 6 0,-4-4 6 16,-1-4 1-16,0-4 0 0,-6-3 0 0,1-4 3 15,-5-3 2-15,-3-4 6 0,0-3 5 16,-2-4-2-16,-2-2-2 0,-2 0-5 0,-1-9-11 16,0-2-3-16,-1-2 1 0,2-3-6 0,-1-2-7 15,5 0 0-15,-2-3-10 0,7-1 2 0,-1 1 3 16,8-3-6-16,2 1-3 0,1-1-7 0,5-1-6 16,12 0-9-16,4-1-4 0,3 1-11 15,10 0-28-15,2 0-25 0,5 4-41 0,5 0-67 16,2 4-140-16,-10 5-357 0,-10 4-948 0</inkml:trace>
  <inkml:trace contextRef="#ctx0" brushRef="#br0" timeOffset="212596.81">17947 14129 2484 0,'0'0'165'0,"0"0"-24"0,0 0-6 16,0 0-24-16,0 0 0 0,0 0 7 0,0 0-16 15,10 122-20-15,-5-80-17 0,4 0-12 0,-1-1-15 16,-1-1-13-16,1-1-5 0,1-1-16 0,-2-2 4 16,1-1-1-16,-1-1-4 0,4 2 5 15,-2-1-10-15,-1-2-15 0,1-3-24 0,1-1-37 16,-3-3-44-16,-3 0-76 0,0-2-145 0,-1-7-391 16,-2-6-952-16</inkml:trace>
  <inkml:trace contextRef="#ctx0" brushRef="#br0" timeOffset="-209296.57">4866 15993 2670 0,'0'0'55'15,"0"0"16"-15,0 0 16 0,0 0 8 0,0 0-12 16,0 0-18-16,0 0-21 0,0 0-19 0,-115-13-15 16,95 30-1-16,0 8-8 0,-1 7 5 15,2 8 2-15,0 6-1 0,6 4 0 0,0 5-4 16,7 1 1-16,4 1-7 0,2-1 7 0,1-1 1 15,9-3-6-15,7-5 6 0,4-7-3 16,3-4-2-16,7-6 4 0,8-7-1 0,1-2-1 16,3-9 7-16,7-5 5 0,2-7-2 0,2-2 3 15,2-12-2-15,1-4-5 0,0-4 0 0,1-6 0 16,-5-5-3-16,1-3-6 0,-5-8 7 16,-2-1-15-16,-5-4 0 0,-6-3 6 0,-6-1-2 0,-5 0 5 15,-9-4 0-15,-7-4 0 0,-11-4-8 16,-1-3 10-16,-17 0 1 0,-8 2-4 0,-5 6 5 15,-7 9-6-15,-1 13-4 0,-5 12 2 0,-5 9 0 16,-3 12-3-16,0 5 5 0,1 8 4 0,2 6 1 16,5 4 8-16,6 3 3 0,8 2-4 15,8-1-5-15,7 2-7 0,8 1-1 0,4 3-2 16,7 2 8-16,0 5 2 0,9 4 3 0,9 5 3 16,2 7-1-16,9 4-6 0,5 3-1 0,2 0 2 15,-2 0-5-15,3-3 6 0,-2 0-2 16,-2-1-3-16,2 1 3 0,-3-2 2 0,-2 0-2 15,-3-1-4-15,-3-3 3 0,-5-3-12 0,1-4 5 16,-9-3 7-16,1-7-1 0,-6-3 4 16,-1-5 6-16,-1-5-10 0,-4-2-20 0,0-5-9 15,-2-3-39-15,0-4-58 0,-2-4-66 0,-5-1-156 16,3 0-359-16,0 0-921 0</inkml:trace>
  <inkml:trace contextRef="#ctx0" brushRef="#br0" timeOffset="-209062.55">5717 16143 2701 0,'0'0'55'0,"0"0"9"0,0 0 21 0,0 0 19 16,0 0-5-16,0 0-14 0,0 0-20 0,0 0-17 16,112-120-16-16,-73 113-12 0,5-3-5 0,6 4-7 15,4-1-1-15,3 2 5 0,2 0-6 16,1 1-2-16,-2 0 1 0,3-1-6 0,-3 1-1 15,2 1 3-15,-2 1-12 0,-4-2-19 0,-2 4-17 16,-1-2-33-16,-4 2-40 0,-5 0-35 0,-4 0-61 16,-7 1-71-16,-6 0-123 0,-8 3-246 15,-5-3-745-15</inkml:trace>
  <inkml:trace contextRef="#ctx0" brushRef="#br0" timeOffset="-208879.53">6362 15905 1875 0,'0'0'246'15,"0"0"-33"-15,-119-2 14 0,86 3-47 0,9 7-47 16,7 5-30-16,1 5-24 0,0 8-20 0,3 9-6 16,1 6-1-16,2 9-8 0,2 3 0 0,4 3-2 15,-1 2-15-15,4 3-4 0,1 1-7 0,3 0-11 16,4-1-1-16,3-3-6 0,7-5-4 16,-3-5-10-16,4-7-19 0,1-4-32 0,2-7-39 15,0-4-60-15,-1-8-117 0,-6-7-230 0,-3-4-1065 16</inkml:trace>
  <inkml:trace contextRef="#ctx0" brushRef="#br0" timeOffset="-208667.19">6107 16330 2197 0,'0'0'433'0,"0"0"-369"15,0 0 25-15,0 0 24 0,0 0 8 16,0 0-22-16,0 0-19 0,0 0-29 0,0 0-24 15,0 0 2-15,0 0-7 0,0 0 0 0,0 0 1 16,0 0-7-16,147-42-9 0,-109 37-3 0,2-3 4 16,5-1-8-16,3-1 4 0,3 0-4 0,3-4-28 15,7-1-32-15,2-1-65 0,5-4-103 16,3-2-196-16,-21 7-503 0,-16 4-690 0</inkml:trace>
  <inkml:trace contextRef="#ctx0" brushRef="#br0" timeOffset="-208433.16">7304 15838 2307 0,'0'0'91'0,"0"0"4"0,0 0 9 0,0 0-9 16,0 0-11-16,0 0 6 0,0 0 2 0,0 0-7 15,0 0-4-15,0 0-12 0,152 14-17 0,-106-11-5 16,-1 0-12-16,5-1-11 0,1-2-3 15,0 0-3-15,5 1-11 0,-2-1 0 0,-1 0-1 16,4-1-8-16,-4 0-1 0,-1-2-15 0,-5 2-35 16,-5 0-44-16,-4 2-69 0,-10-1-130 0,-9 0-259 15,-8 3-1060-15</inkml:trace>
  <inkml:trace contextRef="#ctx0" brushRef="#br0" timeOffset="-208250.2">7628 15840 2618 0,'0'0'48'0,"0"0"24"0,0 0 45 16,0 0 23-16,0 0 6 0,-12 128-8 0,21-86-34 15,-1 5-26-15,1 5-19 0,3 3-20 16,-1 4-17-16,-1 4-9 0,1 2-2 0,-2 0-9 16,-5-3 4-16,3-3-5 0,-4-7-21 0,2-5-19 15,-2-7-34-15,-2-3-65 0,1-5-100 0,2-9-247 16,-4-9-1171-16</inkml:trace>
  <inkml:trace contextRef="#ctx0" brushRef="#br0" timeOffset="-207598.29">9160 15568 1449 0,'0'0'747'0,"0"0"-603"16,0 0 33-16,0 0-2 0,0 0-34 0,0 0-14 15,0 0-31-15,0 0-31 0,0 0-32 16,0 0-17-16,0 0-10 0,0 0 3 0,0 0 15 16,0 0 5-16,-14 127 6 0,14-60 5 0,4 6-8 15,-2 3-3-15,6 6-1 0,-1 5-3 0,1 4-7 16,-1-1 1-16,2-3-10 0,3-5-5 16,-2-10 6-16,5-7-8 0,-2-8 2 0,-1-8-3 15,4-7 1-15,-3-5-6 0,4-7-11 0,-3-4-22 16,0-7-53-16,0-3-67 0,-1-5-110 15,-4-6-245-15,-6-2-1144 0</inkml:trace>
  <inkml:trace contextRef="#ctx0" brushRef="#br0" timeOffset="-207280.86">9649 15776 2657 0,'0'0'57'0,"0"0"34"0,0 0 20 0,0 0-21 16,0 0-26-16,0 0-25 0,0 0-16 16,0 0 7-16,0 0 8 0,0 0-2 0,0 0-9 15,56 136-4-15,-46-92-9 0,-1 1-3 0,1-1 1 16,2-1-8-16,1 0-2 0,-1-3-4 16,6-2 9-16,1-2-5 0,3-5 4 0,1-5 0 15,4-4-5-15,0-7 7 0,0-3 2 0,3-5 4 16,-1-5-4-16,0-2 8 0,2-2-5 0,0-8 0 15,-1-2 6-15,1-5-9 0,-2-1-2 16,1-4 3-16,0-2-5 0,0-1-3 0,2-4 5 16,-1-1-5-16,-1-3-7 0,0 0 2 0,-3-1-12 15,-3-2-25-15,-1 2-23 0,-5-1-36 0,-2 3-47 16,-6 2-64-16,-3 2-200 0,0 8-551 16,-6 8-601-16</inkml:trace>
  <inkml:trace contextRef="#ctx0" brushRef="#br0" timeOffset="-207097.94">10068 15739 2605 0,'0'0'30'15,"0"0"34"-15,0 0 51 0,0 0 29 0,25 147 6 16,-14-106-26-16,-1 6-17 0,2 2-26 0,-1 5-21 16,5 2-19-16,-2 1-12 0,2-2-16 15,-2-3-11-15,3-3 7 0,-3-3-16 0,4-4-7 16,-3-2-25-16,1-6-41 0,-2-3-56 0,2-3-85 15,-4-6-191-15,-2-7-623 0,-2-7-595 0</inkml:trace>
  <inkml:trace contextRef="#ctx0" brushRef="#br0" timeOffset="-206649.24">10658 16339 2970 0,'0'0'191'0,"0"0"-130"15,0 0 18-15,0 0 0 0,0 0-8 0,0 0-7 16,0 0-11-16,88-119-19 0,-59 107-11 16,0 1-5-16,3 4-16 0,0 1 9 0,0 2-6 15,-1 2-9-15,-3 2 5 0,-4 0-4 0,-3 5 0 16,-2 2-4-16,-4 1 0 0,-2 2-14 0,-5 1-11 16,-3 1 4-16,-2 2-9 0,-3 2 2 15,-2 2-2-15,-5 3-10 0,-3 1-6 0,-6 1 2 16,1 1 2-16,-5 0 1 0,1-1 11 0,0 0-2 15,1 0 1-15,3-2 10 0,0-4 0 0,6-1 4 16,2-1 9-16,1-2 4 0,5-2-4 16,1 0 10-16,0-2-3 0,3 0 0 0,4 0 6 15,2 0 5-15,3 2 9 0,1-1 3 0,5 3 12 16,1 2-4-16,6 0 3 0,3 0 5 16,1 1-4-16,1 2 1 0,0 1-8 0,-2 3-7 0,-5-2-7 15,-1-1 3-15,-5-4 3 0,-7-3 3 16,-4 0 10-16,-3-3 10 0,-3 0 10 0,0 0 9 15,-7-2 5-15,-4 1-9 0,-4 0 2 0,-3 1-5 16,-5-1-13-16,-3-1 4 0,-3 1-15 0,-2 0 0 16,-2 0-7-16,-4 0 4 0,2 0-2 15,-1-4-20-15,-1 1 14 0,4-1-23 0,0-3-12 16,2-1 2-16,2-1-47 0,2-2-39 0,4-5-51 16,6-2-99-16,7 0-297 0,5 3-1164 0</inkml:trace>
  <inkml:trace contextRef="#ctx0" brushRef="#br0" timeOffset="-206248.16">11485 15761 2580 0,'0'0'201'0,"0"0"-93"0,0 0 18 15,0 0-9-15,0 0-30 0,0 0-18 16,0 0-28-16,0 0-17 0,0 0-14 0,0 0-4 15,0 0 0-15,0 0 3 0,0 0 4 0,0 0 0 16,-16 68-1-16,37-39 4 0,5 0-3 0,4 0-9 16,1 2 4-16,3-2-6 0,2 4 0 15,1-2 5-15,5 1-4 0,-2-1-1 0,6 1-3 16,-1-3 5-16,2-2-8 0,0 0 8 0,-1-1 2 16,-3-5-7-16,-2 0 7 0,-1-3-4 0,-4 0-5 15,-3-2 1-15,-6-1 5 0,-4 0-8 0,-5 0 4 16,-5-1 6-16,-3 1-7 0,-7 0 6 15,-3 4 3-15,-3 3-3 0,-12 3 4 0,-5 4 6 16,-8 3 3-16,-7 2-4 0,-4-1 14 0,-5 1-7 16,-2 1 2-16,-1-2 9 0,-4 0-9 15,1-1-3-15,1-4-4 0,4 0-2 0,3 0-11 16,5-2 7-16,4-2 8 0,5-4-14 0,4-3 8 16,8-3-1-16,3-3-19 0,7-5-11 0,4-1-22 15,2-2-50-15,1 0-36 0,8-2-56 0,6-1-114 16,-4 0-301-16,0-4-1104 0</inkml:trace>
  <inkml:trace contextRef="#ctx0" brushRef="#br0" timeOffset="-203716.89">13117 16135 922 0,'0'0'206'0,"0"0"-60"0,0 0-28 16,0 0-17-16,0 0 13 0,0 0 42 0,0 0 30 16,0 0-2-16,0 0-16 0,0 0-20 15,0 0-27-15,130 27-23 0,-94-30-13 0,4-1-12 16,4-3-18-16,2-1-7 0,2-1-16 0,2-2-13 16,-4 3-5-16,0 0-7 0,-4 0-3 0,-1 2-1 15,0 0 1-15,-2 3-9 0,-1-2-15 16,-4 1-18-16,-1 2-45 0,-3 0-43 0,-5 2-35 15,-8 1-51-15,-3 0-79 0,-6 4-183 0,-4 0-279 16,-2-1-96-16</inkml:trace>
  <inkml:trace contextRef="#ctx0" brushRef="#br0" timeOffset="-203532.49">13175 16443 1877 0,'0'0'238'16,"0"0"25"-16,0 0-51 0,0 0-55 15,0 0-48-15,0 0-40 0,0 0-23 0,0 0 2 16,0 0 0-16,0 0 9 0,0 0 3 0,0 0-13 16,0 0-4-16,116 24-17 0,-59-32-10 0,3 1-9 15,1 1-5-15,1 0-2 0,0 0-26 16,-1 3-32-16,0-2-59 0,-3 1-94 0,-3 0-150 16,-14 0-352-16,-13 2-903 0</inkml:trace>
  <inkml:trace contextRef="#ctx0" brushRef="#br0" timeOffset="-202993.99">14824 15950 2799 0,'0'0'67'15,"0"0"-10"-15,0 0 1 0,0 0 2 16,0 0-6-16,0 0 1 0,0 0-9 0,0 0-5 0,-134 23-14 15,112-3-6-15,1 2 4 0,-1 1-5 16,3 5 5-16,1 3-3 0,5 5-5 0,0 7 2 16,1 5 6-16,4 5 5 0,3 3-3 0,5 1 0 15,0-3-12-15,10-3-12 0,7-2 0 16,5-7-4-16,3-7-2 0,5-7 4 0,6-4 3 16,-2-9-5-16,6-5 2 0,0-6-1 0,1-3-4 15,1-1 0-15,-1-6 1 0,1-4-4 0,-2-4-8 16,-2-1 7-16,-1-3-11 0,-4-4 1 15,-2-4 3-15,-2-1-3 0,-6-5-3 0,3-2 6 16,-5-4 4-16,-6-1-12 0,0-2 10 0,-9-1-5 16,-5-2-5-16,-1-1 12 0,-6-2 1 15,-11 0 0-15,-4 1 7 0,-3 2 1 0,-5 6-4 16,-6 5 6-16,2 4 3 0,-1 10 0 0,2 5 3 16,3 6 5-16,6 4-1 0,4 3-1 0,4 7 1 15,4 6-6-15,1 11-3 0,0 5 7 16,0 8-2-16,0 8 9 0,2 3 5 0,4 1-3 15,0-1 1-15,5 0-10 0,-1-1 1 0,4 1-7 16,4-3 6-16,0 2 5 0,3 1-10 0,2-2 7 16,0-5-4-16,6-4-5 0,2-3 1 0,3-2 2 15,0-3-6-15,-1-2-1 0,3-3 8 0,-5-4-7 16,0-2 2-16,-2-5 0 0,-4-1-4 16,0-3-11-16,-4-2-8 0,-6 0-9 0,2-1-25 15,-5-4-15-15,-2 0-22 0,0-1-40 0,-3 0-79 16,-5 0-141-16,3 0-337 0,-1-1-905 0</inkml:trace>
  <inkml:trace contextRef="#ctx0" brushRef="#br0" timeOffset="-202733.2">15492 16150 2380 0,'0'0'166'0,"0"0"-50"15,0 0 30-15,0 0-4 0,0 0-25 0,0 0-16 16,0 0-28-16,128-89-24 0,-106 83-16 0,2 1-8 16,2 0-11-16,3 3-3 0,4-1 0 0,2 0-4 15,4 1-3-15,3 1 2 0,0 1-4 0,1 0-3 16,-5 0 3-16,1 0-4 0,-2 0-6 0,-4 4-11 16,-1 0-12-16,0-1-29 0,-3 2-18 15,-1-1-22-15,-7-1-34 0,-2 2-42 0,-8-1-65 16,0 1-87-16,-9-1-135 0,0 0-182 0,-2-2-474 0</inkml:trace>
  <inkml:trace contextRef="#ctx0" brushRef="#br0" timeOffset="-202566.02">15653 16062 1625 0,'0'0'274'0,"0"0"-66"0,0 0-3 0,0 0-26 15,0 0-13-15,0 0-5 0,-109 123-25 0,99-88-19 16,5 6-26-16,-1 3-30 0,3 2-20 15,3 1-13-15,0 0-10 0,0-1-11 0,4-1 3 0,4-2-4 16,1-3-16-16,1-4-23 0,1-1-43 16,2-5-54-16,4-7-64 0,2-4-95 0,-5-8-219 15,-3-5-913-15</inkml:trace>
  <inkml:trace contextRef="#ctx0" brushRef="#br0" timeOffset="-202347.03">15581 16354 2546 0,'0'0'99'0,"0"0"-1"0,0 0 3 0,0 0-10 16,0 0 0-16,0 0 6 0,0 0-24 16,0 0-19-16,135-43-16 0,-95 38-21 0,1 0-2 15,2-3-4-15,6 1-8 0,-1-1-5 0,1 1 1 16,-1 0-19-16,1-2-20 0,1 0-26 0,0 0-48 15,1-2-56-15,-1 0-103 0,0 0-206 16,-11 3-395-16,-16 5-421 0</inkml:trace>
  <inkml:trace contextRef="#ctx0" brushRef="#br0" timeOffset="-202116.72">16600 16043 2458 0,'0'0'104'0,"0"0"7"16,0 0 4-16,0 0 0 0,0 0 1 16,0 0-10-16,0 0-25 0,0 0-27 0,0 0-22 15,134-6-14-15,-94 3-3 0,1-1-10 0,6 1 1 16,-3 1-2-16,6-1 0 0,-3 1-3 0,1-1-2 16,-2 2-12-16,-3-2-21 0,-3 2-22 15,-2-1-33-15,-6 1-43 0,-4 2-73 0,-5-1-162 16,-9 0-420-16,-4 0-803 0</inkml:trace>
  <inkml:trace contextRef="#ctx0" brushRef="#br0" timeOffset="-201932.04">16853 16027 2120 0,'0'0'652'0,"0"0"-573"0,0 0 22 0,0 0 12 0,0 0 11 15,0 0-4-15,-62 138-16 0,54-99-23 16,4 5-21-16,-2 2-25 0,4 3-10 0,1-2-10 15,1 2-11-15,1-1-1 0,2 1-5 0,5-4-1 16,1-5-16-16,2-6-15 0,0-5-46 0,1-5-52 16,5-2-71-16,-2-4-181 0,0-7-598 15,-6-5-692-15</inkml:trace>
  <inkml:trace contextRef="#ctx0" brushRef="#br0" timeOffset="-200681.85">18491 15443 253 0,'0'0'376'0,"0"0"-178"0,0 0 41 0,0 0-6 15,0 0-37-15,0 0-27 0,0 0-30 16,0 0-19-16,0 0-9 0,0 0-3 0,0 0 5 16,0 0 1-16,-135 119 4 0,108-73 0 0,-2 9-17 15,-2 7-9-15,1 7-20 0,-4 7-16 16,2 5 5-16,-1 4 6 0,2 6 12 0,-1 4 3 16,6 3-7-16,6 1-24 0,8-2-15 0,6-4-8 15,6-7-19-15,9-9 2 0,10-6-4 0,1-8 3 16,4-6-1-16,3-5 2 0,3-9-7 15,-2-6-10-15,-2-6 13 0,2-5-15 0,-2-7 9 16,-1-6-7-16,0-5-30 0,1-5-31 0,-1-1-51 16,1-6-80-16,-1-6-149 0,-6 0-414 15,-5 2-870-15</inkml:trace>
  <inkml:trace contextRef="#ctx0" brushRef="#br0" timeOffset="-200431.92">19167 15507 2869 0,'0'0'21'0,"0"0"33"0,0 0 28 16,0 0 7-16,0 0-7 0,0 0-17 16,0 0-32-16,0 0-16 0,0 0-7 0,0 0 5 15,0 0 2-15,0 0 8 0,0 0-8 0,6 173-4 16,-4-110 0-16,1 0-9 0,1-2 4 15,1-5 0-15,2-3-3 0,3-3-3 0,1-5 1 16,2-5-9-16,2-4-19 0,-3-5-12 0,4-3-24 16,-2-3-2-16,3-4-15 0,-1-1-41 0,2-5-92 15,0-3-196-15,-7-5-548 0,-3-3-535 0</inkml:trace>
  <inkml:trace contextRef="#ctx0" brushRef="#br0" timeOffset="-200199.96">18528 16325 2662 0,'0'0'69'0,"0"0"-25"0,0 0 23 0,0 0 29 15,0 0 8-15,0 0 16 0,0 0-10 0,146 12-30 16,-85-10-19-16,9 0-8 0,12-2-12 16,7 2-13-16,11-6 5 0,11-1-16 0,8-3-4 15,6 2 4-15,2 1-12 0,0-2-3 0,-6 1-1 16,-8 1-6-16,-7 0-15 0,-14 0-2 0,-11 3-11 15,-11 1-23-15,-15 1-6 0,-12 1-31 16,-13 2-30-16,-12 4-36 0,-9 2-82 0,-6 4-141 16,-3-3-403-16,0-1-797 0</inkml:trace>
  <inkml:trace contextRef="#ctx0" brushRef="#br0" timeOffset="-199699.88">18912 16977 2508 0,'0'0'30'16,"0"0"6"-16,0 0 7 0,0 0 27 0,0 0 23 16,0 0 8-16,0 0-12 0,0 0-16 15,0 0-13-15,0 0-31 0,0 0 1 0,0 0-7 16,0 0-14-16,114 122 4 0,-93-108-3 0,2-1-6 15,3 0-3-15,-1-4 8 0,1-1-12 16,0-2 3-16,-1-3 11 0,0 0-15 0,1-2 9 16,-2-1-2-16,-4-3-6 0,1-1-5 0,0-4-7 15,-6 0-3-15,0 0-17 0,-5-3 5 16,-3 1-10-16,1-2-10 0,-5 0 3 0,-1-3-3 16,-2-2-5-16,0-1-13 0,-5-5-3 0,-4 1-16 15,-1-4-2-15,-3 1 21 0,-3-3 8 0,0 0 20 16,0 1 23-16,1-2 7 0,3 2 8 15,2 2 12-15,0 3-2 0,5 4 8 0,2 5 11 16,3 3 6-16,0 4 3 0,3 0-1 0,4 2-2 16,3 2-8-16,4 1 9 0,3 1 5 0,4 0 1 15,3 0 6-15,5 1-5 0,4 2-4 0,8-2-2 16,4 0 1-16,7-1-9 0,7 1-2 16,3-1 3-16,4-3-5 0,2 0 4 0,1-4 1 15,3 0-7-15,-1 0-7 0,-3-1 2 0,-4 1-10 16,-5 2-7-16,-3-1 6 0,-8 2-22 0,-8 1-7 15,-7 2-15-15,-9 1-31 0,-11 0-29 0,-5 0-53 16,-4 0-71-16,-4 5-156 0,-3-2-402 16,1 1-565-16</inkml:trace>
  <inkml:trace contextRef="#ctx0" brushRef="#br0" timeOffset="-199316.72">19694 16855 2485 0,'0'0'36'0,"0"0"-6"16,0 0 23-16,0 0 25 0,0 0 18 15,0 0 19-15,0 0-13 0,0 0-19 0,0 0-11 16,0 0-19-16,0 0-11 0,0 0 4 0,16 116-9 16,-10-104-8-16,-1-4 10 0,2 4-4 15,0-4-20-15,-1 0 12 0,-1-2-16 0,0 0-4 16,-1-3 14-16,0 0-10 0,-1-1-8 0,-1-1-1 15,0 2 11-15,0-1-16 0,0-1 18 0,-2 0-3 16,1 0-16-16,-1-1 11 0,0 1-6 0,0 0-2 16,0 0 0-16,0 2 6 0,0 0-9 15,0 2 3-15,0 2 12 0,0 1-17 0,0 3 6 16,0 5-7-16,0 0 0 0,0 7 2 0,-1-1 6 16,-2 4-4-16,-1-1-6 0,2 0 17 15,-1 1-9-15,-2-1-2 0,3-1 7 0,2-1-10 16,0 0 1-16,0-3 7 0,0-3 1 0,6-2-8 15,-1-3 6-15,3-2 2 0,0 1-12 0,0-3 7 16,3-1-18-16,-2 0-33 0,1-2-48 0,-1-5-70 16,1 0-140-16,-2 0-387 0,-3 0-978 0</inkml:trace>
  <inkml:trace contextRef="#ctx0" brushRef="#br0" timeOffset="-198800.27">20107 16836 762 0,'0'0'123'16,"0"0"28"-16,0 0 34 0,0 0 20 0,0 0-20 15,0 0-19-15,0 0-35 0,0 0-33 0,0 0-9 16,0 0-18-16,0 0 0 0,0 0 4 0,0 0-3 16,0 0-4-16,-40-32 0 0,31 36-4 15,-2 3-6-15,-4 0 8 0,-2 5 7 0,-3 4-1 16,-1 3 5-16,-4 3-4 0,-3 6-13 0,-1 1 7 16,-3 4 9-16,-1 2-11 0,-1 1 8 0,3 3-11 15,0 0-19-15,2 1 2 0,4 1-12 16,3-1-7-16,6-1-11 0,3-3 5 0,6-3-14 15,7-3-3-15,0-3 10 0,6-2-16 16,6-4 9-16,2-1 3 0,6-3-5 0,3-4-5 0,4-4 5 16,5-4-2-16,4-5-9 0,2 0 20 0,0-2-15 15,0-2-7-15,-2-3 5 0,0-2-16 16,-5-1-4-16,-1-3 3 0,-6 1 10 0,-2-1-7 16,-5 2 23-16,-3-1 1 0,-4-2-14 0,-3-1 14 15,-3-1-5-15,-4 1-5 0,-1-3 5 16,-10 1 5-16,-4 1-16 0,-6 1 5 0,-9 1 14 15,-1 1-16-15,-8 5 16 0,0 1 0 0,-3 3-9 16,1 2 0-16,1 1-2 0,0 1 3 0,4 0-13 16,5 2 3-16,6 0-40 0,8 3-51 15,4 0-60-15,9-3-87 0,4-1-97 0,0-1-240 16,2 0-1008-16</inkml:trace>
  <inkml:trace contextRef="#ctx0" brushRef="#br0" timeOffset="-198381.12">20183 16998 2872 0,'0'0'97'0,"0"0"8"0,0 0 19 16,0 0-6-16,0 0-37 0,0 0-21 16,0 0-12-16,0 0-22 0,0 0-11 0,0 0 4 15,0 0-19-15,0 0 2 0,0 0 18 0,0 0-15 16,14 81 3-16,-4-66-2 0,2 0-10 15,0-1 3-15,4 0 4 0,-1-2 10 0,2 0-21 16,2-2 7-16,-2-1-7 0,-2-2-18 0,2-2 2 16,-2-2-11-16,0 0-10 0,-1-3-5 15,-3 0 9-15,1 0-6 0,-3 0 5 0,-1-4 13 16,2-2-9-16,-3 1 13 0,1-2 12 0,-2-1-1 16,3-2-1-16,-3-2 10 0,-1-2-4 0,0-1 1 15,-1-1 16-15,-2-4-6 0,3 2 0 16,-4-2-1-16,1 0 8 0,-2 2-5 0,0 1 9 15,0 3 4-15,0 5-10 0,0 2 11 0,0 4 2 16,0 3 1-16,0 0-7 0,0 2 0 0,-2 7-8 16,1 4 5-16,-3 5 22 0,3 5-6 15,0 3 3-15,0 1 1 0,1 2-13 0,0 1-7 16,0 2 8-16,1 4-12 0,-1 1-18 0,2-1 17 16,3 0-24-16,-1-1-10 0,1-3-19 0,1-4-62 15,2-6-73-15,0-4-156 0,-2-7-434 0,0-3-881 16</inkml:trace>
  <inkml:trace contextRef="#ctx0" brushRef="#br0" timeOffset="-197699.8">21346 15541 1570 0,'0'0'109'0,"0"0"-9"0,0 0 24 16,0 0 22-16,0 0 8 0,0 0 19 0,0 0-2 15,-112 159-20-15,97-108-22 0,1 7-20 0,3 3-17 16,5 2-9-16,2 2-2 0,4 2-11 16,0 1-10-16,7 1-14 0,4-2-14 0,4-2-9 15,5-1-12-15,5-7-2 0,-2-1-2 0,6-7-5 16,-4-7 3-16,4-3-7 0,-1-10-6 15,-4-6-6-15,2-7-16 0,-4-5-30 0,1-7-34 16,2-4-58-16,-2 0-84 0,-1-8-173 0,-3 1-491 16,-9 2-652-16</inkml:trace>
  <inkml:trace contextRef="#ctx0" brushRef="#br0" timeOffset="-197483">21793 15867 2740 0,'0'0'47'0,"0"0"8"16,0 0 15-16,0 0 21 0,0 0 17 15,0 0 2-15,0 0-14 0,17 146-21 0,-13-104-15 16,5 0-11-16,0 4-8 0,-2-1-15 0,2 0-11 16,0-2 1-16,0-1-11 0,0-1-5 15,1-3 1-15,-2-3-14 0,-1-2-12 16,-2-7-17-16,3-4-43 0,-4-5-62 0,2-3-72 0,-3-4-129 15,3-4-312-15,-4-3-986 0</inkml:trace>
  <inkml:trace contextRef="#ctx0" brushRef="#br0" timeOffset="-197099">22143 16061 1438 0,'0'0'806'0,"0"0"-712"0,0 0 23 0,0 0 14 0,0 0-18 16,0 0-21-16,0 0-24 0,0 0-22 15,0 0-15-15,0 0 1 0,0 0-4 0,0 0 4 16,0 0 3-16,47 27-9 0,-30-19-1 0,4-1-3 16,1 1-3-16,0-1-5 0,3 0-1 15,-1-1-5-15,-3-1-7 0,2 1 5 0,2 0-4 16,-1 2-1-16,-3-2 1 0,2 1 0 0,-1 1-2 15,-4-1 1-15,-1-1 2 0,-1 1-5 16,-5 2 4-16,-2-2-2 0,-3 0-7 0,1 0-1 16,-6 2 1-16,-1-1 3 0,0 2 2 0,-3 2 9 15,-7 2-6-15,-1 3-2 0,-5-1 7 0,-4 3 0 16,-1 1 4-16,0 1-5 0,-1 1 2 16,-4-1-6-16,3 0 2 0,1-3 4 0,2 0-7 15,1-4 1-15,3 0 1 0,2-2-4 0,5-1-3 16,-2-2 4-16,5-2-27 0,2-1-37 0,2-3-46 15,2 1-101-15,0-2-124 0,0-2-313 16,1 1-937-16</inkml:trace>
  <inkml:trace contextRef="#ctx0" brushRef="#br0" timeOffset="-196632.25">22908 16026 2284 0,'0'0'365'0,"0"0"-319"0,0 0 16 0,0 0 21 0,0 0-2 16,0 0 2-16,0 0-14 0,0 0-19 15,0 0-14-15,0 0-19 0,136-68-7 0,-111 68-5 16,-2 3 2-16,-1 3-1 0,-1 0-4 0,1 2 1 16,-1 4-3-16,-1-2 0 0,-1 3 0 15,-2 0 2-15,-3 1-5 0,-3 2 1 0,-1 1 5 16,-3 1-1-16,-5-1-1 0,-2 2-3 0,0-1 4 15,-3 0-2-15,-7 2 7 0,-1-3-2 16,-6 0-8-16,-3 1 6 0,-1-1-3 0,1 0 2 16,-5 1 3-16,-2-2 1 0,-2 1-7 0,0-1 0 15,2-1 6-15,-3-3-9 0,4-1 11 0,6-2 1 16,0-2-4-16,9-1 5 0,0-3-1 0,3 1-4 16,5-2-7-16,1 1 7 0,2-2-5 0,0 1 2 15,0-1 10-15,2-1 2 0,2 1 6 16,3-1 10-16,4 0 3 0,1 0-5 0,6 0 1 15,1 0-5-15,2-2-16 0,2 1 6 0,1-1-9 16,-1 2-4-16,0 0 5 0,3-2-2 16,-2 2-2-16,1 0-3 0,0 0-1 0,-2-1-14 15,3 1-8-15,-4 0-5 0,0-1-12 0,4 0-6 16,-2-3-10-16,3 2-25 0,-4-1-29 0,7-1-21 16,0 1-34-16,1 0-49 0,0 0-100 0,-4 0-233 15,-12 2-920-15</inkml:trace>
  <inkml:trace contextRef="#ctx0" brushRef="#br0" timeOffset="-195144.68">21772 16304 1123 0,'0'0'325'0,"0"0"-4"16,0 0-42-16,-143 25-70 0,125-15-62 0,8 3-38 16,8 0-21-16,2 2-6 0,2 2 8 15,12 0-6-15,3-1 0 0,10 0-14 0,6-1-20 16,9-2-4-16,7-3-14 0,11-1-11 0,4-4-4 16,10-5-3-16,4 1-7 0,10-6 3 0,3-3 6 15,3-3-10-15,3-1 4 0,0 2-1 16,1-3-5-16,-5 3 0 0,-10-2 1 0,-3 0-3 15,-13-2-2-15,-11 0 1 0,-6-1 1 0,-13 0 2 16,-12 0 4-16,-7 1 4 0,-14 0-4 0,-4 1 5 16,-12-1 2-16,-12 0-7 0,-13 0-1 0,-12 3-3 15,-9 2-8-15,-16 2 3 0,-9 4 5 16,-10 3-1-16,-9 3-2 0,-12 5 5 0,-7 6-8 16,-6 2 6-16,3 2 14 0,3 3 6 0,9 2 16 15,14-1 4-15,19 1-1 0,19 0-10 16,20-2-12-16,20-2-9 0,18 2-15 0,7 0 6 15,22-1-2-15,13 2-5 0,11-4 6 0,11-5-1 16,10-1-12-16,10-5 8 0,9-3 4 0,9-3-12 16,4 1 11-16,4-7-2 0,3-4-14 15,-4-4 5-15,4-3 0 0,-5 0-3 0,-8-4 6 16,-6 0 7-16,-5-1-5 0,-16-1 3 0,-10 0 8 16,-11 0-7-16,-16 2 10 0,-11 1-1 0,-14 2-1 15,-9 2 5-15,-12-1-8 0,-17 1 2 0,-12 0-10 16,-11 3 5-16,-13 4-1 0,-14 3-6 0,-10 4 10 15,-7-1-2-15,-10 4-1 0,-2 3 3 16,-9 5 1-16,3 1-6 0,-5 1 6 0,3 0 2 16,7 3-5-16,7-1 5 0,11 1-3 0,13 0 4 15,13 1-4-15,10 0 0 0,9 0-6 0,13-1-1 16,5 0 3-16,9-2-6 0,8-2-6 16,10-2-20-16,2 0-6 0,17-4-9 0,10-2 12 15,12-3 14-15,15-3-9 0,14-7 10 16,15-8-7-16,16-2-4 0,12-5 1 0,10-4 0 15,2-1-7-15,2-4 6 0,-7 2 12 0,-8-2 0 16,-11-1 9-16,-18-2 1 0,-12 2-4 0,-20 1 5 16,-17 1 9-16,-13 0 7 0,-20 1 2 15,-9 0 3-15,-20 1-11 0,-14 1 1 0,-17 1 0 16,-11 6-1-16,-14 4 10 0,-12 5 1 0,-8 5 5 16,-8 5 0-16,-7 4 5 0,-4 8 4 0,1 7-1 15,-4 5 3-15,4 3-4 0,2 0-4 0,7 3 3 16,5 0-3-16,15 0-4 0,9 1 0 15,17-5-2-15,13 2-5 0,16-3-1 0,14 0-10 16,14 0-8-16,11-2-1 0,8 1 0 0,14 0 6 16,16-3 5-16,13-1 3 0,13-2-7 0,16-4 4 15,16-1 0-15,12-5 3 0,11 0 0 0,6-1-3 16,9-3-2-16,6 1-6 0,1 0 8 16,0-6 2-16,-8-1 0 0,-11-1 6 0,-12-5-8 15,-22 2 1-15,-20-3-2 0,-18 1 2 0,-21 1 3 16,-16 1-1-16,-13-2 5 0,-12-1-3 0,-18 2 0 15,-10-1-4-15,-21 0-1 0,-12 4-3 16,-19 2 7-16,-15 5-3 0,-9 0-6 0,-6 3 6 16,-6 6-10-16,4 1 7 0,4 3 6 0,8 0-4 15,10 3-5-15,14-2-19 0,12 0-19 16,19-1-45-16,19-4-69 0,15 0-161 0,16-2-332 16,4-2-996-16</inkml:trace>
  <inkml:trace contextRef="#ctx0" brushRef="#br0" timeOffset="-194643.8">24065 15637 1939 0,'0'0'153'0,"0"0"3"15,0 0-19-15,0 0-13 0,0 0-25 0,0 0-16 16,0 0-15-16,0 0-6 0,0 0-7 0,0 0-5 16,-131 79 1-16,110-44-2 0,0 4-3 15,-4 5 5-15,2 4 2 0,-5 7 8 0,4 6 12 16,-4 4-3-16,-1 4-10 0,7 1-13 0,4 0-18 15,12-2-12-15,1-1-8 0,5-4-1 0,8-2-8 16,5-4 1-16,5-8 7 0,3-6-10 16,5-8 9-16,-1-7-4 0,1-5-5 0,-1-5 0 15,4-5 0-15,-1-5 2 0,0-3-15 0,0-5-7 16,3 0-30-16,3-6-43 0,-5-3-33 16,-2-2-56-16,1 1-92 0,-7-1-181 0,-4 5-487 15,-7 4-444-15</inkml:trace>
  <inkml:trace contextRef="#ctx0" brushRef="#br0" timeOffset="-193949.84">24647 16002 838 0,'0'0'393'0,"0"0"-130"16,0 0 15-16,0 0-12 0,0 0-34 16,0 0-14-16,0 0-31 0,0 0-40 0,0 0-25 15,0 0-29-15,0 0-24 0,0 0-16 0,0 0-24 16,0 0-11-16,19-30-1 0,-19 47 7 0,0 5 10 16,0 4 10-16,0 7 0 0,0 0-6 15,0 4-4-15,0 2-11 0,0 4-2 0,0 0-6 16,0-2 2-16,0 1-3 0,0-6-8 0,0-2 4 15,2-4-14-15,2-2-2 0,0-3-13 0,-1-4-24 16,3-3-29-16,-2-2-55 0,-2-2-61 16,4-1-114-16,-3-5-215 0,-2-4-759 0</inkml:trace>
  <inkml:trace contextRef="#ctx0" brushRef="#br0" timeOffset="-193517.05">24906 16217 2034 0,'0'0'125'0,"0"0"-5"15,0 0 12-15,0 0 17 0,0 0-17 0,0 0-26 16,0 0-16-16,0 0-29 0,0 0-19 0,119-76-7 16,-96 72-12-16,2 2-4 0,-1 2-2 0,4 0-2 15,1 1-2-15,0 4-5 0,-4 2-4 16,-2 1-8-16,-2 2 1 0,-6 3 2 0,-4-1-2 15,-3 2-1-15,-5 1-6 0,-1 1 1 0,-2-1-4 16,-2 3 6-16,-8-1 1 0,-1 1-5 0,-5-2 2 16,-3 2 0-16,-3-2-4 0,-1 0-4 0,0-1 7 15,0 0-1-15,1-1 7 0,1-3 10 16,1-2-3-16,2 0-2 0,-1-4 1 0,2 1 1 16,3-1-3-16,-2-2 10 0,4 0-3 0,2 0-4 15,1-1 5-15,4 1 0 0,2-2 6 0,1 0 5 16,2 0 4-16,0 0-10 0,5 0 1 15,0-1 11-15,2 0-5 0,3 1 12 0,2 0 3 16,3-1-8-16,3 1 1 0,1-1-5 0,7 4-7 16,-3-2-10-16,2 3 4 0,3 1-10 15,-1 0 0-15,4 2 7 0,-1-2-11 0,0-1-6 16,-3 0-20-16,0-2-27 0,0 0-34 0,-3 0-26 16,-1-3-39-16,1 0-72 0,0 0-142 0,-6 0-338 15,-6 0-834-15</inkml:trace>
  <inkml:trace contextRef="#ctx0" brushRef="#br0" timeOffset="-193132.07">25600 16054 2064 0,'0'0'132'0,"0"0"-28"15,0 0-9-15,0 0-7 0,0 0-28 0,0 0-2 0,0 0 7 16,0 0-8-16,0 0 0 0,0 0-12 15,0 0-4-15,0 0-6 0,0 0 0 0,0 0-1 16,63 129-11-16,-42-115 4 0,3 1-12 0,3-1-9 16,-1 0 4-16,2-3-5 0,3 2 1 0,0-2 3 15,1-3-1-15,-3 1-7 0,1-1 3 16,-1-2-1-16,-1 1-8 0,-4 0 7 0,-3 0-4 16,-3-2 1-16,-3 0-1 0,-5-1 3 0,-4 1-3 15,-2 0-5-15,-3 0 6 0,-1 2-5 16,0 1 3-16,-3 2 7 0,-3 4 3 0,-3 2 3 0,-3 2 12 15,-3 4 8-15,-1 1-1 0,-2 3 7 16,-3 4-2-16,-2 3-4 0,1 1 5 0,-2-2 1 16,3-2-9-16,2-3-2 0,3-4-11 15,1-2-5-15,3-4 5 0,2-5-7 0,1-2 0 16,2 0-6-16,3-6-3 0,2 1-27 0,1-3-33 16,1-2-45-16,0 0-55 0,4-4-76 0,6-3-152 15,-2 1-471-15,-2 0-726 0</inkml:trace>
  <inkml:trace contextRef="#ctx0" brushRef="#br0" timeOffset="-192915.72">26713 16068 2853 0,'0'0'54'0,"0"0"2"0,0 0-7 0,0 0 5 15,0 0 15-15,0 0 12 0,0 0 0 0,0 0-14 16,0 0-15-16,1 147-28 0,6-113-3 15,0 0-10-15,0-2-11 0,7-2 10 0,-3 0-7 16,2-1-4-16,-1-3 8 0,1 0-4 0,-1-2-7 16,-2-2-6-16,-1-2-20 0,1-3-27 0,-3-1-18 15,1-4-26-15,-6-2-38 0,1 0-43 16,-3-4-81-16,0 0-151 0,0-3-374 0,-3 0-643 0</inkml:trace>
  <inkml:trace contextRef="#ctx0" brushRef="#br0" timeOffset="-192731.85">26361 16380 1865 0,'0'0'488'0,"0"0"-335"0,0 0-5 15,0 0 4-15,0 0 1 0,0 0-30 0,129-17-21 16,-92 17-22-16,3 1-26 0,2 0-17 16,7 3-12-16,0-2-11 0,5 0-12 0,0 1 1 15,-4-1-16-15,1 1-15 0,-6 0-26 0,-3-3-40 16,-5 0-50-16,-3 0-56 0,-7 0-94 15,0-4-186-15,-11 1-387 0,-4 2-358 0</inkml:trace>
  <inkml:trace contextRef="#ctx0" brushRef="#br0" timeOffset="-192516.64">27273 16090 2177 0,'0'0'159'15,"0"0"20"-15,0 0 4 0,0 0-20 0,0 0-35 16,0 0-27-16,0 0-31 0,0 0-15 15,0 0 1-15,0 0 1 0,0 0 4 0,0 0-1 0,10 129-8 16,-5-90-11-16,-1 3 0 0,-2 1-13 16,2 1-9-16,1-1 0 0,-3-3-12 0,2 1-2 15,1-5 1-15,2 0-2 0,-1 1-8 0,1-5-4 16,1-2-23-16,0-4-49 0,1-3-40 0,1-4-65 16,0-4-86-16,0-6-152 0,-1-3-564 15,-4-4-575-15</inkml:trace>
  <inkml:trace contextRef="#ctx0" brushRef="#br0" timeOffset="-192110.33">28105 16154 2408 0,'0'0'87'16,"0"0"9"-16,0 0 9 0,0 0 4 0,0 0-22 15,0 0-11-15,0 0-3 0,0 0-21 16,0 0-6-16,0 0-10 0,-123 54-7 0,99-37 3 16,2 1-6-16,-1 0 5 0,4 1-10 0,1 1 1 15,3 0 2-15,3 3-18 0,2-1 7 0,2 5-9 16,-1 1-2-16,6 1 1 0,0-1 2 0,3 0-5 16,4-3-2-16,3-3 8 0,2-1-11 15,1-4 2-15,3-2-2 0,-1 0-12 0,0-5-3 16,5 0 4-16,-2-3-11 0,2 1-11 0,2-2 13 15,-2-1-12-15,-1 1 19 0,-1-5 19 16,0-1-4-16,-4 0 6 0,-2 0-4 0,1 0 1 16,-5-3 2-16,-1-1 11 0,-3-2 2 0,0 0-3 15,-1-1-2-15,0-3-7 0,-1-1-1 0,-7-2 0 16,-3-1 1-16,-1 2-6 0,-7-1-1 16,-1 0 3-16,-3 0-5 0,-2 2 4 0,0 0-6 15,0 0-14-15,1 1-17 0,3-1-24 0,1 3-34 16,7 0-51-16,2 3-66 0,5-1-125 0,4 2-313 15,2 2-889-15</inkml:trace>
  <inkml:trace contextRef="#ctx0" brushRef="#br0" timeOffset="-191750.55">28286 16300 2267 0,'0'0'115'0,"0"0"-24"0,0 0 20 0,0 0 22 0,0 0-13 15,0 0-18-15,0 0-22 0,0 0-21 0,0 0-25 16,0 0-3-16,0 0-1 0,0 0-8 16,0 0 4-16,47 36-5 0,-29-28-6 0,2 1-5 15,1 1 0-15,3 0-10 0,-1 2-3 0,0-2 9 16,1 1-9-16,0-1 1 0,-4-2 2 0,2 1-8 16,-3-2-1-16,-3-1-1 0,0 0-4 15,-4-2-5-15,-2 0 8 0,0-1 6 0,-1-1 3 16,-2-1 6-16,-4-1-1 0,2 1-6 0,-3-1 1 15,-2 0 9-15,0 0-6 0,0 1-2 16,0 0 5-16,-6 2-10 0,2 1 3 0,-4 3 12 16,-2 2-1-16,-2 4-2 0,-2 2 10 0,-2 4-6 15,-3 4 1-15,-1 4 7 0,-3 2-6 0,0 0-9 16,-1 1 3-16,1-1 2 0,-2-1-8 0,3 0 11 16,1-1-9-16,1 1-11 0,4-1-8 0,-1 0-38 15,3-1-51-15,0 1-100 0,4 0-180 16,4-7-561-16,1-7-648 0</inkml:trace>
  <inkml:trace contextRef="#ctx0" brushRef="#br0" timeOffset="-191296.63">26477 17253 2165 0,'0'0'159'0,"0"0"1"0,0 0-27 16,0 0-21-16,0 0-21 0,0 0-7 0,0 0-12 16,0 0-7-16,0 0-15 0,0 0-7 0,0 0 1 15,74 138-8-15,-65-94-9 0,-1 0-8 16,0-2-8-16,-2-1-3 0,2-2 5 0,-2-5-11 15,-1 0 1-15,1-1 0 0,-2-4-4 0,0-1 3 16,0-2-3-16,-1-3-2 0,1-1-19 16,-2-5-6-16,1-2-16 0,-2-4-38 0,-1-1-34 15,0-5-44-15,0 0-79 0,0-3-101 0,0 1-140 16,0-1-406-16,-3-1-14 0</inkml:trace>
  <inkml:trace contextRef="#ctx0" brushRef="#br0" timeOffset="-191113.76">26174 17667 2131 0,'0'0'161'16,"0"0"6"-16,0 0-40 0,0 0-8 15,0 0-8-15,0 0-5 0,0 0-26 0,0 0-24 16,122-73-1-16,-81 68-31 0,5 2 4 0,3 0-9 16,3 2-19-16,2 1 1 0,0 1-14 0,3-1-31 15,-1 0-52-15,2 1-57 0,-2-1-115 0,-15 0-231 16,-15 2-1036-16</inkml:trace>
  <inkml:trace contextRef="#ctx0" brushRef="#br0" timeOffset="-190979.48">27180 17589 2892 0,'0'0'132'0,"0"0"4"16,0 0-1-16,0 0-10 0,0 0-45 0,0 0-23 15,0 0-27-15,0 0-18 0,0 0-9 16,0 0-16-16,0 0-28 0,0 0-39 0,0 0-50 15,0 0-104-15,7-52-230 0,0 52-1258 0</inkml:trace>
  <inkml:trace contextRef="#ctx0" brushRef="#br0" timeOffset="-190817.01">27650 17598 3078 0,'0'0'126'0,"0"0"-8"0,0 0-22 0,0 0-4 15,0 0-36-15,0 0-40 0,0 0-8 0,0 0-22 16,0 0-23-16,0 0-30 0,0 0-39 0,0 0-78 16,0 0-127-16,0 0-339 0,30-30-1033 0</inkml:trace>
  <inkml:trace contextRef="#ctx0" brushRef="#br0" timeOffset="-190673.85">28103 17611 2346 0,'0'0'385'0,"0"0"-221"16,0 0 12-16,0 0-38 0,0 0-44 0,0 0-29 16,0 0-44-16,0 0-18 0,0 0-16 15,0 0-31-15,0 0-50 0,0 0-54 0,0 0-131 16,0 0-330-16,56-20-1054 0</inkml:trace>
  <inkml:trace contextRef="#ctx0" brushRef="#br0" timeOffset="-189060.67">29466 17212 1096 0,'0'0'578'0,"0"0"-286"0,0 0 14 15,0 0-29-15,0 0-64 0,0 0-42 0,0 0-25 16,0 0-37-16,0 0-41 0,0 0-20 16,0 0-25-16,0 0-21 0,0 0 17 0,0 0-3 15,-53-3 2-15,53 30 7 0,0 0-10 0,2 3-4 16,6 0-5-16,2 0 5 0,1 1-15 0,1 1 6 15,1-3 2-15,2-1-17 0,-2-2-8 0,1-4-30 16,0-2-45-16,-3-4-46 0,-2-3-41 16,-5-1-67-16,2-3-62 0,-5-3-106 0,-1-2-257 15,0-2-616-15</inkml:trace>
  <inkml:trace contextRef="#ctx0" brushRef="#br0" timeOffset="-188899.49">29143 17455 877 0,'0'0'338'0,"0"0"-8"15,0 0-87-15,0 0-50 0,0 0-39 0,0 0-26 16,0 0 2-16,0 0-19 0,0 0-15 0,0 0-17 16,129-31-21-16,-90 29-16 0,4 1-13 15,3 1-10-15,4 0-15 0,-1 0-2 0,1 0-24 16,0 5-51-16,-2-2-66 0,-4-1-110 16,-1 2-213-16,-11-4-509 0,-11 1 54 0</inkml:trace>
  <inkml:trace contextRef="#ctx0" brushRef="#br0" timeOffset="-188683.14">30139 16868 2699 0,'0'0'49'0,"0"0"8"0,0 0 15 0,0 0 21 16,0 0-5-16,0 0 5 0,0 0 7 15,0 0-32-15,-55 136-17 0,47-93-11 0,0 1-24 16,6-1 1-16,1-4-1 0,1 1-12 0,0-2-3 15,2-3 2-15,7 0-17 0,-1-2-25 16,2-3-18-16,1-3-62 0,1-4-54 0,0-5-66 0,5-4-79 16,-4-1-106-16,6-2-35 0,-4-4-213 15,-6-1-281-15</inkml:trace>
  <inkml:trace contextRef="#ctx0" brushRef="#br0" timeOffset="-188282.94">30357 17201 1321 0,'0'0'149'0,"0"0"41"0,0 0 40 0,0 0-17 0,0 0-10 16,0 0-33-16,0 0-49 0,118-82-32 15,-91 78-24-15,4 1-14 0,-1 2-16 0,0 2-2 16,1-1-13-16,-2 3-9 0,-4 2 4 0,3 2-10 16,-2 4-4-16,-4-1-1 0,-1 2-1 15,-2 1-5-15,-6 0 6 0,3 2-2 0,-6-2-6 16,-5-1 12-16,4 0-6 0,-7 1-2 0,-2-3 1 15,0 1-3-15,-9-2-3 0,3 3 1 0,-5 0 1 16,-5-1-15-16,-2 0 3 0,-2-2-4 16,-3-1-16-16,2 1 7 0,-3-2-1 0,-2 0 4 15,1-2 1-15,-1-2 12 0,3-1 1 0,-3 0-1 16,5-2 16-16,-1 0-5 0,2-2 3 0,1 0 5 16,6 0 4-16,2-1-5 0,3 2 12 0,1 0 6 15,6 1-3-15,1 0 15 0,0 0-9 16,1 4-3-16,5-1 4 0,1 1 6 0,4 1-1 15,0 1 4-15,2 3 3 0,6 0-15 0,2-1 3 16,-2 0-8-16,2-1-11 0,1 3 0 16,-1-3-2-16,1 0-3 0,2 0-20 0,0-1-13 15,-3 1-47-15,1 1-57 0,3-1-27 0,0 1-57 16,1-2-171-16,-7-2-403 0,-6 1-318 0</inkml:trace>
  <inkml:trace contextRef="#ctx0" brushRef="#br0" timeOffset="-187783.33">31406 17113 2211 0,'0'0'94'0,"0"0"16"16,0 0 15-16,0 0 8 0,0 0-29 0,0 0-30 15,0 0-27-15,0 0-29 0,0 0-22 16,0 0 2-16,0 0-1 0,0 0-8 0,0 0 2 15,0 0-19-15,-40-7-18 0,35 7-14 0,-2-1-1 16,-1-2-14-16,-1-1-14 0,-2-3 2 0,1 3-17 16,-2 0 20-16,1 0 23 0,0-1 0 15,0 3 3-15,0 0-5 0,-2 2 5 0,1 0 7 16,1 1 21-16,1 5 1 0,0 0 1 0,0 2 16 16,2 1 2-16,3 0 9 0,-2-1 1 0,4 1 4 15,0 2-6-15,-1-2 7 0,3 1 5 0,1 2-14 16,0-2 6-16,0-1-5 0,5-1 1 15,-1 2 1-15,2-3 4 0,0 0-7 0,1-2-3 16,1 1 11-16,-3-2-7 0,6 0 5 0,-3-2 3 16,1 2-2-16,1-1 1 0,1 1 7 15,-2-1-2-15,1 1 9 0,0-1 25 0,0 2 17 16,1 2 21-16,1-2 8 0,-1 2-4 0,0 1-16 16,-2-1-8-16,1 4-5 0,-2-1-10 15,-3-1 2-15,2 2-6 0,-4 1-9 0,2 1-7 16,-3-2-3-16,-1 4-1 0,-1-3-7 0,0-2 6 15,0 0-9-15,0-1-5 0,-3-2 10 0,-4 0-6 16,-1-1 9-16,0 1-3 0,-2 0-4 16,-4 1-4-16,-1-3 0 0,-5-1 2 0,0-2-14 15,-5-2-2-15,1 0-18 0,0-2-26 0,-1-2-27 16,3-2-49-16,1 0-82 0,3-2-112 0,7 2-219 16,2 1-904-16</inkml:trace>
  <inkml:trace contextRef="#ctx0" brushRef="#br0" timeOffset="-187349.78">31618 17211 2234 0,'0'0'77'0,"0"0"14"0,0 0 34 16,0 0 3-16,0 0-21 0,0 0-13 0,0 0-25 15,0 0-18-15,0 0-10 0,0 0-4 16,0 0-11-16,0 0 0 0,0 0 4 0,9 89-17 15,-9-76 0-15,2-3-5 0,1 1-3 0,3 1-6 16,2-4 2-16,-3 0-3 0,3 0-19 0,0-1-3 16,2-1-19-16,0 0-20 0,2-4-5 0,0-2-3 15,-1 0-14-15,5 1-3 0,-3-4 1 16,-1 0-9-16,4-2 21 0,-4-2 20 0,0-1 16 16,-1 0 21-16,-2-3 16 0,1 0 7 15,-3-2 0-15,2-1 18 0,-4-1-3 0,3 1 8 0,-5 1 21 16,3 1 5-16,-2 5 4 0,1 1 3 0,-3 3 0 15,-1 2-11-15,-1 1 3 16,0 0-10-16,0 1-19 0,-5 6 1 0,1 1-7 0,-4 5 3 16,1 0 5-16,-1 2 3 0,-1 2-9 15,2 0-1-15,3 1 5 0,-3 1-15 0,5 1 12 16,0-5-5-16,1 1-14 0,1 0 7 0,0-2-8 16,0 0-4-16,4 0-4 0,3-2 2 0,-2-1-25 15,4-1-20-15,0-3-17 0,1-2-38 0,0-1-21 16,1-1-29-16,0-3-39 0,0 0-63 15,3 0-100-15,-2-1-169 0,-5-3-211 0,-1 1 244 0</inkml:trace>
  <inkml:trace contextRef="#ctx0" brushRef="#br0" timeOffset="-187014.86">31984 17070 1234 0,'0'0'138'0,"0"0"-27"0,0 0-17 0,0 0 14 16,0 0 13-16,0 0 42 0,0 0 7 15,0 0-32-15,0 0-17 0,0 0-22 0,0 0-13 0,0 0-13 16,0 0-4-16,0 0-21 0,92 110-11 16,-74-99 3-16,2-2-22 0,1 0 1 0,3-1-3 15,2 1-8-15,2 2-3 0,0-3 4 0,2-1-6 16,3 1-11-16,-4-1 13 0,0-2-12 16,-9-1 5-16,-2-1 14 0,-7 1-6 0,-3-2-5 15,-3 0-5-15,-3 2 1 0,0 2-8 0,-2 5 10 16,-4 3 1-16,-7 5-12 0,-4 3 16 15,-8 4 1-15,-4 2 1 0,-3 0 1 0,-4 0-2 16,3 0-3-16,1-1-5 0,-1 0 13 0,1 0-4 16,1 2 0-16,1 0 14 0,2-2-4 0,4 0-5 15,2-5 9-15,5-3-16 0,-1-3-5 16,5-2 6-16,1-1-10 0,1-3-13 0,5-3-24 16,-1-3-42-16,4 0-67 0,0-4-82 0,1 0-110 15,0 0-243-15,0 0-915 0</inkml:trace>
  <inkml:trace contextRef="#ctx0" brushRef="#br0" timeOffset="-186381.62">32353 16562 0 0,'0'0'0'0,"0"0"0"0,0 0 0 0,0 0 0 16,0 0 218-16,0 0 85 0,0 0-19 16,0 0-41-16,0 0-20 0,0 0-22 0,0 0-21 15,0 0-11-15,0 0-17 0,0 0-20 0,15-14-13 16,-15 14-14-16,1 0-20 0,1 0-8 16,-1 0-16-16,6 1-12 0,0 2 0 0,0-1-4 15,3 2 11-15,0 1-2 0,3 2 1 0,3 3-1 16,4 4-12-16,5 5 1 0,3 4-7 0,7 9-5 15,1 7-1-15,5 9-7 0,2 9-11 0,-2 8-3 16,-4 9-2-16,-6 6-15 0,-8 4 3 16,-8 2 12-16,-12 3-5 0,-5-3 12 0,-15-2 9 15,-10-3-14-15,-6-6 3 0,-5-5 23 0,-1-6-17 16,-4-4 25-16,1-7-1 0,4-6-19 16,-1-4 17-16,6-6-15 0,2-5-19 0,5-1-3 15,5-5 15-15,0-1-21 0,6-5 37 0,2-2 0 16,2-1-26-16,1-3 5 0,0-2-28 0,6-2 17 15,-1-1-18-15,2-3 18 0,-1-1 3 16,1 0-15-16,0-2 37 0,1-2-7 0,-1 2-7 16,0-3-3-16,2 0-5 0,-2 1-21 0,-2-1 43 15,4 0-4-15,-2 0-43 0,-3 0 35 16,3 0-52-16,-1 0 10 0,-1 0 8 0,3-1-16 0,-2-2-29 16,0 2-80-16,1-1-19 0,-3-2-136 15,2 2-177-15,0 0-573 0,1-1-250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5:22:24.226"/>
    </inkml:context>
    <inkml:brush xml:id="br0">
      <inkml:brushProperty name="width" value="0.05292" units="cm"/>
      <inkml:brushProperty name="height" value="0.05292" units="cm"/>
      <inkml:brushProperty name="color" value="#FF0000"/>
    </inkml:brush>
  </inkml:definitions>
  <inkml:trace contextRef="#ctx0" brushRef="#br0">5103 4970 1906 0,'0'0'108'0,"0"0"9"0,0 0 7 0,0 0-9 0,0 0-19 16,0 0-12-16,0 0-23 0,0 0-19 15,0 0-7-15,0 0-8 0,0 0 16 0,0 0 14 16,-8 66 7-16,34-59 9 0,6-2-1 0,8-4-9 16,7-1-11-16,9-3-3 0,4-7-19 0,7-1-7 15,3-3 0-15,4-1-14 0,4-1-1 16,-1 0-3-16,0 1-3 0,1 0-2 0,-6 4-8 15,-2 1-16-15,-8 2-35 0,-9 2-25 0,-4 3-42 16,-10 3-62-16,-9 0-112 0,-11 4-269 16,-7-2-1014-16</inkml:trace>
  <inkml:trace contextRef="#ctx0" brushRef="#br0" timeOffset="170.26">5306 5452 2349 0,'0'0'174'0,"0"0"-37"15,0 0-61-15,0 0 4 0,0 0 15 0,0 0 16 16,0 0 10-16,0 0-17 0,0 0-21 16,155 5-21-16,-101-12-19 0,6-2-14 0,5 0-8 0,0-3-7 15,0 2-8-15,4-1-23 0,1 3-46 16,0 0-82-16,2 2-167 0,-19 3-584 0,-14 1-825 16</inkml:trace>
  <inkml:trace contextRef="#ctx0" brushRef="#br0" timeOffset="949.24">7880 4645 712 0,'0'0'850'0,"0"0"-639"16,0 0 28-16,0 0-29 0,0 0-23 0,0 0-25 15,0 0-28-15,0 0-35 0,0 0-40 0,0 0-42 16,0 0-24-16,0 0-1 0,0 0 4 15,-9 6 15-15,17 24 15 0,1 5 2 0,0 2 1 16,2 5 0-16,-1-1-6 0,0 0-4 0,2 0-2 16,-1 1-5-16,0-3-2 0,-1-2-1 15,1 1-2-15,0-5-4 0,4-1 2 0,-3 0-1 0,1-4-2 16,3-2 1-16,-2-3-3 0,2-4-17 16,-2-2-23-16,-1-2-30 0,3-1-57 0,-4-2-74 15,-2 0-131-15,0-5-371 0,-4-1-839 0</inkml:trace>
  <inkml:trace contextRef="#ctx0" brushRef="#br0" timeOffset="1249.31">7293 5607 2584 0,'0'0'85'0,"0"0"-20"15,0 0-12-15,0 0-6 0,0 0-5 0,0 0-5 16,0 0-1-16,0 0-2 0,0 0 13 0,0 0 10 16,0 0-5-16,126-4 5 0,-72-4-10 0,9-3-6 15,13-5-7-15,9 0-7 0,9-3-6 16,13-2-7-16,8 0 5 0,7-3-11 0,6 0 0 16,-3 0 1-16,0 1-7 0,-6 2 3 0,-8 3 0 15,-9 2-4-15,-10 3-13 0,-10 2-4 0,-11 3-17 16,-11 2-13-16,-14 2-14 0,-10 4-20 15,-11 0-24-15,-8 1-30 0,-7 5-28 0,-4 5-52 16,-6 1-91-16,-7 0-325 0,4-3-886 0</inkml:trace>
  <inkml:trace contextRef="#ctx0" brushRef="#br0" timeOffset="1783.26">7883 6171 2061 0,'0'0'158'16,"0"0"-14"-16,0 0-16 0,0 0-2 0,0 0-18 16,0 0-15-16,0 0-14 0,0 0-17 0,0 0-12 15,0 0-11-15,117-83-7 0,-88 71-8 0,-2 3-5 16,4 0-1-16,-1 1-3 0,4 2-3 0,-1 3-5 16,-1 3-6-16,1 0-4 0,-3 2-3 15,-1 5 1-15,-7 2-3 0,2 1-2 0,-7 4 2 16,0 2-7-16,-4 4 1 0,1 2-2 0,-8 2-9 15,2 2 2-15,-7 4 4 0,-1 1 6 0,-9 2 9 16,-2 3 7-16,-3 0-1 0,-6 1 1 16,-5 0 4-16,1-3 2 0,-6 0 5 0,-1-4 0 15,-2-2 1-15,-3 0 1 0,1-6 1 0,-1-1 0 16,2-6 0-16,-3 1-2 0,4-6-1 16,6-2 0-16,5-2 9 0,8-4 9 0,7-1-1 15,7-1-1-15,0 0-14 0,6-1-12 0,8-5-1 16,5-2 3-16,8-3 6 0,9-3 7 0,10-1 2 15,7-1-3-15,7-2 1 0,6 1 1 16,6 1-6-16,7 0-2 0,1 2-8 0,1 2-6 16,-1 3-3-16,-7 2-20 0,-2 2-34 0,-2 1-52 15,-8 2-80-15,-1 1-148 0,-16 0-461 0,-15 0-857 16</inkml:trace>
  <inkml:trace contextRef="#ctx0" brushRef="#br0" timeOffset="2225.64">9835 4728 2252 0,'0'0'139'0,"0"0"14"15,0 0 12-15,0 0-20 0,0 0-30 0,0 0-44 16,0 0-44-16,0 0-25 0,0 0-3 0,0 0 9 16,0 0 18-16,0 0 13 0,7 136-2 15,-4-79-3-15,1 0-1 0,-1 0-9 0,3 1-1 16,-1-2-8-16,3 0-3 0,0 2 1 0,1-2-2 16,3-2 1-16,0-1-5 0,0-5 1 15,3-5-10-15,-1-3-19 0,0-4-27 0,0-3-52 16,0-4-84-16,-2-3-155 0,-2-8-537 0,-2-7-764 0</inkml:trace>
  <inkml:trace contextRef="#ctx0" brushRef="#br0" timeOffset="2568.67">10508 5162 3015 0,'0'0'56'0,"0"0"-4"16,0 0-15-16,0 0-6 0,0 0-3 0,0 0-3 16,0 0-5-16,0 0-9 0,0 0-2 15,0 0-4-15,0 0 0 0,0 0-1 0,-121 128-1 16,112-104-1-16,2 1-6 0,5 3 1 0,3-2-3 16,-1 1-2-16,7-1 2 0,5-1-3 0,4-4-6 15,3-4-3-15,4-2-10 0,1-5-7 16,3-4 3-16,-2-3 4 0,5-3 8 0,-2 0 12 15,0-3 3-15,-1-4 1 0,-2-2 1 0,-2-3 2 16,-3 2 3-16,-3-3 4 0,-3 2 9 16,-4-2 2-16,-3 0 1 0,-3-1 1 0,-4-1-4 15,0-3-6-15,0-1 2 0,-6 1-5 0,-2 1-10 16,-5-2 0-16,0 4-13 0,-4 0-10 0,1-1-7 16,-3 3-25-16,-1-1-45 0,-2 1-83 15,-1 1-189-15,6 3-431 0,5 4-762 0</inkml:trace>
  <inkml:trace contextRef="#ctx0" brushRef="#br0" timeOffset="2933.25">10882 4923 2351 0,'0'0'97'0,"0"0"-4"15,0 0-26-15,0 0-11 0,0 0 0 16,0 0-12-16,0 0-16 0,0 0-12 0,0 0-4 15,0 0-2-15,0 0 3 0,0 0 4 0,0 0-1 16,0 0 0-16,75 59 4 0,-57-52-1 0,1 0-3 16,4-1 0-16,-2-1-4 0,2-1-6 15,3 0 2-15,-2-2-4 0,3 2 1 0,1 0-6 16,0 1 5-16,1-1-1 0,0 3-4 0,-3 1 10 16,0 2-12-16,-3 0 1 0,-4 2 1 0,0 1-7 15,-5 3 4-15,1 3 1 0,-4 2-1 16,-2 3-3-16,-4 1 8 0,-3 1 2 0,-2 2 3 15,-2 1 8-15,-6 3-1 0,-7-1 0 0,1 1 6 16,-5 1 3-16,-3-4-2 0,-3 2 3 0,0-5-3 16,-2-2-5-16,0-2-1 0,3-1-4 0,0-3-4 15,4 0-6-15,2-5-3 0,5 1-19 16,3-4-35-16,3-1-41 0,5-2-85 0,2-4-119 16,0 1-246-16,0-3-1033 0</inkml:trace>
  <inkml:trace contextRef="#ctx0" brushRef="#br0" timeOffset="3385.43">11636 5242 1241 0,'0'0'239'0,"0"0"-30"0,0 0-44 15,0 0-3-15,0 0 11 0,0 0 1 16,0 0-20-16,0 0-40 0,0 0-38 0,0 0-31 16,0 0-9-16,0 0 7 0,0 0 16 0,0 0 19 15,46 4 8-15,-21-4-10 0,6 0-16 0,4 0-17 16,6-2-14-16,2-4-7 0,4-2-5 15,1 0-5-15,0 0-4 0,0-1-2 0,-1 1-4 16,-3 0-2-16,4-2-21 0,-4 4-44 0,1-1-71 16,-6 2-136-16,-10 1-332 0,-11 2-1058 0</inkml:trace>
  <inkml:trace contextRef="#ctx0" brushRef="#br0" timeOffset="3871.98">13481 4495 2021 0,'0'0'162'0,"0"0"-62"0,0 0-48 15,0 0-33-15,0 0 20 0,0 0 42 0,0 0 19 16,0 0-1-16,0 0-9 0,0 0-19 16,32 138-11-16,-22-103-8 0,4 1-11 0,0-1-14 15,-1-4-8-15,4-1-1 0,2 0-6 0,-4-3-1 16,4-2-1-16,0 0-2 0,2-2-9 0,-1 0-13 15,1-2-6-15,1-1-39 0,3 0-37 16,-1-2-69-16,0-2-146 0,-6-3-324 16,-6-5-927-16</inkml:trace>
  <inkml:trace contextRef="#ctx0" brushRef="#br0" timeOffset="4101.45">13153 5223 1890 0,'0'0'204'0,"0"0"-104"0,0 0-44 0,0 0 5 16,0 0 36-16,0 0 47 0,0 0 25 0,0 0-18 15,0 0-40-15,165 12-35 0,-104-15-24 0,9-4-22 16,3 0-12-16,7-2-6 0,-1 0-3 16,2 0-3-16,-6-1-1 0,1 3-8 0,-6 0-14 15,-5 2-18-15,-8 3-32 0,-4 1-39 0,-10 1-48 16,-9 0-64-16,-4 2-106 0,-9 3-228 0,-9-2-844 15</inkml:trace>
  <inkml:trace contextRef="#ctx0" brushRef="#br0" timeOffset="4532.91">13506 5633 1689 0,'0'0'897'0,"0"0"-801"0,0 0-5 0,0 0-14 16,0 0 14-16,0 0 2 0,0 0-6 0,0 0-7 16,0 0-28-16,0 0-25 0,0 0-14 0,0 0-9 15,0 0-2-15,40-54 4 0,-18 45-2 0,3 0-3 16,4 2 2-16,3 2-3 0,4 2-3 0,-1 0 1 16,2 2-2-16,-3 1-4 0,1 0 0 15,-2 5-7-15,-5 1 2 0,-2 2 0 0,-3 3-7 16,-4-1-2-16,0 2-10 0,-7 0-7 0,-1 2-2 15,-3 0-8-15,-1 1 3 0,-6-1 2 0,-1 1 8 16,-1 1 17-16,-8 1 8 0,-4-1 8 16,-3 2 6-16,-5-1 3 0,-3 1-1 0,-2 1 2 15,-5 0 1-15,-1-1-4 0,-5 2 4 0,2-4 1 16,-3 0-2-16,0-3 1 0,3 0 1 16,4-3-1-16,3-3 5 0,10-1 14 0,7-4 5 15,8 0 7-15,3-2-4 0,0 0-14 0,2 0-6 16,8 0 6-16,7-2 7 0,5-2 5 0,9-3 4 15,11-1-10-15,7-3-10 0,10 1-4 16,4 1-6-16,9 0-4 0,1 0 0 0,5 1-3 16,-3 1-20-16,0 0-25 0,-8 0-41 0,-1 0-64 15,-11 1-78-15,1-1-158 0,-17 1-427 0,-15 2-769 16</inkml:trace>
  <inkml:trace contextRef="#ctx0" brushRef="#br0" timeOffset="4985.28">14946 4689 2055 0,'0'0'132'0,"0"0"-19"0,0 0-72 16,0 0-35-16,0 0 14 0,0 0 24 16,0 0 34-16,0 0 17 0,-8 131 1 0,8-86-2 15,5 6-13-15,5 0-13 0,-2 0-11 0,2 2-5 16,1-3-6-16,2 0-12 0,-2 0-5 0,4 2 3 16,-4-2-1-16,0 0-1 0,2-3-5 0,-4-4-11 15,0-4-4-15,0-5-1 0,-4-3-2 16,3-4-5-16,-2-3-11 0,-1-3-27 0,1-3-37 15,-2-4-59-15,1-1-91 0,0-5-190 0,-3-2-554 16,2-3-481-16</inkml:trace>
  <inkml:trace contextRef="#ctx0" brushRef="#br0" timeOffset="5399.09">15550 4908 1217 0,'0'0'921'0,"0"0"-867"0,0 0 6 0,0 0-12 0,0 0 13 16,0 0 7-16,0 0 1 0,0 0-5 0,0 0-13 15,0 0-8-15,-127 60-11 0,112-40-1 16,-1 3 3-16,3 0 0 0,1 2 0 0,2 1-5 15,1 3-3-15,2 5-6 0,5-1 9 0,1 2 0 16,1 1-1-16,4 0-4 0,5-4-15 0,6-1-2 16,-1-3-7-16,3-3 0 0,-1-4-6 15,4-5-8-15,0-4-12 0,1-2-11 0,0-3-10 16,0-3 4-16,-2-3 5 0,2-1 6 0,-2 2 13 16,-1-2 0-16,-4 0 3 0,0-5 6 15,-3 3 1-15,-6-1 10 0,0 0 12 0,-3-1 9 16,-2 0 7-16,0-2-1 0,-6 0-4 0,-1-1-12 15,-9 2-11-15,1-1-8 0,-9 0-6 0,0 2-1 16,-7 0 3-16,-2 2 5 0,-4 1 0 0,-3-1 1 16,-1 1-12-16,1 0-37 0,0-1-50 15,5-2-117-15,3-2-203 0,8 3-362 0,11-1-382 0</inkml:trace>
  <inkml:trace contextRef="#ctx0" brushRef="#br0" timeOffset="5815.66">15752 4988 2575 0,'0'0'87'0,"0"0"-16"0,0 0-25 16,0 0-13-16,0 0 3 0,0 0 4 0,0 0 2 16,0 0-6-16,0 0-8 0,0 0-3 0,0 0-5 15,0 0-4-15,0 0 2 0,0 0-6 16,4 96 0-16,-1-84-2 0,5 2-3 0,0-1-2 15,2-1-1-15,-1-3-1 0,2 0-4 0,1-1 0 16,0-1-10-16,3-2-11 0,-1-1-8 16,-1 0-8-16,4-3-4 0,-4 0-2 0,5-1-4 15,-2 0-4-15,-1-2 1 0,-4-3 11 0,4-1 15 16,-5-1 11-16,0-1 15 0,-3-1 7 0,2-1 2 16,0-3 6-16,-2-2-1 0,-1-2 3 0,1-1 6 15,-1-1 2-15,-3-1 0 0,-1 0 1 0,3-1 4 16,-3 1-1-16,-1 3 3 0,1 4 6 15,-2 4 0-15,1 5 9 0,-1 1-7 0,0 3-13 16,0 0-15-16,0 1-18 0,0 5-7 0,-1 5 1 16,-1 5 9-16,0 4 4 0,-2 7 4 0,2 3 5 15,1 3-5-15,0 5 1 0,0 1 3 16,0 2-6-16,1 1 2 0,0 2-6 0,0 0-22 16,2-2-53-16,5-3-75 0,0-4-107 0,6-6-151 15,-6-11-370-15,1-7-734 0</inkml:trace>
  <inkml:trace contextRef="#ctx0" brushRef="#br0" timeOffset="6199.28">16352 4702 2109 0,'0'0'555'0,"0"0"-520"16,0 0-9-16,0 0-10 0,0 0 19 0,0 0 16 15,0 0 10-15,0 0 1 0,0 0-13 0,0 0-15 16,0 0-2-16,2 143-10 0,12-111-3 0,5-2-1 16,2-1-3-16,0-2-4 0,6-2-2 0,-3-3-2 15,6-3-7-15,-1-2 1 0,2-1 0 0,1-1-7 16,0 0 5-16,0-3-2 0,-6 0-5 16,3 0-1-16,-7-2-2 0,-1 2-5 0,-1 1 6 15,-1 1 2-15,-5 0-1 0,-1 3 4 0,-2-1-3 16,-6 2 2-16,2 1-2 0,-6 4 4 15,-1 4 0-15,0 0 2 0,-9 3 6 0,-2 1 1 16,-6 2 3-16,-2-1 2 0,-5 0 2 0,0 0-1 16,-4 1 0-16,-2 1 1 0,-1 0-5 0,-1 1 2 15,-3-1-1-15,1-3-6 0,0 1 1 16,-3-1 0-16,5-3-5 0,1-1-13 0,1-2-17 16,7-2-37-16,0 2-43 0,8-6-71 0,6 1-98 15,7-3-181-15,3-5-392 0,0-4-291 0</inkml:trace>
  <inkml:trace contextRef="#ctx0" brushRef="#br0" timeOffset="6515.51">17606 4870 1834 0,'0'0'44'0,"0"0"3"0,0 0-7 16,0 0 49-16,0 0 68 0,0 0-5 0,0 0-19 15,-27 141-23-15,24-105-27 0,4 2-19 0,-1-1-10 16,0 0-19-16,7 1-8 0,1-4-4 15,2 1-7-15,2 1-4 0,1-2-4 0,5 2 0 16,0-1-3-16,0-4-7 0,2-3-27 0,0-3-39 16,4-7-51-16,-2-3-73 0,-1-5-129 0,-6-3-360 15,-4-3-829-15</inkml:trace>
  <inkml:trace contextRef="#ctx0" brushRef="#br0" timeOffset="6699.57">17260 5250 2027 0,'0'0'223'16,"0"0"-26"-16,0 0-80 0,0 0-26 0,0 0-9 15,0 0 6-15,0 0-6 0,0 0-13 0,0 0-20 16,126-19-18-16,-86 17-10 0,7 0-10 16,4-1-1-16,1 2-6 0,5 0-15 0,-3 0-35 15,5 1-77-15,-2-1-146 0,-14 1-308 0,-14 0-1037 0</inkml:trace>
  <inkml:trace contextRef="#ctx0" brushRef="#br0" timeOffset="6931.97">18847 4757 2075 0,'0'0'793'0,"0"0"-774"15,0 0-3-15,0 0 3 0,0 0 26 16,0 0 15-16,0 0 13 0,0 0-3 0,0 0-16 15,0 0-16-15,0 0-14 0,-61 138-4 0,62-105-10 16,-1 2 4-16,4-3-8 0,3 1-2 16,6-1-2-16,2 0-8 0,6-1 0 0,4 3-4 15,1 1-4-15,5 1-17 0,3-3-21 0,3-2-34 16,3-1-37-16,-2-1-38 0,3-5-51 16,-7-2-92-16,-3-3-186 0,-10-7-335 0,-8-4-197 0</inkml:trace>
  <inkml:trace contextRef="#ctx0" brushRef="#br0" timeOffset="7133.9">18573 5383 1399 0,'0'0'594'0,"0"0"-293"0,0 0-56 16,0 0-80-16,0 0-68 0,0 0-35 0,0 0 3 16,0 0 18-16,0 0 9 0,0 0-6 0,0 0-19 15,137-11-21-15,-81 12-15 0,11-1-6 16,5 1-12-16,7-1-3 0,3 1-1 0,4 1-9 15,-6-1 0-15,2 2-14 0,-5-1-24 0,-5 1-25 16,-7 2-39-16,-5 1-49 0,-4 2-77 0,-10 0-137 16,-16-1-329-16,-9-2-878 0</inkml:trace>
  <inkml:trace contextRef="#ctx0" brushRef="#br0" timeOffset="7551.49">18879 5809 2868 0,'0'0'54'15,"0"0"-2"-15,0 0 19 0,0 0 15 0,0 0 10 16,0 0 4-16,0 0-30 0,0 0-26 0,0 0-23 16,0 0-19-16,0 0-6 0,0 0 3 0,0 0 1 15,0 0-5-15,81-56 4 0,-52 51-4 16,2 2-3-16,0 0 4 0,4 3-2 0,-4 0-4 15,-1 3 1-15,-3 2 2 0,-2 4-8 0,-1 0 0 16,-4 1-6-16,-4 3-27 0,-1 2-2 0,-6 1-10 16,-4 1-12-16,-3 0 5 0,-2 2-8 15,-5-1-3-15,-6 0 4 0,-3 3 10 0,-3-3 12 16,-4 1 19-16,-3-2 15 0,-2 1 16 0,-2-2 4 16,0 0 4-16,-5-1 3 0,1 0-4 0,1-2 9 15,1 0 1-15,1-2 1 0,3-3 4 16,1-1 2-16,2-4 12 0,5-2 14 0,2-1 18 15,6 0 2-15,4 0-2 0,6 0-5 0,0 0-9 16,0 0-9-16,2 0-12 0,6 0-13 16,7-1-12-16,6-1-2 0,9 1-3 0,10 0-1 15,12 1 2-15,10 0-2 0,9 0-5 0,8 4-18 16,6 3-37-16,1-1-70 0,2 1-106 16,-4-2-204-16,-20 0-555 0,-22-2-385 0</inkml:trace>
  <inkml:trace contextRef="#ctx0" brushRef="#br0" timeOffset="9048.93">20573 4812 1930 0,'0'0'149'15,"0"0"-34"-15,0 0-27 0,0 0-50 16,0 0-18-16,0 0 5 0,0 0 23 0,0 0 28 16,0 0 14-16,0 0 7 0,0 162-13 0,0-108-8 15,1 3-12-15,4 3-9 0,-1 1-4 0,-1-3-14 16,4 0 1-16,-3-2-9 0,4-6-8 0,0-1-2 15,0-5-5-15,-2 1-3 0,2-2 3 16,1 1 3-16,2-3-2 0,-1-2 1 0,0-3-4 16,1-4-3-16,1-4-2 0,2-4-7 0,-3-3-17 15,2-5-29-15,0-4-41 0,0-1-58 0,1-4-80 16,-2-2-143-16,-2-2-404 0,-1-2-789 0</inkml:trace>
  <inkml:trace contextRef="#ctx0" brushRef="#br0" timeOffset="9267.26">21061 5244 2434 0,'0'0'33'0,"0"0"2"15,0 0 2-15,0 0 33 0,0 0 25 0,0 0 6 16,-27 144-8-16,24-111-15 0,1 3-24 15,-1-2-13-15,1-2-17 0,2 1-8 0,0-2-3 16,0 1-6-16,2 1-19 0,4-3-2 0,2 2-31 16,3-4-54-16,2-3-68 0,5-8-166 0,-6-6-417 15,-3-4-830-15</inkml:trace>
  <inkml:trace contextRef="#ctx0" brushRef="#br0" timeOffset="9675.65">21359 5352 1168 0,'0'0'996'0,"0"0"-860"15,0 0 5-15,0 0-6 0,0 0-3 0,0 0-21 16,0 0-23-16,0 0-27 0,130-63-28 16,-105 62-12-16,0 1-10 0,0 0-4 0,0 2-8 15,-3 4-1-15,-2 3-2 0,0 0-4 0,-1 2 5 16,-6 3-5-16,0 0 0 0,0 0-2 0,-7 1-4 15,0-1-5-15,-4 0-3 0,-1 1-10 16,-1-2-5-16,-4 1-1 0,-9 2-1 0,-2 2 1 16,-3-1-8-16,-4 1-3 0,-1-1-5 0,-6-2 5 15,0 0 15-15,-1 1 11 0,-1-5 18 0,4 0 10 16,0-4 6-16,1-2 5 0,4-2 4 0,2-1 2 16,8-2-1-16,1 0 11 0,2 0 5 0,7 0 10 15,1 1 7-15,1-1-6 0,0 0-18 16,1 1-22-16,1 0-11 0,4 0 1 0,-1 1 17 15,4 3 17-15,2 0 6 0,4 1 0 0,1 2-8 16,5-1-8-16,5 1-5 0,0 1-5 16,7 0-7-16,1 0-7 0,-1 0-22 0,5 0-45 15,2-2-65-15,0-1-93 0,1-1-169 0,-9-3-405 16,-10-1-598-16</inkml:trace>
  <inkml:trace contextRef="#ctx0" brushRef="#br0" timeOffset="10101.09">22117 5352 1544 0,'0'0'211'0,"0"0"-31"0,0 0 8 0,0 0-11 15,0 0-21-15,-123-69-18 0,112 65-24 0,1 3-29 16,3 1-28-16,5 0-30 0,1 0-23 0,1 6-8 16,0 3-5-16,0 2 9 0,0 5 4 0,1 1 4 15,3 3 2-15,4 1-1 0,0 3 2 16,2 1-1-16,2-2-2 0,-1 0 0 0,-1 1-2 15,2-1 2-15,-3-2-3 0,1-2-3 0,-4 0-10 16,-1 0-8-16,-3-4-9 0,-2-1-3 0,0-1-2 16,-1-1 3-16,-4-2 2 0,-3 1 8 15,-1-3 14-15,-1 0 3 0,-4-2 11 0,-2-1 1 16,1-2-2-16,-2-3 0 0,-2 0-5 0,2 0-2 16,2-5-6-16,-3-1 2 0,4-2-2 15,-3-3 2-15,6 1 2 0,1 0-1 0,1-2 2 16,6 2-8-16,2-1-3 0,1 2-14 15,1-1-8-15,6-3-8 0,5 2-6 0,1-1 6 0,6-1 9 16,2 2 14-16,1-2 12 0,6-1 13 16,0 2 12-16,-2-4 7 0,2 2 11 0,-4 0 2 15,0 0 3-15,-4 2 3 0,-6 0 5 0,-4 1 10 16,-3-3 3-16,-4 2 1 0,-2-1-11 0,-1-1-6 16,-1-1-19-16,-7-1-12 0,-3 0-12 0,-2 0-13 15,-5 2-2-15,-1 1-5 0,-3 1 2 16,1 1-3-16,-7 2-10 0,4-1-38 0,-4 6-70 15,4 2-114-15,4 2-258 0,6 0-1110 0</inkml:trace>
  <inkml:trace contextRef="#ctx0" brushRef="#br0" timeOffset="10915.71">22494 4791 2362 0,'0'0'78'0,"0"0"13"0,0 0 1 0,0 0-20 16,0 0-16-16,0 0-21 0,0 0-13 0,0 0-19 15,0 0-15-15,0 0 6 0,0 0 13 0,0 0 15 16,0 0 9-16,0 0 3 0,62 89-5 15,-32-61-3-15,8 2 4 0,2 1-6 0,4-2-3 16,6 0 1-16,3-2-10 0,4-2-1 0,-3-2 1 16,4 2-1-16,-4-6-3 0,-2-1 1 0,-3-1 0 15,-2-2-6-15,-11-3 4 0,1 0-4 16,-8-2-1-16,-6 1-2 0,-5-1 0 0,-5 0-5 16,-3 0-5-16,-8 4 4 0,1 1-12 0,-3 5 4 15,-8 2 4-15,-6 6 2 0,-3-1 9 16,-8 3 4-16,1 2 0 0,-6 1 0 0,-2-2 8 15,-4 2-1-15,0-1 6 0,-2-2 7 0,-1 0-2 16,-1-3-1-16,4-2 1 0,0-1-7 0,5-3-5 16,1-3-2-16,5-1-5 0,4-2-4 15,5-1-6-15,6 0-31 0,2-2-56 0,7-2-81 16,1-1-146-16,6-2-391 0,-2-4-901 0</inkml:trace>
  <inkml:trace contextRef="#ctx0" brushRef="#br0" timeOffset="11165.08">23572 5624 2593 0,'0'0'144'0,"0"0"-102"0,0 0-1 0,0 0 15 15,0 0-1-15,0 0-6 0,0 0-9 0,0 0-19 16,0 0-9-16,0 0 0 0,0 0 2 15,0 0 8-15,0 0 3 0,71-7 3 0,-42 7-7 16,4 0-1-16,6 0-3 0,2-3-8 0,8 1-2 16,-1 1-3-16,3 0-3 0,1 1-17 0,3 0-26 15,0 0-51-15,1 0-63 0,0 0-78 16,0-1-165-16,-16-1-424 0,-11 1-647 0</inkml:trace>
  <inkml:trace contextRef="#ctx0" brushRef="#br0" timeOffset="11415.67">24922 4986 2287 0,'0'0'226'0,"0"0"-69"0,0 0-42 0,0 0-45 15,0 0-41-15,0 0-13 0,0 0-1 0,0 0-5 16,0 0 4-16,0 0 1 0,0 0-4 15,0 0 1-15,47 125-4 0,-37-93 0 0,0 2-5 16,2-1 3-16,-1 3-1 0,1-1-10 0,-1 0-21 16,4-1-43-16,-1-2-66 0,-2 0-97 0,3-2-127 15,-2 0-58-15,2 0-43 0,-4-7-290 16,-5-7 196-16</inkml:trace>
  <inkml:trace contextRef="#ctx0" brushRef="#br0" timeOffset="11599.03">24718 5803 2406 0,'0'0'150'15,"0"0"-16"-15,0 0-6 0,0 0-27 0,0 0-23 16,0 0-13-16,0 0-15 0,0 0-7 0,0 0-13 16,0 0-6-16,150-17-8 0,-97 15-8 15,6 0-1-15,6 1-8 0,6 1-4 0,1 1-22 16,-2 1-36-16,0 2-59 0,-4 2-83 0,-9 3-136 15,-13-2-243-15,-17-1-857 0</inkml:trace>
  <inkml:trace contextRef="#ctx0" brushRef="#br0" timeOffset="12001.36">24891 6175 2699 0,'0'0'89'0,"0"0"-18"0,0 0 13 16,0 0 24-16,0 0-9 0,0 0-13 16,0 0-24-16,0 0-32 0,0 0-11 0,0 0-8 15,0 0-7-15,0 0 1 0,0 0-2 0,81-46-3 16,-48 45 1-16,5 1 0 0,-2 0-5 16,1 3 2-16,1 4-4 0,-4 1-1 0,1 3-1 15,-3-1-1-15,-5 1-4 0,-3 3-5 0,-5 0-8 16,-4 1-5-16,-3-1-1 0,-5 0 0 0,-2-2 4 15,-5 0-1-15,0 0 2 0,-7 0 5 0,-5 0 3 16,-6 1 7-16,-4 3 6 0,-9-1 3 16,-4 3 4-16,-7-2 1 0,0 1 0 0,-2-2-2 15,-2-2 3-15,1 0-3 0,0-5 4 0,9-2 3 16,3-2-1-16,8-2 6 0,7-2 14 16,12 0 16-16,2 0 10 0,4 0 2 0,5 0-16 15,4-2-22-15,5-2-12 0,9-5-8 0,10 1-1 16,11 0 1-16,10-1 1 0,12 2-2 15,3 0-4-15,10 3-8 0,1 0-39 0,4 2-54 16,1 1-86-16,-2-2-176 0,-23 2-426 0,-19 0-805 0</inkml:trace>
  <inkml:trace contextRef="#ctx0" brushRef="#br0" timeOffset="12317.79">26250 5157 2407 0,'0'0'171'15,"0"0"-53"-15,0 0-16 0,0 0-40 0,0 0-40 16,0 0-15-16,0 0-4 0,0 0 7 0,0 0 15 15,0 0 11-15,-1 135 4 0,1-83 4 16,0 4-7-16,3 1-13 0,2-1-4 0,2 2-5 16,-1 2 3-16,1 2 7 0,4 1 1 0,-2-3-4 15,2-4-5-15,2-3-1 0,-2-3-6 0,3-8 0 16,-3-1-5-16,-1-8-22 0,0-2-29 0,1-7-58 16,-2-4-93-16,-2-5-176 0,2-5-525 15,-6-3-716-15</inkml:trace>
  <inkml:trace contextRef="#ctx0" brushRef="#br0" timeOffset="12671.64">26480 5391 2794 0,'0'0'76'15,"0"0"-30"-15,0 0-37 0,0 0-5 16,0 0 3-16,0 0 18 0,0 0 5 0,0 0 3 0,22 138-5 16,-14-101-7-16,1 3-3 0,1-3-5 0,-1 2-4 15,0-1-13-15,-1 1-35 0,2-2-40 16,-2 2-25-16,4 2-49 0,1-3-81 0,-2-10-195 16,-4-9-1079-16</inkml:trace>
  <inkml:trace contextRef="#ctx0" brushRef="#br0" timeOffset="13132">27222 5624 1557 0,'0'0'747'0,"0"0"-580"15,0 0 5-15,0 0-21 0,0 0-31 16,0 0-27-16,0 0-24 0,0 0-24 0,0 0-19 15,0 0-16-15,0 0 1 0,0 0-3 0,-138-104 0 16,117 108 1-16,-3 1-3 0,4 4-1 0,4-1-4 16,1 2 2-16,4 0-3 0,3 1-2 15,0-1 1-15,3 2-3 0,2-1-2 0,1 2 0 16,2-1 0-16,0 0-2 0,0 0-2 0,3-3-4 16,5 2-6-16,1-1-5 0,2 1-9 0,0 0-8 15,4-2-12-15,0-1-15 0,2 0 4 0,1-3 10 16,-5-1 11-16,1-3 16 0,0-1 10 15,-4 0 3-15,2-5 13 0,-3-3 10 0,0-2 3 16,-3-2 4-16,-1-3 0 0,1 0 2 0,-2 0-4 16,1-1 1-16,0 0 7 0,-3 2 3 15,1 4 12-15,-2 3 11 0,-1 3 6 0,0 3-5 16,0 1-12-16,0 0-20 0,0 0-25 0,-2 4-5 16,-2 4 2-16,-1 5 7 0,-1 3 13 15,-3 2 3-15,0 3 2 0,3 3 0 0,1-1 0 16,1 1-5-16,2 2-2 0,-1-1-1 0,3 2-1 15,0 0-3-15,0-2-14 0,7-1-27 0,0 0-44 16,3-2-59-16,4 0-56 0,1 0 3 16,6 0-97-16,-5-6-549 0,-5-6-444 0</inkml:trace>
  <inkml:trace contextRef="#ctx0" brushRef="#br0" timeOffset="13549.94">27449 5545 2041 0,'0'0'199'0,"0"0"19"0,0 0-18 16,0 0-31-16,0 0-33 0,0 0-40 0,0 0-33 15,0 0-34-15,0 0-20 0,0 0-8 16,0 0-2-16,0 0-4 0,0 0 2 0,0 0 3 16,76 4-3-16,-56 7 4 0,0 3-1 0,0 0-2 15,-2 2 1-15,1 1-3 0,-4 0 3 16,-2-1-5-16,-3 0 1 0,-2 0-5 0,-1-1-3 15,-5-1-3-15,-1-1-7 0,-1 2 1 0,-9-1-3 16,0 0 6-16,-2-1 3 0,-1-1 2 0,-4 0 7 16,-2 0-2-16,0-1 6 0,-4-2 3 0,3-2 0 15,0-1 2-15,-2-2 1 0,1 1-1 16,3-3 2-16,3 1 1 0,1-1-1 0,2-1-2 16,5-1 2-16,1 1-1 0,3 0 1 0,2-1 5 15,0 2 3-15,0-2 1 0,4 1 6 0,-1-1 0 16,1 0-1-16,4 1 5 0,2-1 3 15,5 1 0-15,4 0-2 0,6-1-4 0,3 1-8 16,2-1-5-16,5 2 3 0,0-1-8 0,3 0 2 16,1 1 1-16,1 1-7 0,-3-1-7 0,-3 1-9 15,1 0-17-15,-2 2-26 0,-4-2-24 16,-3 1-41-16,-1-1-48 0,-2 1-57 0,-7-3-128 16,-4 0-335-16,-5 0-748 0</inkml:trace>
  <inkml:trace contextRef="#ctx0" brushRef="#br0" timeOffset="13983.86">27937 5273 2155 0,'0'0'126'0,"0"0"-2"0,0 0-30 0,0 0-1 15,0 0 0-15,0 0-14 0,0 0-12 16,0 0-18-16,0 0-18 0,0 0-11 0,0 0 4 16,0 0 9-16,0 0 4 0,0 0 12 0,50 32-2 15,-25-20-12-15,1 0-3 0,6 2-12 0,5 1-7 16,2 1-3-16,2-1-1 0,7 0-4 16,0-1 1-16,8 0 2 0,4 2-3 0,5 0 2 15,2-1-5-15,-4-1-3 0,1 0-2 0,-8-2 3 16,-7-2 1-16,-11-3 0 0,-6-1 4 15,-9-2-4-15,-10-2 0 0,-3-1-3 0,-5 0-1 16,-5 0-14-16,0 1-9 0,-6 3 2 0,-4 7-2 16,-2 3 15-16,-9 6 12 0,-8 9-1 0,-7 5 3 15,-8 8-3-15,-3 4-1 0,-7 7-2 16,1 2 3-16,-3 1-2 0,0 0 2 0,4 0 6 16,4-4-2-16,5-5 3 0,5-2 1 0,5-6-2 15,3-2-3-15,5-3 1 0,1-2-2 0,3-3-1 16,1 0-2-16,4-3-28 0,-2-1-51 15,1-1-97-15,2-7-257 0,8-7-1231 0</inkml:trace>
  <inkml:trace contextRef="#ctx0" brushRef="#br0" timeOffset="39435.18">2219 7647 1787 0,'0'0'210'0,"0"0"17"15,0 0-1-15,0 0-34 0,0 0-34 0,0 0-20 0,0 0-19 16,0 0-25-16,0 0-16 0,0 0-20 16,0 0-27-16,0 0-11 0,-70-93-19 0,70 93-21 15,0 7 0-15,0 8 3 0,0 8 4 16,7 9 12-16,-3 6 5 0,5 4-4 0,0 4 0 15,-1 1 1-15,2 2-1 0,-2 3-1 0,1 1 2 16,1-1 3-16,-3 0-5 0,3-4 6 0,-1-3-2 16,-1-4-5-16,-2-5 10 0,1-5-7 15,-3-6 0-15,0-7 0 0,-2-7 3 0,-1-3-4 16,-1-3 9-16,0-4 9 0,0-1 2 0,0 0 22 16,0-1 6-16,0-7-7 0,0-5-9 0,-1-5-13 15,-2-6-15-15,-3-5-3 0,3-6 2 16,-5-4-4-16,2-5 5 0,1-6-4 0,-4-7-2 15,-2-6-3-15,2-7 2 0,-1-6 3 0,3-4-5 16,-3 2 7-16,6 1-3 0,1 8-2 16,3 8 6-16,-1 10-3 0,6 10-3 0,4 9-1 15,0 5 1-15,1 7-7 0,1 5 8 0,4 2 1 16,0 5-7-16,1 4 3 0,4 4-5 0,0 1-1 16,4 11 1-16,2 5 4 0,1 7 0 0,2 5 1 15,0 7 5-15,-2 3-3 0,0 4 2 0,0 0 4 16,-3 1-1-16,-3-2-3 0,-3-1 2 15,-3-3-2-15,-2-4-7 0,-5-3 8 0,0-8-2 16,-2-3-2-16,-3-5 2 0,0-4-6 0,-1-3-5 16,-1-5 1-16,-1-1 8 0,0-2 1 15,0 0 8-15,0-1 0 0,-6-5-13 0,0-5-2 16,-1-3-5-16,-5-6-1 0,-1-5 6 0,-1-6 2 16,4-6-3-16,-1-5-1 0,2-8 1 0,2-3-3 15,4-5 0-15,3 1 1 0,3 0 2 16,7 7-2-16,2 7 3 0,3 10-6 0,2 9 1 15,-3 9 5-15,4 7 2 0,-3 5 4 0,2 3-2 16,-2 2 4-16,4 10 0 0,-1 5 0 0,2 7 8 16,1 8-8-16,0 7 4 0,1 10 2 15,-4 6-3-15,0 5 6 0,-5 7 0 0,2 1 0 16,-6 1-3-16,-1-5 3 0,-1-8-3 0,-1-6-2 16,-1-8 3-16,1-5-2 0,-3-5 0 0,0-3 0 15,1-2 1-15,-1-4-3 0,0-2 3 16,3-2 0-16,0-4-7 0,0-3 6 0,1-3-2 0,0-2-2 15,3-1 8-15,-1-2-3 0,3-3-3 16,4-1 4-16,1 0 0 0,1-7 1 0,2-4 2 16,3-1 1-16,0-2-6 0,1-4-4 0,0-3-2 15,-3-1-4-15,-1-2 0 0,-3-1 2 16,-1-2-1-16,-5 2-1 0,1 1 7 0,-5 0 0 16,-2 4 3-16,-3 3 5 0,-4 0-1 0,2 5-1 15,-4 1 3-15,0 0-2 0,-3 3 0 0,-3 2-1 16,1 1 0-16,-1 4-3 0,-1 1-6 15,-1 0 3-15,-3 1-6 0,-2 6 0 0,-1 4 5 16,-1 2-5-16,1 1 6 0,0 1-1 0,3 2 0 16,5 0-1-16,0 0 2 0,4-1 0 15,4 2-4-15,2-1 5 0,0 1-5 0,6 1 1 16,5-1 1-16,0 0 0 0,9 1 0 0,0-2-1 16,5 0 4-16,5-2-1 0,3-3 6 0,1-2 1 15,4-3-8-15,-1-4 1 0,3-1-7 0,0-2-8 16,1 0 5-16,-3-5-9 0,0-2-6 0,-3-1-2 15,-3-2 1-15,-2-2 6 0,-2-2 5 16,-5 0 9-16,-2-4-1 0,-4 0 3 0,-4 0 6 16,-2-2-2-16,-3 1 5 0,0 2-1 0,-5 1 0 15,-3 2 2-15,0 0 2 0,0 4 3 16,-2 1 1-16,-2 2 4 0,0 1 0 0,0 3 0 16,-1-1 1-16,0 3-4 0,0 1-6 0,0 0-9 15,-4 0-2-15,1 6-2 0,-2 3 2 0,-1 2 6 16,-1 0-2-16,2 2 0 0,0-1 0 0,6 0 0 15,-2 0-1-15,5-2 0 0,0 0 3 16,1 0-7-16,0 0 4 0,0-2 0 0,2 0-3 16,2-2 0-16,2 0-4 0,0-1-2 0,2-2 0 15,0 0 4-15,2-2-1 0,-1-1-2 0,0 0-2 16,1 0-6-16,1-4 0 0,-2-1 3 16,0-2 1-16,-1-1 4 0,0 0 6 0,-2-1 2 15,-2-1 1-15,1 1 1 0,-2 1-3 0,-2 2 2 16,-1 2 5-16,0 0 1 0,0 3 2 0,-1 0 1 15,1 1-6-15,0 0 3 0,0 0 1 0,0 0-2 16,-3 0 2-16,2 1-6 0,-2 2-2 16,2-2-1-16,1 1-4 0,0-1 2 0,0 0-3 15,0 0-1-15,0 1 0 0,4 0 4 16,2 1 2-16,3-1 6 0,1 3 3 0,5 0-3 16,3 0 0-16,3 2-3 0,1 4-2 0,0-1 2 15,2 3-3-15,-3 1 1 0,-1 1-1 0,0 1 1 16,-3 0 0-16,1-1 3 0,-2 1-1 0,-4-1 0 15,0-2 3-15,-3 0-3 0,-1-1-2 16,-2-3 2-16,-3-1-1 0,-1-1 1 0,-2-3 4 16,0 0 5-16,0-1 1 0,1-1 6 0,-3-1 8 15,-1-1-1-15,0 0 2 0,-2 0-2 0,2 0-7 16,-1-3-8-16,0-2-6 0,4-2-11 16,-2-3-16-16,1-2-6 0,1-3-11 0,3-3-9 15,5-1-2-15,1 0-9 0,1-1-4 0,1 3 6 16,-1 3 12-16,-1 2 13 0,-1 4 18 0,-1 2 10 15,-5 3 4-15,1 2 4 0,-1 0 0 16,-2 1 1-16,1 0 1 0,-1 0 0 0,0 0-4 0,0 0 0 16,0 0-2-16,0 0 2 0,2 0 0 15,-1 0 3-15,1 0 0 0,1 0-3 16,1 0 4-16,-1 0-3 0,2 0 0 0,-2 1 0 16,2 1-2-16,0 0-4 0,1 3 1 0,3 0 0 0,-2 2-2 15,1 1 4-15,0 0-1 0,1 0 0 16,-1 1 3-16,-1-1 0 0,1-1-1 0,3 0 1 15,-3-1 5-15,4-3 0 0,-1 1 1 0,1-2 2 16,4-2-5-16,-1 0 0 0,3 0 0 16,-1-5 0-16,2 1-2 0,1-4-3 0,-3-1 1 15,1-1-4-15,-3 0 3 0,0-2-1 0,-4 2-8 16,0-2-10-16,0 0-26 0,-3 1-38 16,1-3-35-16,-5 1-36 0,4 1-23 0,-6 1 11 15,0 2 29-15,-2 1 36 0,0 2 43 0,0 2 14 16,-5 3 7-16,-5 1 6 0,1 0 14 0,-2 6 24 15,-2 3 27-15,1 2 28 0,-2 1 17 0,2 1 15 16,2 1 7-16,1 0-7 0,3-1-13 16,2 0-13-16,3 0-14 0,2-1-13 0,5 2 3 15,7 0 9-15,4 1 11 0,6-1 7 16,10-2-4-16,10-2-17 0,9 0-38 0,6-2-53 16,10-2-101-16,4-3-156 0,-16 0-437 0,-19-2-649 0</inkml:trace>
  <inkml:trace contextRef="#ctx0" brushRef="#br0" timeOffset="40786.87">6254 7657 2708 0,'0'0'97'0,"0"0"15"0,0 0-3 0,0 0-16 0,0 0-16 15,0 0-16-15,0 0-15 0,0 0-11 16,0 0-22-16,0 0-20 0,0 0-15 0,0 0-10 15,0 0 1-15,0 0 10 0,2-10 15 0,18 37 3 16,5 5 7-16,0 2-2 0,4 6-1 0,0 1 7 16,-1 2 2-16,-2 0-2 0,1 2 0 15,-3-3-2-15,-4-4-7 0,-1-3 4 0,-8-5 1 16,0-2-4-16,-6-4 2 0,-3-4 2 0,-2-6-1 16,-4-2 1-16,-1-3 7 0,-5-3-1 0,-2-1 0 15,-6-3 7-15,-1-1-2 0,-2-1 1 16,-4-5 2-16,-1-6-3 0,-3-4-7 0,-1-3 2 15,-1-6-6-15,-1-6-6 0,2-5 4 0,-1-6-2 16,4-5-4-16,4-5 3 0,3-5 0 16,5-6-4-16,1-8 2 0,9 0 4 0,5 1-8 15,3 5-1-15,12 6 1 0,6 8-10 0,6 10 3 16,6 9 4-16,3 7 3 0,5 7 2 16,-3 7 8-16,0 5-4 0,-1 5-1 0,1 6 8 15,-6 8-8-15,0 5 1 0,-2 4-1 0,-1 5-4 16,-6 2 1-16,-1 2 4 0,-5 1-2 0,-3 3 0 15,-7-2 3-15,-1 2 1 0,-6 1 1 0,0-3 2 16,-8 2-1-16,-2-3-2 0,-6 0 0 16,2-2 2-16,-7-4-4 0,1-1-3 0,-3-3-3 15,-3-5-2-15,3-5-3 0,-5-3 1 0,4-5-3 16,-3-4-5-16,0-1 3 0,1 0 1 0,-1-7 5 16,5-3 8-16,4-4 4 0,4-2 0 0,4-4 2 15,2 0 1-15,6 2-22 0,2 3 0 16,0 4 1-16,8 1-4 0,1 5 21 15,2 0 1-15,2 3 2 0,6 1 1 0,1 1 4 0,2 2 3 16,6 6 3-16,0 4 5 0,2 3-8 0,1 1-1 16,2 2-6-16,0 2-1 0,-2-1 1 15,1-1-1-15,-2 0 0 0,0-2 0 0,-1-4 1 16,0-1-3-16,-2-4 0 0,-1-1-1 0,0-3 0 16,-1 1-1-16,3-3-4 0,-4-1 0 15,3 0-3-15,-5-4 3 0,-2-3 4 0,1-1-4 16,-4-1 4-16,-4-1 2 0,-3-2 0 0,-3 0 6 15,-5-2 0-15,0 0-6 0,-2-2 1 0,-3 1-7 16,-4-1 4-16,-1 1 1 0,-2 1 0 0,-1 2-1 16,-1 4 0-16,2 3 4 0,-2 2 0 15,0 2 4-15,-3 1-2 0,4 1-4 0,1 6-2 16,-1 2-3-16,2 2 3 0,2 1-2 0,2 0 0 16,4 2 1-16,1 0-2 0,0 1 3 0,6-2-1 15,2 2 3-15,7-1-3 0,2-1 1 16,6-1 0-16,2-1-2 0,7-3 6 0,6 0-8 15,5-2 1-15,5-3-5 0,2 0-8 0,3-3-1 16,1 0-4-16,0-5 0 0,-2-3-1 0,-1-1 5 16,-2-3 3-16,-5 1 4 0,-4-3 7 15,-9 1 2-15,-4 3 2 0,-11 0 8 0,-3 3 8 16,-9 2 7-16,-3 0 4 0,-1 3-2 0,-1 0 0 16,1 0-3-16,-4-1-4 0,-2 1-6 0,2 0-5 15,-3-1-3-15,-2 2-3 0,4 0 4 16,-3 1-5-16,0 0-4 0,-2 0 1 0,3 0-1 15,2 0 2-15,-1 0 1 0,3 1 3 0,1 0-6 16,1-1 0-16,1 0 3 0,0 0-3 0,0 0 0 16,0 0-1-16,0 0-3 0,0 0-2 0,0 0 3 15,0 0-2-15,0 0-5 0,0 0-1 16,0 0-5-16,0 1 4 0,0 3 4 0,-5-1 3 16,4 4 1-16,0 1-1 0,-1 4 1 15,-1 1 0-15,0 6-1 0,3 1 4 0,0 7-1 0,0 4 0 16,0 3 6-16,6 3-4 0,3 4-1 15,3 2 2-15,1 0-1 0,6 2 0 0,2 0 3 16,-1-3 1-16,2-3-5 0,0-5 6 0,-2-3 0 16,-1-5-2-16,-2-1 2 0,-6-4-1 15,-3-3-2-15,-4-1 1 0,1-2 5 0,-5-2 1 16,0-3 10-16,-8-2 12 0,-4-1 4 0,-6-1 4 16,-3-3 3-16,-8-1-5 0,-3-2-8 0,-5-2 0 15,3-5-6-15,-3-3-3 0,6-2 7 16,2 1-5-16,6 0-2 0,6-1-2 0,5 3-2 15,8-1-7-15,0 1 0 0,4-1-5 0,4 0-16 16,4-3 1-16,7-1-5 0,6 0-2 0,5-3 8 16,5 2 0-16,3-1-11 0,7 2-26 0,2-1-35 15,5 0-71-15,3 0-101 0,-2-2-211 16,-10 6-520-16,-15 1-437 0</inkml:trace>
  <inkml:trace contextRef="#ctx0" brushRef="#br0" timeOffset="41119.8">8856 7657 2313 0,'0'0'226'16,"0"0"-18"-16,0 0-35 0,0 0-33 0,0 0-37 16,0 0-39-16,0 0-30 0,0 0-20 15,0 0-5-15,0 0 4 0,0 0 20 0,0 0 10 16,0 0 3-16,-3 127-1 0,6-91-15 0,3 2-8 16,1 1-1-16,1 0-2 0,3-2-8 0,-1 0-2 15,1-2-2-15,3-5-13 0,-3 1 10 0,1-4-3 16,0-3-3-16,-2-2-1 0,1-4-24 0,-2 0-34 15,-2-4-59-15,-3-2-78 0,2 0-129 0,-4-4-289 16,0-2-1052-16</inkml:trace>
  <inkml:trace contextRef="#ctx0" brushRef="#br0" timeOffset="41632.39">7954 8793 1264 0,'0'0'145'0,"0"0"-55"16,0 0-10-16,0 0 63 0,0 0 76 16,0 0 47-16,0 0-1 0,0 0-50 0,0 0-51 15,151-3-40-15,-101-7-34 0,8-3-23 0,5-1-24 16,7-1-16-16,2 1-13 0,6 0-6 0,-2 0 4 15,4-1-2-15,0 1-2 0,-5 1-14 16,1 2-32-16,-7 1-65 0,-3 1-103 0,-6 0-221 16,-18 4-525-16,-15 0-570 0</inkml:trace>
  <inkml:trace contextRef="#ctx0" brushRef="#br0" timeOffset="46203.33">11748 9371 164 0,'0'0'377'16,"0"0"-24"-16,0 0-51 0,0 0-43 0,0 0-32 16,0 0-10-16,0 0-26 0,0 0-20 0,0 0-16 15,0 0-25-15,0 0-18 0,0 0-12 0,20-114-11 16,-24 110-13-16,1 1-3 0,-2-1-11 15,2 2-13-15,-5 1-7 0,3 0-14 0,-2 1-14 16,-2 1-5-16,-3 7-9 0,-3 7-2 0,-4 7 6 16,-3 8 4-16,-1 9-1 0,1 4 3 15,-1 6 3-15,6 1 0 0,2 1 5 0,4-1 3 16,3-2-5-16,7-3 2 0,1-4 4 0,4-1-5 16,6-4 1-16,8-2 0 0,2-3-1 0,8-5 1 15,5-5 8-15,6-5-3 0,2-5-3 0,3-5 3 16,4-6-6-16,1 0-3 0,2-8 6 15,0-4-6-15,-6-5-5 0,1-1-1 0,-6-4-1 16,-5-3-2-16,-6 0 4 0,-6-4 4 0,-7 0-7 16,-4-2 5-16,-8-2-1 0,-4-2-5 15,-7-2-4-15,-11-2-6 0,-8-2-9 0,-4-2-9 16,-6-1 5-16,-6-1-10 0,-7 1-4 0,-2 2 1 16,-3 4-12-16,1 8-6 0,2 7-6 0,9 8-24 15,5 9-52-15,11 6-84 0,8 7-164 0,9 4-368 16,6-2-867-16</inkml:trace>
  <inkml:trace contextRef="#ctx0" brushRef="#br0" timeOffset="47226.21">14393 9755 478 0,'0'0'523'15,"0"0"-377"-15,0 0 43 0,0 0 23 0,0 0 25 16,0 0 10-16,0 0-27 0,0 0-26 16,27 137-35-16,-39-111-17 0,-4 3-17 0,-8 0-25 15,-2 3-16-15,-7 2-16 0,-6 0-14 0,-6 3-11 16,-2 0-6-16,-5-1-17 0,-2 2-5 0,2-5-1 16,2-1-11-16,5-2 5 0,0-5-5 15,6-2-10-15,5-3-17 0,6-4-38 0,5-2-58 16,6-5-96-16,5-3-210 0,8-4-437 15,3-2-740-15</inkml:trace>
  <inkml:trace contextRef="#ctx0" brushRef="#br0" timeOffset="47615.58">15315 9051 2341 0,'0'0'58'0,"0"0"9"0,0 0 7 16,0 0 15-16,0 0 9 0,0 0-10 0,0 0-29 15,0 0-20-15,0 0-26 0,0 0-10 0,0 0 12 16,-127 50-3-16,106-20 5 0,-2 3 5 16,-2 3 1-16,2 1-3 0,3 3 4 0,1 1-8 15,7 4-10-15,-2 3 6 0,1 4-6 0,6-1 0 16,1-1 4-16,6-3-2 0,0-2-7 0,10-4 0 15,3-3-1-15,5-2-4 0,0-3 3 0,3-4-4 16,1-6-3-16,0-5 3 0,3-7 1 16,-2-5 2-16,0-4 1 0,1-2 2 0,-2 0 2 15,-2-4 3-15,-2-2-5 0,-2 0-9 0,-1-1 2 16,-4 0 1-16,-4-2 9 0,0-1 5 0,-5-1-1 16,-2 0-7-16,0-2-3 0,-2 0-3 0,-7-1-8 15,-3 1-4-15,1 0-10 0,-7 1-17 16,0 2-22-16,-3 3-24 0,-2 1-49 15,-1 1-99-15,-6 3-197 0,5 0-486 0,11 2-194 0</inkml:trace>
  <inkml:trace contextRef="#ctx0" brushRef="#br0" timeOffset="48039.85">15749 9237 2177 0,'0'0'793'0,"0"0"-728"16,0 0 3-16,0 0-5 0,0 0-8 0,0 0-12 16,0 0-12-16,0 0-9 0,0 0-16 0,0 0-4 15,0 0 2-15,0 0-1 0,0 0 4 16,0 0-2-16,-13 61-1 0,21-42-5 0,0 0 3 0,3-1 3 16,1 2-4-16,3-4 3 0,2 0-2 0,3-2-3 15,2-1 2-15,-1-2 1 0,6-1-6 16,-2 2-7-16,3-3-12 0,2-2-15 0,0-1 4 15,-1-2 0-15,-1-3-3 0,-3-1 1 0,1 0-10 16,-3-1-2-16,-1-6 7 0,-3-3 8 16,-1-2 8-16,-5-2 8 0,-1-3 14 0,-3-2 7 15,-1-3 2-15,-6-1 5 0,-2-2-3 0,0 1-2 16,0-2 6-16,-6 3 4 0,0 3 1 0,-1 3 8 16,3 5 14-16,-1 1 1 0,2 7 8 15,2 2-3-15,0 1-17 0,0 1-12 0,1 0-11 16,0 3-8-16,0 7 1 0,0 5 10 0,2 5 3 15,3 4 6-15,2 5 11 0,1 2-6 0,1 3-7 16,2 3-2-16,0 2-11 0,0 4 1 16,4 3 5-16,-1 0 1 0,1 0-5 0,2 0-12 15,2-1-24-15,2 0-48 0,-1-1-79 0,1-2-138 16,-4-12-406-16,-6-9-959 0</inkml:trace>
  <inkml:trace contextRef="#ctx0" brushRef="#br0" timeOffset="48590.41">18135 9984 2295 0,'0'0'132'16,"0"0"-70"-16,0 0-14 0,0 0 30 15,0 0 17-15,0 0 9 0,-92 119-9 0,65-86-24 16,-1-1-8-16,-3 1-6 0,-1 0-16 0,0-1-16 16,-1-2-11-16,2 0-7 0,0-2-3 0,1-2 4 15,1-2-11-15,6-2-22 0,3-2-35 16,2-5-72-16,7-3-119 0,3-5-259 0,5-2-935 0</inkml:trace>
  <inkml:trace contextRef="#ctx0" brushRef="#br0" timeOffset="48849.08">18459 9551 2013 0,'0'0'324'16,"0"0"-205"-16,0 0 16 0,0 0-3 0,0 0-40 16,0 0-28-16,0 0-28 0,0 0-26 15,0 0-4-15,0 0 9 0,0 0 3 0,0 0 14 16,0 0 7-16,28 129-5 0,-17-82-4 0,-1 5 7 16,1 2-8-16,1-1-3 0,1 0 2 0,2-6-15 15,0-2-5-15,1-6-7 0,1-3-28 0,0-4-47 16,-2-5-72-16,1-6-124 0,-3-7-280 15,-5-6-1077-15</inkml:trace>
  <inkml:trace contextRef="#ctx0" brushRef="#br0" timeOffset="49233.18">19097 9687 2479 0,'0'0'94'0,"0"0"0"0,0 0-3 0,0 0-22 16,0 0-4-16,0 0-5 0,0 0-21 0,0 0-15 16,0 0-14-16,0 0-9 0,0 0 1 0,132-68 0 15,-110 68-4-15,1 0-4 0,0 5 3 16,1 2-2-16,0 1 0 0,-2 3 2 0,1 1-1 16,-3 0-2-16,-3 2 4 0,-1 0-1 0,-2 0-3 15,-4 1-1-15,-1 2-4 0,-2-1 0 16,-3 2 5-16,-2-4 3 0,-1 2 2 0,-1 0 0 15,-1-2 2-15,-5 1 1 0,-4 2 2 0,-1-4 5 16,-4 1-5-16,0-1 2 0,-2 1 0 0,-2-2-2 16,-2 1 5-16,0-3-1 0,1-1-2 0,0 0-1 15,5-4 3-15,1-1 3 0,7-2 2 16,3-2 1-16,4 0 0 0,0 0-3 0,0 0 2 16,5 0 2-16,4 0-2 0,5-5-2 0,5 1-3 15,6-3-3-15,5 0-5 0,5-1 2 0,7 0-8 16,2 0-11-16,3-1-25 0,3 1-46 15,2 1-55-15,3-2-86 0,-4 0-149 0,-11 5-301 16,-15-1-851-16</inkml:trace>
  <inkml:trace contextRef="#ctx0" brushRef="#br0" timeOffset="49683.91">20178 9556 1724 0,'0'0'208'0,"0"0"-28"15,0 0 0-15,0 0-3 0,0 0-25 0,-136-68-7 16,118 62-25-16,1 3-28 0,5 0-19 15,2 2-35-15,4 1-21 0,2 0-10 0,-1 5-12 16,2 4-3-16,1 3 3 0,1 6 0 0,1 4 2 16,0 3 7-16,0 5-2 0,2 2-3 0,6 2 1 15,-2 1-5-15,1 2 5 0,3 1 0 0,-1 0 0 16,0 1 1-16,0-2-4 0,-5-1 5 16,4-2-4-16,-6-1-1 0,0-5 1 0,-1-1-6 15,-1-2 0-15,0-5 5 0,-4-4 0 0,2-3 4 16,-3-5 1-16,0-1 2 0,1-2-4 0,-2-1 6 15,-3-3 6-15,-3-1-5 0,0 0 5 16,-4-5-3-16,4-2 1 0,1-2 5 0,-3-1-2 16,4-2-6-16,0-1-3 0,3 1-1 0,1-2-4 15,4 2-1-15,2-4-6 0,0 2-14 0,6 0-2 16,5-4-2-16,2-1-2 0,6 0 5 16,1-4 2-16,2-1-4 0,5-2-4 0,1-2 6 15,0-2 1-15,1-1 5 0,-4 0 11 0,-1 0 3 16,-4 1 1-16,-6-1 6 0,0-1 2 0,-5 1-2 15,-5-1 6-15,-4 4 0 0,0-1-2 16,-9 4 4-16,-5-1-5 0,-2 4-8 0,-5 0-1 16,-1 2-1-16,-2 4-5 0,-1 3 2 0,0 4-1 15,0 3-7-15,5 3-5 0,-1 3-2 16,6-1-5-16,2 4-13 0,3 8-44 0,3 4-70 16,2 5-96-16,4 6-165 0,1-6-281 0,0-4-507 0</inkml:trace>
  <inkml:trace contextRef="#ctx0" brushRef="#br0" timeOffset="50882.48">22023 10344 660 0,'0'0'528'0,"0"0"-360"0,0 0 18 16,0 0 47-16,0 0 36 0,0 0 10 0,0 0-17 0,0 0-47 15,0 0-55-15,0 0-33 0,0 0-21 16,0 0-17-16,0 0-3 0,0 0-18 0,-22-52-19 15,12 32-8-15,-3-3-8 0,1-1-6 0,-1-4-9 16,-2-1-3-16,3-1-8 0,-1-3-3 0,-1-1 4 16,2-1-9-16,2-3 1 0,5 0 0 15,0-1-6-15,5-1 4 0,4 0 0 0,4 1-3 16,7 1-3-16,0 5 4 0,3 1-2 0,4 2-5 16,2 4 2-16,0 5-6 0,3 5 1 0,-4 4 3 15,-2 4 1-15,-3 3-4 0,-4 4-6 16,-4 1-1-16,-1 0-9 0,-5 8-4 0,-1 3 0 15,-3 5-2-15,-1 5 3 0,-9 6 10 0,-6 5 5 16,-5 6 5-16,-9 4 7 0,-4 2 1 16,-7 4-4-16,-5 1 1 0,1-3-5 0,-4-2-6 15,-1-3 3-15,4-6 3 0,1-6 5 0,7-5 9 16,5-6 0-16,3-5-1 0,7-3 1 0,5-3 1 16,6-4 3-16,4 0 2 0,7-2-4 15,1-1-1-15,0 0 1 0,7 0 1 0,6 0 7 16,5-5-4-16,10 0 3 0,8-2-6 0,10-2-5 15,8-3 5-15,8 0-7 0,6-2-13 0,5 3-21 16,3-3-53-16,6 0-76 0,-2 1-135 0,-17 3-375 16,-21 3-934-16</inkml:trace>
  <inkml:trace contextRef="#ctx0" brushRef="#br0" timeOffset="51083.25">22920 9656 2925 0,'0'0'64'0,"0"0"-3"0,0 0-13 16,0 0-12-16,0 0-21 0,0 0 3 0,0 0 8 16,0 0 7-16,0 0 10 0,0 0 0 15,0 0-4-15,7 121-10 0,-2-79-10 0,3 4-4 16,-4 0-7-16,4 1-4 0,0 0 1 0,-4 0-9 16,4-1-15-16,-1-1-27 0,2-3-47 0,3-3-87 15,1-6-124-15,6-5-164 0,-7-10-392 16,-1-7-597-16</inkml:trace>
  <inkml:trace contextRef="#ctx0" brushRef="#br0" timeOffset="51549.07">23675 9933 2584 0,'0'0'127'15,"0"0"-9"-15,0 0 5 0,0 0 1 16,0 0-25-16,0 0-8 0,6-123-17 0,-12 108-20 15,2 2-10-15,-4 1-12 0,0-1-15 0,1 3-9 16,-6 0-1-16,3 2-8 0,-1 1 2 0,-2 1 4 16,1 2-11-16,-3 2 6 0,3 2-2 15,1 0-6-15,-3 6 1 0,-1 2-4 0,2 2 2 16,0 3 0-16,-3 2 7 0,4 1 0 0,1 0-3 16,-1 2 4-16,4 1-7 0,1-1 1 0,3 0-1 15,-2-2-1-15,5 0-6 0,1 0-7 16,0 0-2-16,0-1-10 0,1-1-5 0,5-2-9 15,-2 0-11-15,5-2-2 0,0-1 9 0,2-4 12 16,0-2 10-16,1-2 14 0,3-1 2 0,-2 2 6 16,3-4 11-16,-3-3 2 0,0-5 3 15,-2-1 1-15,0-1 2 0,2-2-2 0,-6-1 6 0,1 0 0 16,0-1-6-16,-4 2 1 0,2 1 0 16,-3 2-2-16,2 4 5 0,-3 2 5 0,-2 4-9 15,0 0 0-15,0 1-4 0,0 0-13 16,0 1-3-16,0 6 3 0,0 6 5 0,0 4 9 15,1 5 16-15,0 3 3 0,1 3-3 0,3 3 5 16,-2 0-11-16,-1 0-4 0,4 2 0 0,-2-2-4 16,4 2-5-16,1-1-9 0,1-1-14 0,1-3-25 15,2-3-24-15,4-6-34 0,3-5-60 16,2-3-89-16,1-6-184 0,-3-2-383 0,-4-2-508 0</inkml:trace>
  <inkml:trace contextRef="#ctx0" brushRef="#br0" timeOffset="51900.02">23980 9919 1872 0,'0'0'224'0,"0"0"-6"15,0 0-44-15,0 0-31 0,0 0-20 16,0 0-18-16,0 0-24 0,39-118-23 0,-22 107-28 16,5 3-17-16,2 2-1 0,4 1-7 0,4 3-2 15,-1 2 1-15,4 0-7 0,-2 3-7 0,-1 6 8 16,-1 0-4-16,-2 5-3 0,-2 5 6 15,-5-1-10-15,-6 4-3 0,0 2 4 0,-6 3 1 16,-3-1-4-16,-6 2 0 0,0 1 0 0,-10-1-5 16,-6 0 7-16,-4 0 4 0,-6-2 1 0,1-2 6 15,-4-3 6-15,-2-2 1 0,2-5 1 16,4-2 3-16,1-3-4 0,2-2 1 16,4-1 9-16,-1-4 10 0,7-1 3 0,2 1 8 0,4-2 3 15,3 0-3-15,2 0 4 0,0 0-4 0,0 0-16 16,6-2-5-16,3 0-12 0,5-4-8 15,9 0 1-15,4-2-1 0,11 1-5 0,11 0 1 16,4 2 4-16,9 0-25 0,8 2-31 0,4 2-45 16,3 1-75-16,-4 0-97 0,0 0-181 15,-21 0-434-15,-17 0-272 0</inkml:trace>
  <inkml:trace contextRef="#ctx0" brushRef="#br0" timeOffset="53065.36">26136 10011 1668 0,'0'0'140'0,"0"0"31"15,0 0 25-15,0 0-4 0,0 0-8 16,0 0-14-16,0 0-27 0,0 0-21 0,19-121-26 16,-18 114-25-16,1 3-18 0,-2 1-16 0,0 2-23 15,0 1-22-15,0 0-12 0,-2 4-5 0,0 3 9 16,-2 3 10-16,-1 3 7 0,1 3 3 0,-2 3 0 16,0 0 0-16,1 3-2 0,1-1 3 15,1-1-5-15,0 1 0 0,3 1 5 0,0-1-3 16,0 0 3-16,3-3 0 0,3-2-6 0,0-1-3 15,4 0-1-15,0-5-2 0,2-1-8 0,3 0 0 16,4-4-5-16,1 0-11 0,1-1-5 16,3-2-8-16,2 0-9 0,-5-1 2 0,1-1 6 15,0 0 9-15,-6 0 7 0,1 0 13 0,-4 0 3 16,-3 0 1-16,1 0 7 0,-4 0-4 16,-3 0-1-16,-1 0 9 0,-2 0 3 0,-1 0 2 15,0-1 7-15,0 0-4 0,-3 0-9 0,1 0 0 16,-1 0-4-16,0-1-1 0,-1 1 5 0,4 0-1 15,-3 1 2-15,3-1-3 0,0 1-3 16,0 0-4-16,0 0-8 0,1 0 3 0,3 0-1 16,1 0 4-16,3 0 12 0,3-1 1 0,0-2 1 15,2 1 1-15,0-1-6 0,0-2-3 0,1 1 1 16,-2-1-4-16,3 0-3 0,0 0 2 0,0-2-3 16,0 0 5-16,-3-1 4 0,2 0 4 15,-3-3 2-15,0 2 1 0,-1-1 3 0,-1 1-1 16,2-1 1-16,-2 1 2 0,1 1-1 0,-3 1 5 15,2 2 14-15,-3 1 7 0,-3 3 6 16,0 0 1-16,0 1-11 0,-2 0-14 0,2 0-1 0,-2 3-1 16,2 3 1-16,0 2 12 0,-1 1-2 15,1 1-1-15,1 3 2 0,1 3-7 0,-1-1-6 16,2 1-3-16,1 2-1 0,1-1-8 0,-1 0-8 16,2-2-18-16,2-3-21 0,2-1-29 15,0-2-32-15,0-2-53 0,1-3-89 0,2-3-101 16,-4 0-128-16,2-7-98 0,-3-3 50 0,-2-4 161 15,-3-1 367-15,-2-4 0 0,-4-4 101 16,0-3 203-16,-4-3 22 0,-5-2-44 0,-1-4-84 16,0 0-66-16,-2 0-48 0,2-2-28 0,0 3-15 15,1 0-13-15,4 5-14 0,0 3-6 0,3 6-5 16,-1 4-10-16,2 7-12 0,0 2-49 16,1 4-58-16,0 2-138 0,0 1-160 0,3 4-69 0,-1-2 317 15</inkml:trace>
  <inkml:trace contextRef="#ctx0" brushRef="#br0" timeOffset="53767.52">27017 10149 506 0,'0'0'437'0,"0"0"-334"0,0 0 24 16,0 0 33-16,0 0 6 0,0 0-11 0,0 0 0 16,0 0-21-16,0 0-20 0,0 0-19 0,0 0-23 15,0 0-11-15,0 0-1 0,0 0 3 16,25 18-10-16,-17-20-6 0,5-3-10 0,2-2-18 15,1-1-4-15,3-2-6 0,3-3-12 0,-1-3 3 16,0-1 2-16,1-4-2 0,-3-1 4 16,0-3 4-16,-1-4-4 0,-3-2 5 0,-3-5 6 15,-2-5-6-15,-2-3 9 0,-1-4 11 0,-2-1 7 16,0 2 16-16,0 6 21 0,-4 5 8 0,0 11 1 16,-1 6 2-16,0 8-23 0,-1 4-24 15,0 6-18-15,-2 1-23 0,0 1-14 0,-2 9 1 16,-3 8 8-16,-3 5 2 0,1 5 12 0,0 5-1 15,1 5-2-15,4 2 3 0,3 1-4 0,1 1 1 16,1-2-2-16,3-3 5 0,5-5-5 16,4-4-1-16,1-6 0 0,1-3-14 0,3-4-4 0,0-3-11 15,-1-3-5-15,3-2 0 0,0-4 5 16,2-1 7-16,-1-1 1 0,0-7 10 16,1-6 1-16,-1-1 5 0,-3-3 4 0,-1-4 0 15,0-5-6-15,-2-5-6 0,0-6 1 0,2-6-8 16,-2-5 7-16,1-3 5 0,-5-3-1 0,1 0 6 15,0 2 8-15,-2 5 0 0,-1 11-1 0,-4 11 12 16,1 11-10-16,-3 6-4 0,-1 7-10 0,-1 0-42 16,0 4-4-16,0 7 3 0,0 2 10 15,0 8 34-15,-1 3 13 0,1 6-1 0,0 2 0 16,0 2 4-16,0 1-4 0,3 0 0 0,2 2 2 16,0-1 0-16,2 0-3 0,0-4 1 15,-1-1 2-15,2-5-3 0,-2-5 3 0,0-5-1 16,2-4 0-16,-5-2-2 0,3-5 6 0,-4-2-2 15,0-1 3-15,0-2 10 0,-1 0 3 16,-1 0 4-16,1-1-3 0,2-5-9 0,-2-2-11 16,3-3-8-16,1 0 3 0,-3-3-5 0,0-1 5 15,2 1 2-15,0-3-4 0,1 1 3 0,0 1-3 16,4 0-2-16,-3 3-2 0,-1 2 1 0,3 3-7 16,-4 5-6-16,4 2 8 0,-2 0-4 15,-1 1 6-15,4 7 9 0,0 3-2 0,-2 2 2 16,3 5 5-16,4 0-4 0,-2 2-4 0,1 0 5 15,3 0-4-15,-4 2 1 0,4-2 2 0,-3-2-15 16,-1 0-26-16,-1 0-39 0,1-3-65 0,-4-3-89 16,0 1-113-16,-6-4-231 0,1-4-759 0</inkml:trace>
  <inkml:trace contextRef="#ctx0" brushRef="#br0" timeOffset="53931.81">27136 9917 1325 0,'0'0'310'15,"0"0"-78"-15,0 0 26 0,-131-93-20 0,126 80-67 16,9 4-64-16,14 2-60 0,14 1-43 16,17 2-14-16,13 1 6 0,17 2 7 0,14 1 1 0,10 1-1 15,10 7-2-15,3 5-2 0,4 3-34 16,-6 2-69-16,-3 1-123 0,-10 0-233 0,-29-5-368 16,-26-6-206-16</inkml:trace>
  <inkml:trace contextRef="#ctx0" brushRef="#br0" timeOffset="56593.94">16897 11308 23 0,'0'0'444'16,"0"0"-95"-16,0 0-26 0,0 0-32 0,0 0-25 15,0 0-13-15,0 0-27 0,0 0-24 0,0 0-19 16,0 0-27-16,0 0-26 0,0 0-19 0,0 0-17 16,18-121-16-16,-21 108-11 0,-4 0-14 15,-1 2-18-15,-1-3-9 0,-1 1-6 0,-3 2-5 16,-1-2-2-16,-3 3-1 0,-2 0-7 0,-2 0-3 15,1 5 2-15,-2 2-4 0,-3 3 1 16,-2 4 1-16,-2 9-3 0,-2 4 0 0,1 7 3 16,3 1-1-16,3 5-1 0,2 1 0 0,3 0-1 15,6 0-2-15,4-3 3 0,2 0 1 0,5-2-4 16,2 0 2-16,0-5 0 0,7 0-1 16,-2-2 2-16,5-5-2 0,0-1-3 0,2-4-2 15,2-3 7-15,0-4 0 0,-2-2 3 0,5 2 3 16,-3-5-6-16,4-3 0 0,0-2 3 0,1-2-4 15,0-3-2-15,0 0-2 0,-1-4-6 16,0-1 0-16,-3 1 0 0,-2 0 3 0,-2-1 1 16,-7 4 3-16,1 1 2 0,-4 2-2 0,-1 3 5 15,0 4-6-15,0 0-3 0,0 3-7 0,-1 1-11 16,-1 0-13-16,-1 6-1 0,2 4 11 0,-2 5 13 16,-4 3 19-16,6 3 6 0,-1 0-1 15,2-1-1-15,0 0-1 0,3-2 1 0,6 0 0 16,1-2 2-16,1 0-2 0,3-2 0 0,0-3 4 15,0 0-1-15,3-7 6 0,-1 0 1 0,0-4-2 16,3 0-1-16,-4-1-3 0,3-6 0 16,-1-3-3-16,2-2-2 0,-1-2-1 0,-1-3-4 15,3-4-2-15,-2-1-1 0,1-4-3 0,-2-6-9 16,-1-3-2-16,-4-3 1 0,-3-2-2 16,-3-3 10-16,-6-3 1 0,0-1-2 0,-9-3 6 15,-5 0 2-15,1 0 1 0,-2 5 7 0,-1 4-5 16,4 10 2-16,0 9 6 0,3 9 4 0,-1 8 1 15,2 3-6-15,4 2-6 0,-3 5-9 16,-1 10 1-16,-2 7 4 0,2 8 2 0,1 8 3 16,-2 6-1-16,5 2 2 0,4 2 1 0,2 1 6 15,9 1 2-15,3 0-4 0,5-1 1 0,3-1-7 16,4-4 1-16,0-6-4 0,4-5 0 0,2-5-5 16,-1-6-4-16,3-2 1 0,0-5-2 15,3-3-2-15,-3-4-9 0,2-3-1 0,-4-5-6 16,-1 0 2-16,-5-5 7 0,-2-3 1 0,-5-1 4 15,-4-2 2-15,1-2 0 0,-4-1 2 0,-3-2-3 16,-3 0 2-16,-1-2 0 0,-4 0 1 16,0-1 3-16,-1 0 3 0,0-2 2 0,-1 1 0 15,1 1 4-15,-1 2-3 0,1 0-2 0,0 2 3 16,0 1 1-16,2 0 2 0,2 1 5 0,4 2-2 16,1 1 0-16,2-1 0 0,5 3 1 15,-2 0-2-15,5 3-1 0,-1 3 0 0,-1 2-6 16,0 0 4-16,1 8-3 0,0 2 0 0,-3 4 3 15,5 3-2-15,-4 2 1 0,-1 1-3 16,2 1 2-16,-3-2-1 0,3 2 1 0,-2-3 2 16,2 1-4-16,-2-1 2 0,1-2-1 0,1-1 1 15,-3-3-1-15,-1 0 3 0,0-1-2 0,-3-3-2 16,-5-2 1-16,1-2-5 0,-3-2 3 16,-2 0-1-16,-1-2-1 0,0 0 2 0,0 0 6 15,0 0 0-15,0 0-2 0,-1-4 1 0,-2-2-6 16,-3-2 0-16,2-1 4 0,-2-2-2 0,-2 0 2 15,2-3 0-15,1-1-4 0,1-2-2 16,-1-2-1-16,3 0 0 0,2-3-1 0,0 2-1 0,3 2 0 16,3 1-2-16,4 2-1 0,1 0 1 15,1 2-4-15,2 2 4 0,0 3-4 0,-2 2 2 16,2 2-3-16,-2 4 0 0,-2 0 4 0,1 5-3 16,-1 4 8-16,0 2 2 0,1 1 1 15,0 2 4-15,0 2-1 0,-2-1 0 0,1 0-1 16,0 0 2-16,1-2-2 0,-2-1 0 0,1 0 4 15,1-2-5-15,-1 0 4 0,1-3 0 0,0 0 0 16,0-2 1-16,1 0-2 0,-3-3 2 16,-1 0-4-16,-1 0 2 0,-1-2-1 0,-2 1-1 15,-1-1-1-15,0 0-1 0,-2 0-4 0,2 0-3 16,-1-1-1-16,-1-5-8 0,-1-1-3 16,3-3-12-16,-2 0-21 0,2-1-19 0,-1-3-25 0,-1 0-27 15,3-1-18-15,0 0 1 0,-1 1 16 16,4 3 29-16,-1 0 32 0,1 4 22 0,5 2 12 15,-4 1 13-15,1 3 9 0,1 1 8 0,0 0 10 16,0 0 6-16,1 3 7 0,0 1 6 16,-1 0 4-16,6 1-1 0,-3 0 3 0,2-2 5 15,0 0-3-15,3-2 3 0,-2-1-5 0,3 0-10 16,2 0-2-16,0 0-6 0,1 0-3 0,2-1-2 16,-1-3-2-16,-2 1-4 0,3-1-3 0,-3 2 4 15,-3-1-7-15,-2 3 0 0,-7 0 1 16,-4 0-6-16,-4 0-1 0,0 0-1 0,-1 2 3 15,0 2 7-15,0 1 8 0,-2 1 8 0,-2 1-3 16,0 1 0-16,0 0-1 0,1 0-3 16,0 0 3-16,1-1 5 0,0 0-3 0,1 0-3 15,1-2 4-15,0 1-9 0,0 1 4 0,1-1 0 16,2 0-2-16,2 1-1 0,0-1 3 0,2 1-1 16,1-1-3-16,-2 0 7 0,1 0-10 15,0-2-2-15,-1 0 1 0,3-1-8 0,-3 1-5 16,0-2-4-16,0 0-4 0,0-2 0 0,-1 0 10 15,-1 0 9-15,0 0 4 0,-1-1 3 0,0-2-1 16,1-3-4-16,-1 0 1 0,1-1 2 16,1-1-9-16,1 0 1 0,0-3-3 0,0 1-10 0,2-1-3 15,1-2-5-15,1 0-8 0,1-1-7 16,0 0-3-16,-1-1-4 0,0 0 0 0,-1 0 8 16,-2 0 8-16,-1 0 9 0,-2 1 10 0,-2 1 7 15,0 2 2-15,-2 2 6 0,0 1 9 0,0 3 9 16,0 3 9-16,0 0 4 0,-3 2-3 15,2 0-10-15,-3 0-2 0,0 5-5 0,2 1-2 16,-3 4 2-16,0 0-3 0,0 1-1 0,2 2 2 16,1-1-2-16,2 2-6 0,0 1 3 15,0-1-2-15,6 1-4 0,0 1 7 0,3 1 0 16,1 3-4-16,4 0 2 0,-2-1-4 0,3 2-1 16,0 0-1-16,1-1 2 0,-1 0-4 0,0-2-1 15,-1 2 3-15,-2-3-6 0,-1 0 4 16,-3 0 1-16,-2-3-4 0,0-2 2 0,-1-2 3 15,-2-3-1-15,-1-4 1 0,-1 0 6 0,1-2 10 16,-2-1 16-16,0 0 18 0,0 0 0 0,0-3-13 16,0-4-18-16,0-4-19 0,2-1-11 15,1-5 1-15,0-3 0 0,3-1-6 0,1-2-7 0,1-3-12 16,0-2-10-16,1-2-2 0,1-3 4 16,0-1 6-16,0 1 13 0,1-1 11 0,-1 1 5 15,2-2 3-15,2 0 2 0,2 1 0 0,2-1 1 16,-1 5 9-16,-1 3 6 0,-4 6 11 15,-4 6 12-15,-4 4 18 0,-2 5 9 0,0 3-4 16,-2 2-8-16,0 1-31 0,0 0-18 0,0 2-6 16,-2 5-6-16,0 5 13 0,1 5 7 0,1 3 0 15,0 6 3-15,0 0-4 0,1 4-1 16,6 2-3-16,5 1 1 0,-1-1-4 0,5-1-1 16,1 1 0-16,2-2-17 0,5-1-22 0,2-2-25 15,0-2-41-15,1-6-59 0,2-3-82 16,1-7-169-16,-10-3-405 0,-5-2-439 0</inkml:trace>
  <inkml:trace contextRef="#ctx0" brushRef="#br0" timeOffset="56737.08">19166 11202 1962 0,'0'0'226'0,"0"0"-16"16,0 0-50-16,0 0-65 0,0 0-54 0,0 0-30 15,0 0-11-15,0 0 2 0,0 0 5 16,0 0 1-16,139-106-2 0,-86 100-2 0,4 3-5 0,2 1-14 15,-1 0-54-15,1 2-65 0,2 0-90 16,-13 0-267-16,-17 0-1009 0</inkml:trace>
  <inkml:trace contextRef="#ctx0" brushRef="#br0" timeOffset="58567.55">29589 9178 2474 0,'0'0'103'0,"0"0"23"16,0 0 17-16,0 0-24 0,0 0-45 0,0 0-41 15,0 0-19-15,0 0-4 0,0 0 15 0,0 0 18 16,-52 140 5-16,41-70-6 0,1 8-8 16,3 4-8-16,6 3-11 0,1 1 1 0,0 5-2 15,0 1-7-15,6-2-1 0,-2-3 3 0,6-5-4 16,1-6-1-16,8-7 1 0,1-9-8 16,2-8-1-16,3-7 4 0,-1-8-7 0,1-7-5 0,-2-4-2 15,-1-7-2-15,0-5-2 0,-4-6 2 16,-3-3-5-16,-1-5 1 0,-3 0 9 0,-2-9 7 15,-5-5 9-15,2-4-1 0,-5-3 0 16,-1-3-5-16,0-3-3 0,-3-5 4 0,-4-3-7 16,-4-4 2-16,-6-3 4 0,-1-5-4 0,0-4 0 15,-5-1 5-15,3-4-3 0,2-3-3 0,0 2 8 16,2-2-6-16,5 0 0 0,3 2 5 0,6 7-2 16,2 6-1-16,1 10-1 0,8 7-7 0,2 9-14 15,6 5-5-15,2 4-3 0,4 3-3 16,5 4 13-16,4 2 8 0,0 0 3 0,-1 9 8 15,-1 5-2-15,-4 3-7 0,-2 4 0 0,-3 4 3 16,-3 2 0-16,-4 2 5 0,-3 3 1 16,-2-3-1-16,-7-1 0 0,-2 0 4 0,-1-5-2 15,-9-2-2-15,-2-2 2 0,-3 0-1 0,-3-3 0 16,-3 1-14-16,-1-2-35 0,-3 0-59 0,4-2-70 16,1-2-91-16,2-2-136 0,6-4-229 0,5-2-643 15</inkml:trace>
  <inkml:trace contextRef="#ctx0" brushRef="#br0" timeOffset="59449.06">29989 9923 997 0,'0'0'160'0,"0"0"10"0,0 0 27 15,129-75 8-15,-91 59-15 0,0 1-13 16,-2 4-23-16,3 0-30 0,-3 4-22 0,-2 2-35 16,-3 4-24-16,-2 1-21 0,-4 0-16 0,0 0-5 15,-6 7-3-15,-4 1-7 0,-3 3-4 0,-3 0-1 16,-2 3-7-16,-5 0 3 0,-2 3 4 15,-1-2-4-15,-8 0 4 0,-1-1 5 0,0 0 2 16,-4-1 7-16,-3-1 2 0,2-1-3 0,-1-1 0 16,-3-2-1-16,4-1-5 0,-1-3-10 15,2 0-14-15,-1-2-14 0,5-2-10 0,0 0-1 16,3 0-5-16,1 0-3 0,3-3-22 0,2-3-24 16,1 0-38-16,4-3-52 0,6 1-44 0,7-2-47 15,4-1-37-15,1 0-23 0,7 0 6 0,0 1 310 16,2-1 35-16,-1 0 0 0,0 1 0 15,-3-1 0-15,1 2 0 0,-5 1 0 0,-3 1 0 16,-1 2 0-16,-7 1 171 0,-1 1 166 0,-3 2-18 16,-3-1-36-16,-4 2-30 0,0 0-45 15,-1 0-45-15,0 0-46 0,1 0-40 0,-1 0-33 16,0 0-21-16,0 0-13 0,0 0-14 0,0 3-2 16,0 0 0-16,-2 2 1 0,-2 0 9 0,1 2 10 15,-1 2 3-15,-1 1 1 0,2-1 0 0,-3 0-7 16,5 1-4-16,0-2 2 0,1 3 1 15,0-2-1-15,8 0 6 0,2 0 7 0,1-1 4 16,2-3 6-16,5-2-1 0,0 0-10 0,2-2-12 16,-1-1-11-16,2 0-16 0,1-8-16 0,0-1-16 15,0-3-19-15,5-3-9 0,-4-1 10 16,-3-4 10-16,1-4 19 0,-3-3 15 0,-6-2 4 16,-2-5 1-16,1-6-1 0,-2-5 21 0,-2-3 4 15,-4-6 13-15,-2-1 25 0,1 3 12 16,1 3 27-16,-3 6 20 0,0 7 12 0,0 10 8 15,-3 7 2-15,1 9-9 0,1 4-16 0,0 4-27 16,0 2-40-16,0 0-29 0,0 3-13 0,-4 9-8 16,4 5 15-16,-1 7 16 0,1 5-3 15,0 8 7-15,1 2 2 0,0 5-2 0,2 1-2 16,1 1-3-16,5-1-9 0,-4-1-3 0,4-3 4 16,-5-2-1-16,3-1-1 0,-3-5 4 15,2-2-8-15,-2-5 0 0,-3-5-3 0,1-3-8 16,-1-3-12-16,0-2-8 0,0-3-8 0,0-1-9 15,0-1 3-15,0-2-1 0,-1-3-3 0,1 0 9 16,-1-2 16-16,0-1 15 0,0 0 17 16,0 0 8-16,-3-5-6 0,3-1-1 0,0-2-1 0,1-1 0 15,0-2-1-15,0 0 1 0,6 0-8 16,0-1-10-16,8 2-6 0,-1 2-4 0,6 1-4 16,1 1 9-16,4 4 9 0,5 1 2 0,1 1 9 15,2 0-1-15,-1 5-1 0,-1-1 2 0,-4 1 4 16,-4 1 0-16,-4-2 0 0,-3 2 6 15,-4-1-8-15,-3 1 0 0,-4 0 4 0,0 0-3 16,-3-2 4-16,-1 0 6 0,0-1 10 0,-7 1 12 16,-1-1 15-16,-4 2 3 0,-7-2-8 15,-2 0-5-15,-8 0-19 0,-2-1-6 0,-1-1-1 16,-3-1-2-16,3-1-4 0,-2 1-3 0,8-1-1 16,1-1-26-16,4 0-38 0,7 2-75 0,4 0-139 15,4 3-196-15,5 0-390 0,1 0-184 0</inkml:trace>
  <inkml:trace contextRef="#ctx0" brushRef="#br0" timeOffset="60916.35">21141 11286 1175 0,'0'0'220'0,"0"0"13"16,0 0-25-16,0 0-6 0,0 0-15 16,0 0-21-16,0 0-27 0,0 0-23 0,0 0-31 15,0 0-22-15,0 0-20 0,0 0-12 0,0 0-4 16,0 0-10-16,-47-4 0 0,53 10 1 16,-1 2 1-16,5 1 4 0,5 2 2 0,-1-1 2 15,4 0-3-15,1-3-4 0,1 0-1 0,2-3 0 16,1-2-3-16,4-1 1 0,-2-1-4 0,1 0-5 15,-2-4 0-15,2-1-3 0,-4-2-2 16,-3 0-2-16,-2 0 0 0,-2-1-3 0,-3-1 4 16,-2 1 0-16,-1 1-2 0,-3 0 2 0,-3 2 0 15,-2 0-1-15,-1 1 3 0,0 1-3 16,-1 1-7-16,-6 0-3 0,2 0-3 0,-5 1-3 16,-4 0 2-16,-1 1 1 0,-7 0 2 0,-4 6 6 15,-1 3 4-15,-5 1 5 0,-2 3 1 0,5 1 2 16,2 0-3-16,3 1 1 0,3-1-3 0,6 3 1 15,1-2-2-15,5 2 1 0,6 1 0 0,3 0-3 16,0 2 2-16,8-1-2 0,5-3-4 16,4 2 2-16,6-4-5 0,5-4-10 0,5-2-13 15,6-4-19-15,3-4-23 0,9 0-14 0,0-5-11 16,0-3-7-16,5-2 2 0,-2-3 11 0,-3-1 22 16,-2-2 21-16,0 0 25 0,-3-3 16 15,5-1 5-15,-1-3 6 0,1-1-2 0,-2-2-2 16,-7 3 2-16,-11 4 5 0,-9 4 12 0,-13 4 18 15,-8 4 5-15,-2 3-2 0,-10 1-8 16,-5 2-11-16,-5 1-6 0,-2 0 0 0,-4 3-2 16,-3 2-4-16,-3 4-1 0,1 1 1 0,0 0-1 15,-1 3 0-15,-2-1 0 0,2 0-2 0,0 1-1 16,-1 0-1-16,4-2-2 0,3-1-4 0,-1 2 4 16,3-2-2-16,0 0 1 0,5-1 1 0,4-3-2 15,2 0-2-15,7-2 1 0,2-3 3 16,4 0-6-16,1-1 0 0,0 0-5 0,1-1-17 15,4-4-9-15,2-1-14 0,9 1-6 0,-2-2 6 16,7 1 10-16,5 2 10 0,-3 0 8 16,5 3 7-16,-3 1 2 0,4 0 3 0,1 0 5 15,0 5 3-15,1 0 2 0,-1 1 3 0,-1 1 3 16,2-2 3-16,1 1 1 0,0 0 0 0,3-1-4 16,0-1-2-16,-2 0 1 0,4-1 0 15,-6-3 0-15,0 0 5 0,0 0-8 0,-1 0 1 16,-1 0 1-16,-3-1-4 0,-2-2 4 0,-2-1 2 15,-4 2-1-15,-6-2-1 0,-3 2 7 0,-5 0 7 16,-3-1 3-16,-1 2 9 0,0-1-12 0,-3 1-10 16,-1 0-9-16,-3-1-7 0,-2 2-1 15,-2 0 3-15,1 3 3 0,0 0-2 0,-1 3 8 16,2-1 0-16,4 1-1 0,-1-2 3 16,3 1 0-16,1-1 2 0,2 1 2 0,0 0 10 0,0-2-3 15,6 2 4-15,0-2 5 0,-1-1-4 16,3 0 6-16,2 2 0 0,-1-4-4 0,0 1-5 15,1-1-1-15,-1 0-4 0,-2 1-8 0,4-1 5 16,-2 1-10-16,1-1-3 0,1 2 2 0,2-1-6 16,-1 0-11-16,2 0-18 0,3 0-30 0,1 0-40 15,-2 1-60-15,4-2-122 0,-1 1-283 16,-9-1-923-16</inkml:trace>
  <inkml:trace contextRef="#ctx0" brushRef="#br0" timeOffset="61283.53">24649 10900 2878 0,'0'0'78'0,"0"0"25"0,0 0 17 0,0 0-12 15,0 0-39-15,0 0-22 0,0 0-23 16,0 0-19-16,0 0-1 0,0 0 0 0,0 0 5 15,0 0 0-15,0 0 5 0,-1 128-5 0,19-80-4 16,1 2 7-16,3-2-10 0,0-1 1 0,1 0-13 16,5-3-28-16,-2 1-31 0,0-2-31 15,4-1-71-15,0-2-60 0,-4-1-98 0,-7-13-234 16,-7-9-994-16</inkml:trace>
  <inkml:trace contextRef="#ctx0" brushRef="#br0" timeOffset="61469.05">24266 11751 1871 0,'0'0'492'0,"0"0"-291"0,0 0-46 0,0 0-40 16,0 0-38-16,0 0-3 0,0 0 9 0,0 0 7 15,0 0 4-15,140-37-17 0,-66 28-17 16,9-3-16-16,6 1-20 0,8 2-10 0,2 2-9 16,0 0-4-16,-1 2 1 0,4 5-6 0,-1 0-17 15,-3 1-37-15,-9 8-46 0,-8 0-54 0,-14 4-37 16,-14 4-48-16,-11-1-116 0,-14-4-287 15,-13-3-899-15</inkml:trace>
  <inkml:trace contextRef="#ctx0" brushRef="#br0" timeOffset="61972.79">24773 12093 1919 0,'0'0'111'0,"0"0"10"0,0 0 23 16,0 0 26-16,0 0-10 0,0 0-6 0,0 0-12 15,0 0-30-15,0 0-22 0,0 0-26 16,0 0-17-16,0 0-8 0,0 0-5 0,0 0-5 16,-3-79-5-16,3 79-6 0,0 0-10 0,0 0-6 15,-1 1-4-15,1 5-1 0,0 2 3 0,0 5 2 16,0 5 1-16,0 1 0 0,1 4-1 15,3 0 2-15,2-2 0 0,-1-1 2 0,2 0-1 16,2-1-3-16,5-1 1 0,0-2 2 0,5-2-3 16,-2-2 3-16,3 0-1 0,3-3-2 0,0-3-1 15,0-2-2-15,4-3-9 0,-3-1-1 16,2 0-6-16,-3-3 0 0,-2-2-3 0,-1-2 2 16,-4-2-5-16,-2 0 1 0,-3-1 7 0,-2-1 0 15,0-1 4-15,-3-2 4 0,-1-1-1 0,-3-1 1 16,1-1 3-16,-1 1 2 0,-2 0 2 15,0 3 2-15,0 0-2 0,0 3 0 0,0 2 5 16,0 3 9-16,0 2 1 0,-2 3 5 0,2 0-5 16,-1 0-11-16,1 1 3 0,0 6 1 15,0 4 4-15,0 4 10 0,0 6 7 0,0 3 2 16,4 7 1-16,1 4 0 0,4 4-7 0,-1 6-6 16,1 4-5-16,2 3-13 0,0 0 3 0,2 0-5 15,2-2 1-15,-1 1-3 0,4-4-21 16,-5 2-28-16,4-3-49 0,-4 1-75 0,-2-5-128 15,-2-10-403-15,-5-11-981 0</inkml:trace>
  <inkml:trace contextRef="#ctx0" brushRef="#br0" timeOffset="67249.08">9906 12740 471 0,'0'0'198'0,"0"0"8"0,0 0-21 0,0 0-20 15,0 0 3-15,0 0 5 0,0 0 0 0,0 0-17 16,0 0-22-16,0 0-19 0,0 0-13 0,0 0-5 16,8-67-6-16,-8 58-6 0,0-1-7 15,0 1-3-15,0-2-6 0,0 0-9 0,0-1-2 16,0 0-9-16,-1 2-9 0,-2 1-1 0,-1 0-8 16,0 0-6-16,-3 2-1 0,0 0-6 0,-1 0-3 15,-3 2-5-15,-2-1-5 0,-1 2-4 16,-3 0 0-16,-2 2-3 0,-5 1 0 0,1 1-3 15,-3 0 1-15,-1 6 3 0,-1 1-3 0,-2 6 4 16,3 3-2-16,2 2 0 0,-2 1 1 0,6 1 2 16,1 1-2-16,5-1-2 0,-2 1 1 15,6 0-5-15,2 1 1 0,2 1 2 0,3-3-2 16,4 2 1-16,0-1 0 0,8-1 1 0,2 0 1 16,3 0 3-16,6-1 0 0,3 0 0 15,1-1 2-15,5 1 0 0,2 1-1 0,2 1 1 16,5 1-1-16,-4 1-2 0,4 0 3 0,-4 0-1 15,-3 0-1-15,-2-1-1 0,-4 1 1 0,-4-2-2 16,-2 1 2-16,-5-2 6 0,-2-2-6 0,-2 1 0 16,-3-3 3-16,-4-1-5 0,-2-1 8 15,0-2 1-15,-4-1 3 0,-2-1 0 0,-2 0 2 16,-4-2 1-16,-2 0 1 0,-1-1 5 0,-3-2-3 16,0-3 0-16,-3 0 0 0,-1-2-4 0,0-2-1 15,0-1-1-15,-1-3-1 0,1-1-2 0,-1-2-1 16,5 0-1-16,2 0-6 0,-1-3-8 15,6-1-13-15,1-1-24 0,3 0-34 0,3-1-50 16,4-2-79-16,0 1-137 0,4 5-267 0,2 4-945 0</inkml:trace>
  <inkml:trace contextRef="#ctx0" brushRef="#br0" timeOffset="68116.22">10289 13061 2274 0,'0'0'72'16,"0"0"-3"-16,0 0 7 0,0 0-2 16,0 0 12-16,0 0 7 0,0 0-15 0,0 0-14 0,0 0-22 15,0 0-20-15,0 0-1 0,0 0-11 16,-55 125-4-16,55-110 1 0,1-1-5 0,5-1 1 16,1-1 0-16,3 1-1 0,0-2-2 0,3-3 0 15,1 2 0-15,0-3-2 0,0-3 1 16,3-1-7-16,3-2-7 0,0-1-9 0,1-4-15 15,2-4-8-15,1-2-5 0,0-3-3 0,-3-1 2 16,0-3-2-16,-2 0 5 0,-1-1 7 0,-6-2 7 16,1-1 16-16,-3 0 10 0,-2 1 4 0,-2 2 7 15,-3 1 6-15,-3 3 6 0,0 4 5 16,0 4 15-16,0 3 6 0,0 1 1 0,0 2-4 16,0 0-18-16,-1 5-8 0,-1 5 2 0,1 4 10 15,-2 3 8-15,1 1 5 0,2 0-3 16,0 2-9-16,5-2-4 0,0 2-6 0,4 0-2 15,0-1-2-15,1 2-4 0,3-1-2 0,2-1 2 16,2-2 1-16,0-3 1 0,2-2 0 0,-1-5-1 16,0-2-2-16,0-3-4 0,1-2-4 15,0-1-11-15,-3-6-5 0,1 0-8 0,-1-5-1 16,0-4 3-16,-1-4 6 0,0-3 8 0,0-3 0 16,-1-3 5-16,-2-5-1 0,-1-1-1 0,-2-5 6 15,-7-3-1-15,2-3 3 0,-4-6 4 16,0-4 2-16,-1-7 1 0,1 0-1 0,-4 0 2 15,-1 4 2-15,0 10 7 0,-1 8 10 0,-1 11 10 16,1 10 3-16,2 7 0 0,0 8-8 16,1 5-18-16,0 0-7 0,0 11-10 0,-2 6-3 0,1 9 7 15,-1 11 4-15,1 7 3 0,4 8 1 0,0 8 3 16,0 7-6-16,8 3 0 0,1 2 1 16,2 1-6-16,2-3 7 0,3 1-1 0,-2-4-4 15,3 1 3-15,-3 1-4 0,0 0-1 0,-4 2-3 16,-1-5-10-16,-3-7-5 0,-1-9-6 15,-2-9-1-15,1-10 2 0,0-8-2 0,-1-6-1 16,0-5 0-16,-3-4 6 0,0-4 7 0,0-1 10 16,0-3 8-16,0 0 2 0,-1 0 6 0,-4-5-4 15,0-2 1-15,-2-2 1 0,-2-1-4 16,2-3 1-16,-1-2-1 0,1-1 1 0,1-1 0 16,0-3-4-16,3-2-3 0,-1-1 0 0,3-3 0 15,1-3-2-15,0-3-1 0,4-2 0 0,2-2-2 16,1-1 1-16,4 0 3 0,-1-3-2 15,4 0 0-15,1 1 1 0,3-1-1 0,2 3 2 16,2 5-5-16,0 4-1 0,-1 7-2 0,3 3-5 16,-3 7 8-16,-5 4-2 0,-1 3 1 15,-3 4 2-15,-4 0-7 0,-2 6 3 0,-3 4 5 16,-2 5-1-16,-1 5 8 0,0 2 2 0,-6 2-1 16,-4 2 2-16,-1 0-1 0,-2 0-1 0,-2 0-2 15,-1 0 0-15,-2-1-2 0,-1 0 0 0,1 0 0 16,-3-2-6-16,0-1-14 0,1-2-34 0,1-1-51 15,1-3-83-15,2-2-130 0,5-5-222 16,2-3-961-16</inkml:trace>
  <inkml:trace contextRef="#ctx0" brushRef="#br0" timeOffset="68566.46">11346 12515 2219 0,'0'0'92'0,"0"0"-16"15,0 0-10-15,0 0-19 0,0 0-28 0,0 0 16 0,0 0 25 16,0 0 20-16,0 0 1 0,0 128-14 16,-3-67-23-16,1 7-15 0,0 2-8 0,1-1-4 15,2 0-2-15,-1-5-3 0,2-4-2 16,3-1-4-16,-1-4 1 0,0-1-3 0,-3 0-4 0,1-4 0 16,-2-3-7-16,0-3-8 0,0-6-10 15,0-7-12-15,0-7-9 0,1-5-6 0,-1-7 4 16,0-3 3-16,1-5 9 0,0-3 14 0,1-1 10 15,0 0 12-15,-1-2 6 0,1-5-3 16,0-5-2-16,1 0-4 0,-1-5-2 0,-1-2 2 16,1-1 2-16,-2-1 0 0,0-2 3 0,0-2-1 15,0 1 1-15,0-1-1 0,0-1 3 0,0-1-2 16,0 0-3-16,0 0 2 0,2 2-5 16,4 0 1-16,1 3 1 0,-1 4-4 0,4 0 0 15,5 1-1-15,0 2 4 0,3 0 2 0,1 3 5 16,1 2 2-16,0 3-1 0,0 2 3 15,-4 4 2-15,0 1 0 0,-3 0 2 0,-5 7-5 16,1 2-2-16,-3 3 0 0,-1 0 2 0,-1 2 0 16,-3 0 0-16,-1-1 1 0,0 1 1 0,-2-3 1 15,-2 1 6-15,-2 0-3 0,-3-2-4 16,2 2-2-16,-2-1-10 0,-2-2-12 0,-2 1-27 16,2-2-49-16,0-1-89 0,2-1-138 0,3-3-236 15,1-1-930-15</inkml:trace>
  <inkml:trace contextRef="#ctx0" brushRef="#br0" timeOffset="69282.66">11728 13190 1632 0,'0'0'15'16,"0"0"12"-16,0 0 31 0,0 0 25 0,0 0 28 15,0 0-11-15,0 0-26 0,0 0-25 0,0 0-23 16,0 0-11-16,0 0-7 0,0 0-1 0,0 0-3 15,0 0 2-15,-26 102 3 0,33-100 1 16,-1 1 6-16,4-2 0 0,-1-1 3 0,1 0 0 0,1 0-1 16,0 0-3-16,-1-2 0 0,3-3-2 15,-3-1 2-15,-3 0-2 0,3-1 1 0,-2 0 1 16,-2 0-5-16,-2 0 6 0,1 0-3 0,-1 1-5 16,-2-1-3-16,-1 1-10 0,-1 0-6 0,1 1-6 15,-1 0-2-15,0 2-4 0,0 0-3 16,0-1-1-16,0 2-12 0,0-1-11 0,3 1-11 15,-1 0-4-15,3-2 7 0,3 0 17 0,2-1 16 16,0-2 8-16,2 0 9 0,3 1 0 16,-1-3 1-16,6 1 4 0,1 0 2 0,-1-1-5 15,5 2 3-15,-3-2 0 0,-1 0-5 0,-3 1 10 16,-2 0 1-16,-6 1 3 0,-3 0 7 0,-2 1 0 16,-1 2 3-16,-1 1 7 0,-3 2 13 15,0 0 5-15,0 1 4 0,0-2 2 0,-4 2-13 16,0 0-8-16,0 0-8 0,-1 0-6 0,-1 5-1 15,0 1 0-15,-2 0 3 0,1 1-2 16,-1-2 3-16,0 2-2 0,0 0-4 0,2-1 0 16,0-1 0-16,1 1-5 0,1-1 1 0,2-2-2 15,-1 1-5-15,2-1 0 0,1 0 2 0,0 0-2 16,0 1 2-16,0-1 0 0,0 1-2 0,5 0-1 16,-3 1 4-16,5 0-2 0,-2-1 2 0,2 0 1 15,3 2 0-15,0 0-2 0,2 1 0 16,5-1 1-16,-4 2-2 0,5 0 3 0,-5 0 0 15,4 2-4-15,-6 3 1 0,1-2 0 0,-3 2-2 16,-1 1 2-16,-5 0 1 0,1 0-2 0,-4 1 2 16,0-1 2-16,0 1 2 0,-6-1-1 15,-1 0 1-15,1-2-1 0,-4 0 1 0,3-3 4 16,-3-1 4-16,1-2 3 0,-1-1 11 0,3-3 16 16,0-1 14-16,2-1 13 0,1 0 6 0,1 0 0 15,2-4-6-15,1-2-10 0,0-1-12 16,0-1-16-16,1-3-11 0,5 0-10 0,2-1-6 15,1-2-1-15,1-2-5 0,2 1 1 0,0-3-7 16,5 2 3-16,-3 1-3 0,4 2-1 16,1 0 1-16,2 3-21 0,0 1-18 0,-2 3-25 15,3 2-48-15,0 0-60 0,3 3-103 0,-6 0-251 16,-5 1-974-16</inkml:trace>
  <inkml:trace contextRef="#ctx0" brushRef="#br0" timeOffset="70229.67">14619 13323 1006 0,'0'0'250'0,"0"0"-37"0,0 0-20 0,0 0 1 15,0 0-5-15,0 0 5 0,0 0-18 0,0 0-34 16,0 0-42-16,0 0-33 0,0 0-24 15,0 0-14-15,0 0-10 0,0 5-5 0,0-5-4 16,0 0-4-16,0 0-4 0,0 0-5 0,1 0-1 16,2 1 2-16,1 0 1 0,-1 0 2 15,3 2-1-15,-1-1-2 0,3 0 0 0,0-1-3 16,0 0-5-16,-1-1-8 0,2 0-5 0,-1 0-3 16,-1 0-1-16,-3 0 3 0,-2 0 0 0,3 0 2 15,-5 0 5-15,0 0 4 0,0 0 5 16,0 0 0-16,-5 0 0 0,3 0-7 0,-2 0-3 15,-2 0 2-15,0 0 3 0,0 0 8 0,-2 0 2 16,3 0 4-16,-1 0 1 0,1 0 3 0,0 3 1 16,2 0 0-16,-4 1 3 0,5-2-3 15,0 1 0-15,-2 1 0 0,3-1 0 0,0 2-2 16,1-1 1-16,0 0 3 0,0 0-4 0,0 0 5 16,0-1-4-16,0 1-2 0,1-1 2 0,2 0-2 15,0 0 1-15,-1-1 0 0,0 1 1 16,4-2-2-16,-3 0 3 0,0 0 2 0,3-1 0 15,-2 0 2-15,3 0 0 0,3 0-3 0,-2-1 1 16,1-1-1-16,-1-2-1 0,4 0-2 0,-5-2 1 16,2-1-1-16,1 1 1 0,-2-2 5 0,-1 0-1 15,-3 0 0-15,3-1 2 0,-4-1 2 16,-2 2-1-16,0-3 4 0,-1 1-3 0,0-1-2 16,0 1 1-16,-3-1-2 0,-4 2 1 0,3-1 2 15,-4 2 4-15,-2 0-2 0,-1 0 8 16,-2 3 4-16,-4 2-2 0,-2 2 3 0,-1 1-5 15,0 1 1-15,0 6 1 0,-2 4-1 0,2 3 1 16,0 4-4-16,0 2 1 0,0 3 1 0,6 0 0 16,-3 1 2-16,7 0-2 0,3 1-4 15,2 0-2-15,5-1 1 0,0 0-4 0,5 1 1 16,3-1-3-16,7-1-5 0,-1-3-1 0,6-1 7 16,6-3-4-16,-1-2 0 0,6-2 0 0,7-1-12 15,1-4 3-15,4-1-13 0,4-4-25 16,0 0-32-16,6-2-57 0,1 0-69 0,-1-3-137 15,-14-2-356-15,-15 3-927 0</inkml:trace>
  <inkml:trace contextRef="#ctx0" brushRef="#br0" timeOffset="70449.73">15357 13437 2485 0,'0'0'142'0,"0"0"-9"15,0 0-14-15,0 0-7 0,0 0 1 0,0 0-16 16,0 0-27-16,0 0-24 0,0 0-19 0,141-35-10 16,-110 32-4-16,1 0-6 0,1 0-3 0,5 0 1 15,-2-1-5-15,2 2 0 0,1 0 2 16,-1 1-19-16,-1 1-18 0,0 1-23 0,-4-1-38 16,-3 4-36-16,-1 2-47 0,-7 1-72 0,-3 0-140 15,-3-1-425-15,-10-2-601 0</inkml:trace>
  <inkml:trace contextRef="#ctx0" brushRef="#br0" timeOffset="70633.72">15511 13626 1806 0,'0'0'304'0,"0"0"-91"0,0 0-11 0,0 0-22 16,0 0-32-16,0 0-26 0,0 0-34 0,0 0-23 15,0 0-20-15,0 0-14 0,0 0-7 0,0 0-8 16,0 0-4-16,0 0-4 0,125-6-4 0,-88 2-1 15,-2 3-1-15,4-2-3 0,2 1-13 16,-1 1-23-16,0 1-36 0,1 0-48 0,-2 0-83 16,0-1-108-16,-10 1-235 0,-12 0-1038 0</inkml:trace>
  <inkml:trace contextRef="#ctx0" brushRef="#br0" timeOffset="70837.35">16500 13391 2595 0,'0'0'182'0,"0"0"-30"0,0 0-22 16,0 0-19-16,0 0-16 0,0 0-15 0,0 0-22 16,0 0-17-16,0 0-10 0,0 0-3 0,0 0 6 15,0 0-2-15,0 0-4 0,0 0-5 0,-5 121-9 16,9-92-2-16,3-1-5 0,-1 1-3 0,0-1-2 16,3 1-4-16,-5 0 1 0,3 1-14 15,-4-1-22-15,3-1-41 0,-3-2-62 0,4-2-80 16,-3-5-145-16,2-4-251 0,-3-7-1039 0</inkml:trace>
  <inkml:trace contextRef="#ctx0" brushRef="#br0" timeOffset="71282.44">17156 13558 2374 0,'0'0'152'0,"0"0"9"16,0 0-1-16,0 0-18 0,0 0-14 15,0 0-18-15,-39-130-22 0,25 117-20 0,0 3-22 16,0 1-10-16,0 2-11 0,0 4-10 0,-5 1-2 16,3 2-8-16,-3 2 0 0,-2 3 1 0,-2 4 0 15,1 3 4-15,0 2-6 0,3 1 2 0,5 1-5 16,-1 1-4-16,3 0 6 0,7 0-4 0,-1 2 2 16,4-2-4-16,2 0 2 0,0 1-1 15,1-3 2-15,4-2 6 0,1 0-10 0,4-1-3 16,0-2-6-16,0-1-13 0,1-1-4 0,5-2-9 15,-1 0-3-15,4-4-1 0,-2 0 0 0,2-2 4 16,-2 0 5-16,1-2 10 0,0-2 5 16,-4-4 4-16,2-3 4 0,-4 0 1 0,-2-3 4 15,-1-1 7-15,-5-1 2 0,2-1 1 0,-3 1 1 16,-2 3-1-16,1 0 0 0,0 4 3 16,-2 2 6-16,0 3 9 0,0 3 1 0,0 1-1 15,-2 0-11-15,-1 7-2 0,0 2 4 0,-4 7 5 16,1 2 7-16,-1 2 0 0,0 4-4 0,4 0-2 15,-3-1-3-15,4 1-2 0,-1 1-3 16,0 1 1-16,0 3-6 0,0 0-2 0,3-1 1 16,0-1-6-16,0-2-7 0,3-3-23 0,6-2-40 15,-1-1-48-15,3-3-53 0,4-3-85 0,-2-5-247 16,-3-2-1135-16</inkml:trace>
  <inkml:trace contextRef="#ctx0" brushRef="#br0" timeOffset="71649.34">17378 13544 2419 0,'0'0'114'0,"0"0"-15"0,0 0 18 16,0 0 5-16,0 0-4 0,0 0-9 0,0 0-25 16,0 0-25-16,134-82-18 0,-112 84-18 15,0 0-10-15,1 5-5 0,0 2-5 0,-5 4-1 16,1 1 1-16,-3 4-2 0,-3 3-2 0,-3 0 0 15,-1 1-5-15,-4 1 2 0,-3-2 2 16,-2 1-3-16,-9 0 0 0,-3 0 0 0,-6 1 0 0,-1 0-2 16,-3-1-5-16,-1-2-1 0,-2-1 1 15,5-4 6-15,2-4 6 0,4-1 2 0,3-5 0 16,3 0 0-16,7-4 0 0,0 0 4 0,1-1 8 16,0 0 5-16,7 0 8 0,4-5 5 0,3-2-3 15,9 2 1-15,4-4 0 0,4 0-5 0,2-1-1 16,5 0 0-16,2-1-8 0,4 1 1 15,2 0-4-15,3 1-5 0,1 3-2 0,5-1-2 16,5 2-4-16,0 1-17 0,-1 1-14 16,-10 2-25-16,-12 0-26 0,-11 1-14 0,-14 0-44 15,-10 0-79-15,-2 0-226 0,0 0-1225 0</inkml:trace>
  <inkml:trace contextRef="#ctx0" brushRef="#br0" timeOffset="75050.31">19827 13724 0 0,'0'0'0'0,"0"0"0"0,0 0 0 15,0 0 168-15,0 0 71 0,0 0-19 0,0 0-16 16,0 0-13-16,0 0-15 0,0 0-11 15,0 0-13-15,0 0-15 0,-15-2-13 0,15 2-14 16,0 0-13-16,0 0-8 0,1 0-5 0,-1 0-7 16,1 0-4-16,-1 0-5 0,2 0 3 0,-2 0 3 15,0 0 0-15,1 0 2 0,-1 0-12 0,0 0-14 16,0 0-9-16,2 0-12 0,-2 0 1 16,1 0-3-16,1 0-6 0,-1 0-2 0,1 0-5 15,2 2 0-15,0 0-1 0,1 1 3 0,1-2-5 16,3 3 1-16,-2-2-3 0,1 3-3 0,1-3 5 15,0 1-2-15,1-2-2 0,0 0 4 0,3-1-3 16,-2 0 0-16,3 0 1 0,-2 0-4 16,3-4 1-16,1 0-2 0,3-1 1 0,0-1 1 15,-1 0-5-15,1-2 1 0,0-2-3 0,-2 0-1 16,1-2 0-16,-4 1-2 0,-1 0 2 0,-2-2-3 16,-2 0 3-16,-3-1 1 0,1 1 0 15,-5-2 5-15,0-1-4 0,-2 1 2 0,0 3-1 16,0 2 2-16,0 2 0 0,0 1-1 0,-2 3-2 15,2 3-6-15,0 1-7 0,-1 0-8 0,0 3 3 16,-1 7 3-16,1 1 12 0,0 3 6 16,1 2 3-16,0 1-2 0,2 0-1 0,3-3 1 15,5 1-1-15,-2-1 2 0,0 0-2 0,1 0-2 16,2-3 0-16,1-1-3 0,-1-2 2 0,0-1 1 16,1-1-1-16,1-2 0 0,-2-2-5 0,0 1-18 15,3-1-3-15,-4-1-1 0,2-1 0 16,1 0 8-16,-3 1-3 0,1-3-2 0,-4-3 2 15,1 0 6-15,-2-2-1 0,-2 0-1 0,-1-3-4 16,0 1-4-16,-3-1 4 0,0-1 2 0,0-1 6 16,-3-1 7-16,0 0 5 0,2 2 3 15,0 1-2-15,1 1-2 0,0 0-1 0,0 5 2 16,0 0 2-16,0 3 2 0,0 1 0 0,0 0-1 16,2 0 0-16,1 2 2 0,4 4 6 15,-1 2 2-15,3 3 4 0,0 1 4 0,1 3-6 16,1 1 2-16,0 4 0 0,-1-1-3 0,-2 2 3 15,3 0-2-15,-4 1-5 0,1 0-2 0,-4 3 0 16,2 0-2-16,-4-1 1 0,0-2 0 16,1-3 0-16,-3-6 2 0,0-2-1 0,-3-3-5 15,-3-2-20-15,-4-2-35 0,-3-1-58 0,-1-3-113 16,-5 0-165-16,7 0-413 0,3-3-513 0</inkml:trace>
  <inkml:trace contextRef="#ctx0" brushRef="#br0" timeOffset="75179.27">20078 13328 2701 0,'0'0'86'0,"0"0"-7"0,0 0 14 16,0 0 2-16,0 0-28 0,0 0-15 15,0 0-23-15,0 0-17 0,0 0-17 0,0 0-9 16,0 0-7-16,0 0-21 0,0 0-47 0,0 0-91 16,65-55-198-16,-49 69-484 0,-5-3-735 0</inkml:trace>
  <inkml:trace contextRef="#ctx0" brushRef="#br0" timeOffset="75582.45">21737 13603 1621 0,'0'0'37'0,"0"0"39"0,0 0 45 0,0 0 32 0,0 0 11 16,0 0-19-16,0 0-28 0,0 0-15 0,0 0-19 15,0 0-14-15,0 0-8 0,0 0-9 16,0 0-9-16,-87 19-4 0,78-7-7 0,1 1-4 16,3 2-3-16,-2 2-8 0,5 0-5 0,-1 3-1 15,3-3-4-15,0 1 0 0,0 0-1 16,5-1-2-16,3 0-2 0,2-1-1 0,0-1 2 15,2 0-4-15,3-1 5 0,0-1-4 0,-1-2-1 16,2 2 0-16,-2-3-4 0,2-1-3 0,-1-1 1 16,1-3 1-16,-4-3-2 0,-1 0 2 15,-1-2 4-15,-1 0 0 0,-4 0 9 0,-2-2 5 16,-3-2-1-16,0-2-1 0,0-2-2 0,-7-1-11 16,0-1-6-16,-1-3-9 0,-4 0-20 0,-2-1-26 15,3-2-50-15,-2-1-75 0,-2-2-128 16,7 3-305-16,3 5-907 0</inkml:trace>
  <inkml:trace contextRef="#ctx0" brushRef="#br0" timeOffset="76021.84">22048 13077 1575 0,'0'0'600'0,"0"0"-511"16,0 0 14-16,0 0 6 0,0 0-29 0,0 0-18 15,0 0-12-15,0 0 4 0,0 0 7 0,0 0-2 16,0 0-3-16,0 0-17 0,-12 146-14 15,5-100-7-15,3 4-10 0,0 3 0 0,0 0-1 16,4 1 1-16,0-3-2 0,0-1-4 0,0-3-7 16,2-6-20-16,3-7-19 0,-2-4-24 15,-1-3-19-15,2-3 5 0,0-4 19 0,-3-1 4 16,5-5-8-16,-4-3-9 0,0-4-4 0,-1-3 19 16,0-3 40-16,1-1 28 0,0 0 7 0,-1-5 5 15,0-3-6-15,0-1-7 0,0-3 0 16,0-1-1-16,2 1-1 0,0-3-1 0,0 1-1 15,3 0 0-15,-2 0 0 0,6 0 1 0,1 3 0 16,0 0-1-16,5 4 6 0,1 0 6 0,1 1 9 16,2 2 11-16,1 2 7 0,-1 2-1 15,0 0-5-15,-1 1-9 0,0 4-9 0,-2 2-6 16,-4 1-2-16,-1 1-5 0,-2 4 0 0,-3-3 0 16,-1 2-1-16,0-1 1 0,-3 0 1 0,1-1-1 15,-3-1 2-15,-1-1 3 0,0-1 6 16,0-1 4-16,-6-2 8 0,-2 0 3 0,-4-1-2 15,-2-1-2-15,-5-1-6 0,-2-1-5 0,-1 0-4 16,-4 0-5-16,3 0-2 0,-3 0-5 0,4-4-15 16,-2 2-32-16,-1-2-42 0,2 1-69 15,3-2-113-15,1 3-270 0,9 0-980 0</inkml:trace>
  <inkml:trace contextRef="#ctx0" brushRef="#br0" timeOffset="76465.78">22620 13691 1226 0,'0'0'113'16,"0"0"4"-16,0 0 10 0,0 0 18 0,0 0-5 15,0 0-2-15,0 0-24 0,0 0-29 0,0 0-25 16,0 0-27-16,0 0-7 0,0 0-7 0,0 0-2 16,0 0 0-16,-54-34-5 0,44 38 0 0,0-1-5 15,2 2-4-15,1-1 1 0,-2 3-5 0,2 0 2 16,-1 0-1-16,4 1 4 0,-3 1-4 16,5 1 0-16,-1-2-2 0,2 2-3 0,1 0 5 15,0 2 2-15,2 0 2 0,4 1 4 0,3-1 1 16,5 1 5-16,0 0 6 0,3 1 5 15,-1-2 6-15,2 2 0 0,1-1-1 0,-1-1-7 16,-4 0-1-16,-4-1-7 0,1 0-3 0,-2 0 0 16,-1 1-5-16,-5-4-1 0,3 0-2 0,-4-2 3 15,-1-1 3-15,-1-1 11 0,0-2 15 16,-1 2 9-16,-7-2 2 0,0 0-2 0,-4 1-11 16,-2-1-11-16,-3-1-3 0,-3 0-8 0,0-2-5 15,0 1-3-15,-1 0-21 0,1-3-29 0,1-1-62 16,3 0-123-16,2-1-255 0,9 3-1107 0</inkml:trace>
  <inkml:trace contextRef="#ctx0" brushRef="#br0" timeOffset="76604.88">23061 13848 3056 0,'0'0'32'15,"0"0"-7"-15,0 0 0 0,0 0 2 0,0 0-10 16,0 0-10-16,0 0-23 0,0 0-57 0,0 0-92 15,0 0-203-15,0 0-564 0,0 0-693 0</inkml:trace>
  <inkml:trace contextRef="#ctx0" brushRef="#br0" timeOffset="79532.95">7837 14644 2110 0,'0'0'132'0,"0"0"21"15,0 0 17-15,0 0-19 0,0 0-12 0,0 0-20 16,0 0-34-16,0 0-33 0,0 0-20 16,0 0-21-16,0 0-11 0,0 0-1 0,-1 3-1 15,5-3 0-15,-2 0 2 0,4 0 1 0,-3 0 0 16,4 0 0-16,-4 0-3 0,3 0-8 0,-1 0-6 15,0 0-7-15,-1 0-3 0,-2 0 1 0,2 0 1 16,-2 0 5-16,-2 0 4 0,1 0 4 0,-1 0 5 16,0 0 1-16,0-2-2 0,0 2 2 15,-1 0-5-15,-1 0 1 0,-2 0-2 0,2 0-2 16,0 0 1-16,0 0-2 0,-2 0 0 0,2 0-3 16,-2 0 0-16,0 3 1 0,1-1 3 0,2 2 5 15,-1-2 4-15,1 0 1 0,-2 1 1 16,3-1 1-16,0-1-3 0,0 1 8 0,0 0-2 15,0-1-3-15,4 0 5 0,-2-1-6 0,-1 1 7 16,2-1 2-16,2 0 4 0,-2 0-5 16,0 0 2-16,3 0 2 0,0-3-3 0,-1-1 8 15,1 2-2-15,0-4-3 0,1 0 0 0,0 0-5 16,-2-4 0-16,4 1 1 0,-2-1-2 16,-2-1-2-16,2 1 2 0,0 0 2 0,-2-1 1 15,-2 0 0-15,0 1 4 0,-1 0 2 0,-2 2-2 16,0 0 7-16,0 0-7 0,-1 2-3 0,-6 1 0 15,2 0-3-15,-3 1 8 0,-2 1 2 0,-2 2 1 16,-2 1-7-16,-2-1-1 0,-2 6 0 16,-3 5 0-16,-1 1 9 0,2 2-5 0,2 0-1 15,1 3 2-15,4-1-3 0,3 0 1 0,1 1-3 16,6 0 0-16,-2 0-4 0,5 1-3 0,0 0-1 16,5 1 2-16,1-1-4 0,6 0 6 0,2 1 4 15,3-2-3-15,5 1 6 0,1-1-3 16,7-2-1-16,1-1-2 0,2-2 5 0,4-4-2 15,1-1-5-15,-1-3 3 0,0-2-9 0,2 0-4 16,-6-1-6-16,-1 0-18 0,-3 0-18 0,1-2-25 16,-3 1-30-16,-5 0-37 0,-2 1-58 15,-6 1-69-15,1-1-128 0,-9 3-398 0,1 0-404 0</inkml:trace>
  <inkml:trace contextRef="#ctx0" brushRef="#br0" timeOffset="79749.05">7380 15200 2317 0,'0'0'142'0,"0"0"-95"0,0 0 10 16,0 0 18-16,0 0 18 0,0 0 32 0,0 0 3 16,0 0-17-16,0 0-25 0,141 43-24 0,-90-43-19 15,2-5-11-15,5-4-3 0,-1 0-9 16,4-1-8-16,1-2-4 0,3 3-5 0,-2 1 1 15,1 0-10-15,-1 2-21 0,2 1-44 0,-5 1-49 16,-6 2-56-16,-6 3-110 0,-15-1-232 16,-12 0-1021-16</inkml:trace>
  <inkml:trace contextRef="#ctx0" brushRef="#br0" timeOffset="80333.62">8253 15632 2326 0,'0'0'115'0,"0"0"6"16,0 0 8-16,0 0-6 0,0 0-12 0,0 0-19 16,0 0-16-16,0 0-11 0,0 0-20 0,-128-69-14 15,115 60-3-15,-3 2 0 0,1 0-8 0,-2 1-2 16,-3 2 1-16,1 1-7 0,-2 1 4 0,1 2 3 15,1 0-8-15,2 2 0 0,1 5 0 16,1 3-5-16,0 1-1 0,3 4-1 0,0 2-8 16,1 3-1-16,2 0 7 0,0 1-3 0,2-1 5 15,4-3-2-15,0-1-3 0,3-1-2 16,0-2 2-16,4-1 2 0,2-1-4 0,0-2 1 16,3-2-5-16,1-1-3 0,2-3 5 0,3-1 1 15,0-2-2-15,4 1 3 0,0-5 2 16,2-3 0-16,0-2 2 0,-1-1 0 0,0-2-4 15,-2 1-2-15,1-2 5 0,-6 0-1 0,1 2-2 16,0 1 3-16,-4 3-8 0,-5 3 0 0,1 2 1 16,-3 2-3-16,-3 0-7 0,1 5 1 15,-1 4 1-15,0 7 3 0,0 6 10 0,0 4 4 0,-1 5-5 16,-3 4 3-16,-2 0 0 0,-3 5-1 16,3-3 2-16,-4 2 1 0,-3 3-7 0,1-1 2 15,0 1 4-15,-1 0-4 0,-1-5 7 0,2-3-1 16,0-4-2-16,2-8 1 0,1-4 4 15,4-5-3-15,0-8-7 0,4-1 8 0,1-3-10 16,0-1 10-16,0 0 9 0,7 1-3 16,0-3 5-16,6-5-1 0,3-2 5 0,5-3-8 0,7-2 14 15,2 0-2-15,1-3-8 0,6 1 7 0,-3-1-15 16,7 0-5-16,-2-1-1 0,0 2-6 16,1 1-10-16,-3 0-18 0,0 0-25 0,2 1-47 15,-5 2-69-15,4-1-121 0,-14 3-241 0,-6 3-1105 16</inkml:trace>
  <inkml:trace contextRef="#ctx0" brushRef="#br0" timeOffset="80720.57">9385 15129 1328 0,'0'0'240'0,"0"0"-8"0,0 0-26 0,0 0-20 0,0 0-21 15,0 0-20-15,0 0-24 0,0 0-19 16,0 0-14-16,0 0 1 0,0 0-11 0,0 0-11 16,0 0-11-16,101-11-12 0,-73 6-3 0,-1 1-10 15,5 2-4-15,1-3-13 0,0 3-5 16,3-2-3-16,-2-1-1 0,0 2 3 0,0-1-5 16,-3 3-5-16,0-1-7 0,-3 0-16 0,1 0-24 15,-2 1-30-15,1 1-37 0,-5 0-39 16,-4 0-45-16,-2 1-81 0,-6-1-147 0,-3 2-285 15,-5-1-521-15</inkml:trace>
  <inkml:trace contextRef="#ctx0" brushRef="#br0" timeOffset="80884.83">9483 15331 1621 0,'0'0'386'0,"0"0"-141"0,0 0-58 0,0 0-20 15,0 0-20-15,0 0-3 0,0 0-5 0,0 0-25 16,0 0-33-16,0 0-19 0,0 0-16 0,119 33-17 15,-75-39-4-15,0 0-12 0,3 1-10 16,-2-1-5-16,4 0-13 0,2 0-39 0,0-3-65 16,0 1-118-16,-9 1-278 0,-14 3-1175 0</inkml:trace>
  <inkml:trace contextRef="#ctx0" brushRef="#br0" timeOffset="81499.7">11425 14525 1165 0,'0'0'303'16,"0"0"17"-16,0 0-14 0,0 0-55 0,0 0-45 15,0 0-49-15,0 0-47 0,0 0-32 0,0 0-13 16,0 0 0-16,0 0 7 0,0 0 8 0,0 0-7 16,0 0-8-16,13 109-11 0,-8-75-17 15,-2-1-9-15,0 2-10 0,1-2-9 0,-2 2 0 16,-1-2 0-16,1-1-5 0,-1-1 5 0,0-1-8 15,2-1-20-15,-1 0-30 0,1-3-61 16,3-2-87-16,0-3-156 0,0-7-372 0,-3-6-934 0</inkml:trace>
  <inkml:trace contextRef="#ctx0" brushRef="#br0" timeOffset="82017.83">12228 14726 2295 0,'0'0'183'0,"0"0"-3"15,0 0-15-15,0 0-29 0,0 0-27 16,0 0-23-16,0 0-16 0,0 0-21 0,0 0-8 16,-59-122-5-16,50 113-8 0,-3 1-5 0,0 1 0 0,0 0-7 15,-2 2 1-15,2-1-1 0,-3 2-7 16,1 2 0-16,0 2-2 0,1 0 1 0,-1 3-4 15,-2 4-1-15,2 3-2 0,0 1-8 0,2 4 10 16,-2 1-6-16,4 3-1 0,1-1 3 16,0 0-5-16,4 2 2 0,1-1 2 0,1 0 2 15,3 0-3-15,0-3-1 0,2 1 2 0,4-3-5 16,4 0 1-16,-3-2-7 0,2 1-11 16,0-3-10-16,2-2-8 0,-1 0-6 0,1-2-1 15,3-2 6-15,-3-3 0 0,2-1 3 0,0-1 7 16,1-4 6-16,-2-3 9 0,-1-1 7 0,2-2 2 15,-2-2 3-15,-2 1 3 0,1-3 1 16,-3 0 1-16,1-1 2 0,-6-1 2 0,3-2 0 16,-1 1 2-16,-2 1 2 0,1 2-2 0,-1 2 6 15,-2 3 8-15,0 5 9 0,0 1 6 0,0 2 1 16,0 2-13-16,0 0-8 0,0 4-5 16,-1 7-4-16,-1 3 8 0,-2 4 5 0,0 4 0 15,0 2 3-15,3 0-4 0,0 2-2 0,0-2-4 16,1-1-1-16,0 0-3 0,0 0-3 15,1-1-1-15,5 0-2 0,2 1-7 0,-1 1-13 16,4-1-30-16,2-1-50 0,-1-1-83 0,1-5-143 0,-2-5-331 16,-2-5-978-16</inkml:trace>
  <inkml:trace contextRef="#ctx0" brushRef="#br0" timeOffset="82422.71">12596 14654 2306 0,'0'0'152'0,"0"0"11"0,0 0-7 0,0 0-30 16,0 0-15-16,0 0-23 0,0 0-25 0,0 0-15 15,115-121-20-15,-95 114-11 0,3 1-3 0,1 3-6 16,-1 2-4-16,-2 1-3 0,0 0-4 0,-2 3 0 16,-1 4 2-16,-4 2-2 0,0 1-1 0,-1 3 3 15,-3 2-2-15,-3 0 2 0,-3 2-3 0,-4 2 0 16,1 1 1-16,-7 1-1 0,-7 1 3 15,-3 1-2-15,-5-1 1 0,0 1 0 0,-4-2 1 16,2 0 2-16,-5-1 3 0,2 0 0 16,-2 1-3-16,0-3 1 0,-2 0 1 0,4-1 0 15,2-3 4-15,4-3 0 0,8-3-4 0,2-2 2 16,4-2-4-16,4 0 2 0,2-2 3 0,4 1 3 16,5-1 6-16,6-2 3 0,6 0 10 0,5 0-2 15,6-2-2-15,3-2-1 0,4-1-9 16,3 3-1-16,2-3 0 0,3 1-3 0,-1 0-7 15,1 1 0-15,0 1-4 0,-4 0-3 0,-7 2-1 16,-2 0-12-16,-3 0-15 0,-6 0-16 16,-5 1-17-16,-4 3-22 0,-6-1-21 0,-2 2-35 15,-6 0-44-15,-2-1-49 0,0 2-97 0,-5-1-196 16,1-2-807-16</inkml:trace>
  <inkml:trace contextRef="#ctx0" brushRef="#br0" timeOffset="82734.44">11212 15394 2748 0,'0'0'72'0,"0"0"-8"0,0 0 2 0,0 0-4 15,0 0 2-15,0 0 3 0,0 0-1 0,0 0 1 16,0 0-12-16,0 0-2 0,0 0-3 0,122 26-10 16,-74-20-3-16,8-2-2 0,13-3-2 15,12 0-6-15,11-3 0 0,10-3-7 0,8-3-12 16,5 2 3-16,4-2-8 0,-1 2 0 0,0 0 2 16,-4 3-4-16,-3 0 2 0,-9 1-3 15,-7-1 1-15,-9 5-1 0,-10-2-3 0,-9 0-13 16,-11 1-12-16,-8 0-22 0,-8 2-25 0,-5 3-27 15,-8-1-42-15,-5 4-59 0,-8-3-120 0,-6 1-268 16,-4-3-1056-16</inkml:trace>
  <inkml:trace contextRef="#ctx0" brushRef="#br0" timeOffset="83251.06">11846 15841 1416 0,'0'0'282'0,"0"0"-154"0,0 0 13 0,0 0 10 16,0 0 7-16,0 0-5 0,0 0-28 15,0 0-17-15,0 0-21 0,0 0-25 0,0 0-12 16,0 0-8-16,-26-122-14 0,36 112-5 0,3 1-2 16,-1 2-1-16,2 1 3 0,2 2 5 0,-1-1-7 15,2 4-1-15,2 0-1 0,-1 1-4 16,2 0-4-16,-2 5-1 0,0 2-5 0,0 3-5 15,-1 1 5-15,-1 2-3 0,0 3-2 0,0 1 2 16,-1 2-1-16,-1-2 0 0,2 0 2 16,-2 0 3-16,0-4-5 0,-1 1 0 0,-1-3 2 15,-1 2-6-15,-1-2 5 0,-2-1 0 0,-5 0-6 16,0-1 2-16,-3 2-1 0,-1 0 2 16,-7 1-4-16,-3 0 0 0,-2 1-9 0,-3 1-6 0,-1 0 5 15,-3 0-6-15,-2-1 7 0,-2 1 4 0,-2-1 1 16,1 0 5-16,-1-4 6 0,0-1 0 15,2-2-5-15,-4-2 6 0,5-3 1 0,2 1 0 16,2-2 7-16,4 0-2 0,4-2 2 0,3-1 8 16,2-1 12-16,5 2-3 0,1 0 2 15,0-2-5-15,5 2-4 0,5 0 8 0,1-1 13 16,4 2 2-16,2-1 2 0,5 1-2 0,1 1-13 16,5 0-5-16,-3 1-3 0,2 3-9 0,3 2-4 15,-1-1 0-15,-1 0-4 0,2 0-1 16,0 1 0-16,0 1-3 0,0-2-4 0,-1 1 4 15,0-1-4-15,0 0-15 0,-3 0-22 0,-1-1-37 16,2-1-54-16,-2-2-74 0,1-1-151 0,-7 0-401 16,-6-2-906-16</inkml:trace>
  <inkml:trace contextRef="#ctx0" brushRef="#br0" timeOffset="83783.92">13009 15745 1918 0,'0'0'945'0,"0"0"-849"0,0 0-3 0,0 0 2 16,0 0-19-16,0 0-11 0,0 0-13 0,0 0-14 15,0 0-12-15,0 0-6 0,-124-8-15 0,106 14-2 16,-3 1 1-16,1-2-5 0,0 1 5 16,-1-1-1-16,0-3-3 0,2-1-6 0,1-1-3 15,0 0-6-15,3-3-12 0,0-3-1 0,3-1-8 16,-1 0-1-16,2 0 7 0,0 1 4 15,3 2 5-15,1 1 5 0,-1 2 4 0,4-1 0 16,-3 2-1-16,2 0 1 0,-1 7-2 0,-4 2 2 16,1 4 9-16,0 3 3 0,-2 2 4 15,3 0 5-15,-1-1-3 0,1 0 5 0,0 0 0 16,4 0-1-16,-1-2-2 0,4 0-6 0,-2-3 2 16,3 1-4-16,0-2 4 0,3 0 0 15,2-1-4-15,0-1 2 0,5-2-2 0,-1 1-1 0,2-2 2 16,2-1 3-16,1-2-2 0,2 0 0 15,2 0 4-15,2-1-6 0,0-1 3 0,0 2 2 16,1-1-4-16,-1 0-1 0,-2 2 6 0,-1 0-3 16,0 1 0-16,2-1 2 0,-6 4-2 0,2-1 0 15,-3 2 5-15,-1 0 0 0,-3 0-4 16,-2 1 2-16,1-1 1 0,-2 1 3 0,-3-1 9 16,2 0-1-16,-4 1-4 0,0 1 2 0,0 0 0 15,-5 2 10-15,-1 1 3 0,-2-1 1 0,-2 1-11 16,-1-1-7-16,-1-1 2 0,-6-1-10 0,1 0 8 15,-5 0-2-15,-2-2-4 0,-1-1 1 16,0-1-1-16,-4-1-2 0,3 0-13 0,0-3-6 16,4-1-28-16,2-2-32 0,1 0-34 0,5-6-68 15,0-2-120-15,7 1-259 0,3 1-1106 0</inkml:trace>
  <inkml:trace contextRef="#ctx0" brushRef="#br0" timeOffset="84150.33">13643 15797 3054 0,'0'0'84'0,"0"0"-6"0,0 0 2 16,0 0-12-16,0 0 3 0,0 0 1 0,0 0-8 16,0 0-12-16,-143 76-19 0,114-55-4 0,3 1-16 15,-3 3 0-15,2 0 6 0,-1 3-7 0,5 0 4 16,1 1-5-16,4-3-3 0,5 0-3 0,4-3 1 15,5-2-1-15,2-2-11 0,2-1 5 16,5-2-1-16,0-1-3 0,6 0 3 0,1-1 1 16,2-2-6-16,0-2-5 0,3-1 3 0,3-4-13 15,0 0-4-15,0-3 0 0,0 1-7 0,-2-2 2 16,-1 0 9-16,2 0 2 0,-1-1-1 16,-4 0 8-16,1-2 1 0,-2-2-3 0,-3 0 3 15,-2-3 0-15,-4 1-9 0,3-1 10 0,-6-1 10 16,-1 1-5-16,-1-1 10 0,-9 1-2 15,0 0-8-15,-7 1 4 0,0 2 4 0,-5-2-9 16,-4 4 1-16,-3-2 2 0,-2 2-20 0,0-2-9 16,0 0-15-16,1-2-32 0,1-1-25 0,7 1-49 15,2-3-108-15,6 4-224 0,6 1-1138 0</inkml:trace>
  <inkml:trace contextRef="#ctx0" brushRef="#br0" timeOffset="84598.95">14029 15222 1281 0,'0'0'215'0,"0"0"-36"15,0 0-20-15,0 0-2 0,0 0-2 16,0 0 9-16,0 0-13 0,0 0-20 0,0 0-26 15,0 0-14-15,0 0-7 0,0 0-8 0,0 0-2 16,0 0-1-16,135-24-6 0,-102 19-10 16,3-2-10-16,4 1-10 0,3 0-11 0,5 0-4 15,1 0 0-15,-1 1-5 0,-1-2-2 0,1 0-3 16,-6 1-6-16,-1 2 0 0,-2-1-2 0,-7 2-2 16,-4-1-6-16,-5 2 3 0,-2 1-1 15,-1 1-1-15,-6 0 0 0,1 0-24 0,-5 1-32 16,-2-1-43-16,-3 2-60 0,-1 3-75 0,-4 1-132 15,0-3-267-15,0 0-939 0</inkml:trace>
  <inkml:trace contextRef="#ctx0" brushRef="#br0" timeOffset="84802.31">14253 15409 2075 0,'0'0'266'0,"0"0"-81"0,0 0-26 0,0 0-10 16,0 0-13-16,0 0-9 0,0 0-22 0,0 0-19 15,0 0-17-15,0 0-12 0,0 0-19 0,0 0-15 16,0 0-10-16,123 13-8 0,-83-18-1 0,7 1-2 16,-2-2-13-16,6 0-14 0,0-1-20 15,7-1-33-15,-3 1-64 0,4-2-91 0,-1 0-189 16,-16 0-434-16,-14 6-763 0</inkml:trace>
  <inkml:trace contextRef="#ctx0" brushRef="#br0" timeOffset="85296.78">16486 14680 2302 0,'0'0'164'0,"0"0"18"15,0 0-29-15,0 0-43 0,0 0-32 16,0 0-25-16,0 0-8 0,0 0 2 0,0 0 11 15,0 0-5-15,0 0-8 0,0 0-6 0,4 128-17 16,-4-96-6-16,4 1-6 0,-4 1-2 0,2-2-2 16,2-1-1-16,3-2-2 0,1-1-10 15,2-3-12-15,0-1-31 0,1 0-48 0,2-4-47 16,1 1-13-16,1-1-87 0,-1 0-211 0,0-6-437 16,-9-5-435-16</inkml:trace>
  <inkml:trace contextRef="#ctx0" brushRef="#br0" timeOffset="85569.51">15657 15391 2861 0,'0'0'46'0,"0"0"10"0,0 0 10 0,0 0 24 15,158 0 12-15,-93-3-10 0,15 1-13 0,11-2-16 16,13-1-13-16,12 0-9 0,9 2-9 15,8 0-10-15,5 5-4 0,7-1-1 0,3 1-5 16,4 4 4-16,3 2-1 0,-2 1-6 0,-7 2-1 16,-1 1-7-16,-10 1-4 0,-12-2-1 15,-10 0 5-15,-12 1-6 0,-11-3 2 0,-12 1-2 0,-12-2-10 16,-13 0-3-16,-9 1-21 0,-12-1-22 16,-11 0-32-16,-11 0-40 0,-9 0-55 0,-12 0-144 15,-4 1-452-15,1-5-875 0</inkml:trace>
  <inkml:trace contextRef="#ctx0" brushRef="#br0" timeOffset="85818.06">16102 15853 3330 0,'0'0'25'0,"0"0"-3"15,0 0 8-15,0 0 0 0,0 0-5 0,0 0-2 16,0 0 2-16,0 0 4 0,0 0 0 0,0 0 1 16,0 0-9-16,-22 140-2 0,26-93 1 0,4 0-6 15,0 1 2-15,0 1-9 0,-1-2 0 0,3-2-5 16,0-2-8-16,4-4-5 0,-1-5-29 16,0-4-33-16,5-6-52 0,-1-5-84 0,3-7-155 15,-6-6-448-15,-3-4-881 0</inkml:trace>
  <inkml:trace contextRef="#ctx0" brushRef="#br0" timeOffset="86031.21">16875 15873 2851 0,'0'0'134'0,"0"0"-41"0,0 0 4 0,0 0-31 15,0 0-17-15,0 0-4 0,0 0-5 0,0 0-3 16,0 0 2-16,0 0-5 0,-51 123-16 15,50-91 4-15,1 1-10 0,0-1-10 0,2 1 3 16,7-2-4-16,-2-1-21 0,3-2-15 0,1-4-22 16,0-5-44-16,1-4-29 0,2-4-35 15,0-4-68-15,-1-5-108 0,-2-1-210 0,-3-1-502 16,-1 0 194-16</inkml:trace>
  <inkml:trace contextRef="#ctx0" brushRef="#br0" timeOffset="86201.26">16435 16178 2530 0,'0'0'166'0,"0"0"-25"0,0 0-32 0,0 0-22 15,0 0-12-15,0 0-7 0,0 0-11 16,124-31-22-16,-84 26-17 0,2 3-5 0,7-3-2 16,0 1-11-16,2-1-25 0,2-1-37 0,-1-1-66 15,0-1-65-15,3-1-101 0,-2 1-182 0,-15 0-338 16,-13 3-504-16</inkml:trace>
  <inkml:trace contextRef="#ctx0" brushRef="#br0" timeOffset="86416.61">17606 15752 2266 0,'0'0'231'0,"0"0"23"0,0 0-22 16,0 0-40-16,0 0-49 0,0 0-37 16,0 0-29-16,0 0-25 0,0 0-13 0,0 0-14 15,0 0-7-15,0 0 6 0,0 0 5 0,-22 30 2 16,22-3 2-16,0 2-5 0,2 1-14 0,5-1-2 15,4-3-3-15,1 1-3 0,4-2 3 16,-1-2-4-16,6 0-6 0,-1-3-9 0,3-2-6 16,2-1-18-16,1 0-18 0,1 0-11 0,2-2-30 15,-2-2-35-15,-2-1-50 0,-2-1-86 16,-5-4-176-16,-5-3-409 0,-7 1-773 0</inkml:trace>
  <inkml:trace contextRef="#ctx0" brushRef="#br0" timeOffset="86617.4">17206 16263 2237 0,'0'0'201'0,"0"0"-44"0,0 0-8 15,0 0 0-15,0 0-6 0,0 0 12 16,0 0-12-16,0 0-39 0,154 15-20 0,-93-15-26 16,6 0-26-16,6-1-5 0,2 0-10 0,0 2-8 15,3-1-3-15,0 3-1 0,-3 1-15 0,-4 0 0 16,-2 2-6-16,-7 0-31 0,-4 0-26 15,-7 1-41-15,-8 2-52 0,-5-1-66 0,-7 1-138 16,-9-1-360-16,-11-2-896 0</inkml:trace>
  <inkml:trace contextRef="#ctx0" brushRef="#br0" timeOffset="87099.17">17751 16627 2720 0,'0'0'113'0,"0"0"5"16,0 0-6-16,0 0-1 0,0 0-22 16,0 0-23-16,0 0-22 0,0 0-19 0,0 0-8 15,0 0-12-15,0 0 1 0,0 0 3 0,125-45-6 16,-87 39-1-16,0 0 5 0,2 2-6 16,3 1-8-16,-4 0 12 0,-2 1-16 0,-4 2 5 15,-5 0 10-15,-6 0-11 0,-8 1 6 0,-3 5-8 16,-4-3-5-16,-4 3-7 0,-3-1 8 0,0 2-2 15,-6 1-4-15,-6 3 4 0,-3 0-12 16,-3 2 0-16,-3 0 2 0,-3-1 0 0,0 2 2 16,-2 0 0-16,3-2 7 0,0-1 0 0,2 0 5 15,3 1 9-15,2 0-3 0,5 2-1 16,1-3 3-16,8 0-4 0,1 0-1 0,1-1 9 16,9-1 2-16,4 2 9 0,5-2 9 0,5 0 8 15,5 3-10-15,4-2 0 0,1 1 7 0,3 0-8 16,-1 3 18-16,2-1-1 0,-1 3-7 15,-1-1 4-15,-1 3 1 0,-1-2-5 0,-3 0-6 0,-4-1 4 16,-4 0-22-16,-7 1 1 0,-1-2 11 16,-6 0-7-16,-4-2 9 0,-2 1 4 0,-2-1-1 15,-5 1-7-15,-4 0 18 0,-6 0-4 0,-2 1-15 16,-7-2 12-16,-3 1-15 0,-7-2-2 0,-2-1 10 16,-5-1-7-16,-3 0-8 0,-3-2-3 15,-1-2 3-15,-3 4-12 0,1-5-3 0,1 1-15 16,2-4-44-16,1 0-42 0,4-1-64 0,2-3-151 15,15-4-459-15,9 2-922 0</inkml:trace>
  <inkml:trace contextRef="#ctx0" brushRef="#br0" timeOffset="90584.11">21844 15015 0 0,'0'0'0'0,"0"0"149"0,0 0 114 0,0 0-15 16,0 0-10-16,0 0-10 0,0 0-14 0,0 0-20 16,0 0-17-16,0 0-26 0,0 0-13 0,0 0-11 15,0 0-13-15,0 0-5 0,35-41-12 0,-32 40-10 16,-2 0-7-16,-1 1-9 0,1-2-14 15,-1 2-9-15,0-1-7 0,1 1-11 0,-1 0 1 16,0 0-8-16,0 0-7 0,0-1 1 0,0 1-2 16,0 0-2-16,0 0-2 0,0 0 3 15,0 0-6-15,0 0 0 0,0 0 3 0,0 0-4 16,0 0 3-16,0 0 3 0,0 0-4 0,1 0-2 16,-1 0 3-16,0 0-6 0,0 0-1 0,0 0 3 15,0 0-6-15,0 0 3 0,0 0-1 16,0 0 0-16,0 0-3 0,0 0 6 0,0 0 0 15,0 0-2-15,0 0 9 0,0 0-9 0,0 0 1 16,0 0-2-16,0 0-2 0,0 0 2 0,0 0 1 16,0 0 0-16,0 0-5 0,0 0 0 0,0 0 0 15,-1 0 0-15,1 0 2 0,0 0-5 16,0 0-6-16,0 0-8 0,-1 0-9 0,0 0-10 16,0-1-13-16,-2 1-12 0,0-1-15 0,1 1-25 15,-3 0-32-15,1 1-52 0,-4 4-84 0,3 2-106 16,-3-2-286-16,5-1-445 0</inkml:trace>
  <inkml:trace contextRef="#ctx0" brushRef="#br0" timeOffset="91782.46">21020 15369 1231 0,'0'0'176'0,"0"0"-14"15,0 0-19-15,0 0-8 0,0 0-15 0,0 0-1 16,0 0-23-16,0 0-18 0,0 0-17 15,0 0-10-15,0 0-1 0,0 0-6 0,0 0-1 16,0 0-3-16,26 20-1 0,-21-16-1 0,-4-3 2 16,2 1-3-16,3 0-7 0,-4-2 1 0,4 0-1 15,-3 0 0-15,1 0 1 0,2 0-5 16,-4-1-5-16,2-2-1 0,0-1 2 0,-3 0-4 16,3-3 0-16,-3 0-4 0,1 0-6 0,-2-3 2 15,0 0-2-15,0 0-2 0,-7 0-4 0,1 0 0 16,-5-2-3-16,-1 2 1 0,-1-1 4 15,-5 1-8-15,0 3 1 0,-1 0 1 0,-4 4-2 16,1 3 5-16,1 0 0 0,-2 4 1 0,-3 7 1 16,3 5 9-16,0 3 3 0,1 6 0 0,1 2 7 15,5 2-7-15,2-2-1 0,4 1 1 16,5-1-3-16,5-1-1 0,0-1 1 0,3-1-2 16,6-2-4-16,6-1 3 0,0-1 2 0,3-3-9 15,-1-2 3-15,2-3-3 0,-1-4-2 16,5-3 6-16,0-3 0 0,0-2-5 0,5 0 1 15,-1-4 0-15,1-4-5 0,1 0-1 0,1-4-1 16,-1 1-5-16,-2-2-5 0,0-1 9 0,2 1-3 16,-4-4 1-16,-2 3 5 0,-1-3-10 0,-2 2 3 15,-4 0 2-15,0 3 5 0,-2 2 2 0,-2 0 0 16,-5 4 0-16,0 2 0 0,-5 1 0 16,1 2 2-16,-3 1-4 0,0 0-8 0,0 0 3 15,0 6-1-15,-3 3 0 0,1 3 8 0,-3 1-2 16,1 4 2-16,3-2 4 0,-1 0-1 15,2 0-4-15,0-3 2 0,0 1-2 0,1 0-2 16,1-2 8-16,4-1-2 0,-2-2-3 0,4 1 2 16,-1-4-3-16,-1-1-2 0,2-1 6 15,0 1 1-15,0-3-4 0,-1-1 2 0,2 0 4 0,0 0-5 16,2-1 4-16,-1-3 1 0,-1 0-7 16,1-1 5-16,-1-1 1 0,0-1-3 0,2-1-1 15,-1-2 1-15,2-1-3 0,-1-2 2 0,1-1 4 16,1-2-2-16,0 0 0 0,-1-2 1 0,0 2-2 15,2 3 0-15,0 0 3 0,-2 1-5 16,-2 4 1-16,1 2-3 0,-2 3-3 0,-2 2 2 16,-4 1-4-16,3 0 4 0,-2 0-1 0,-2 3 1 15,2 3 4-15,1 1-2 0,1 1 3 16,-1 2 0-16,4 0-3 0,1 1 2 0,0 1-2 16,1 0 3-16,-1 0-3 0,0-1 0 0,0 0 0 15,-1-1-5-15,0-1-4 0,-2 1-15 0,1-2-10 16,0-1-4-16,-2 0 5 0,-2-1 1 0,0-1 6 15,0-2-2-15,-2 0-3 0,-2-3 14 16,1 0 8-16,0 0 14 0,-1 0 1 0,0-4 4 16,1-3-5-16,-1-4-5 0,0-1 7 15,0 0-5-15,0-3 0 0,-1-1 1 0,-1 0 0 16,0-1 0-16,1 0 0 0,-4 2 3 0,5 0-7 0,0 4 3 16,0-1-1-16,6 3-2 0,-2 3 9 15,4 2 0-15,2 0 9 0,1 4 6 0,0 0 3 16,2 0-1-16,2 5-3 0,-3 2-5 0,4 0-8 15,-2 3-2-15,1-1-7 0,-1 3 1 16,-1-2-1-16,2 4 4 0,-2-3-5 0,-2 2 0 16,0 0-6-16,1-2-22 0,2 3-13 0,-3-1-70 15,2 0-103-15,-2 0-169 0,-1-3-343 0,-3-5-666 16</inkml:trace>
  <inkml:trace contextRef="#ctx0" brushRef="#br0" timeOffset="92106.33">22197 15487 1443 0,'0'0'166'0,"0"0"-7"16,0 0 36-16,0 0 15 0,0 0-29 0,0 0-23 15,0 0-36-15,0 0-41 0,0 0-30 16,0 0-21-16,0 0-12 0,0 0-8 0,0 0 2 16,0 0 2-16,93 18-4 0,-82 1 4 0,3 1-1 0,1 0-8 15,-1 1 4-15,3-1-3 0,-2 0-6 16,2 1 1-16,2 0-15 0,-5-4-19 0,4-1-18 15,-4-2-8-15,2-3-2 0,-3-4 18 0,3-1 17 16,-4-4 14-16,5-2 14 0,-5 0 4 16,0-3 6-16,0-5 10 0,1-2 21 0,-6-3 20 15,3-1 9-15,-2-2 8 0,-1-2-6 0,-3-2-11 16,3 0-9-16,-4-1-14 0,-2 1-16 0,0 1-8 16,-1-1-4-16,-1 2-6 0,1 2-3 15,0 2 2-15,0 0-8 0,0 2 2 0,-1 2-8 16,1 1-24-16,0 4-31 0,0 2-47 0,0 2-63 15,0 1-93-15,-1 0-148 0,-1 2-321 0,1 1-657 16</inkml:trace>
  <inkml:trace contextRef="#ctx0" brushRef="#br0" timeOffset="92231.41">22825 15615 2282 0,'0'0'94'0,"0"0"-67"16,0 0-21-16,0 0-6 0,0 0-7 0,0 0-12 15,0 0-66-15,0 0-143 0,0 0-378 0,0 0-858 0</inkml:trace>
  <inkml:trace contextRef="#ctx0" brushRef="#br0" timeOffset="92916.35">24415 14937 1621 0,'0'0'113'0,"0"0"12"0,0 0 35 16,0 0 22-16,0 0-13 0,0 0 4 15,0 0-22-15,0 0-25 0,0 0-15 0,0 0-32 16,0 0-21-16,0 0-21 0,0 0-19 0,0 0-16 16,29-75-3-16,-46 75-2 0,2 0-1 15,-5 0 2-15,-2 2 0 0,-4 2-1 0,2 0 4 16,-3 1 1-16,0 1-1 0,1 0 0 0,-2-1-3 16,6 1 1-16,1 0 2 0,2 0 2 15,5-2-3-15,-2 1-2 0,6-1-1 0,2 0 0 16,2-2 0-16,1 1-2 0,3 0-2 0,1-1-4 15,1 0 4-15,0 2 1 0,0 1-2 16,0 0 8-16,0 1-3 0,2 1 1 0,3 1 4 16,0 0 3-16,-3 1-3 0,4 2-3 0,-3 3 2 15,2 1-11-15,-3 0 11 0,0 5 1 0,-2 3-4 16,0 1 6-16,0 4-3 0,0 3-1 0,-3 3 2 16,-2 2-2-16,1 3-1 0,-3 4 0 15,2 0 3-15,-1-1-4 0,1-1 0 0,0 2 3 16,-3 0-4-16,2 1 4 0,-3 0 3 0,1-3-3 15,0-7-1-15,7-5 0 0,1-5 2 0,0-3 6 16,5 1 9-16,0-4 1 0,4 1-3 0,1-5-1 16,-1-1 2-16,0-4 1 0,1-2 9 0,1 0-2 15,-1-1-7-15,-1-2 6 0,1 0-3 16,-1 0-1-16,-3-1 7 0,4 0-7 16,-1 1-3-16,1-2 4 0,1 2 0 0,4 0 2 0,1 0 6 15,4 0 4-15,3 0-4 0,2-1 1 16,0 1-1-16,3-3-6 0,3 0-4 0,3 0 1 15,0 0-4-15,-1-1-3 0,4 0 0 0,-4 0-6 16,-2 2-5-16,-2 0 1 0,-3-1 0 0,-1 1-5 16,-5 0-7-16,-2 0-23 0,-4 0-46 15,-3-1-64-15,-4 1-94 0,-4-2-185 0,-2 0-492 16,-1 1-759-16</inkml:trace>
  <inkml:trace contextRef="#ctx0" brushRef="#br0" timeOffset="93282.44">24903 15449 2105 0,'0'0'98'16,"0"0"9"-16,0 0 30 0,0 0 28 0,0 0-17 0,0 0-5 16,0 0-26-16,0 0-37 0,0 0-22 0,0 0-26 15,0 0-15-15,0 0-7 0,0 0-5 0,0 0 0 16,-50-54 0-16,32 70 7 0,2-1 1 15,-1 2-1-15,6-2-2 0,4 0-4 0,2 0-3 16,3 0 4-16,2 0-3 0,0-1-3 0,3 1-1 16,4-2-1-16,2-3 1 0,3 0 1 15,1-2 4-15,1-1-6 0,3-1 0 0,-1-1 1 16,1 1-6-16,1-4 4 0,0 0-3 0,2 0-1 16,2-2 1-16,-1 0 1 0,2 0 4 0,-2 0 1 15,-3-4 3-15,1-2-2 0,-5 0-1 16,0-1 0-16,-3-1 4 0,-4 0-2 0,-2 0-2 15,-4-1 7-15,-1-1-9 0,0-1 4 0,-1 1-1 16,-9-1-8-16,0 2 2 0,-4 1-4 16,-4 0-9-16,-3 0-11 0,-4 4-17 0,-2-1-34 15,0 3-31-15,-2 1-56 0,3 1-107 0,6 0-209 16,5-2-1039-16</inkml:trace>
  <inkml:trace contextRef="#ctx0" brushRef="#br0" timeOffset="93517.71">25218 15554 2298 0,'0'0'137'0,"0"0"-5"0,0 0 13 16,0 0-4-16,0 0-15 0,0 0-17 0,0 0-21 16,0 0-14-16,0 0-16 0,0 0-9 0,0 0-8 15,57 136-2-15,-64-110-8 0,0 3-7 0,0 1-2 16,0-1-7-16,-1 0-3 0,0-3-3 15,2-3-2-15,-1 0-3 0,0-3 7 0,1 0-7 16,1-2-10-16,1-1-9 0,2-3-35 0,-1-2-35 16,3-2-62-16,0-4-96 0,2-2-199 0,1-3-535 15,-2 0-634-15</inkml:trace>
  <inkml:trace contextRef="#ctx0" brushRef="#br0" timeOffset="93749.08">25584 15254 2939 0,'0'0'63'0,"0"0"-1"0,0 0 9 16,0 0 0-16,0 0-9 0,0 0 6 0,0 0-14 16,0 0-11-16,0 0-4 0,0 0-8 0,0 0-3 15,73 132-8-15,-63-100-5 0,1 0-9 0,-1 0 2 16,0-3-5-16,3 1 1 0,-2-1 1 15,2 3-8-15,-2 0 3 0,1 0-10 0,0-1-23 16,0-2-42-16,-2-2-68 0,1-1-118 0,-7-8-272 16,-1-6-1186-16</inkml:trace>
  <inkml:trace contextRef="#ctx0" brushRef="#br0" timeOffset="94566.75">26449 15913 2385 0,'0'0'101'0,"0"0"-31"0,0 0-7 15,0 0 15-15,0 0 19 0,0 0-11 0,0 0-22 16,0 0-17-16,0 0-5 0,-80 132-8 16,60-111-3-16,-5 1-2 0,-2 0-16 0,-2 1 7 15,0-1-5-15,-4 0-8 0,5-3-5 0,0-3 0 16,2-1-10-16,6-2-25 0,1-4-27 16,2-2-69-16,3-2-78 0,4-4-125 0,3 0-235 15,2-1-859-15</inkml:trace>
  <inkml:trace contextRef="#ctx0" brushRef="#br0" timeOffset="95267.99">26917 15141 712 0,'0'0'250'0,"0"0"-25"0,0 0-2 16,0 0 6-16,0 0-23 0,0 0-18 0,0 0-15 15,0 0-29-15,0 0-20 0,0 0-17 16,0 0-20-16,0 0-9 0,0 0-10 0,0 0-9 16,10-65-6-16,-6 61-11 0,1-2-9 0,1 0-10 15,1 0-7-15,5-1-6 0,3 2 1 0,2 0-3 16,4 0-1-16,3 0-1 0,2 0-1 16,4 2-1-16,0 2-1 0,2-2 3 0,4 2-4 15,3 0 4-15,3 1-1 0,1 0-1 0,-4 1 1 16,-1 0-4-16,-7 3 0 0,-2 0-1 0,-7 2 0 15,-2 1 0-15,-5 1-3 0,-3-1-1 16,-4 0-3-16,-4 0 3 0,-2 0-1 0,-2 1 1 0,0 0 2 16,-6 1-3-16,-3 0 6 0,-3 0-1 15,-1 1 1-15,-2-1-1 0,0 0 1 0,0-1-1 16,2-1 2-16,-2 1 1 0,2-2-3 0,-1 1 3 16,1-2-2-16,0 1 0 0,1 0 0 0,2 0-1 15,2 0 0-15,1-2-3 0,0 1 3 16,3 0-3-16,0 0-1 0,2 0 3 0,2-1-2 15,0 1 1-15,0 1 2 0,1-1 1 0,4 4 0 16,1 0 4-16,1 0-3 0,2 1-1 16,1 3 2-16,4 0-2 0,-3 1 4 0,2 1 1 15,-1 0 2-15,2 2-7 0,1-2 9 0,-4 1-1 16,2 0-3-16,-1-1 8 0,-2-3-16 16,-1 2 2-16,0-2-1 0,-1-1-2 0,-3-1 11 15,-1-2-2-15,-3 0 3 0,0-2-1 0,-1-1 0 16,0 0 2-16,0-2 3 0,-2 1 1 0,-5-1 2 15,0 1 2-15,-2 0-8 0,-3 0 0 0,-1-1-5 16,0 0-5-16,-4 0-11 0,0-2-22 16,-1 0-36-16,-3 1-50 0,-1-1-68 0,-3 0-135 15,4 1-275-15,6-2-1008 0</inkml:trace>
  <inkml:trace contextRef="#ctx0" brushRef="#br0" timeOffset="95468.44">26893 15633 1448 0,'0'0'254'0,"0"0"6"16,0 0-17-16,0 0-19 0,0 0-46 15,146 1-38-15,-107-2-26 0,4 0-33 0,3-1-21 16,3 1-21-16,3 1-10 0,2 1-4 0,4 1-9 16,0 3-2-16,0 1-4 0,1 1-9 0,-7 1-2 15,-1 1-14-15,-4 0-32 0,-4 0-35 16,-9 1-50-16,-2 3-75 0,-7-1-129 0,-12-3-354 15,-4-4-863-15</inkml:trace>
  <inkml:trace contextRef="#ctx0" brushRef="#br0" timeOffset="95951.07">27171 15996 2361 0,'0'0'104'0,"0"0"-30"0,0 0 19 16,0 0 26-16,0 0-1 0,0 0-6 0,0 0-18 16,0 0-26-16,0 0-23 0,0 0-21 15,0 0-11-15,0 0-4 0,0 0 0 0,-1 1-3 16,1 4 3-16,1 2 4 0,-1 2-5 0,1 1 4 16,-1 3-3-16,2 1-3 0,-2 2 2 0,2 3-1 15,2 0-3-15,-2 2-6 0,3-3 9 16,2 0-4-16,0 1 2 0,4-4 2 0,-1 0-11 15,4-1-1-15,1-2 1 0,1-1 4 0,3 0-6 16,0-4-1-16,0-2-4 0,2-2-14 16,2-2-3-16,1-1-5 0,-2 0-15 0,0 1 0 15,2-4-9-15,-3-2-7 0,0-2 0 0,-2-1-1 16,-4-1 1-16,0-1 9 0,-4-2 16 0,-2 1 10 16,-3-3 13-16,0 0 5 0,-2-2 2 0,-3 2 2 15,0-1 6-15,-1 4 7 0,2 0-4 0,-1 3 7 16,-1 2 0-16,0 4 8 0,0 1 11 0,0 1 0 15,0 0 1-15,0 1-1 0,0 6 0 16,-4 1 12-16,3 4 10 0,-3 1 2 16,2 2-4-16,-1 4-8 0,2 0-6 0,1 2-8 0,0 0-4 15,0-1 0-15,0 2-11 0,1-1-1 16,4 2 1-16,0-2-5 0,3-2-5 0,-2 1-4 16,4-3-16-16,-1 0-25 0,1-2-32 0,-2-3-53 15,2-2-79-15,0-3-158 0,-2-2-343 16,-5-3-858-16</inkml:trace>
  <inkml:trace contextRef="#ctx0" brushRef="#br0" timeOffset="96617.18">27965 14823 1949 0,'0'0'245'0,"0"0"-174"16,0 0 2-16,0 0 15 0,0 0 3 15,0 0 7-15,0 0 5 0,0 0-17 0,0 0-13 16,0 0-19-16,0 0-17 0,0 0-5 0,0 0-7 16,0 0-4-16,94-6-1 0,-70 6-2 15,-2 1-4-15,3-1 2 0,1 2-2 0,5 0-8 16,-1-1 1-16,2 1-5 0,5 0 0 0,-3 1 3 16,5-1 0-16,2 0 0 0,8 1-1 0,0-1 1 15,2 0-2-15,-6 1-2 0,-1-2 1 0,-9 0-4 16,-6-1 2-16,-7 0 4 0,-9 0 0 15,-3 0 1-15,-2 0 4 0,-7 0 0 0,-1 0-1 0,0 0 5 16,0 1-4-16,0-1-5 0,-1 1-8 16,-1 3-5-16,-6 3 1 0,-1 3 5 0,-2 5 4 15,-3 6 0-15,-4 4 2 0,-1 5-1 16,4 4 1-16,-1 9 9 0,4 6 8 0,1 7 7 16,2 5 7-16,1 8 0 0,6 3-1 0,2 4-5 15,0 2 5-15,2-1-7 0,7 0-3 0,0 2-3 16,3 2-3-16,3 0 0 0,5-1-2 0,-2-1 1 15,2-2-7-15,-1-5-3 0,-1-5-10 16,-6-4-3-16,-2-9 3 0,-5-6 3 0,-3-6 3 16,-2-8 2-16,0-3 2 0,-8-6-2 0,-2-6 6 15,-5-5-3-15,-4-5 1 0,-5-3 3 16,-3-5 3-16,-7-1-1 0,-7-2-5 0,-1-5 4 16,-9-3-10-16,-1 1 0 0,-6-2 6 0,3 1-7 15,-2-1 1-15,5 3-1 0,2 2-2 16,7 0-4-16,3 3 8 0,9 2-3 0,5 1-22 0,7 0-16 15,4 1-51-15,5 1-69 0,2 4-99 16,5-2-229-16,-1 0-1188 0</inkml:trace>
  <inkml:trace contextRef="#ctx0" brushRef="#br0" timeOffset="98766.64">20115 17187 0 0,'0'0'418'16,"0"0"-193"-16,0 0 13 0,0 0-28 0,0 0-17 16,0 0 6-16,0 0-16 0,0 0-12 15,0 0-12-15,0 0-27 0,0 0-21 0,0 0-9 16,-33-46-12-16,36 43-13 0,-1 1 4 0,3-2-7 15,1 2-4-15,3-2 2 0,0 1-9 0,3 2-9 16,0-2-5-16,6 2 1 0,1 2-10 0,2 0 1 16,8 6-2-16,-2 5-19 0,4 2 1 0,0 3-2 15,3 3-8-15,-3 1-3 0,4-2 2 16,1 4-8-16,-1-1-4 0,1 0 10 0,-3 0-5 16,2 0-11-16,-5 2 9 0,-1-1-3 0,-5 2-9 15,-2-5 20-15,-3-1-7 0,-6-2-13 16,-2-2 7-16,-2 0-9 0,-2-1-7 0,-6-1 9 15,-1-3-2-15,0 2-8 0,-7-3 19 0,-3-3 5 16,-1 0-6-16,-1-3 12 0,-6-3-10 16,4 0-2-16,-4 0 9 0,2 0 2 0,0-2 8 15,2-5-8-15,0-2 9 0,4-4-10 0,0-2-4 16,3-2 17-16,2-1-11 0,0 0 2 0,2-4 2 16,2-2-10-16,1-3-2 0,8-1 10 0,1 0 0 15,4-2-13-15,2 1 13 0,2 0-10 16,3 3-11-16,1 0 14 0,3 3-9 0,0 3-6 15,-3 0 6-15,3 4-11 0,-2 1-32 0,1 3-18 16,-5 1-38-16,2 5-41 0,-5 3-53 0,1 3-90 16,-2 0-149-16,-3 0-274 0,-6 2-545 0</inkml:trace>
  <inkml:trace contextRef="#ctx0" brushRef="#br0" timeOffset="99115.4">21349 17352 1497 0,'0'0'164'0,"0"0"12"0,0 0 5 0,0 0 1 16,0 0-8-16,0 0-23 0,0 0-7 0,0 0-29 16,0 0-31-16,0 0-11 0,0 0-14 15,137-25-6-15,-107 18-11 0,1 0-5 0,0 0-16 16,0 0-12-16,0 0 6 0,0 2-10 0,0 1 1 16,0-2 4-16,-1 4-7 0,0-3-3 0,-2 3 2 15,-4 2-19-15,-2 0-7 0,-1 0-11 0,-4 0-27 16,1 1-19-16,-6 3-33 0,-1-1-29 15,-2 2-59-15,-2 1-79 0,-5 1-151 0,-1-1-313 16,-1-2-322-16</inkml:trace>
  <inkml:trace contextRef="#ctx0" brushRef="#br0" timeOffset="99298.44">21375 17547 1516 0,'0'0'160'15,"0"0"3"-15,0 0 11 0,0 0 29 0,0 0-16 16,0 0-41-16,0 0-38 0,125-26-32 0,-89 19-29 16,0-2-12-16,3-1-10 0,0 1-15 15,0-1 1-15,0 2-13 0,1 1-11 0,-2 0-33 0,4 1-59 16,-5 1-112-16,-2-2-175 0,-9 2-330 16,-12 2-642-16</inkml:trace>
  <inkml:trace contextRef="#ctx0" brushRef="#br0" timeOffset="100084.92">22240 16904 547 0,'0'0'291'0,"0"0"3"0,0 0-22 0,0 0-14 16,0 0-19-16,0 0-28 0,0 0-51 0,0 0-45 16,0 0-41-16,0 0-12 0,0 0 13 0,0 0 10 15,0 0 2-15,0 0-8 0,6 73-2 0,0-55-17 16,3 2 2-16,-1-2-8 0,2 0-25 16,1 1 3-16,0-1-10 0,-1 0-6 0,3 0-2 15,1-3-1-15,0-1-10 0,-1-3-2 0,4 1 9 16,-5-3-12-16,5-2 9 0,-5 0-1 0,2-2-4 15,1-1 1-15,-3-1-1 0,4-1-1 0,-4-1-13 16,1-1 3-16,1 0-6 0,0 0-6 16,-2 0 7-16,-2-3-3 0,1-1-9 15,-2-2 6-15,-2-2 14 0,-3 0-9 0,-2-3 16 16,4 0 3-16,-5-1-8 0,-1-2 9 0,0-1 5 16,0-1-1-16,0 1-12 0,-1-4 13 0,1 2-13 15,-1 0-2-15,0-1 16 0,-3 4-5 0,4 4-2 16,-1 4 9-16,0 2 4 0,1 3-4 0,0 1 10 15,0 0-8-15,0 0-17 0,-1 8 14 0,1 3-7 16,0 5 3-16,0 7 8 0,0-1-3 16,1 5 2-16,6 0-1 0,-3 0 17 0,2 0-16 15,-1 2 4-15,2-1 0 0,-2 3-19 0,2 3 5 16,0 1 1-16,1 2-5 0,-2-3-5 16,6-2 7-16,1-3-12 0,-1-2-19 0,0-7-13 15,-1-2-46-15,0-3-35 0,1-5-41 0,-1 0-67 16,2-5-148-16,-7-2-302 0,1-1-874 0</inkml:trace>
  <inkml:trace contextRef="#ctx0" brushRef="#br0" timeOffset="100390.45">23365 17234 2079 0,'0'0'147'0,"0"0"25"16,0 0 1-16,0 0-18 0,0 0-24 15,0 0-26-15,0 0-22 0,0 0-35 0,0 0-2 16,0 0-14-16,0 0-14 0,123-43 8 0,-98 39-8 16,4 1-7-16,2-2 2 0,5 2 1 15,-4 0-14-15,0 0 5 0,-1 2 5 0,0 0-14 16,-2-1 9-16,-3 1 3 0,-4 1-18 0,-3 0-9 15,-4 0-9-15,-3 1-32 0,0 3-14 16,-5 3-19-16,1 0-37 0,-6 0-28 0,-2 1-19 16,0 0-58-16,-7 2-95 0,-6 2-150 0,3-3-298 15,-1-2 55-15</inkml:trace>
  <inkml:trace contextRef="#ctx0" brushRef="#br0" timeOffset="100553.05">23409 17421 1626 0,'0'0'232'0,"0"0"-55"15,0 0-14-15,0 0 30 0,0 0-9 0,0 0-18 16,0 0-38-16,122-13-45 0,-85 11-33 0,-1 0-12 16,5-1-13-16,3 0-21 0,0-1 1 15,0 2-12-15,5 3-39 0,1-1-47 0,1 0-95 16,3-1-194-16,-10 0-375 0,-18 0-814 0</inkml:trace>
  <inkml:trace contextRef="#ctx0" brushRef="#br0" timeOffset="101432.22">24751 17248 2205 0,'0'0'125'15,"0"0"1"-15,0 0 7 0,0 0-4 0,0 0-15 16,0 0 8-16,-136-21-19 0,113 25-24 16,-1 2-19-16,2 3-27 0,0 3-20 0,3-1 5 15,0 1-7-15,5 1-15 0,1 1 14 0,6 1-11 16,1 1-2-16,5 0 6 0,1 1-9 0,0-2-8 15,6-2 4-15,0 2-11 0,7-2-26 0,1 0-8 16,2-3-23-16,1-3-12 0,2 0-4 0,-1-3-7 16,1 0 1-16,-4-1 5 0,5 1 23 15,-3-2 14-15,-3-2 27 0,-3 0 24 0,1-2 6 16,-5-3 5-16,0 0 3 0,-4 0 3 0,0-1-2 16,0-1 12-16,-3-1-2 0,0-1-5 15,-3-3 15-15,0 1-5 0,0-4 1 0,-1-1 5 16,1 0-3-16,3-1 4 0,0 0 3 0,0 2 6 15,1 1-7-15,8 0 3 0,2 3-3 0,0 2-11 16,6 2 4-16,0 2 3 0,2 3-4 0,1 1 3 16,5 1 11-16,-2 0-8 0,0 2 6 15,0 4-3-15,-2 0-20 0,-2 2-3 0,-3 1 2 16,1 2-9-16,-5 1-5 0,-1 1 5 0,-1 0-7 16,-1 0-3-16,-3 1 11 0,-2-1-1 15,-2 1-10-15,-2-3 5 0,0-1 5 0,0-1-10 16,-5 0 13-16,-2-2 1 0,-2 0-12 0,-1-2 8 15,-2-1-5-15,0 1-1 0,-2-3-3 0,4 0 4 16,2-1-13-16,2-1 6 0,0 0 9 16,5 0-9-16,-1-4-4 0,2-2-8 0,0 2-16 0,7-1-18 15,1-2 6-15,3 0-8 0,4 0-1 16,3-3 9-16,2 1-6 0,-1 0 1 0,3 0 12 16,1-1 10-16,3-1 1 0,-1-1 14 0,4 4 4 15,-2 0 0-15,-1 1 13 0,0 1-1 16,-4 1-7-16,-4 3 5 0,-2 1 6 0,-3 0 5 15,-3 1 0-15,-6 0 13 0,-3 0-1 0,-1 0 0 16,-1 1 18-16,-5 2-9 0,-2 2-1 0,-2 2 4 16,-2 2-5-16,0 1-2 0,0 2 3 15,2 0 0-15,-1 1-8 0,2-1 9 0,1 1-4 16,0 0-9-16,2-1-1 0,0-3-6 0,3 0-10 16,1-1 4-16,1 0 3 0,1 0-6 0,0 0 7 15,1-1-5-15,1 1 2 0,5-1-4 16,-1-4 5-16,2 2-5 0,2-4-13 0,2-1 11 15,3 0-14-15,-2 0-1 0,5-1 7 0,-3-5-10 16,3 0 4-16,-5-4 10 0,0-1 6 16,-2-2-6-16,-1-3 8 0,1-1 1 0,-2-5-10 15,-3-2 14-15,-1-5-4 0,-5-2-4 0,-1-2 4 16,-8-3 1-16,-3 0-6 0,-5-1 9 0,2-2 14 16,1 2-6-16,3 1 23 0,0 5 2 0,2 5-5 15,3 7 8-15,2 8 0 0,1 5-4 16,0 5-8-16,2 1-5 0,1 7-18 0,-2 7 4 15,2 4 16-15,0 9 1 0,0 5 7 0,3 3 2 16,4 4-5-16,5 0-6 0,3 0-1 0,-2-1-3 16,1-1-17-16,2-1 8 0,-2-1-14 0,1-2-5 15,1-1 1-15,-1-6-18 0,2-1-29 16,-2-3-32-16,4-1-10 0,-1-1-54 0,3-2-45 16,3 0-89-16,-6-4-241 0,-3-6-822 0</inkml:trace>
  <inkml:trace contextRef="#ctx0" brushRef="#br0" timeOffset="102307.31">25892 17375 682 0,'0'0'269'0,"0"0"-12"16,0 0-20-16,0 0-1 0,0 0-7 0,0 0-18 15,0 0-25-15,0 0-37 0,0 0-14 16,0 0-25-16,0 0-14 0,0 0-8 0,96 130-31 16,-87-102-10-16,-1 1-14 0,-1-2-11 0,0-1 1 15,-2-4-5-15,0-1-6 0,-1-2-15 0,3-1 3 16,-3-1-15-16,2 0-29 0,-2-2-44 16,0-2-97-16,0-3-168 0,-2-3-367 0,1-2-853 0</inkml:trace>
  <inkml:trace contextRef="#ctx0" brushRef="#br0" timeOffset="102871.95">26834 17442 2374 0,'0'0'62'0,"0"0"-19"0,0 0 5 0,0 0 8 15,0 0 13-15,0 0 3 0,0 0-17 0,0 0-16 16,0 0-16-16,0 0-11 0,0 0-7 16,0 0-2-16,0 0-9 0,0 0-16 0,-89 39-6 15,77-38-20-15,-2 0-6 0,0-1 1 0,3 0-4 16,-1-3-8-16,0-2 6 0,2-2 0 16,-2 0 1-16,5 0 25 0,-2 1 5 0,3 0 7 15,-2 1 9-15,2 1-1 0,2 1-7 0,-1 2 2 16,3 0 9-16,-3 1-7 0,-1 2 17 0,1 3 4 15,0 3-4-15,-3 0 6 0,3 0-5 16,-2 1 7-16,3-1-2 0,0 2 10 0,2-1-6 16,2 0-10-16,0-1 10 0,0 0-6 0,0-1 4 15,4-1 5-15,-1-1-4 0,2 2-2 16,3-2 3-16,-5 1-1 0,4-1-2 0,-1 1 3 0,0-1-7 16,3 0 1-16,-1 1-2 0,1 0 2 0,1 0-4 15,0 0 0-15,0 1 6 0,2 0-4 16,0 0 6-16,3 1 2 0,0 0 0 0,1 2-2 15,-1-2 13-15,0 2 5 0,-3 0-4 0,1-2 14 16,-2 4-13-16,-1-2-1 0,-3 1 10 16,2-1-5-16,-4 0 2 0,2 1-5 0,-4-1-9 15,-1 2-8-15,-2-3 8 0,0 0 7 0,-1 0-1 16,-4-2 2-16,-1 0-3 0,-5 0-3 0,-2-1-9 16,-3-1 16-16,0-1-20 0,-5-1-1 15,-3-2 15-15,0 0-16 0,1-1 6 0,-1 0-3 16,2 0-21-16,0-4-15 0,-1 0-10 0,2-1-33 15,2-2-51-15,0 0-53 0,1-1-144 16,8 1-271-16,2 2-896 0</inkml:trace>
  <inkml:trace contextRef="#ctx0" brushRef="#br0" timeOffset="103216.6">27461 17216 978 0,'0'0'239'0,"0"0"-14"0,0 0 9 16,0 0-19-16,0 0-40 0,0 0-27 0,0 0-26 15,0 0-34-15,0 0-1 0,0 0-17 16,0 0-13-16,0 0 15 0,-118 23-7 0,99-2 2 15,0 4-8-15,0 1-7 0,-1 3-16 0,4 3-7 16,-1 0 14-16,5 0-18 0,3 0 8 16,4 1-9-16,3-3-15 0,2 1 6 0,0-4-5 15,6 1 4-15,3-2-14 0,1 0 5 0,2 0-11 16,1-2-2-16,4-1 15 0,-3-3-13 16,3-3-2-16,-2-2-13 0,1 0-22 0,2-1-40 15,-4-4-43-15,0-2-65 0,-4-1-90 0,0-3-143 16,-4 1-337-16,0-3-484 0</inkml:trace>
  <inkml:trace contextRef="#ctx0" brushRef="#br0" timeOffset="104403.06">27469 17338 662 0,'0'0'301'0,"0"0"-36"0,0 0-15 16,0 0-13-16,0 0-37 0,0 0-23 0,0 0-55 15,0 0-41-15,0 0-8 0,0 0-9 16,0 0 5-16,0 0 11 0,0 0 5 0,0 0-15 16,28 34 6-16,-15-26-7 0,2 2-23 0,-2-1-4 15,5-1-9-15,-1 0-14 0,3-3-1 0,1-2 1 16,1 3-18-16,0-4 3 0,2 0 10 15,2-1-11-15,-3-1 10 0,4 0-4 0,-4 0-7 16,0 2 3-16,-1-2 0 0,-5 0-1 0,0 0-7 16,-6 0 9-16,0 0-8 0,-1-1 3 0,-5-3 10 15,-1 1-1-15,-3 3 0 0,-1-2-3 16,0 2 2-16,0 0-10 0,0 0-1 0,0 0 1 16,-4 2-9-16,-2 5 2 0,-5 1 5 0,0 3 0 15,-5 3 0-15,1 1 6 0,-3 5-6 0,2-1-2 16,-3 3 10-16,3-1-7 0,1 0-6 0,1-4 5 15,2 1 0-15,3-2-4 0,2 1 16 16,2-1-7-16,0 0-16 0,0-3-5 0,1 0-34 16,2-2-33-16,0-2-39 0,1-3-44 0,0 1-78 15,1-2-113-15,0-1-192 0,-1-2-382 16,1-1 369-16</inkml:trace>
  <inkml:trace contextRef="#ctx0" brushRef="#br0" timeOffset="104802.48">27949 17025 684 0,'0'0'273'0,"0"0"6"16,0 0-27-16,0 0 3 0,0 0-51 0,0 0-25 15,0 0-24-15,0 0-17 0,0 0-4 0,0 0-4 16,0 0-4-16,0 0-22 0,120 79-4 0,-86-46-13 16,-1 3-19-16,2 6-8 0,-1 1-11 15,-2 3-18-15,-6-1-11 0,-7 3 2 0,-3-2-17 16,-6 1 9-16,-5-1 7 0,-3 2-12 15,-2-1 13-15,-7 1-10 0,-3-7-2 0,0-6-2 16,-2-9 15-16,1-3-20 0,-5 0-6 0,2-2 34 16,-5 1-43-16,1-1 26 0,-2-1 8 0,1-2-34 15,1-2 11-15,1-2 11 0,2-6-5 0,0 1-26 16,3-5 6-16,-2 0-84 0,4-2-115 16,1-1-183-16,3 0-658 0,0-1-624 0</inkml:trace>
  <inkml:trace contextRef="#ctx0" brushRef="#br0" timeOffset="111168.54">28105 16241 0 0,'0'0'111'0,"0"0"140"0,0 0-38 0,0 0-20 15,0 0-28-15,0 0-15 0,0 0-19 16,0 0-18-16,0 0-17 0,0 0-12 0,0 0-4 16,0 0-2-16,-19-2 5 0,19 2 3 0,0 0 3 15,1 0 2-15,2 0 2 0,0-2-2 0,-1 1-4 16,3-3-1-16,2 1-8 0,1-2-6 0,3-1 0 15,4-2-7-15,3-2-2 0,8-2-2 0,3-1-5 16,5-4-2-16,10 1-3 0,3-2-5 16,9-1-4-16,5 1 1 0,9-1-4 0,7-1-1 15,4 0-1-15,10 0-6 0,9 0-8 0,3 1-1 16,3 1-4-16,3 3-8 0,2 0 0 16,-5 2-1-16,-7 3-4 0,-6 1 4 0,-9 3-2 15,-12 0-5-15,-10 2 0 0,-9-1 3 0,-6 4-3 16,-11-1 3-16,-5 0 1 0,-5 2-5 15,-10 0-2-15,-4 0 1 0,-5-1-5 0,-2 1 2 16,-5 0 2-16,0 0-8 0,0 0-1 0,0-1-9 16,0 1-5-16,0-2-17 0,-2-1-12 0,-3 1-11 15,0-1-17-15,-2-2 4 0,-2 1 3 16,0-3 0-16,-2 0 3 0,1 0-2 0,-2-2 1 16,-1 1 5-16,-2-2 15 0,0 2 9 0,-1-3 10 0,-1 1 14 15,1-1 1-15,-4 1 12 0,-1-1 6 16,1 0 0-16,-1 1 4 0,-3-3 1 0,0 1 4 15,2 1 2-15,-6 1 10 0,3-2 11 0,-2 3 7 16,4 1 12-16,0 1 12 0,6 0-1 16,1 2 3-16,10 1-8 0,0 2-23 0,6 1-10 15,0 1-15-15,0 0-9 0,9 0 8 0,3 1 12 16,7-1 16-16,9 0 12 0,5 0 6 0,8 0-8 16,6 3-7-16,2 4-4 0,1 1-11 15,1 2 0-15,-4 6-5 0,-5 1-6 0,-4 2-4 16,-6 4-2-16,-5 1 0 0,-6 4-3 0,-6 0 5 15,-1 4-4-15,-9 3 1 0,-2 3 2 16,-3-1 2-16,-8 5 3 0,-8 1 1 0,-4 5-4 16,-3 2-1-16,-6 2 1 0,-5-1-6 0,-3-1-4 15,-6-1-8-15,1-3-15 0,-6-1-24 16,-1-2-44-16,-2 1-68 0,-1 2-131 0,10-12-338 16,14-12-1010-16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2T05:24:24.474"/>
    </inkml:context>
    <inkml:brush xml:id="br0">
      <inkml:brushProperty name="width" value="0.05292" units="cm"/>
      <inkml:brushProperty name="height" value="0.05292" units="cm"/>
      <inkml:brushProperty name="color" value="#FF0000"/>
    </inkml:brush>
  </inkml:definitions>
  <inkml:trace contextRef="#ctx0" brushRef="#br0">4742 4534 2209 0,'0'0'135'0,"0"0"-11"0,0 0-24 0,0 0-6 16,0 0-3-16,0 0-3 0,0 0-9 0,0 0-29 15,0 0-15-15,0 0-6 0,0 0 5 16,0 0 5-16,-39-105 4 0,31 93 0 0,-1 1-11 16,-1 0 0-16,-2 0-7 0,0 2-1 0,0 0-1 15,0 4-3-15,-2 0 1 0,-2 3-6 16,1 2 1-16,-1 0-8 0,-1 3-3 0,1 6 0 15,0 3-6-15,-2 3 3 0,5 3-1 0,-2 1-2 16,2 2 1-16,2-1 0 0,2 1-2 0,4 1 2 16,2 0 3-16,0 1-6 0,3 1 2 0,0-1 1 15,6 3-3-15,2-3-1 0,3-1 4 16,0-1-1-16,1-2-3 0,4-3 0 0,-1-3-1 16,2-2-2-16,-2-3 1 0,4-1 0 0,-3-4-1 15,-2 0 1-15,-2-3 2 0,2 0 1 16,-3-4 4-16,0-3 3 0,-3-1 2 0,0-3-1 15,0-2 3-15,2-3-6 0,-5-3 2 0,0-1 3 16,0-1-5-16,-3 0 2 0,1 2-1 0,-3 2-1 16,0 3 0-16,0 4 3 0,0 6-2 0,0 2-4 15,0 2 1-15,0 0-15 0,0 2-5 0,0 7-1 16,0 6 0-16,2 8 9 0,6 6 8 16,2 6 2-16,2 4-1 0,6 2 4 0,1 1-4 15,2 0 2-15,1 1 2 0,3-3-3 0,0 1 4 16,-4-3-2-16,2-1 4 0,-4-2-4 15,-1-3 4-15,-6-2-2 0,-2-6-4 0,-4-3 6 16,-3-4-1-16,-3-3 6 0,0-1 1 0,-7-2 6 16,0-2 0-16,-7 0-1 0,-3-2 5 0,-6 0-6 15,-3-2-2-15,-2-2-1 0,-3 0-3 16,-2-2 1-16,2-1 3 0,4 0-2 0,1-5-3 16,3 0 0-16,4-1-5 0,6-1 1 0,2-2-3 15,3-2-5-15,7-1-8 0,1-5-8 0,3-3-4 16,11-4-10-16,6-4-8 0,9-7-24 0,5 0-46 15,6-5-47-15,8-1-66 0,3-3-72 16,5 1-66-16,-1-3-113 0,-13 13-221 0,-14 10-267 0</inkml:trace>
  <inkml:trace contextRef="#ctx0" brushRef="#br0" timeOffset="883.71">5453 4446 356 0,'0'0'651'0,"0"0"-98"16,0 0-149-16,0 0-114 0,0 0-75 0,0 0-47 15,0 0-33-15,0 0-28 0,0 0-28 0,0 0-17 16,0 0-15-16,0 0-11 0,0 0-4 0,-133-46-7 15,114 54-7-15,1-1-5 0,3 1 0 16,-3 0-7-16,7 0-1 0,0 1 1 0,0-1-4 16,2 0-4-16,0 3 0 0,1 0 1 0,1 2-3 15,1 1 5-15,-1 2-2 0,4 1-4 16,-1 2 2-16,4 1-3 0,0 0 0 0,0 2-2 16,5-1 1-16,4-1-4 0,1-1-1 0,6-2 1 15,1-2-7-15,2-2 1 0,2-5-5 0,4-1-2 16,-2-5-4-16,0-1-5 0,2-1 2 15,-1 0-2-15,-4-4 4 0,0-2 1 0,-2-1-6 16,-2 0 2-16,2-1 1 0,0-1 5 0,-1-2 9 16,-1 1 4-16,3-3-8 0,-6 1-6 15,5-1-6-15,-5 0-9 0,3 2 4 0,-5-2 4 0,0 0 4 16,-1 2 6-16,0 2 11 0,-1 0 4 0,-5 1 6 16,2 2 7-16,-4 0 3 0,-1 3 3 15,0-1 6-15,-1 1 0 0,0 0-2 0,0 1-1 16,0-2-2-16,0 2-5 0,0 0 0 0,0-1-1 15,0 2-9-15,0 0-1 0,0-1-7 16,3 0-8-16,-1 0-3 0,0-1 2 0,1 1-1 16,4 0 4-16,-4-1 5 0,4 1-1 0,-1 0 1 15,0 1 5-15,4-2-2 0,-1 1-1 0,1 0 3 16,2-1-12-16,2 2-19 0,2-1-16 16,1-2-20-16,2 2-20 0,1-1-12 0,4-2-22 15,2 0-12-15,1 1 14 0,2-2 22 0,-3 1 29 16,0-1 25-16,2 0 12 0,-4 1 10 15,1-1 11-15,-7 2 10 0,-2-1 10 0,-1 0 5 16,-5 2 16-16,-4 1 23 0,0-1 39 0,-5 2 54 16,-1 0 28-16,0 0 5 0,-3 1-14 0,-2-1-27 15,-4 1-20-15,-3 0-10 0,1 2-14 0,-6 4-19 16,-2 2-1-16,-4 1-4 0,0 3-1 16,-3 1 1-16,3 0-7 0,1 2-11 0,3-1-10 0,1 0-9 15,7-1-13-15,2 1-3 0,6-1-3 16,0 1-5-16,3 0-1 0,0-2 1 0,0 2-4 15,2-3 0-15,1-1 3 0,6-1-5 0,-3-1 1 16,1-1 4-16,1-2-5 0,2-1 2 16,0-1 1-16,-1-2 0 0,0-1-3 0,1 0 1 15,-2 0 1-15,2-5-6 0,0-3 4 0,3-1-1 16,0-3-1-16,-2-2 4 0,-1-4 5 16,1 0 1-16,-3-2 3 0,-1-2 3 0,-3 0 0 15,0-5 4-15,0-2 0 0,-2-2-2 0,0-5-4 16,4-4-2-16,-2-3-2 0,1-3-2 0,-1 0 9 15,2 3-2-15,-4 6 0 0,0 9 7 16,-1 9 4-16,-1 7 11 0,0 6 9 0,0 4 0 16,0 2-15-16,0 0-23 0,0 6-12 0,0 6-7 15,-1 8 11-15,-1 8 15 0,4 6 2 16,-2 9 3-16,0 2-3 0,0 2-3 0,5 0 0 16,-1 0 3-16,4-3-6 0,1-4 1 0,2-4-1 15,0-4-3-15,1-3 1 0,5 1 1 0,-1-3 0 16,6 2-8-16,3 0 6 0,2 0-2 0,3-3-3 15,3-3 3-15,0-3-10 0,2-2-26 0,0-4-46 16,2-1-74-16,-1-4-148 0,-6-2-330 0,-11-3-1017 16</inkml:trace>
  <inkml:trace contextRef="#ctx0" brushRef="#br0" timeOffset="1700.74">7535 4075 1071 0,'0'0'223'0,"0"0"20"16,0 0-21-16,0 0-23 0,0 0-22 15,0 0-16-15,0 0-16 0,0 0-16 0,0 0-17 16,0 0-22-16,0 0-19 0,0 0-29 0,0 0-22 16,0 0-13-16,6-86-9 0,-22 106 5 0,-2 8 6 15,-3 6 6-15,-1 7-2 0,-1 7 1 16,1 7-2-16,-1 4-5 0,7 3 4 0,-2 2-5 15,3 0 0-15,0-1-2 0,6 0-2 0,4-3 1 16,0 0 8-16,7-2 15 0,5 4 14 0,3-5 12 16,10-1-4-16,0-3-5 0,4-6-8 15,4-6-6-15,2-5-5 0,2-6-7 0,0 1-1 16,2-6-6-16,-3-3-2 0,-1-2 0 0,-1-5-6 16,-3-2-15-16,4-4-23 0,-2-1-43 0,-3-3-67 15,3-3-96-15,-10 0-223 0,-5-2-1093 0</inkml:trace>
  <inkml:trace contextRef="#ctx0" brushRef="#br0" timeOffset="2333.42">7903 4597 759 0,'0'0'514'0,"0"0"-213"15,0 0-21-15,0 0-48 0,0 0-37 0,0 0-28 16,0 0-29-16,0 0-31 0,0 0-19 0,0 0-19 16,0 0-16-16,0 0-5 0,72-119-10 15,-51 111-10-15,2 0-9 0,1 4-5 0,5 3-8 16,-1 1-1-16,2 0 2 0,1 4-5 0,0 3 1 16,0 2 0-16,0 2-3 0,-2 0 1 0,-3 1 0 15,0 1 1-15,-5 1-2 0,-1 1 1 16,-6-1-2-16,3 2 0 0,-7-3 4 0,-1 0 0 0,-5-2 0 15,-3 0 7-15,-1-3 7 0,0 2 2 16,-1-1 12-16,-8 1 1 0,-1 1-1 0,-2-1-1 16,-6 0-5-16,2 0-8 0,-8 0-3 0,0-2 1 15,-3 1-8-15,0 0 1 0,-3-3-3 0,-1 2-7 16,3-1 2-16,-2 0-9 0,8-2-19 16,0-2-20-16,5 0-31 0,7-2-46 0,6-1-78 15,4 0-114-15,3-4-151 0,4 0-359 0,-1 0-416 0</inkml:trace>
  <inkml:trace contextRef="#ctx0" brushRef="#br0" timeOffset="2567.36">8601 4371 2008 0,'0'0'224'0,"0"0"-17"0,0 0-38 0,0 0-52 16,0 0-37-16,0 0-19 0,0 0-2 0,0 0 1 15,0 0 3-15,0 0-2 0,-131 96 1 16,108-64-5-16,2 1 0 0,0 0-6 0,5-2-18 0,5-1-7 15,4-1-11-15,5 0-4 0,2-2-3 0,5 1 1 16,2-2-3-16,8-2-1 0,-2-2 7 16,8-2-9-16,-2-2 1 0,3-3 2 0,4-4-10 15,-2-2-2-15,3-5-8 0,-2-3-18 0,4-1-33 16,-1-5-33-16,1-7-61 0,-2-3-93 16,3-2-183-16,-6 2-469 0,-12 4-601 0</inkml:trace>
  <inkml:trace contextRef="#ctx0" brushRef="#br0" timeOffset="2959.45">8625 3895 1663 0,'0'0'213'16,"0"0"-21"-16,0 0 19 0,0 0-16 0,0 0-41 15,0 0-26-15,-54-125-22 0,62 107-18 0,1 0-21 16,2 1-13-16,3-2-14 0,3 3-14 15,5 0 4-15,1 1-13 0,6 1-4 0,0 2 3 16,-1 2-14-16,-2 3-2 0,3 4 0 0,0 2-1 16,-2 1-4-16,-2 4 1 0,1 5-4 0,-3 5-11 15,-1 4 13-15,-2 1-2 0,-1 4 2 0,-1 3 8 16,-3 0-7-16,-2 3-1 0,-5-1 1 0,0 0 3 16,0 0-6-16,-5 0 3 0,-1-5 0 15,-2 0-7-15,0-5 6 0,-1-3 1 0,-1-5 1 16,-3-2 4-16,-2-2 12 0,-1-2 2 0,-2-3 8 15,1-1 8-15,-3 0-3 0,0 0 3 16,0-5 5-16,0-1 6 0,1-2-1 0,3-2 0 16,0-3-6-16,2-2-14 0,4-2-3 0,2-4-11 15,-1-1-7-15,9-2-4 0,3-2-5 0,3-1-6 16,6-1-7-16,2-4-14 0,6 1-29 16,4-1-22-16,4 0-40 0,-2-2-50 0,7 6-73 15,-3 3-120-15,-2 5-114 0,-1 2-182 0,-11 8-58 16,-7 3 311-16</inkml:trace>
  <inkml:trace contextRef="#ctx0" brushRef="#br0" timeOffset="3102.31">9411 3476 217 0,'0'0'507'0,"0"0"-146"0,0 0-67 0,0 0-57 16,0 0-25-16,0 0-17 0,0 0-9 0,0 0-16 15,0 0-10-15,0 0-18 0,0 0-18 0,0 0-16 16,-63 119-26-16,55-89-16 0,1 3-13 0,-1 1-14 16,4 2-6-16,-2 2-5 0,4 1-12 15,0 0-4-15,2 2-2 0,1-2-6 0,0 1-14 16,6-4-51-16,-2-2-96 0,4-3-172 0,-2-8-213 15,-4-8-1103-15</inkml:trace>
  <inkml:trace contextRef="#ctx0" brushRef="#br0" timeOffset="3450.42">9469 3905 2536 0,'0'0'161'0,"0"0"-6"15,0 0-1-15,0 0-33 0,0 0-27 0,0 0-31 16,0 0-22-16,0 0-22 0,0 0-12 16,53-124-5-16,-34 115-7 0,4 2 2 0,-1 2-2 15,1 2-2-15,3 3 0 0,-1 0 0 0,2 3-5 16,-5 5 0-16,0 4 2 0,-2 3-5 0,-3 2 3 16,-5 3-5-16,-4 1-3 0,-6 3-2 15,-2 1 4-15,-2 1 3 0,-10 1 2 0,-2-2 9 16,-2-2-6-16,-3-2 5 0,-2-2 5 0,-2-1-1 15,5-4 5-15,-2 2-2 0,3-2 2 0,-2-3-3 16,5-2 5-16,0-1-2 0,4-2-2 16,5-3 3-16,3-2-3 0,-1-1 6 0,3 0 1 15,0 0 6-15,6 0-2 0,1-2-4 0,4-2 1 16,4-1-10-16,7-2-4 0,6 1 2 0,7 0-7 16,4-1-27-16,3 1-44 0,3 1-68 15,0 2-109-15,-10 2-240 0,-12 1-1119 0</inkml:trace>
  <inkml:trace contextRef="#ctx0" brushRef="#br0" timeOffset="3667.09">10614 4039 2768 0,'0'0'86'0,"0"0"-12"0,0 0-2 0,0 0 0 15,0 0 1-15,0 0-8 0,0 0-5 0,0 0-9 16,0 0-16-16,0 0-7 0,-79 124-2 0,76-96-12 15,1-1 1-15,2 1-5 0,0 1-8 0,0-2 1 16,3 0-2-16,4-1 2 0,2 1-5 0,-1-1-9 16,1 0-24-16,0-5-43 0,0-3-48 15,1-5-65-15,-3-2-104 0,-4-3-211 0,2-4-966 0</inkml:trace>
  <inkml:trace contextRef="#ctx0" brushRef="#br0" timeOffset="3844.06">10248 4409 2193 0,'0'0'247'0,"0"0"5"0,0 0-50 0,0 0-35 15,0 0-38-15,0 0-36 0,0 0-38 0,0 0-25 16,0 0-15-16,0 0-10 0,0 0 1 16,0 0-1-16,150-52-3 0,-107 45 2 0,4 1-2 15,-2-1-3-15,3 1-12 0,-1 0-22 0,0 1-43 16,1 0-64-16,-4 0-94 0,-2 3-170 0,-13 1-388 15,-10 1-811-15</inkml:trace>
  <inkml:trace contextRef="#ctx0" brushRef="#br0" timeOffset="4052.38">10323 4802 2431 0,'0'0'171'0,"0"0"-1"0,0 0-17 0,0 0 1 15,0 0-21-15,0 0-30 0,0 0-32 0,0 0-34 16,0 0-14-16,0 0-10 0,137-42-8 16,-93 32-7-16,3-1 5 0,1 0-3 0,4 2-4 15,2-1-9-15,1 1-38 0,1 2-57 0,-1 0-96 16,-1 0-181-16,-17 1-492 0,-11 3-781 0</inkml:trace>
  <inkml:trace contextRef="#ctx0" brushRef="#br0" timeOffset="4235.5">11510 4093 3047 0,'0'0'94'16,"0"0"-36"-16,0 0-11 0,0 0-29 0,0 0 5 16,0 0 4-16,0 0 5 0,0 0 8 0,0 0-9 15,-19 130-12-15,27-89-6 0,-1 4 0 16,-1-1-7-16,2-1 5 0,1 2-1 0,2-3-15 15,-4 0-36-15,0 1-62 0,0-2-135 0,0-13-317 16,-3-8-1170-16</inkml:trace>
  <inkml:trace contextRef="#ctx0" brushRef="#br0" timeOffset="4450.43">12172 4846 2456 0,'0'0'46'0,"0"0"19"0,0 0 31 16,0 0 16-16,0 0 5 0,0 0-13 0,-143 93-35 0,108-71-21 15,-3 3-5-15,-3-2-7 0,-3 0-3 16,3-3-5-16,2-2-14 0,2-2-4 0,2-2-3 16,2 0-7-16,0-3-24 0,3-1-60 0,4-3-112 15,7-5-271-15,7-1-1221 0</inkml:trace>
  <inkml:trace contextRef="#ctx0" brushRef="#br0" timeOffset="4932.61">12648 4120 2939 0,'0'0'116'0,"0"0"-63"0,0 0 1 15,0 0-6-15,0 0-1 0,0 0-11 16,0 0-10-16,0 0-14 0,0 0-16 0,0 0-5 16,0 0-2-16,0 0 3 0,137-7 4 0,-112 26 3 15,0 2-3-15,0 3 0 0,-2 0 2 16,1-1 0-16,-1 0-5 0,-5-1-13 0,1-1-12 16,-2-2-21-16,-2-1 0 0,0-2 1 0,-6-3 2 15,1-1 16-15,-2-3 3 0,-3-2 7 0,1-2 4 16,-4-1 4-16,0-1 1 0,-2-2 10 15,0-1 12-15,0 0 13 0,0 0 14 0,0 0-1 16,-2-5-8-16,1 1-10 0,-3-3-6 0,1 0-5 16,1-1 6-16,2-2 2 0,0 2 1 0,0-4 6 15,0 0-2-15,0-1 2 0,3-2 0 16,4 1 1-16,1-2-3 0,0-1-6 0,5 1 1 16,-2 0-3-16,3 0-4 0,-1 2 3 0,2 3-4 15,-1 1-3-15,1 3 3 0,-3 2 1 0,2 3 0 16,0 2 4-16,-2 0-3 0,3 3-4 15,-1 5 2-15,-1 3-5 0,3 2 2 0,-4 2 0 16,4 1 1-16,-3 1-2 0,0 1 0 0,-1-1 2 16,1 1-2-16,-2 0 5 0,0-3-3 15,-3 0-1-15,-1-2-4 0,1 0-14 0,-2 1-17 16,-1 0-19-16,4 0-41 0,-6-1-84 0,5-1-146 16,-4-4-333-16,1-4-954 0</inkml:trace>
  <inkml:trace contextRef="#ctx0" brushRef="#br0" timeOffset="5183.51">13473 3798 2853 0,'0'0'33'0,"0"0"13"15,0 0 3-15,0 0 7 0,0 0 4 0,0 0-7 16,140 54 1-16,-112-20-11 0,3 5-10 15,-1 6-5-15,-2 2-17 0,-3 1-1 0,-3 0-1 16,-3-1-6-16,-7 0 5 0,-4-2-7 0,-6 1 0 16,-1 2-4-16,-15 2-2 0,-5 3 6 0,-11-2-8 15,-3 2-5-15,-4-4-18 0,3-6-18 16,2-3-11-16,4-9-12 0,8-6-13 0,1-5-36 16,6-3-81-16,-1-3-168 0,5-6-439 0,3-3-727 0</inkml:trace>
  <inkml:trace contextRef="#ctx0" brushRef="#br0" timeOffset="5786.38">15458 4423 1187 0,'0'0'644'0,"0"0"-361"0,0 0-23 16,0 0-51-16,0 0-30 0,0 0-18 16,0 0-39-16,0 0-27 0,0 0-24 0,0 0-28 15,0 0-5-15,0 0-6 0,0 0-3 0,125-24 2 16,-76 16-2-16,4 0-11 0,8-1-5 0,2 2 0 15,3 0-8-15,-1 1 3 0,-3 1-3 16,-2 2-1-16,-4 1-6 0,-4 1-2 0,-2 1-13 16,-5 0-29-16,1 2-34 0,-4 3-57 0,-8 1-75 15,-3 2-114-15,-10-1-207 0,-10-2-1070 0</inkml:trace>
  <inkml:trace contextRef="#ctx0" brushRef="#br0" timeOffset="5953.66">15672 4759 2208 0,'0'0'205'0,"0"0"-39"0,0 0-74 0,0 0-23 15,0 0 13-15,0 0 6 0,0 0 5 0,0 0-21 16,158-32-26-16,-100 22-19 0,3-2-15 0,2 3-7 16,6 0-8-16,0 1-25 0,3 3-56 15,0 1-90-15,-1 1-221 0,-19 2-596 0,-15 1-499 16</inkml:trace>
  <inkml:trace contextRef="#ctx0" brushRef="#br0" timeOffset="7420.48">17609 4522 1808 0,'0'0'864'16,"0"0"-720"-16,0 0 0 0,0 0-29 0,0 0-6 15,0 0-13-15,-25-117-21 0,17 100-12 0,-2 0-17 16,2 1-16-16,-1 3-2 0,1-1-4 0,-3 1-6 16,2 4 2-16,-1 1-5 0,0 1-6 15,-1 4-2-15,2 0-4 0,-2 2-5 0,0 1 1 16,-5 2 1-16,2 6 0 0,-4 3 2 0,-1 4-4 16,-1 2 0-16,6 0 2 0,-2 0-3 15,4 2 1-15,1-1-3 0,3 2-1 0,4 1 2 16,-1-1-2-16,4-1 4 0,1 0-2 0,0 1 1 15,4-1-2-15,2 0-2 0,2-2-4 0,1-2-5 16,1-3 0-16,0-3-7 0,3-2-3 16,-2-1-1-16,5-4-3 0,-3-2-2 0,1 0 4 15,1-5-6-15,-2-4 1 0,1-3 8 0,-1 0 1 16,-1-3 6-16,-3-1 4 0,0-2 1 0,-5-3 1 16,3 1 1-16,-4-1 3 0,-2 0 0 15,-1 4 6-15,0 3 0 0,0 5 0 0,0 4-5 16,0 5-22-16,0 0-30 0,0 5-3 0,0 7 11 15,0 6 19-15,0 4 36 0,3 6 4 0,2 1-3 16,2 5 1-16,0 0 1 0,2 1 1 16,1 0 0-16,-1-2 0 0,2 0-8 0,-1 1 20 15,0 1 7-15,0-2 3 0,0 1 13 0,0-3-18 16,-1-3-3-16,-1-6-1 0,-4-5-1 0,1-5-1 16,-2-3-2-16,-3-5 9 0,0-1 8 0,0-3 22 15,-3 0 10-15,-6 0-2 0,-2 0-12 16,-5-5-22-16,3-2-9 0,-5-2-8 0,1-1 1 15,2-4-5-15,-1-1-4 0,2 0 0 0,2-3-7 16,-1-1-4-16,2-2-11 0,5-2-10 16,-1 0-19-16,7 0-24 0,0 0-21 0,10-3-22 15,7-1-21-15,6-1-38 0,7-1-36 0,5-1-66 16,9 0-26-16,4 1-30 0,8 0-130 0,3 1-30 16,-4 3 49-16,-6 3 125 0,-7 7 307 0,-12 1 289 15,-8 1 153-15,-7 5 82 0,-8-1-23 16,-3 4-109-16,-4-1-88 0,0 3-77 0,-2 1-62 15,-3-1-41-15,-2 3-31 0,-2 0-27 0,-2 0-20 16,-3 0-4-16,-1 4-4 0,-4 3 2 16,0-1 5-16,0 1 1 0,3 1-6 0,1 0-7 15,3-2-6-15,1 2-11 0,3-1-1 0,2 0-5 16,3 0-7-16,0 1 1 0,2 0-3 0,-1 2 4 16,2 1 1-16,0 2 1 0,6-1-3 0,2 2-5 15,4 0 2-15,2-3-10 0,4 1-7 0,4-2-13 16,5-2-19-16,5-2-26 0,6-3-26 15,2-1-23-15,1-2-22 0,-1 0-5 0,1-3-9 16,-1-3-1-16,-1 1 15 0,-1-4 21 0,-2 0 31 16,-3 0 33-16,-1 0 22 0,-3-1 16 15,-3-1 16-15,-5 1 12 0,-4 1 9 0,-2 0 13 16,-3 2 20-16,-3 0 28 0,-2 2 23 0,-4 0 24 16,0 3 7-16,-2 0-12 0,0 1-13 15,2 0-24-15,-3-1-19 0,1 1-12 0,-1 1-15 16,1 0-11-16,0 0-14 0,-1 0-13 0,1 0-17 15,-1 0-7-15,3 0 3 0,0 0 3 0,-1 3 13 16,2-1 6-16,0 1-2 0,1 1-6 16,-3-1-3-16,2 2-4 0,-2-2 0 0,-1 2 1 15,-1-1 2-15,0 0 1 0,0 1 6 0,-2-1 8 16,-4-1 1-16,2 2 8 0,-1 0 4 0,1-2 2 16,0 3 11-16,-1-2 4 0,3-1 4 0,0 1 2 15,-1-2-4-15,2 1-5 0,1 0-5 0,0-1-1 16,0 0-7-16,0 2 1 0,0-2 1 15,0 1 0-15,4 1 6 0,-1-1 2 0,0-1 3 16,2 2 1-16,0-2 2 0,1-1-2 0,3 0 0 16,-2 1 1-16,2-2-1 0,0 0 0 0,3 0 6 15,-2 0 1-15,3-5-3 0,-2-2 0 16,0-2-3-16,1 0-5 0,0-3 7 0,-2-2 0 16,1-1-2-16,-3 0 3 0,3-4-4 0,-2-2-2 15,-1 0 2-15,0-4 2 0,0-1-6 16,5-3-2-16,-2-2-3 0,1-1-4 0,-1-3 10 15,-4-1 5-15,-2 1 4 0,-3-2 1 0,1 0 5 16,-3 3 2-16,0 3 5 0,0 2 5 0,0 4-6 16,-1 6-4-16,-2 3-2 0,2 3 0 15,-2 5-4-15,2 1 0 0,0 4-6 0,1 1-5 16,-1 1-2-16,1 1-6 0,0 0-7 0,0 0-3 16,0 0-3-16,0 0-2 0,0 0-2 0,0 0 1 15,0 0-4-15,0 0 3 0,0 0 1 0,0 0 1 16,0 0-1-16,0 0 1 0,0 0-3 15,0 0-2-15,0 0 5 0,0 0-1 0,0 0 1 16,0 0 8-16,0 0-6 0,0 0 2 0,0 0 2 16,0 0 0-16,0 0 0 0,0 1 3 0,0 0-2 15,0 0-5-15,0 0 5 0,0 0-1 16,0 0-1-16,0 2-1 0,0 0 2 0,0 0-5 16,0 3-1-16,0 4 7 0,0 3-11 0,0 6 5 15,0 4 2-15,0 8-3 0,0 6 4 0,0 4 4 16,0 5 2-16,0 1-2 0,1 3 6 15,-2-2-2-15,-1 0-2 0,2-4 6 0,0-1-5 16,4-6-1-16,2-4 2 0,7-1 1 0,-1-2-2 16,3-2 2-16,4-2 2 0,1-3-2 15,2-4 0-15,3-5-8 0,-1-2-13 0,4-3-22 16,0 0-29-16,2-4-74 0,1 0-131 0,-7-3-288 16,-10-2-1115-16</inkml:trace>
  <inkml:trace contextRef="#ctx0" brushRef="#br0" timeOffset="7836.75">20594 3907 991 0,'0'0'223'0,"0"0"18"0,0 0-50 16,0 0-51-16,0 0-40 0,0 0 9 15,0 0 24-15,0 0 21 0,0 0 10 0,0 0-24 16,-15 142-27-16,3-90-22 0,1 3-7 0,1 5-12 16,0 1-11-16,3-1-10 0,0 3-20 0,3 1-10 15,1 1-5-15,3 1-1 0,6-5-3 0,6-5 0 16,3-3-6-16,6-6-3 0,4-4 3 0,1-6-11 16,5-5-11-16,3-8-30 0,0-4-45 15,5-7-72-15,2-2-131 0,-10-7-299 0,-10-2-1003 0</inkml:trace>
  <inkml:trace contextRef="#ctx0" brushRef="#br0" timeOffset="8189.64">21216 4292 2638 0,'0'0'62'0,"0"0"29"16,0 0 26-16,0 0 8 0,0 0-14 0,0 0-33 15,0 0-30-15,0 0-25 0,0 0-24 16,0 0-3-16,0 0-1 0,0 0 2 0,0 0 10 16,0 0 0-16,65 8-1 0,-30 0-3 0,5 0 4 15,2 0-9-15,3 0 5 0,0-1 1 0,-2-1-3 16,-2-2 2-16,-2 2-4 0,-4 0 1 16,-2-1-6-16,-8 0 6 0,-1 0-5 0,-7 2-5 15,0 0 1-15,-6 1-8 0,-4 1-3 0,-4 2-1 16,-3 3 5-16,0 4-1 0,-1 1 8 0,-7 3 7 15,-2 6-2-15,-3 3 6 0,-5 2 5 0,-1 2 1 16,-3 2 4-16,-1-1 6 0,-4 1 1 16,1 0-1-16,0 0 2 0,-2-1-3 0,4-2-7 15,2 0-2-15,0-6-2 0,5-1-8 0,3-3 4 16,0-5-2-16,7-1-8 0,1-5-18 16,0-2-44-16,4-3-77 0,2-2-116 0,0-4-237 15,0-1-1149-15</inkml:trace>
  <inkml:trace contextRef="#ctx0" brushRef="#br0" timeOffset="8600.24">21944 3720 2583 0,'0'0'59'0,"0"0"-9"0,0 0 6 0,0 0 3 16,0 0 1-16,0 0-1 0,90-132-18 16,-69 115-12-16,2 2-14 0,4 2-15 0,4-1 0 15,0 3-1-15,2 2-3 0,0 2 0 0,4 3-2 16,-5 2-5-16,-1 2-1 0,-3 2 1 0,-5 3-5 16,-4 4 0-16,-3 1-2 0,-6 2-5 15,-5 2 1-15,-2 2 3 0,-3 3 6 0,-2 2 3 16,-4 3 5-16,-4 0 4 0,-6 0 1 0,-2 3 6 15,-3-1 4-15,-1 0 2 0,0-1 6 16,-4 0 3-16,1 0 3 0,-1-4 1 0,6 0 3 16,3-5-2-16,1-2 2 0,5-4 7 0,2-3-5 15,5-1-4-15,-1-3-6 0,4 1-9 0,1-3-5 16,0 1 2-16,1 1 6 0,7 0 5 0,2-1 7 16,7 3 0-16,4-3-6 0,8 1-2 0,6-1-8 15,6-1-4-15,2 1-15 0,6-1-27 16,-2 0-42-16,-2 1-48 0,0-2-65 0,-4 1-124 15,-13 0-267-15,-11 0-1004 0</inkml:trace>
  <inkml:trace contextRef="#ctx0" brushRef="#br0" timeOffset="8843.8">23036 4208 2821 0,'0'0'56'0,"0"0"4"16,0 0-1-16,0 0-7 0,0 0-18 0,0 0-11 15,0 0-4-15,0 0 0 0,0 0-3 0,0 0 1 16,0 0-3-16,0 0-5 0,-45 140-2 16,41-110-3-16,0 1-2 0,3 1-3 0,1-3 4 15,0 0-13-15,2-1-17 0,6 0-18 0,-2-2-45 16,0-2-61-16,3-1-96 0,1-7-227 0,-7-7-770 0</inkml:trace>
  <inkml:trace contextRef="#ctx0" brushRef="#br0" timeOffset="9034.32">22577 4461 2209 0,'0'0'215'0,"0"0"12"16,0 0-38-16,0 0-48 0,0 0-43 0,0 0-34 15,0 0-19-15,0 0-7 0,0 0-10 0,0 0-9 16,147-55-6-16,-100 54-5 0,9 1-7 16,0 0-1-16,3 2 3 0,2 2-17 0,0 2-25 15,-2 1-41-15,-4 0-65 0,-5 0-85 0,-1 1-153 16,-17-1-311-16,-11-2-876 0</inkml:trace>
  <inkml:trace contextRef="#ctx0" brushRef="#br0" timeOffset="9222.43">22636 4799 2538 0,'0'0'211'0,"0"0"-106"16,0 0-43-16,0 0 17 0,0 0 11 0,0 0 5 16,0 0-17-16,0 0-35 0,125-14-17 0,-87 7-13 15,3 2-8-15,2 0-1 0,6 1-11 0,0-1-29 16,3-1-49-16,0 1-85 0,0-1-161 15,-12 0-358-15,-13 3-956 0</inkml:trace>
  <inkml:trace contextRef="#ctx0" brushRef="#br0" timeOffset="9416.01">23744 4270 2033 0,'0'0'831'0,"0"0"-821"0,0 0-4 0,0 0 16 15,0 0 18-15,0 0 29 0,0 0 7 0,0 0 0 16,0 0-18-16,-20 129-19 0,22-96-11 0,6 2-11 16,-1 0-3-16,-1-1-5 0,3 1-1 15,1-1-5-15,1 0-33 0,2 0-61 0,-2-1-111 16,-4-4-191-16,0-8-661 0,-1-7-515 0</inkml:trace>
  <inkml:trace contextRef="#ctx0" brushRef="#br0" timeOffset="9613.33">24327 4996 2136 0,'0'0'79'0,"0"0"18"16,0 0 41-16,0 0 36 0,0 0-5 0,0 0-35 16,0 0-47-16,0 0-37 0,0 0-21 0,0 0-10 15,-133 115-5-15,106-98 2 0,-4 1-6 16,-7 2-6-16,-1 2-2 0,-1-3-1 0,2-3 2 15,5-2-12-15,3-3-29 0,5-6-65 0,0-1-129 16,8-2-256-16,7-2-1150 0</inkml:trace>
  <inkml:trace contextRef="#ctx0" brushRef="#br0" timeOffset="9850.65">24841 4418 3089 0,'0'0'32'0,"0"0"-6"0,0 0-10 16,0 0 4-16,0 0 10 0,0 0 10 0,0 0 10 15,0 0 0-15,-28 130-10 0,27-92-11 16,1 4-5-16,0-2-12 0,0-1-2 0,0-1 2 16,6-3-5-16,-2-1 0 0,5 4 0 0,1-4-5 15,-1 3-2-15,1-5-15 0,1-2-27 0,1-4-49 16,0-7-61-16,6-6-92 0,-5-4-228 15,-4-5-1199-15</inkml:trace>
  <inkml:trace contextRef="#ctx0" brushRef="#br0" timeOffset="10385.58">25895 4425 2864 0,'0'0'61'0,"0"0"2"0,0 0-1 16,0 0-10-16,0 0-8 0,0 0-15 0,0 0-9 16,0 0-9-16,0 0 2 0,0 0 1 0,0 0 4 15,0 0 2-15,0 0-7 0,0 0 4 0,-129 60-8 16,107-56-3-16,0-4 0 0,1 0-10 16,-2 0-13-16,2-3-12 0,0-2-12 0,3-2-13 15,0-3 0-15,2 2 2 0,-1-3 5 0,5 1 15 16,-3 0 11-16,1 2 5 0,4 2-1 15,2 2 1-15,0 3-10 0,1 1-6 0,-2 0 7 16,0 3 2-16,1 3 12 0,-2 3 13 0,-2 1 6 16,-1 1-1-16,2 3 0 0,1 0-1 0,2-1-5 15,1 1 3-15,0 0-2 0,1 2-2 16,3-2 4-16,2-1-3 0,1 1 0 0,0-1 1 16,1 0 2-16,5 0-3 0,2-2 2 0,1 0 2 15,1-2-5-15,5 0 1 0,-2-1 1 16,4 0-4-16,-1-1-3 0,2 2 3 0,0 0-2 15,1 0-1-15,-1 1 3 0,1 1-1 0,-1 1-1 16,1 1 2-16,-2-1 0 0,-3 1-2 0,4-2 4 16,-5 1 0-16,1-1-4 0,-3 1 3 0,-4-1 1 15,0 1-1-15,-5-3 0 0,1 2 4 0,-3-4-3 16,0 3 2-16,-1-1 6 0,-4-1-3 16,-3 1 5-16,-2 1 5 0,-3-3-3 0,-6-1 0 15,-2 2 4-15,-7-2 3 0,-1 0-1 0,-4-2 5 16,-1-1-4-16,-2-3-7 0,2 0-1 15,2-1-7-15,-3-3-10 0,7-3-18 0,1 0-34 16,0-2-84-16,4-2-147 0,6 0-418 0,9 6-875 0</inkml:trace>
  <inkml:trace contextRef="#ctx0" brushRef="#br0" timeOffset="10639.45">25934 3933 2620 0,'0'0'61'0,"0"0"-4"15,0 0 5-15,0 0 1 0,0 0 1 0,0 0 0 16,0 0-10-16,132 30-15 0,-104-1-12 0,3 10-2 16,0 7-4-16,1 11-3 0,-5 10 3 15,-2 7-3-15,-4 4-2 0,-8 0-5 0,-5 0-3 16,-7-5-4-16,-2-2-3 0,-11 2 12 0,-11-1-9 15,-7 1 4-15,-6-3-1 0,-4-3-7 16,-2-6 1-16,2-7-18 0,3-3-26 0,-1-5-39 16,3-6-57-16,1-1-111 0,8-13-267 0,8-8-1120 15</inkml:trace>
  <inkml:trace contextRef="#ctx0" brushRef="#br0" timeOffset="11167.43">16956 6545 2391 0,'0'0'95'16,"0"0"1"-16,0 0-1 0,0 0-10 0,0 0 3 0,0 0-1 15,0 0-3-15,0 0-11 0,0 0-13 16,0 0-8-16,140-24-10 0,-86 17-13 0,7-3-9 15,5 1-7-15,0 0-2 0,6 0 0 0,0-1-1 16,2 0-7-16,1 2 0 0,2 0-4 0,-3 3-8 16,-2 2-11-16,-4 3-21 0,-4 0-27 15,-6 0-35-15,-7 3-39 0,-8 3-53 0,-5 1-91 16,-6 1-153-16,-11-1-352 0,-10-3-462 0</inkml:trace>
  <inkml:trace contextRef="#ctx0" brushRef="#br0" timeOffset="11350.16">17332 6905 2378 0,'0'0'80'0,"0"0"-14"0,0 0-21 16,0 0 19-16,0 0 23 0,0 0 25 0,0 0 6 16,0 0-31-16,165-27-35 0,-103 14-30 0,12 0-9 15,3-1-4-15,8-1-6 0,3 1-1 16,3 2-25-16,-1-1-55 0,0 1-98 0,-1 2-207 15,-25 3-506-15,-20 2-700 0</inkml:trace>
  <inkml:trace contextRef="#ctx0" brushRef="#br0" timeOffset="11634.46">19620 6145 2655 0,'0'0'68'0,"0"0"12"0,0 0-7 0,0 0-5 16,0 0-12-16,0 0-14 0,0 0-10 16,0 0-10-16,-138 11-2 0,108 8 10 0,-3 4 6 15,-2 6 2-15,-3 1 2 0,2 5-1 0,1 2-9 16,3 6-1-16,6-1-5 0,5 5-13 0,7 0 4 16,4 4 1-16,6 1 0 0,4 4 7 15,1 0-2-15,12 0-7 0,4-1-1 0,8-3 1 16,8-3-3-16,3-2 2 0,7-5-1 0,1-3-5 15,2-3-3-15,0-3-6 0,0-6-20 0,0-4-38 16,-1-6-49-16,0-6-78 0,-2-4-131 16,-12-5-346-16,-12-1-1012 0</inkml:trace>
  <inkml:trace contextRef="#ctx0" brushRef="#br0" timeOffset="12183.66">20511 6300 2954 0,'0'0'60'0,"0"0"-4"0,0 0-8 0,0 0-18 15,0 0-1-15,0 0-2 0,0 0-12 0,0 0-4 16,0 0-3-16,0 0-1 0,0 0-1 0,0 0 2 16,-124 67-1-16,98-57-2 0,-1-1 4 0,1-2-5 15,0-3-1-15,2 0-9 0,-1-3-9 16,0-1-15-16,0 0-13 0,1-3-12 0,2-4-13 15,-2 0 3-15,0 0 5 0,3 0 14 0,0 1 17 16,2 1 12-16,6 2 1 0,3 2 1 0,1-1-2 16,4 2-11-16,-1 0-3 0,2 5 4 15,-2 2 5-15,-3 1 17 0,3 4 14 0,0-2 4 16,-1 1 3-16,3 0 3 0,-1-1-2 0,1 1 2 16,4-1 3-16,-1 0-5 0,1-3 0 0,0 1-3 15,1 0 1-15,1-1-3 0,5 0 1 16,-1-2 1-16,0 1-3 0,4-2 0 0,1 1 0 15,2-1-3-15,2 0-3 0,-2-1 3 0,6 1-4 16,-1-2-3-16,4 1 2 0,-1 0-6 0,4 0 0 16,0 1-3-16,-2 0-5 0,4 2-4 15,-3 2 3-15,2-1 2 0,-2 1 2 0,4 0 6 16,-5 0-1-16,1 1-3 0,-1 1 3 0,-2-1 1 16,-3-1-2-16,0 2 2 0,-2-1 4 0,-2 1-2 15,-1 0 6-15,-3-1 1 0,-1 1-3 16,-1-3 3-16,-1 3-2 0,-5-1-1 0,-1-1 9 15,-1 0 0-15,0 1 3 0,-1 1 6 0,-3-1 2 16,-6 1 4-16,-2 0 3 0,-4 2-1 16,-2 0-4-16,-4-1-5 0,-1 0-3 0,-6 1-5 15,0 0 2-15,-4 2-7 0,-1-2-6 0,-2 2-2 16,-2 1-8-16,1-1-10 0,-4-1-41 0,0 2-78 16,4-2-179-16,7-2-545 0,12-4-772 0</inkml:trace>
  <inkml:trace contextRef="#ctx0" brushRef="#br0" timeOffset="12400.52">20808 7072 3121 0,'0'0'24'0,"0"0"-13"0,0 0-14 0,0 0 12 15,0 0 12-15,0 0 13 0,0 0-1 16,0 0-5-16,-132 73-14 0,100-52-7 0,-8 3 2 15,-5 3-3-15,-5 4-1 0,-6 1 0 0,2 1-6 16,0-3 2-16,1-2-6 0,8-2-23 0,2-2-52 16,7-6-88-16,5-2-174 0,10-6-479 15,8-4-828-15</inkml:trace>
  <inkml:trace contextRef="#ctx0" brushRef="#br0" timeOffset="12883.3">21367 6599 3150 0,'0'0'44'0,"0"0"7"0,0 0 3 0,0 0 0 0,0 0 2 16,0 0-12-16,0 0-14 0,0 0-16 16,0 0-14-16,63-121-7 0,-42 115-2 0,4 1-2 15,0 2 1-15,4 3 1 0,3 0 2 0,-1 0 0 16,1 2-1-16,-3 4-5 0,0-1-6 15,-5 0-6-15,-3 1-2 0,-6 0-4 0,-5 1 1 16,-1-1-1-16,-7 1-6 0,-2 1-2 0,0 2 1 16,-9 1 8-16,-1 3 9 0,-2-1 13 15,-4 1 6-15,1-2 0 0,2 0 4 0,-2-2-1 16,4 1-2-16,1-4 0 0,3 0 2 0,0 2-1 16,-1-2-2-16,4-1 5 0,-2 1-6 0,4 0 1 15,1 2 0-15,1-2-2 0,0 2 0 16,0 2 5-16,4 3 1 0,5-1 0 0,2 1 6 0,1 1-1 15,5 2-1-15,0-1 4 0,-1 2 0 16,2 0 0-16,-1 1 3 0,-3-2 1 0,-1 0-5 16,1 2 1-16,-3-4 0 0,-2 1-4 0,-5-2 0 15,0 0 3-15,-1-1-2 0,-3 0 1 0,0-3 7 16,0-2 8-16,-3-1 11 0,-2-2 13 16,-3 1-3-16,-2-2-5 0,-1-1-5 0,-1 1-6 15,-6-1-3-15,4-1 1 0,-6-2-4 0,0 1-10 16,-3-1 1-16,-3 1-9 0,-4-1-3 0,-1 0 4 15,0 0-4-15,1 0-9 0,1-5-14 16,5-1-28-16,3-2-43 0,4-3-55 0,4-1-93 16,4 2-248-16,3 2-1203 0</inkml:trace>
  <inkml:trace contextRef="#ctx0" brushRef="#br0" timeOffset="13121.63">22180 6127 3165 0,'0'0'38'0,"0"0"-39"0,0 0 3 16,0 0 11-16,134 32 4 0,-106-9 5 0,-1 9 12 15,-3 6 3-15,2 9 1 0,-3 7-3 0,-3 6-14 16,-2 1-7-16,-7-1-6 0,-7 2 2 0,-4 3-6 16,-2 1 3-16,-16 4 1 0,-7 3-6 15,-11 1 7-15,-8-1-2 0,-3-4-3 0,-1-6 0 16,3-6-2-16,2-5-12 0,3-4-12 15,0-2-21-15,-3-5-42 0,0-2-50 0,-3 0-79 16,-4-3-129-16,10-11-217 0,12-7-1066 0</inkml:trace>
  <inkml:trace contextRef="#ctx0" brushRef="#br0" timeOffset="13603.07">11974 8079 2777 0,'0'0'9'16,"0"0"-14"-16,0 0-1 0,0 0 7 0,0 0 22 15,0 0 35-15,-46 149 20 0,45-88 8 0,1 4-3 16,0 5-15-16,9 2-13 0,-1-2-13 0,2 0-10 16,3-5-7-16,-2-2-12 0,0-5-2 0,2-5-2 15,0-4-8-15,0-6 1 0,-1-3-2 16,1-6-24-16,2-1-9 0,-2-5-48 0,5-2-66 15,3-4-125-15,-6-9-276 0,-5-5-1099 0</inkml:trace>
  <inkml:trace contextRef="#ctx0" brushRef="#br0" timeOffset="14151.19">13453 8178 3078 0,'0'0'28'0,"0"0"2"0,0 0-1 0,0 0-11 16,0 0 11-16,0 0 4 0,0 0-7 0,0 0-5 15,0 0-10-15,0 0-5 0,0 0-3 0,0 0 3 16,0 0-1-16,-84 35-2 0,64-31 5 16,0 0-2-16,-1-4-10 0,1 0-5 0,1 0-8 0,1-5-17 15,0-2-3-15,0-2-7 0,-1-2-10 0,1-1 1 16,0-1 7-16,3-1 6 0,-1 2 7 15,4 1 16-15,5 5-6 0,2 2 6 0,0 4 5 16,2 0-11-16,0 0 4 0,2 3 3 0,-5 2 2 16,0 4 13-16,0 4 12 0,-5 3 4 15,1 2 1-15,0 2 4 0,-1 1 0 0,1 2-1 16,0 1 3-16,0-1-3 0,1 2-8 0,4 0-5 16,1-2 2-16,2 0-4 0,2-3 3 0,0-2-1 15,1 1-6-15,4-4 1 0,0-1 4 16,3-3-1-16,1 0 1 0,0-2 6 0,2 0-8 15,2-1 3-15,1-1 2 0,5 1-4 0,4-1-1 16,4 1 0-16,4 1-2 0,3 2-4 16,0-2 6-16,0 2-3 0,0 1-4 0,-1 1 5 15,-2 2-2-15,0-1 0 0,-5 3 2 0,-3-2 1 16,-3-1-6-16,-7-1 1 0,-1 1 3 16,-4-2-5-16,-1-1 8 0,-6 0 5 0,-1-1 2 15,0 0 10-15,-7-1 14 0,-2 2 5 0,-4-2 6 16,-2 0 0-16,-5 0-12 0,-4-1-2 0,1-1-3 15,-5-1-5-15,1-1-5 0,0-3-3 0,0 0-7 16,1-1-5-16,2-1 5 0,1 0-5 0,2 0-10 16,0 0-25-16,3 0-47 0,3-3-76 15,5-1-105-15,4 2-232 0,2 0-1171 0</inkml:trace>
  <inkml:trace contextRef="#ctx0" brushRef="#br0" timeOffset="14367.66">13899 8627 2784 0,'0'0'86'0,"0"0"15"0,0 0-8 15,0 0-1-15,0 0 1 0,0 0-21 0,120-70-25 16,-88 60-19-16,6 1-11 0,4 0-8 0,5 0-5 16,0 1 5-16,1 0-6 0,3 0-2 15,1 1 7-15,3 0-8 0,1 0-1 0,3 1-5 16,-1 1-20-16,-4 2-22 0,-4 0-28 0,-7 2-48 15,-3 1-71-15,-1 0-172 0,-15 0-465 0,-5 2-789 16</inkml:trace>
  <inkml:trace contextRef="#ctx0" brushRef="#br0" timeOffset="14568.07">14217 8828 2548 0,'0'0'255'15,"0"0"-171"-15,0 0-1 0,0 0 5 0,0 0 13 16,0 0 7-16,0 0-11 0,0 0-15 0,0 0-28 16,0 0-21-16,155-33-11 0,-96 23-13 15,7-1-3-15,5 0 3 0,4 1-16 0,2-3-21 16,3 2-37-16,-5-1-63 0,1-1-73 0,-3 2-105 16,-5-2-133-16,-17 4-413 0,-18 2-701 0</inkml:trace>
  <inkml:trace contextRef="#ctx0" brushRef="#br0" timeOffset="15117.71">16078 8276 2649 0,'0'0'68'0,"0"0"-8"16,0 0-15-16,0 0 7 0,0 0 18 0,0 0 3 16,0 0-8-16,0 0-16 0,0 0-24 0,0 0-10 15,0 0-4-15,-131 44-7 0,102-34 2 0,0 0 0 16,-2-1-2-16,2-2 1 0,0-1-5 0,4-1-16 15,-1-3-20-15,4-1-21 0,0-1-24 16,2 0-18-16,1-1-13 0,5-5-10 0,0 0-1 16,3-2 12-16,5-3 29 0,-1 1 25 0,3-2 28 15,-1 2 20-15,2 0 6 0,-3 4 16 16,4 0 19-16,2 3 16 0,-1 1 19 0,0 2 2 16,0 0-16-16,0 0-18 0,0 2-18 0,-4 2-5 15,3 3 1-15,-4 2 13 0,2 3 6 16,-4 0 3-16,4 2 3 0,-2-1-4 0,3-1 1 15,-2 1-8-15,3-1-4 0,2-2-6 0,0 1-2 16,0 0 0-16,0-1-4 0,0 1 2 0,7-2 0 16,-2 0-4-16,4 0 1 0,3 0 1 0,4-1-5 15,2-1 1-15,2 1 0 0,1-2-6 16,2-1 0-16,0 0 1 0,4-3-6 0,-4 1 0 16,5-1-2-16,-1 0-3 0,-2 1 0 0,2 0 3 15,-3 0 1-15,2 1 1 0,-3 1 1 0,-1 0 1 16,-1 2-1-16,-1 0 2 0,1 0-2 0,0 2 0 15,-2 1 3-15,1 0-1 0,0 1 2 16,-3-1 2-16,-3 1 2 0,-3-2 0 0,-2 3 5 16,0-1 2-16,-2-1-1 0,-4-1 3 0,-2 2 4 15,-1-1 6-15,-1 1 8 0,-6 1 13 0,-3 1 1 16,-2 1 1-16,-3 1 1 0,-5 2-8 16,-4 1-4-16,-2 3-1 0,-5-1-6 0,-4 0-6 15,1-1-2-15,-4 0-7 0,-2-2-6 0,3-1 0 16,0-1-2-16,1 0-7 0,3-2-14 15,0-2-36-15,1 0-67 0,2-3-107 0,5-3-261 16,12-2-1224-16</inkml:trace>
  <inkml:trace contextRef="#ctx0" brushRef="#br0" timeOffset="15345.38">17321 8331 2928 0,'0'0'64'0,"0"0"-8"0,0 0-22 0,0 0-7 16,0 0 9-16,0 0 11 0,0 0 8 0,0 0-12 15,-142 92-18-15,106-61-9 0,-3 4-11 0,1 1-1 16,0 2 4-16,5-2-3 0,2-1-3 16,2-2 1-16,2-2-4 0,1-2-20 0,1-2-17 15,3-2-37-15,1-1-44 0,0 0-1 0,1 2-7 16,0-1-72-16,-1-2-166 0,7-6-497 0,5-6-569 15</inkml:trace>
  <inkml:trace contextRef="#ctx0" brushRef="#br0" timeOffset="15541.47">16600 8501 2406 0,'0'0'200'15,"0"0"25"-15,0 0-22 0,0 0-46 0,0 0-44 16,0 0-36-16,0 0-35 0,0 0-27 0,0 0-2 15,0 0-2-15,0 0 1 0,0 0 11 16,0 0-4-16,134 97-4 0,-98-62 4 0,-2-3-5 16,2-2-7-16,-2-3 1 0,2 1 3 0,-1-4-11 15,6-1-7-15,0-1-36 0,1-1-59 0,4-3-60 16,-2-1-74-16,-11-4-221 0,-9-5-1217 0</inkml:trace>
  <inkml:trace contextRef="#ctx0" brushRef="#br0" timeOffset="16034.33">17725 8477 2514 0,'0'0'81'0,"0"0"49"0,0 0 13 0,-15-119 4 16,15 90-11-16,4 1-15 0,3 2-26 16,6 1-25-16,0 5-22 0,6-1-26 0,4 2-12 15,8 1-5-15,5 1-2 0,6 2-5 0,4 2 3 16,2 4 0-16,5 4-7 0,2 1 5 15,-2 4-3-15,-1 0-4 0,1 7 0 0,-8 3 3 16,0 3-7-16,-8 2 5 0,-5 1 2 0,-7 0-13 16,-6 0 9-16,-4 0-6 0,-8 2-3 0,-3 1 3 15,-3 0 1-15,-1-1 0 0,-6 0 5 0,-3 2 9 16,-5-1-3-16,2-3 5 0,-5 1 2 0,-2-2-5 16,0-3 1-16,1 0 2 0,-1-1-3 15,1 0-2-15,6-1 4 0,0 0-4 0,2-3-2 16,3 1 4-16,3-1-6 0,1 0-8 0,1-1-4 15,2 1-2-15,0 0-5 0,2 0 8 0,3-1 3 16,0 2 1-16,2 1 7 0,2-1 5 16,2 0-2-16,0 2 6 0,6 0 0 0,1 1-4 15,2 0 5-15,5 2 6 0,0 2 7 0,3-3 6 16,-1 1 7-16,-4 0 1 0,0-1-4 16,-3-2 5-16,-8-1-3 0,1-2 1 0,-6 1 5 15,1-2-6-15,-4-2 0 0,-2 0-2 0,-1-1-4 16,-1-1-3-16,0-1 2 0,-6 1 8 0,-5 2-1 15,-9 0 4-15,-9 2-2 0,-9 0-16 16,-12 1 0-16,-8 2-4 0,-5-1-8 0,-8 0 5 16,-4 3-1-16,-4 1-8 0,-2-1-11 0,0 0-23 15,3-2-48-15,5-1-81 0,18-2-213 0,20-3-1413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4T04:34:11.948"/>
    </inkml:context>
    <inkml:brush xml:id="br0">
      <inkml:brushProperty name="width" value="0.05292" units="cm"/>
      <inkml:brushProperty name="height" value="0.05292" units="cm"/>
      <inkml:brushProperty name="color" value="#FF0000"/>
    </inkml:brush>
  </inkml:definitions>
  <inkml:trace contextRef="#ctx0" brushRef="#br0">2751 4254 1095 0,'0'0'189'0,"0"0"39"0,0 0 5 0,0 0-26 16,0 0-20-16,0 0-17 0,0 0-21 0,0 0-27 16,0 0-19-16,0 0-26 0,0 0-21 0,0 0-14 15,-13-59-14-15,13 59-6 0,0 0-13 0,0 3-7 16,0 2-5-16,0 7 6 0,0 5 17 16,0 7 8-16,-1 6 8 0,1 5-5 0,0 6-6 15,-1 4-1-15,0 6 6 0,1 4 4 0,-3 4-1 16,3 4 0-16,-1 2-9 0,1 1 0 0,0-4-6 15,1-2-2-15,-1-5-3 0,0-2 3 16,4-6-1-16,-1-4 1 0,3-4 0 0,-2-3-3 16,4-4-3-16,-4-3 1 0,2-3 0 0,-2-5-4 15,1-1 6-15,-2-4-6 0,2-2-2 16,-1-4 0-16,-3-2-4 0,2 0 1 0,-2-3-2 16,1-1 1-16,-1-1-3 0,-1-1 2 0,0 0-7 15,1 0-21-15,-1-1-25 0,0 1-46 0,0-1-61 16,0 2-93-16,0-2-166 0,0 0-400 15,0-1-770-15</inkml:trace>
  <inkml:trace contextRef="#ctx0" brushRef="#br0" timeOffset="491.64">3207 4332 751 0,'0'0'327'0,"0"0"-140"0,0 0 29 16,0 0-4-16,0 0-30 0,0 0-13 0,0 0-34 15,0 0-32-15,0 0-33 0,0 0-14 16,0 0-5-16,0 0 5 0,0 0 2 0,0 0 3 16,-57 93 0-16,55-62-7 0,0 1-3 0,0 4-4 15,2 4-5-15,2 0-3 0,-2 4-5 0,2-1-5 16,4-3-7-16,3-1-2 0,-1-2 0 16,0-2-5-16,5-4 3 0,-1-2-2 0,1-5-3 15,3-2 4-15,-1-4 1 0,3-4 2 0,2-3 8 16,-1-3 2-16,3-4-2 0,2-3 4 0,3-1-2 15,0-4-3-15,-1-8-4 0,4-1-3 0,0-6-7 16,1-4-2-16,0-2 2 0,1-2-5 16,-2-1 3-16,0-1-2 0,-3-2-2 0,-2-1-1 15,-1 1-2-15,-5-6 3 0,2 1-2 0,-4-4 0 16,1 1 0-16,-1 3-5 0,-4 3-1 16,-2 0-5-16,-3 6-14 0,-5 1-12 0,1 5-20 15,-4 2-36-15,0 3-38 0,0-1-56 0,-3 6-89 16,-3 1-181-16,1 3-452 0,0 3-454 0</inkml:trace>
  <inkml:trace contextRef="#ctx0" brushRef="#br0" timeOffset="766.99">3449 4329 2322 0,'0'0'82'15,"0"0"3"-15,0 0 3 0,0 0 10 0,0 0 12 16,0 0 5-16,0 0-19 0,-1 145-23 16,6-102-18-16,1 3-7 0,2 2-12 0,-3 2 1 15,2 1-3-15,-3-2-6 0,1 0-6 0,-2-3-5 16,4-1-4-16,-3-4-9 0,1-3 4 16,-2-3-4-16,4-5-1 0,-4-2 3 0,4-5-2 15,-4-1-2-15,1-2-6 0,0-3-14 0,-2-2-22 16,2-2-33-16,0-3-48 0,0-1-65 0,2-4-94 15,-1-2-159-15,0-2-404 0,-2 1-543 16</inkml:trace>
  <inkml:trace contextRef="#ctx0" brushRef="#br0" timeOffset="1236.86">4078 4285 1850 0,'0'0'478'0,"0"0"-343"0,0 0-7 16,0 0-14-16,0 0-38 0,0 0-19 0,0 0-12 0,0 0-21 16,0 0-9-16,0 0 2 0,0 0 9 15,0 0 4-15,0 0 4 0,0 0 4 0,23 92-7 16,-6-69 5-16,-1 0-5 0,4 0-3 0,4 0-7 15,0-2-4-15,3-1-4 0,3-1-8 0,4-2 4 16,1 0-2-16,2-2-2 0,1 2 4 16,2-2-5-16,4 1-3 0,-3-1 1 0,0 0 4 15,1 0-6-15,-2 0 3 0,-2-2 1 0,-6 1-4 16,-2-1 1-16,-3 1-1 0,-3-2-1 16,-4 2-6-16,-3 0 7 0,-3-1-4 0,-4 1-2 15,-5 2 10-15,-3 0-6 0,-2 4 3 0,-2 2 6 16,-8 4 4-16,-6 2-1 0,-3 3 6 0,-6 2 2 15,-2 0 1-15,-4 3 7 0,-6-1 2 0,1 5 0 16,-6-1-4-16,1 0 0 0,-4 0-4 0,2 1-1 16,-1-1-1-16,0 0-3 0,2-1-1 15,4-3-2-15,1-1-1 0,5-6-5 0,2 0 2 16,4-4-2-16,5-1-5 0,0-1 3 0,1-3-5 16,8-1-1-16,1-4-4 0,3-3-11 0,1-3-22 15,5-4-36-15,2-2-42 0,0-2-59 16,9-2-82-16,-1-3-190 0,-3 0-870 0</inkml:trace>
  <inkml:trace contextRef="#ctx0" brushRef="#br0" timeOffset="1602.86">5340 4932 2497 0,'0'0'72'0,"0"0"-7"0,0 0-9 0,0 0 16 16,0 0 18-16,0 0 8 0,0 0-18 0,0 0-36 16,0 0-23-16,0 0-14 0,0 0 0 0,0 0 1 15,0 0 3-15,0 0 4 0,72-32-6 0,-56 27 7 16,6-1-4-16,1 1 1 0,3-2 2 15,4-2-2-15,1 2-3 0,3-4-2 0,0 1 0 16,4-2-4-16,2 0 1 0,4 1 1 0,2-2-5 16,-4 1 0-16,-1 2 2 0,-3 1-8 15,-6 3 5-15,-1-1-2 0,-2 2-5 0,-5 1-8 16,-2 1-22-16,-4 1-28 0,0 1-44 0,-6 1-54 16,0 0-85-16,-3 0-160 0,-1 0-379 15,-6 2-634-15</inkml:trace>
  <inkml:trace contextRef="#ctx0" brushRef="#br0" timeOffset="1868.1">5336 5183 2231 0,'0'0'383'15,"0"0"-289"-15,0 0-42 0,0 0 6 0,0 0 31 16,0 0 23-16,0 0-2 0,0 0-25 0,0 0-29 16,135-9-17-16,-100 6-10 0,7 1-7 15,1 0-2-15,1-2 1 0,5 1-6 0,-4-2-1 16,4-1-2-16,1 1-6 0,-1-3-1 16,1 1-3-16,-1-1-6 0,-1 1-18 0,0 0-28 0,-4 1-43 15,-4 0-78-15,-2 1-124 0,-9 1-320 16,-12 2-1049-16</inkml:trace>
  <inkml:trace contextRef="#ctx0" brushRef="#br0" timeOffset="3401.21">12663 3005 2195 0,'0'0'137'0,"0"0"22"0,0 0-20 0,0 0-27 16,0 0-17-16,0 0-32 0,0 0-17 0,0 0-21 15,0 0-28-15,0 0-13 0,0 0 3 0,0 0 3 16,-10 31 16-16,14-3 9 0,1 2-4 0,1 2-2 16,1 0-4-16,-2 1-3 0,3-5-1 0,-3 1-1 15,1 0 2-15,3-1-2 0,-3-1 3 16,3-2 1-16,-3-2-4 0,3-1 2 0,-3-1 0 15,0-4-1-15,1-2-1 0,-4-4 3 0,1-3-3 16,0-2-2-16,-2-3 6 0,-2-1-2 0,0 0 4 16,0-1 11-16,0-1 8 0,0 0 11 15,0 0 17-15,0-3-7 0,0-4-11 0,-2-1-9 16,-6-5-19-16,2-1-2 0,-2-1 0 0,0-5 1 16,-5 1-3-16,2 0-1 0,-1-3 2 0,-1-1-5 15,2-1 2-15,-3-2 1 0,2 0-2 16,-1 0 1-16,3-1 2 0,4 2-2 0,2 0-5 15,2 2-1-15,2 2-6 0,2 1-4 0,6 2 0 16,2 3-2-16,3-2-3 0,1 4 3 16,3-1 6-16,1 3-4 0,1-1 6 0,2 1 0 15,-1 2-1-15,1 2 0 0,-1 1-2 0,-1 2-3 16,-3 3-5-16,-1 1 5 0,-3-1-2 16,-2 8 4-16,-1 2 5 0,1 1-1 0,-5 2 0 0,0 1 0 15,-4 3 3-15,0 1-3 0,-1 2 4 0,-1 5 3 16,-4-2-6-16,0 4 1 0,-6-2-5 15,3 0-5-15,-1 1-1 0,0-5 4 0,0-1 1 16,0-4 4-16,2-3 6 0,-3-2 3 0,4 0 1 16,1-2 2-16,-2-1 1 0,4-3-2 0,-2 2-1 15,1-3-2-15,3-1-6 0,0 0-3 16,1-1-9-16,0 2-7 0,0-1-3 0,1 1 5 16,2 2 3-16,5-1 8 0,2 2 11 0,2 0-1 15,5 1 8-15,-1-1 5 0,4 1 0 16,3-2 1-16,1 4 1 0,-2-3 1 0,3 2-5 15,-1 0 5-15,-3 2-4 0,-2-1-2 0,1 0 4 16,-5 1-4-16,0 2 0 0,-4-2 0 0,-3 1 4 16,-2-3-5-16,-1 1 8 0,-4-3 4 15,-1 3 2-15,0-2 9 0,-7 1 1 0,-1 1-1 16,-5-1-4-16,1 0 1 0,-8 0-7 0,-2 0-3 16,-3-1 2-16,-2-1-6 0,-1-2-3 0,-3 1-1 15,1-1 2-15,0-2-7 0,4-1 4 16,2-1-2-16,3 0-5 0,6 0 2 0,0-1-4 15,6-1-9-15,4-3-22 0,1 0-32 0,4-2-71 16,2-1-87-16,5-2-143 0,1 1-276 0,1 3-890 0</inkml:trace>
  <inkml:trace contextRef="#ctx0" brushRef="#br0" timeOffset="4167.58">13062 3653 2443 0,'0'0'42'0,"0"0"-15"0,0 0-26 16,0 0 16-16,0 0 30 0,0 0 14 0,0 0 5 16,0 0-10-16,0 0-12 0,0 0-9 0,0 0-4 15,0 0-5-15,0 0-7 0,0 0-4 0,133-58-6 16,-114 40-5-16,0-2-1 0,-1 1-8 15,0-4-1-15,-1-3 0 0,0-1 5 0,-2-5-1 0,3-2 2 16,-5 0 2-16,3-5-8 0,-3-2 2 16,-2-1 2-16,-1-4 1 0,-2 0 0 0,-4 1 3 15,1 1 0-15,-5 8 0 0,0 4 9 0,0 7 4 16,-6 7 10-16,0 6 13 0,0 5 1 16,-2 2 0-16,0 5-7 0,-1 0-15 0,-3 4-11 15,-1 6-2-15,-2 8-1 0,-2 4 3 0,-1 9 7 16,-2 3 2-16,7 4 1 0,-1 2 2 15,2-1 3-15,6 0-4 0,1-4 1 0,3-2-2 16,2-1-7-16,0-3-1 0,3-2 0 0,5-2-2 16,0 1-4-16,3-2 1 0,1-1-5 0,5-1-4 15,-2-3 1-15,4 0-11 0,1-2-8 0,0-3-10 16,0-3-14-16,2 0-13 0,1-2-8 16,-1-3-10-16,-2-3-2 0,3-3 3 0,-2 0 9 15,-1 0 8-15,2-4 10 0,-2-3 14 16,0-3 12-16,-1 0 14 0,-3-1 9 0,0-3 5 15,-2 1 0-15,0-1 2 0,-4 2 6 0,-3 0 2 16,-1 1 13-16,-1 1 11 0,-2 2 15 0,-2 1 15 16,-2 1 10-16,1 3 1 0,0 1-4 0,-3 0-12 15,0 2-17-15,1 0-12 0,-4 0-9 0,1 0-11 16,-2 4-3-16,0 2-1 0,0 2-2 16,-2 1 1-16,1 3 1 0,4-1-4 0,-2 0-5 15,4 1 3-15,1 0-5 0,0-1 0 0,1 1 3 16,0-2-2-16,3 0-1 0,4 0 0 0,-2-2 0 15,4-1-3-15,2 1 1 0,1-2-3 16,0-2-3-16,2 0-3 0,-3-2 2 0,3-2 1 16,-1 0-2-16,0 0 6 0,-2-2 1 0,3-3 2 15,2-2 4-15,-4-1 1 0,3-1 0 16,-4-1 3-16,0-1 2 0,-4-1-1 0,-1-2 3 16,0-3 1-16,-4 0-5 0,-1-2 1 0,-1 1-1 15,0 0-6-15,-1 3 5 0,-3 0 2 0,-4 1-5 16,-1 2 1-16,-3 3-7 0,-2-1-9 15,0 1-3-15,0 4-5 0,-2 1-11 0,5 1-21 16,1 3-36-16,0 0-64 0,3 0-83 0,4 3-129 16,2 1-219-16,0-1-893 0</inkml:trace>
  <inkml:trace contextRef="#ctx0" brushRef="#br0" timeOffset="4884.9">14221 3342 1119 0,'0'0'931'0,"0"0"-718"16,0 0-9-16,0 0-33 0,0 0-10 0,0 0-21 15,0 0-27-15,0 0-36 0,0 0-30 0,0 0-15 16,0 0-19-16,0 0-7 0,0 0-3 16,0 0-2-16,-89-11 1 0,70 25 5 0,2 1-2 15,1 2-2-15,1 0 0 0,2 1-1 0,5-1-3 16,2 0 5-16,0-1-4 0,4 0-2 15,2-1 1-15,0-1-4 0,0-1 2 0,4-2 0 16,2 0 1-16,2-4 0 0,0 1-7 0,1-3 3 16,1 0-4-16,6-4-1 0,-2-1 1 0,3 0-4 15,2-7-10-15,2-1-4 0,0-2-7 0,-2-4-10 16,2-2 5-16,-1-5-2 0,0-2-10 0,1-4 0 16,-2-3-5-16,2-7 1 0,-1 0 19 0,-1-6 15 15,0-6 8-15,-5-4 4 0,4-7 4 16,-6-2 2-16,-2-2 10 0,-4 5 11 0,-6 7 19 15,0 11 21-15,-5 7 17 0,-1 13 3 0,-1 9-15 16,1 5-11-16,3 4-23 0,1 3-21 16,-3 3-5-16,1 8-1 0,-5 10 7 0,-1 10 13 15,-1 7 5-15,-1 7-6 0,4 3-5 0,6 1-1 16,2-1-6-16,0-2-3 0,4-1 2 0,5-3-4 16,2-1-2-16,0-2 3 0,4-3-2 15,-3 0 0-15,0-1 1 0,5 0-4 0,-4-3-5 16,0-3 1-16,-1-3-2 0,0-3-3 0,-2-4 1 15,0-1-1-15,1-3-4 0,-1-1-5 16,-2-4-5-16,0-3-7 0,0 0-8 0,-1-5 10 16,-4-1 6-16,-1-1 19 0,0 0 21 0,0-3 5 15,-2-7-2-15,0 1-6 0,0-3-6 0,-2-3-4 16,-2-2 3-16,2 0-1 0,-4-1-6 0,3-3 4 16,0 1-4-16,-3 0 1 0,5 1 1 0,0 1 1 15,1 3-4-15,-1 0 1 0,1 2 2 16,0 2-3-16,2 2 0 0,0 1 0 0,6 1-6 15,-1 0 1-15,-1 1 4 0,3 0 0 0,3 2 0 16,2 0 4-16,0 3-1 0,2 0-2 0,-1 1 6 16,3 0-1-16,0 3-2 0,-4 3 2 15,6 2 2-15,-3 1-3 0,-2 3 3 0,3 1 0 16,-5 0-4-16,3 2 1 0,-5 3 2 0,-1-4-1 16,0 3-4-16,-2-2 4 0,-3-1-6 15,1 0-6-15,-2-1-3 0,1 0-17 0,-1 0-23 16,-3-3-35-16,3-1-47 0,0 0-98 0,-1-2-175 15,2-1-399-15,-3-4-557 0</inkml:trace>
  <inkml:trace contextRef="#ctx0" brushRef="#br0" timeOffset="5519.05">16080 3024 1052 0,'0'0'512'0,"0"0"-375"0,0 0 16 15,0 0-1-15,0 0-15 0,-144-30-17 0,114 30-19 16,-5 0-9-16,2 4-18 0,1 3-14 0,1 1-10 16,2 2-13-16,6-1-5 0,2 1-6 15,4-1-6-15,6 0-11 0,3 0-2 0,3-1-7 16,0 0-3-16,5-1 3 0,0 4 0 16,6 0 3-16,-1 3 5 0,6 3 6 0,4-2 0 0,0 3 6 15,6-2 1-15,5 1-4 0,-2-2 3 16,4 1-2-16,3 1-1 0,-1-4-4 0,1 2 0 15,-1-2-5-15,0 1 1 0,-3 0 0 0,-3 0-6 16,-3 1 0-16,-2 2-1 0,-2-3-1 0,-5 0 1 16,-2-1 5-16,-1 0-1 0,-5-2-3 15,-2-1 3-15,2 0 1 0,-4-2 3 0,0 0 7 16,-6 2 7-16,-3-1-2 0,-3 2 3 0,-2-2 0 16,-5-1-5-16,-2 0 1 0,-4-1-4 15,2-1-4-15,-4-2-3 0,2-2-1 0,-2 1 0 16,5-3-3-16,0 0 3 0,3 0-10 0,5-6-19 15,0-1-28-15,9-3-59 0,0-3-105 0,5-4-159 16,1 3-274-16,4 4-908 0</inkml:trace>
  <inkml:trace contextRef="#ctx0" brushRef="#br0" timeOffset="6001.05">16211 2834 2117 0,'0'0'97'0,"0"0"4"15,0 0-26-15,0 0-18 0,0 0 15 0,0 0 10 16,0 0 9-16,0 0 7 0,0 0-20 0,-16 135-26 16,15-91-15-16,1 3-18 0,0 2-2 0,6-1-2 15,-2 1-6-15,5-1 0 0,1 0-1 16,0-1-1-16,1 0-3 0,1-1 1 0,-1 1-1 16,4-1-10-16,-3-3-8 0,-1 2-14 0,0-2-18 15,-2-2-17-15,-1-3-14 0,-4-5-5 16,4-1-1-16,-5-10 15 0,1-3 17 0,-2-6 17 15,-1-5 19-15,0-3 12 0,-1-4 7 0,0-1 18 16,0 0 9-16,0-4-1 0,0-3-4 16,0-4-11-16,0-3-13 0,0-4 0 0,0-3 3 15,0-4-3-15,2-1 2 0,2-2 0 0,-1-3-4 16,-1 0 1-16,5-2 1 0,-4-1 0 0,2-2 2 16,-1 1 0-16,-1 0 1 0,3 1-3 0,0 2 0 15,1 2 0-15,3 1-1 0,0 5 5 0,2 3-2 16,1 4 2-16,0 2 8 0,-1 3 5 0,-1 2 3 15,4 2 2-15,-3 3-7 0,0 1-11 16,-2 4-5-16,-1 0-4 0,0 1-5 0,-3 6 3 16,2 2 1-16,-1 4-1 0,-3 0 8 0,3 3 7 15,-6-2 1-15,-1 3 5 0,0 0-1 16,-8-2 0-16,2 1-1 0,-7 0-2 0,0 1 3 16,-1-3-6-16,-3 0 3 0,0 0 0 0,2-2-5 15,-1-1-4-15,2-3-13 0,1 0-22 0,-1-2-34 16,4-4-34-16,5-1-60 0,-2-1-98 15,4 0-235-15,0 0-949 0</inkml:trace>
  <inkml:trace contextRef="#ctx0" brushRef="#br0" timeOffset="7366.53">16753 2773 2077 0,'0'0'39'0,"0"0"13"0,0 0-2 0,0 0 5 15,0 0 7-15,0 0 11 0,0 0 5 16,0 0 5-16,0 0 3 0,0 0-22 0,0 0-14 16,11 121-16-16,-4-86-10 0,-4 0-7 0,4-1-1 15,-3 0-7-15,4 0-1 0,0-3 1 0,-2 3-5 16,0-5 0-16,0-1 1 0,-2 0 0 16,-2-3 0-16,3-2 1 0,-2-1-1 0,-2 0-7 15,-1 0 3-15,0-4-3 0,0 0-4 0,0-2-2 16,0 0-6-16,-4-2-5 0,-1-3 1 15,3-1 4-15,0-2-2 0,-2-2 4 0,1-3 6 16,1 0 3-16,0-2 7 0,-1-1 7 0,0 0-1 16,1-1-4-16,-2-4-1 0,0-2-9 0,2-1-8 15,0-3-6-15,2-3-13 0,0-2-9 16,0-1-6-16,2 1 0 0,4-3-4 0,1 0 7 16,2 1 6-16,2 0 1 0,2 2 8 0,1 1-3 15,-1 2-4-15,2 4 1 0,-2 2-3 0,-2 2-4 16,-1 3 2-16,0 1 8 0,-1 1 12 15,-1-1 10-15,-3 3 10 0,5 3 10 0,-3 0 5 16,1 2 12-16,0 2 5 0,0 1-7 0,1 0-1 16,-1 1-4-16,-2 2-6 0,1 0-2 0,1 1 0 15,-1-1-5-15,-2 0-3 0,3-1 5 16,1-1-5-16,-4 0 3 0,3-1 0 0,1-1-1 0,-1-2 2 16,-3-1 6-16,2-1-1 0,-2-1 1 15,1-1 5-15,2 0-2 0,-4 0 3 0,4-1 0 16,0 0 3-16,-1-2-4 0,1 0-1 0,1 0 5 15,2-1-5-15,0-4 3 0,1 1 1 16,1-2-7-16,-2 0 2 0,0-2-3 0,1 1-5 16,-2-1-7-16,0-2 1 0,0-1-6 0,-1 0-1 15,-1-2 4-15,-3-1-8 0,3 2 2 16,-4-1 1-16,0 0 3 0,-2 1 1 0,-2 2 7 16,0 1-2-16,0 1 1 0,-5 1 1 0,1 0-3 15,-5 1-3-15,4 2 0 0,-4 0 7 0,-1 1 0 16,-2 0 7-16,-1 2 0 0,0 1-3 15,0 0 1-15,0 3-1 0,-2 2 4 0,5 2-8 16,-2 3 0-16,3-1-4 0,0 1-8 0,0 2 8 16,3-1-4-16,0 2 2 0,4 0 0 0,0-1-1 15,0 2-3-15,2-1-1 0,0-2 8 0,3 1-8 16,0-1 2-16,5-1-2 0,-1 0-5 16,2-1 3-16,1-1-1 0,3-2-3 0,-1 1-8 15,0-4-3-15,4-1-7 0,-1-2 0 0,3 0-1 16,-1 0 5-16,-1-6 3 0,4 0 5 0,-3-2 7 15,2 0-6-15,-4 0 4 0,2-3-2 0,-3 1 1 16,3-3 8-16,-4-1 2 0,4-1-5 16,-4 0-5-16,4 2-1 0,-4 0-4 0,-1 1 11 15,-2 3 6-15,-1 2 0 0,1 1 2 0,-4 1-2 16,-1 0 2-16,1 2-3 0,-2 2 4 16,3 1-1-16,-4 0 1 0,1 1 5 0,1 5-1 15,-1 1 0-15,2 0-4 0,1 4 4 0,-2-2-4 16,4 2 1-16,-2-2 3 0,-3 1-8 15,5 0 3-15,-2 0-2 0,-3-1 0 0,2 1 0 16,-2-2 1-16,2-1-3 0,-4 0-4 0,0-1 7 16,-1-1-1-16,-1 0 2 0,0 0 3 0,0-1-3 15,0 0-1-15,-1 1 3 0,-2-2 2 0,-4-1 3 16,5 1 1-16,-3-2-5 0,1-1-4 0,-1 0-5 16,1 0 0-16,1-2-6 0,-2-4-4 15,2-1-6-15,0-1-11 0,-1-2-7 0,2-1-6 16,2-2-13-16,0-1-7 0,0-2-9 0,6 2-2 15,1 2 2-15,4 0 7 0,2 3-8 0,1 1 13 16,-2 2 20-16,2 2 24 0,-2 0 40 16,0 2 16-16,1-1 9 0,0 3 1 0,1-3 5 15,-2 3 3-15,3-1-2 0,0 1-3 0,0-1-6 16,0 1-7-16,4 0-6 0,-1 0-6 0,-1 0-8 16,0 0-5-16,2 0 0 0,-1 0-5 15,0-1-1-15,1 0-2 0,-2 1-2 0,4-1-3 16,3-2 1-16,1 2 0 0,4-2-4 0,0 0 3 15,-2 0-2-15,-1-2 0 0,-3 1-2 16,-3-1 1-16,-1-1-2 0,-4 0 1 0,-2 0 4 16,-3 1 0-16,-3 1 6 0,-2-3 7 0,-3 1 3 15,-2 0 5-15,0-1 1 0,-1 0-9 0,-5 0-11 16,-4 0-6-16,-1 1-4 0,-3 0 3 16,-2 1 11-16,-4 3 7 0,-4 2 3 0,2 0 8 15,-6 3 2-15,4 6 2 0,0-1 7 0,4 2-8 16,3 0-6-16,1 2 0 0,5-2-8 0,1 0 1 15,6 2-1-15,-2 0 2 0,5 2-1 0,1 0-1 16,0 2 3-16,4-2-1 0,5-1 3 0,5 1 3 16,1-2-1-16,5 0 0 0,0 0 0 15,7-1-2-15,0-2-4 0,1 1-1 0,4-3-10 16,-3-1-6-16,1 0 5 0,-2-2-3 0,-2 0 0 16,-2-1 2-16,-1 1-17 0,0-2-25 15,-4 0-39-15,-3 1-68 0,-4-1-97 0,-2 0-192 16,-5 1-482-16,-1-2-438 0</inkml:trace>
  <inkml:trace contextRef="#ctx0" brushRef="#br0" timeOffset="8517.09">19712 3607 1129 0,'0'0'293'0,"0"0"-173"0,0 0 35 0,0 0 10 16,0 0 26-16,0 0 18 0,0 0-19 0,0 0-36 16,0 0-31-16,0 0-26 0,0 0-8 0,0 0 2 15,0 0-3-15,0 0-8 0,-4 2-25 16,-2-7-14-16,0-4-18 0,-4-2-7 0,1-2 11 16,-3-1-10-16,-1 0 4 0,1-5-7 0,-4 1-10 15,1-1 6-15,0-2-2 0,0-3-2 16,0-2 1-16,2 1 0 0,5-3-4 0,-1-2 0 15,3 0-1-15,3 0-5 0,3-2-3 0,0 1-2 16,2 0 0-16,4-2-3 0,1 6 1 0,6 2-3 16,2 2-5-16,0 3 5 0,1 3-4 15,3 2 2-15,-2 1-3 0,-2 3 5 0,2 1 0 16,-2 2-2-16,1 3 1 0,-4 1-26 0,-1 3-18 16,-1 1-21-16,-1 1-13 0,-4 6-2 0,-2 2 8 15,-1 3 9-15,-1 4 5 0,-4 3 17 0,-5 1 2 16,-7 5 12-16,-3 5 7 0,-2 2 6 0,-5-2 7 15,0 3 5-15,-6-3 2 0,-2 0 3 16,-3-3 4-16,-3 0 1 0,-1-1 10 0,-3 1-3 16,-2-1 3-16,1 0 2 0,2-3 5 0,3-3 17 15,9-5 9-15,8-4 8 0,9-5-6 16,7-1-16-16,5-3-9 0,1-2 6 0,6 1 24 16,5-1 22-16,8 0 19 0,4-1-3 0,10-5-21 15,6-1-16-15,6-4-20 0,3 1-13 16,2-1-3-16,2 1-5 0,0-2-2 0,2 2-6 15,-5 1-33-15,-1 0-65 0,0-1-97 0,-5 2-165 16,-12 1-392-16,-11 3-784 0</inkml:trace>
  <inkml:trace contextRef="#ctx0" brushRef="#br0" timeOffset="9134.35">20603 3312 2461 0,'0'0'51'0,"0"0"1"0,0 0 14 0,0 0 18 16,0 0 16-16,0 0-1 0,0 0-21 0,0 0-27 15,53-126-15-15,-53 114-9 0,0 1 0 0,0 0 4 16,-2 1-3-16,-5-1-8 0,3 1 1 15,-4 3-8-15,-1 2-5 0,-2 0 1 0,0 1-9 16,-8 2-4-16,3 2-3 0,-4 0 0 0,-4 8-1 16,2 3 7-16,-4 4 4 0,1 2-2 0,3-1 5 15,2 1-2-15,1 0 0 0,4-2-3 16,2 2 1-16,5-1-3 0,2-1-2 0,0 0 2 16,3-1-2-16,3 2 1 0,0-3-1 0,0 2-1 15,5-2-3-15,1 0-2 0,3-1 3 0,0-5-5 16,0 2 3-16,2-2-1 0,0-2-5 15,1-1 3-15,0-3 0 0,3-1-1 0,-2 0 7 16,3-1 5-16,0-4-2 0,1-1 4 0,-5-1-3 16,3-1-6-16,-4 2-4 0,0-3-4 0,1 0-2 15,-5 2-1-15,-1 1 1 0,-1 3-1 0,-2 1-16 16,-2 2-15-16,-1 0-30 0,0 1-5 16,0 6 15-16,0 3 23 0,-2 4 31 0,-1 3 12 15,-1 5 3-15,3 3-2 0,-3 3 3 0,1 3 5 16,0 1-6-16,1 1-2 0,-4 5 3 0,3-2-6 15,0 2 4-15,-1-3 3 0,3-4 0 16,1-4 1-16,0-6 0 0,3-5 8 0,1-3 3 16,0-5 8-16,3-1 11 0,-3-3-1 0,2-3 7 15,-1-1 0-15,0 0 4 0,1 0 4 16,0 0 4-16,2-5-2 0,-2-3-11 0,5 0-8 16,-3-3-12-16,3-1-8 0,1-2-2 0,1-2-4 15,-2-4-6-15,3 0-9 0,2-1-17 0,0-3-36 16,-1-3-43-16,4-1-64 0,-3 0-103 0,1-3-91 15,3-3-160-15,-8 9-242 0,-3 6-68 0</inkml:trace>
  <inkml:trace contextRef="#ctx0" brushRef="#br0" timeOffset="9568.11">20883 3220 1561 0,'0'0'226'0,"0"0"-5"0,0 0 15 15,0 0-20-15,0 0-22 0,0 0-24 0,0 0-29 16,0 0-41-16,0 0-37 0,0 0-30 0,0 0-25 15,0 0-10-15,0 0-1 0,0 0-4 16,-20-31 7-16,20 44 4 0,0 3 0 0,0 4 2 16,0-1 0-16,1 1 0 0,4-1-3 0,0 1 4 15,0-1-3-15,3 0-2 0,-2-2 2 0,2 0-3 16,2-2 1-16,-1 2-2 0,2-4 1 16,-1-1-9-16,1-3-4 0,2 0-4 0,0-3-6 15,0 0-4-15,-2-3-3 0,5 0-5 0,-3-2-2 16,-2-1 5-16,1 0 4 0,0-5 2 0,-4-1 9 15,2-2 1-15,-1-2 0 0,-2-1 7 16,-2-1 3-16,2-1-1 0,-5-2 3 0,1 1 4 16,-2 1-1-16,-1-1 5 0,0 2 4 0,0 2 0 15,0 2 4-15,-1 1 9 0,-2 3 5 0,2 3 5 16,0 1 3-16,1 0-9 0,0 0-11 16,-2 0-6-16,2 0-7 0,0 1-4 0,-2 4 4 15,2 3 2-15,0 3-2 0,0 1 7 0,0 3-2 16,0 0-1-16,2 0 1 0,2 1 0 0,3-1-1 15,0-2-2-15,0 1 4 0,6-2-6 0,-2 1-1 16,2-1 5-16,0 0-9 0,4-3-5 16,0-2-11-16,3-1-20 0,0-1-27 0,-1-2-26 15,1-3-36-15,0 0-35 0,1 0-53 0,1-7-87 16,-2-2-165-16,-4 1-275 0,-6 2-156 0</inkml:trace>
  <inkml:trace contextRef="#ctx0" brushRef="#br0" timeOffset="10524.74">21519 2971 1256 0,'0'0'265'0,"0"0"32"0,0 0-48 16,0 0-53-16,0 0-31 0,0 0-50 0,0 0-52 15,0 0-38-15,0 0-16 0,0 0 0 0,0 0 2 16,0 0 12-16,0 0-2 0,-59 71-5 0,58-40 6 16,1 2-7-16,0 0-4 0,1-1 0 0,5 1-2 15,-3-3-4-15,4 1 1 0,-4-2-2 16,4-2-7-16,-3 1-5 0,2-2-16 0,-2 0-18 15,4-2-20-15,0-1-6 0,-3-2-7 0,4-3 2 16,-1-5 8-16,1-1-6 0,-5-4 12 0,3-4 13 16,-4-3 14-16,1-1 28 0,-1 0 17 15,-1 0 6-15,-2-5-1 0,0-5-2 0,0 0-11 16,0-2 1-16,0-2-1 0,0-1-1 16,0-2-1-16,0-1 1 0,1 1 2 0,3 1-6 15,0 0 2-15,-1 2-4 0,5 0 0 0,-1 4 4 16,1 0 0-16,2 3 8 0,3 2 0 0,0 0 18 15,0 2 6-15,4 2 3 0,-4 0 6 16,4 1-16-16,-3 0-8 0,2 5-7 0,-4 2-4 16,2 2-8-16,1 2 0 0,-4 0-2 0,0 2-9 15,-3-1 7-15,-2-1 0 0,-1 1-1 0,-4 0-2 16,-1 0 5-16,-1 0-3 0,-7 2 1 16,-2-1-1-16,-2 1-14 0,-6-2-12 0,2 2-14 15,-2-3-11-15,-2 1-5 0,0-4 10 0,1-1 16 16,0-2 18-16,4-2 19 0,-2 0 5 0,4-2 4 15,2 0 5-15,3-1 13 0,1 0 12 0,5 0 17 16,2 0 9-16,0 0-3 0,0 0-6 16,0 0-14-16,2-1-21 0,5-2-15 0,-1 0-10 15,4-2-5-15,3 1 1 0,0-2 3 0,6 0-1 16,-2-1 1-16,2 0-2 0,0 0 1 0,4-2-5 16,0-1-4-16,0-1-9 0,4 1-16 0,-4-1-2 15,-2 2-1-15,-1-2 11 0,-1 1 17 16,-7-1 11-16,-1 2 4 0,0-2 1 0,-1 2 5 15,-1 0 1-15,0 0 6 0,-4 2 15 0,-1 1 13 16,-3 2 24-16,0-1 22 0,-1 3 7 16,0-1-2-16,0 1-8 0,0 1-18 0,-1 0-14 15,0 1-12-15,-1 0-19 0,-2 0-12 0,2 2-6 16,-1 3-3-16,-5 1 0 0,0 2 12 0,4 3-2 16,-3 0-1-16,4 0 4 0,0 2-9 15,-1 1 4-15,3-2-2 0,1 2 1 0,1 0-1 16,5 0 1-16,-2-2 2 0,5 2-3 0,2-1 2 15,5-2-5-15,-1 0-1 0,5-2-1 16,2-2 0-16,2-2 1 0,0-1-3 0,2-3 0 0,-1-1-7 16,2 0-4-16,-3 0-5 0,2-6 0 15,-2 0-1-15,-2-5 2 0,3-1 1 0,-7 0-4 16,0-3 6-16,-2-2 5 0,-3-4 4 0,-4-1 7 16,-2-1 2-16,-3-4-2 0,1-1 1 0,0-1-2 15,1-3-4-15,-2 0 0 0,3-3 2 16,-4-1 2-16,-2 3 2 0,-1 1 3 0,0 5 2 15,-1 8 2-15,-1 4 5 0,-3 5 2 0,2 5-4 16,2 2-3-16,-1 3-9 0,-2 0-10 0,2 1-2 16,-2 8 0-16,-4 3 1 0,-1 6 10 15,-1 2 1-15,0 6-4 0,5 2 6 0,-1 0-1 16,3-1-3-16,2 1 2 0,1-3 1 0,0 1-6 16,4-1 3-16,2-1 0 0,1 0-3 15,2-2 6-15,1-2-6 0,2-3-4 0,3-1-7 16,0-2-7-16,3-1-6 0,3-4-17 0,-2-1-15 15,2-4-30-15,2-1-42 0,4-2-54 0,-5-1-86 16,4 0-141-16,-8-1-311 0,-6-2-567 16</inkml:trace>
  <inkml:trace contextRef="#ctx0" brushRef="#br0" timeOffset="10728.22">21991 3253 1153 0,'0'0'169'0,"0"0"-181"16,0 0 19-16,0 0 32 0,0 0 21 15,0 0 6-15,0 0-13 0,120-5-6 0,-95 6-17 16,-1 2-11-16,3-1-5 0,2 0-1 0,-2 2-1 16,2-2-8-16,0 1-16 0,1-2-41 0,-6 2-71 15,0-1-111-15,-6-1-164 0,-4 0-145 16,-6-1 237-16</inkml:trace>
  <inkml:trace contextRef="#ctx0" brushRef="#br0" timeOffset="11026.5">21936 3103 1774 0,'0'0'171'0,"0"0"17"0,0 0-10 16,0 0-31-16,0 0-36 0,0 0-26 0,0 0-21 15,0 0-16-15,0 0-9 0,0 0-11 16,-128-41-5-16,114 37 6 0,1 2 9 0,4-1 7 16,5 2 2-16,4 0-11 0,0 0-26 0,4 0-25 15,6-2-7-15,2 0-1 0,5 1 7 16,5-2 13-16,0 1-2 0,2 1-3 0,1 2 6 15,-5 0-2-15,-6 0-7 0,1 2-6 0,-6 1-37 16,-4 3-56-16,-2 2-74 0,-3 1-171 0,0 0-485 16,-4-4-552-16</inkml:trace>
  <inkml:trace contextRef="#ctx0" brushRef="#br0" timeOffset="12822.84">12002 2742 1755 0,'0'0'24'0,"0"0"-32"16,0 0-48-16,0 0 17 0,0 0 43 0,0 0 43 16,0 0 34-16,0 0 4 0,0 0-11 0,-9 154-7 15,9-111-8-15,1 5-1 0,3 3-9 0,1 2-10 16,0 4-5-16,0 0-7 0,-1 3 14 16,1 0 6-16,0 3 4 0,-4-1-1 0,2 2-10 15,1-4-9-15,-1 0-11 0,2-4 0 0,0-3-6 16,0-3-2-16,0-4-1 0,0-3-1 0,-2-2-3 15,2-7 1-15,1-4 2 0,-4-3-2 16,2-1 1-16,-2-5-2 0,2-4 0 0,-3-2 0 16,0-2 3-16,2-3-3 0,-2-2-1 0,2-1 1 15,-2-1-2-15,-1-2 3 0,1-2-4 0,0 1 0 16,1-2-1-16,-2-1 1 0,1 0 7 16,0 0-1-16,0 0 3 0,2 0-3 0,-2-1 0 15,4-4-1-15,4 1 2 0,1-3-3 0,4-2-6 16,2 2-3-16,5-1-8 0,1 1 0 0,3 1-2 15,4 0-6-15,2 3-2 0,1-1 0 0,5 3 3 16,0 0 4-16,2 0 6 0,3 1 0 16,2 0 2-16,2 0 1 0,4 0-1 0,1 1 3 15,4 1-1-15,1 0 3 0,3 1-1 0,1 0 0 16,1 0 1-16,2-1-2 0,3 1 2 0,1 0 4 16,4-1 0-16,1 0 2 0,2 1 3 15,2-2-2-15,3 1 1 0,0-1 1 0,1 1-3 16,5-1-1-16,-1 0 0 0,4 0 1 0,1-1-2 15,0 0 7-15,3 1-4 0,-1-1-2 0,3 0 5 16,1 0-8-16,0 0 5 0,4 0-1 16,0 0-1-16,1 0 0 0,-2 0-3 0,2 0 3 15,1 1-6-15,-2 0 5 0,-1 0-1 0,1 1-3 16,2 0 0-16,-1-1 0 0,-2 1 4 16,0-1-2-16,2 0 2 0,1 1 0 0,-1-1-5 15,3 0 4-15,-2 1 1 0,1-1-4 0,1 2 2 16,-1-2 3-16,-1 0-3 0,2 1 2 0,1-1 1 15,1 1-4-15,3-1 1 0,-1 0-1 16,3 0-3-16,-5-1-1 0,6 1 3 0,-3-1-4 16,1 1 5-16,-1-1 1 0,0 2-3 0,-3-2 3 15,3 1-2-15,-4-1 2 0,2 0-1 0,-5 0 0 16,0 0 0-16,-2-1-1 0,-3 1 0 0,-1 0-1 16,0 1 2-16,-1-1 0 0,2 0 3 0,-3 0 1 15,1 0 0-15,-2 0 3 0,-3 0-4 16,0 0 3-16,-2 0-1 0,-1 0-3 0,0-1 5 15,0 1 2-15,-1-2-1 0,-1 1 0 16,-4 0-2-16,2 0-4 0,-1 0-1 0,1 1 1 0,3-1 0 16,-2 1 2-16,2 0-2 0,-1-2 3 15,3 1-4-15,-3 0 3 0,-2 0 1 0,5 0-5 16,-3 0 5-16,-3-2 0 0,5 2-1 0,-2 0 2 16,-2 0 1-16,-1-1 1 0,-4-1-3 15,1 2 2-15,0-2-1 0,-5 0-1 0,1 1 2 16,-3 0 0-16,1 0-4 0,-1 0 0 0,-4-1 1 15,-3 0-4-15,-3 0 5 0,0 0 0 16,-4-1-4-16,-3 2 0 0,-3-1 0 0,0 0-2 16,-5 0 1-16,-3 0 4 0,-3 0-3 0,-6-1 0 15,-2 2 1-15,-2 0-2 0,-4-1 2 0,-7 1 1 16,-4 1 2-16,-1 0-4 0,-6-1 3 16,0 1 0-16,-6 1-2 0,3-1 3 0,-4 1-2 15,-1 0 0-15,1 0-3 0,-1 0 3 0,0 0-4 16,0 0 0-16,0 0 2 0,0 0-4 0,0 0 1 15,0 0 2-15,0 0 2 0,0 0-4 0,0 0 2 16,0 0-1-16,0 0-5 0,0 0 8 0,0 0-1 16,0 0 3-16,0 0 6 0,0-1 3 15,1-1 2-15,0 1 0 0,4-2 5 0,-3-1-11 16,1 1 4-16,-1-3-2 0,3 0-4 0,-3-2 4 16,0-1-4-16,3-4-1 0,-2 0-3 15,2-6 3-15,-2-3-4 0,1-2-2 0,1-4 3 16,-2-3-3-16,-2 0-1 0,-2-5 1 0,1 1 2 15,-1-3-6-15,-6-5 3 0,1 0-1 0,-2 0-4 16,-1-2 7-16,0 2-1 0,-1 0 0 16,5-1-1-16,-1 1-3 0,2 2 1 0,0-2 0 15,3 3 4-15,1-2-2 0,0 3 2 0,0-2 0 16,-1 4-3-16,2 3 2 0,4 5 2 0,-2 2-3 16,-1 7 0-16,3 2 4 0,-3 2-2 15,1 2 4-15,-3 4 4 0,2 1 2 0,2 3 3 16,-3 1 1-16,0 0 5 0,-1 1-5 0,0 2 3 15,0 0-1-15,0 1-4 0,0 1 2 16,0 0-2-16,0 0-3 0,0 0-10 0,0 0 5 16,0 0-6-16,0 0-3 0,0 0 10 0,0 0-13 15,0 0-4-15,0 0-8 0,0 0-36 0,0 2-38 16,0 5-61-16,-3 3-155 0,-1 0-694 0,3 0-746 16</inkml:trace>
  <inkml:trace contextRef="#ctx0" brushRef="#br0" timeOffset="14318.47">3826 4443 1787 0,'0'0'-133'0,"0"0"69"0,0 0 1 15,0 0 34-15,0 0 25 0,-121 59 28 16,99-36 28-16,-4 7 15 0,0 4 7 0,0 5 3 16,1 6-2-16,1 3-3 0,3 4 4 0,3 2 2 15,4 3-5-15,3 2-2 0,7 1-13 16,3 0-16-16,2-2-9 0,11-4-15 0,8-2 1 15,10-2 0-15,12-4 2 0,8-3 9 0,14-5 9 16,14-5-2-16,12-7-1 0,11-8 4 0,10-7-5 16,11-8-3-16,6-3-2 0,5-9-8 15,3-6-7-15,-5-7 0 0,-4-4-3 0,-9-5-2 16,-8-3 1-16,-10-4-2 0,-12-1-5 0,-10-4-4 16,-14 0-9-16,-14-3-12 0,-13-3-9 0,-12-5-7 15,-13-4-12-15,-13-4 0 0,-9-7 7 0,-19-6 10 16,-12-3 12-16,-11-2 14 0,-9-2 2 0,-10 6 4 15,-2 7 11-15,-7 8 5 0,-1 13 5 16,-1 10 7-16,-7 13 0 0,-2 10-1 0,-6 10-1 16,-4 5-5-16,-6 8-4 0,0 9 1 0,-5 7-3 15,0 8 2-15,-2 7 2 0,-1 7 1 0,3 5 2 16,1 4-3-16,6 4 4 0,10 0-3 16,7 2 2-16,14-4 3 0,13-2-7 0,14-3-5 15,14-4-8-15,12 0-3 0,12-2-4 0,9-1-1 16,11 0 5-16,13-2-3 0,12 0 10 15,11-3 1-15,9-2-2 0,16-3 3 0,10-4-6 16,12-7-4-16,13-5-1 0,12-7 3 0,9-6 0 16,9-6 5-16,6-5-1 0,3-10-3 0,-4-5-2 15,0-6-3-15,-9-3 0 0,-10-6-5 16,-13-3-1-16,-18-2-4 0,-15-4-8 0,-17 0-5 16,-14-1-4-16,-16-2-3 0,-19-5 0 0,-11-6-8 15,-14-6-5-15,-17-5 4 0,-16-8 14 0,-12-5 14 16,-9-1 14-16,-12 3 9 0,-8 3-5 0,-9 7 6 15,-6 13 8-15,-7 11 2 0,-5 13 7 0,-3 12 3 16,-5 13-4-16,-3 8-8 0,-4 11 2 16,-3 15-6-16,-2 7-3 0,3 11 4 0,-1 6-1 15,4 9-2-15,4 6 3 0,4 0-2 0,7 3-1 16,12 0-3-16,11-2 3 0,16-3-6 16,18-7-3-16,17-7 5 0,14-7-16 0,16-4 1 15,10-2 0-15,17-1-2 0,14-1 7 0,12 0 8 16,15-6 1-16,17-3-3 0,14-8 5 15,17-5-8-15,11-4 1 0,16-5 0 0,12-3-2 16,9-3 0-16,6-6-4 0,6-2 2 0,1-4-8 16,-5-3-2-16,-6-4-1 0,-10-2-3 0,-14-3 4 15,-17-3 0-15,-18-3 3 0,-20 3-1 16,-18-2 11-16,-18 0 9 0,-19 0 7 0,-16-2 12 16,-10-2-5-16,-18-2-8 0,-11 0-5 0,-15 0-6 15,-10 3-6-15,-8 5 3 0,-12 6 6 0,-6 6-4 16,-6 7 9-16,-4 8-1 0,-6 3-7 15,-3 12 0-15,-1 8 1 0,-2 8-7 0,0 7 1 16,3 7 6-16,3 4-10 0,7 0 3 0,8-2 1 16,16-4-2-16,12-4-3 0,17-9-4 0,17-4-7 15,14-3-18-15,9-4 9 0,20-1 0 0,11-1 6 16,12-5 15-16,14-3-3 0,14-6 1 16,10-2 1-16,12-10 3 0,7-5-4 0,7-4 4 15,4-4 1-15,-1-1-8 0,3 0 6 0,-3-2-1 16,-7 0 0-16,-7-4 2 0,-14-1 4 0,-15 1 1 15,-18 1 4-15,-17 2 20 0,-17 4 15 16,-16-1 0-16,-15 1-1 0,-19-3-17 0,-16-2-17 16,-19 0-2-16,-18 2-1 0,-20 3-6 0,-16 7-2 15,-19 8-6-15,-14 10-13 0,-9 8-31 0,-7 15-45 16,-1 12-122-16,43-5-392 0,44-6-1065 0</inkml:trace>
  <inkml:trace contextRef="#ctx0" brushRef="#br0" timeOffset="24570.94">3443 6364 1903 0,'0'0'157'0,"0"0"9"0,0 0 14 0,0 0-15 16,0 0-15-16,0 0-4 0,0 0-21 0,-13-123-24 16,13 111-19-16,1 3-19 0,0 1-9 15,2 1-4-15,-2 1-7 0,-2 2-3 0,2 0-3 16,-1 2-7-16,0 1-4 0,1-1-11 0,-1 2-8 16,0 0-7-16,0 0-7 0,0 2 1 0,1 2 0 15,0 6 3-15,5 5 4 0,-2 6 2 16,3 8 4-16,-1 6 1 0,2 5-5 0,-1 3 0 15,0 3-1-15,-2 1-2 0,-1 2 1 0,3 1 1 16,-1 0-4-16,-2-1 4 0,4-1 1 0,-3-3-2 16,3-3 2-16,-1-1-1 0,-1-3-3 0,2-4 3 15,0-4 1-15,-1-2 3 0,-1-4-1 16,0-3 0-16,-1-3-3 0,2-2-1 0,-3-2 2 16,1-2 1-16,-1-3-2 0,-2-2 1 0,2-1 2 15,-1-2-2-15,-2-2 3 0,2 1-1 0,-2-1-2 16,2-1 1-16,-2 0 1 0,1 1-2 15,0-2 1-15,0 1 1 0,-1-1-4 0,0 1 1 16,-1 0 1-16,1-1-2 0,0 0 0 0,-1 0-1 16,2 0-3-16,0 0-4 0,0 0-6 15,0 0-15-15,-1 0-26 0,2-2-40 0,1-2-58 16,2 0-100-16,-1-2-198 0,0 0-518 0,-3 3-654 0</inkml:trace>
  <inkml:trace contextRef="#ctx0" brushRef="#br0" timeOffset="25155.66">3862 6299 932 0,'0'0'236'0,"0"0"-1"16,0 0 33-16,0 0-22 0,0 0-36 16,0 0-15-16,0 0-37 0,0 0-38 0,0 0-36 15,0 0-28-15,0 0-28 0,0 0-13 0,0 0 0 16,0 0 5-16,-18-7 12 0,16 28 9 0,-2 7 2 16,3 4-3-16,-1 2-4 0,4 4-5 15,-2-3-1-15,0 1 0 0,5-2-4 0,2-2-4 16,1 2-4-16,3-5-1 0,1-3-4 0,2-2-1 15,1-4 2-15,1-3-5 0,2-2 1 16,-1-3 2-16,0-4 2 0,5-3 1 0,-5-1 6 16,5-4 1-16,1 0-4 0,2-4 8 0,-1-5-7 15,-1-1-1-15,5-4 2 0,-2-3-7 16,-2-2-2-16,1-1-1 0,-2-3 2 0,-2-1-2 16,-1 1 3-16,-5-3 3 0,-2 1-7 0,0-2-2 15,-3 0 0-15,-1-3-5 0,-2 0-4 0,-1 0 4 16,-3 1-5-16,-2 4-4 0,-2 2 1 15,1 4-9-15,-3 3-9 0,-4 3-12 0,-3 4-25 16,1 0-38-16,-2 2-46 0,-1 4-80 0,-2 3-124 16,5 0-243-16,1 0-985 0</inkml:trace>
  <inkml:trace contextRef="#ctx0" brushRef="#br0" timeOffset="25418.04">4103 6311 2049 0,'0'0'264'0,"0"0"-58"0,0 0-28 0,0 0-49 15,0 0-46-15,0 0-20 0,0 0-12 0,0 0 0 16,0 0 3-16,0 0 1 0,-14 122-10 16,16-85 0-16,-2 2-4 0,1-2-11 0,2-1-3 15,2 2-6-15,-2-4-8 0,1 0-6 0,1-4 2 16,0-1-3-16,0-1-3 0,0-1 5 0,-1-2-6 15,1-1-3-15,0-1-7 0,1-2-18 16,-1-3-28-16,0-2-35 0,-1-2-54 0,2-3-88 16,-2-1-135-16,0-3-306 0,0-4-928 0</inkml:trace>
  <inkml:trace contextRef="#ctx0" brushRef="#br0" timeOffset="25859.83">4546 6341 2044 0,'0'0'123'0,"0"0"-1"0,0 0 10 16,0 0-9-16,0 0-12 0,0 0-21 0,0 0-32 16,0 0-28-16,0 0-18 0,0 0-4 15,0 0 5-15,0 0 6 0,0 0 6 0,0 0 6 16,28 46-4-16,-19-33-2 0,2 0 2 0,1 2-8 15,1-1 0-15,-1 1 2 0,4-1-5 16,-2 0 2-16,5 0-1 0,-3-2 1 0,3-1-4 16,-1 1 1-16,0 0-5 0,2-1-5 0,0 0 0 15,-2-2 0-15,-2 1 0 0,1-2 0 0,0 3 0 16,-3-4-3-16,1 0 3 0,-3 0-2 0,-2 0 0 16,-1-1-2-16,-3 1 2 0,0 0-1 0,-3 1 3 15,-1 1 1-15,0 1-1 0,-2-1 3 16,0 1 1-16,-4 1 10 0,-1 1 3 0,-4 1 0 15,-3 1 5-15,-3-1-5 0,-1 1 2 0,-2 2 3 16,-3 0-2-16,-3 2-3 0,2-1-3 16,-6 3-4-16,1-1-4 0,0 1-1 0,-2-2-5 15,2 0-2-15,2-1 1 0,-1-2-4 16,4-1 3-16,2-1 0 0,7-2-7 0,-1-1 1 16,5-2-4-16,3-1-17 0,4-2-22 0,0-1-47 15,2-2-54-15,3-1-61 0,6-1-85 0,-2 0-194 16,1 0-785-16</inkml:trace>
  <inkml:trace contextRef="#ctx0" brushRef="#br0" timeOffset="26119.79">5235 6704 2512 0,'0'0'142'0,"0"0"-6"0,0 0-15 0,0 0-10 15,0 0-14-15,0 0-25 0,0 0-27 0,0 0-19 16,0 0-11-16,0 0-2 0,0 0-2 16,0 0-2-16,136-22 2 0,-106 18-2 0,2-2-3 15,4 2 0-15,-1-2-4 0,4 0 0 0,-3 0 1 16,1 1-1-16,3-1-3 0,-2-1-12 0,-1 0-18 16,-1 2-25-16,-4 0-27 0,-2 0-26 0,-3 3-36 15,-6 1-39-15,-8 1-69 0,-1 1-114 16,-5-1-272-16,-4 1-828 0</inkml:trace>
  <inkml:trace contextRef="#ctx0" brushRef="#br0" timeOffset="26300.06">5270 6892 1738 0,'0'0'302'16,"0"0"-56"-16,0 0-44 0,0 0-25 15,0 0-28-15,0 0-25 0,0 0-29 0,0 0-5 16,0 0-5-16,0 0-10 0,0 0-12 0,0 0-19 15,134-14-13-15,-85 3-10 0,3 0-2 0,6-2-8 16,-4 1-3-16,5 1 0 0,-3 0-17 16,0 4-25-16,-3-3-49 0,-2 2-81 0,-1 1-130 15,-12 1-243-15,-14 2-1113 0</inkml:trace>
  <inkml:trace contextRef="#ctx0" brushRef="#br0" timeOffset="26920.28">7065 6335 2558 0,'0'0'70'0,"0"0"-34"0,0 0-14 0,0 0 5 16,0 0 26-16,0 0 19 0,0 0 5 0,0 0-12 16,-70 119-26-16,52-92-12 0,0 1-6 0,3-1-1 15,-4 0-3-15,-2-1-1 0,-2 1-4 16,-1-1-8-16,-2-1 8 0,-4-1-4 0,-3 0 1 16,-2-1 6-16,-2 0-7 0,2-2 1 0,-1-3 1 15,1-2 0-15,4-3-5 0,1-3-1 16,4-4-7-16,3-2-10 0,6-3-3 0,2-1-5 15,5-3-3-15,0-4 0 0,1-2 4 0,6-2-5 16,1-3-1-16,0-2 5 0,2-2-5 16,4 1 10-16,3 0 5 0,1 1 5 0,4 1 0 15,2 2 5-15,-1 1 5 0,6 1-1 0,0 3 18 16,2 1 2-16,0 3 1 0,-2 2 4 0,1 2-9 16,1 2-4-16,-2 7-2 0,1 5 0 0,0 3-2 15,-1 1 0-15,0 4 0 0,-1 3-2 0,1 2 3 16,0 2 6-16,0 2-2 0,-1 0 0 15,-4 3-2-15,1-4-7 0,-1 2-1 0,-2-4-1 16,-1 1-4-16,-1-5-9 0,2-2-17 0,0-3-23 16,0-6-41-16,0-2-58 0,-1-3-103 0,0-4-232 15,-6 0-1061-15</inkml:trace>
  <inkml:trace contextRef="#ctx0" brushRef="#br0" timeOffset="27183.87">7333 6307 2547 0,'0'0'67'0,"0"0"10"16,0 0 5-16,0 0 27 0,0 0 13 0,0 0-7 15,-32 140-19-15,31-106-20 0,0 1-21 0,1 1-12 16,0-1-10-16,0 0-11 0,0-1-7 15,0 1-3-15,1-1-4 0,-1 1-2 0,0 2 1 16,1-3-2-16,1 0 0 0,4-2-9 0,-4-5-14 16,5-1-23-16,-3-5-34 0,-1-3-50 0,3-2-80 15,-3-2-128-15,3-6-257 0,-4-2-1010 0</inkml:trace>
  <inkml:trace contextRef="#ctx0" brushRef="#br0" timeOffset="27567.27">7729 6639 2422 0,'0'0'208'0,"0"0"-36"16,0 0-28-16,0 0-20 0,0 0-19 16,0 0-21-16,0 0-24 0,0 0-21 0,0 0-18 15,0 0-4-15,0 0-3 0,0 0-2 0,0 0 5 16,-72 97-3-16,67-83-4 0,0 3 1 15,3-2-5-15,1 0-5 0,1-1-1 0,0 2-3 0,2-1 2 16,4-1-1-16,2-1 2 0,2 1-3 16,5-2-3-16,-2-3 1 0,2-1-4 0,0-2-3 15,4-3-5-15,0-2-5 0,0-1-2 16,-2 0 3-16,2-1 4 0,0-3 1 0,-2-2 4 0,-3-1 6 16,-3-2 2-16,-2-2 5 0,1-2 2 15,-1 0-4-15,-5-1 5 0,1 0 0 0,-3 0 2 16,-2 1 5-16,0-1-5 0,-7 0-1 0,1 0-4 15,-4 2-6-15,-1 0-4 0,-4 0-4 16,-1 2-2-16,-3 1 0 0,0 0 1 0,-2 2-4 16,1 0-14-16,0 0-26 0,0 0-40 0,2-2-55 15,4 2-73-15,3-3-132 0,3 5-276 0,2 1-878 16</inkml:trace>
  <inkml:trace contextRef="#ctx0" brushRef="#br0" timeOffset="27937.02">7983 6417 1436 0,'0'0'852'0,"0"0"-732"15,0 0-7-15,0 0-5 0,0 0 10 0,0 0 3 16,0 0-21-16,0 0-33 0,0 0-23 16,0 0-19-16,0 0 4 0,0 0 3 0,0 0-2 15,0 0 0-15,83 45-8 0,-62-35-5 0,3 0-3 16,-1 0-1-16,0-2 2 0,4 0-5 0,-3 0 0 15,3 0-4-15,-3-1-1 0,3 1-2 0,-4 1 1 16,2-2-2-16,-5 1-2 0,0-1 2 16,-4 1-1-16,3-1-1 0,-3 0 2 15,-3 0-2-15,-2 0-2 0,0 0-2 0,-3 2 1 0,-5 0-3 16,2 1 4-16,-4 3 0 0,-1 1-2 16,0 2 4-16,-6 0 2 0,1 2 2 0,-10 4 7 15,2-1 8-15,-6 2 2 0,-1 1 3 0,-1 2 1 16,-3-1-3-16,-2 0-2 0,3-2-2 15,1 0-5-15,-3-2-6 0,3-1-1 0,4-1-2 16,3 1-6-16,0-1 4 0,3-2-15 0,3 2-19 16,4-2-33-16,-1 0-54 0,5 1-78 0,2-1-122 15,0-4-210-15,4-6-1022 0</inkml:trace>
  <inkml:trace contextRef="#ctx0" brushRef="#br0" timeOffset="28319.96">8943 6915 1995 0,'0'0'469'0,"0"0"-251"0,0 0-48 16,0 0-29-16,0 0-13 0,0 0-21 0,0 0-24 15,0 0-17-15,0 0-27 0,0 0-17 16,0 0-6-16,0 0 0 0,0 0-3 0,123-69 2 15,-89 63-2-15,5 0-13 0,1 0 6 0,2 1-2 16,2 0-3-16,0 2 4 0,-2-1-4 16,-2 1-11-16,-2 2-13 0,-2-1-19 0,-2 1-27 15,-5 1-26-15,-1-1-37 0,-6 1-49 0,-3 0-77 16,-7 0-109-16,-3 0-274 0,-1 0-899 0</inkml:trace>
  <inkml:trace contextRef="#ctx0" brushRef="#br0" timeOffset="28533.81">9170 6526 1798 0,'0'0'260'0,"0"0"18"0,0 0-41 0,0 0-63 16,0 0-57-16,0 0-45 0,0 0-36 0,0 0-14 16,0 0-5-16,0 0 15 0,0 0 18 0,-38 124 4 15,39-78 5-15,-1 2-9 0,0-2-12 16,0 0-11-16,2-1-6 0,0-3-8 0,0 1-2 15,0 0-2-15,4-5-5 0,-2 3-12 0,2-2-22 16,-2-1-34-16,5-2-54 0,0-3-72 0,1-4-122 16,-3-10-262-16,-2-6-1034 0</inkml:trace>
  <inkml:trace contextRef="#ctx0" brushRef="#br0" timeOffset="29251.85">9846 6842 2340 0,'0'0'102'0,"0"0"-7"16,0 0 4-16,0 0 19 0,-42 130 3 0,35-99-8 16,0 1-21-16,1 3-27 0,2-1-27 15,1 2-16-15,0-1-4 0,2 1-7 0,1-1-2 16,0-3-1-16,1-4-3 0,6-3-3 0,-1-4 2 15,-2-4-4-15,4-4-2 0,-3-2 3 0,2-4-3 16,-3-3-1-16,-1-1 5 0,-1-3 6 0,-1 0 6 16,0 0 11-16,-1-5-1 0,1-3 0 15,1-3-7-15,0-3-3 0,-2-2 1 0,0-4-5 16,-2-3 3-16,2-2-4 0,-2-5 0 0,-1-1-3 16,-2-5-5-16,-2-2-1 0,-2-2-3 0,1-3 4 15,-2-3 1-15,-1-1 1 0,2-3 2 0,-2-2-5 16,0 0 2-16,3 1 1 0,4 5-1 15,0 6 1-15,4 4-3 0,0 9-3 0,6 2-2 16,3 5-3-16,4 1-5 0,2 1-5 0,6 1 0 16,3 0 2-16,3 2 2 0,4 1 6 15,2 3 1-15,-1 2 1 0,6 1 3 0,-3 3 1 16,0 2-2-16,-3 3 2 0,-6 0-4 0,-2 3-5 16,-8 4-5-16,-1 1-4 0,-6 1-5 15,-6 2-2-15,-1-1 5 0,-2 2-2 0,-4 0 11 16,-6 1 7-16,-5 3 0 0,-1 0 4 0,-4 3 0 15,-3-1-2-15,-2 0-5 0,-2 1-1 0,1-4-4 16,1-3-1-16,4 0 9 0,1-3-1 0,2-1 1 16,1-2 3-16,3-2-6 0,2 0 7 15,4-3 3-15,1 1 1 0,4-2 2 0,0 1-9 16,3-1-11-16,0 0-16 0,0 2-8 16,1-1 1-16,4 1 9 0,1 3 14 0,3-1 7 0,3 2 6 15,2 1 2-15,3 1 3 0,3 2 5 0,1 0-4 16,3 1 4-16,0 2-2 0,2 1-2 15,-1-1 1-15,-2 1-2 0,-2 0 1 0,-1-1 0 16,-4 0-1-16,0-2-3 0,-4-1 0 0,-3 0 0 16,-2-3 2-16,-4-2 2 0,-2 0 3 0,-1 0 7 15,0-2 13-15,-7 0 14 0,-4 2 6 16,-3-2-6-16,-6 1-9 0,-4-1-12 0,-3-1-7 16,-5 2-2-16,-3-2-4 0,-2 1-6 0,-1 0-1 15,-1 1-7-15,-2 0-20 0,7 1-20 16,0-2-38-16,4 1-53 0,5-2-39 0,6-2-118 15,8 0-333-15,5 0-898 0</inkml:trace>
  <inkml:trace contextRef="#ctx0" brushRef="#br0" timeOffset="29550.08">10573 6364 2176 0,'0'0'639'15,"0"0"-506"-15,0 0-18 0,0 0-30 16,0 0-25-16,0 0-15 0,0 0-18 0,0 0-3 16,0 0-1-16,0 0 4 0,-38 116 5 0,28-69 3 15,-1 4-1-15,3 0-7 0,1-2-4 0,0 4-10 16,0-1-4-16,3-3-1 0,1 0-1 15,0-3-2-15,5-6 0 0,-2-3-2 0,0-5-4 16,4-3 0-16,0-1-12 0,3-3-19 0,-3-4-32 16,2-2-42-16,0-3-50 0,-2-3-80 15,0-4-133-15,1-3-333 0,-3-2-903 0</inkml:trace>
  <inkml:trace contextRef="#ctx0" brushRef="#br0" timeOffset="29783.87">10876 6630 2565 0,'0'0'67'0,"0"0"14"16,0 0 13-16,0 0 17 0,0 0 16 16,0 0-14-16,-27 119-30 0,22-91-19 0,-1 3-14 15,3 1-13-15,-1 3-10 0,1-3-1 0,1 0-9 16,-1 1-5-16,1-2-7 0,0 1 2 0,0-2-12 15,2-2-21-15,0 0-26 0,0-3-61 16,0-4-60-16,0-3-85 0,3-6-139 0,1-3-313 16,-1-5-866-16</inkml:trace>
  <inkml:trace contextRef="#ctx0" brushRef="#br0" timeOffset="30167.43">11141 6401 2024 0,'0'0'604'0,"0"0"-508"15,0 0 1-15,0 0-16 0,0 0-15 0,0 0-6 16,0 0-13-16,0 0-14 0,0 0-7 16,0 0-1-16,0 0 4 0,0 0 4 0,0 0 0 15,55 125-1-15,-31-99-8 0,1-2 4 0,0 0-8 16,2-3-3-16,1-1 0 0,1-1-6 0,1-2-2 15,0-1 1-15,-1-1-1 0,-2-2-6 16,2 0 3-16,-2-2-2 0,-3-1-8 0,-1-1 3 16,-3-1 0-16,-2 1-3 0,-4-2 5 0,-3-2-1 15,-4 1-4-15,-2 0-2 0,-4-1 1 16,-1 1-5-16,0 0 5 0,-7 3 4 0,-2 3 4 16,-5 4 5-16,-2 3 7 0,-2 2 5 0,-5 1 0 15,1 2 4-15,-4 1-5 0,-1 1-3 0,0 0-3 16,2 2 0-16,-1 0-3 0,2 0-1 15,-2 1 0-15,2 0-7 0,2-1 2 0,-2-1-8 0,2 0-15 16,0-2-21-16,-2 0-36 0,2 1-60 16,-1-2-111-16,5-7-271 0,5-5-1172 0</inkml:trace>
  <inkml:trace contextRef="#ctx0" brushRef="#br0" timeOffset="31084.24">1909 8491 1028 0,'0'0'28'0,"0"0"100"0,0 0 45 16,0 0-3-16,3 128-1 0,-9-98-9 0,3 1-11 16,-5-1-6-16,1 2-17 0,-3 0-21 15,0 2-13-15,-4 0-16 0,-2 2-17 0,-1 0-9 16,-5-1-13-16,-3-1-13 0,1 0-3 0,-4-3-2 15,-2-1-7-15,-1-2 10 0,0-2-2 0,1-3-9 16,-1-4 6-16,3-3-1 0,4-6-1 16,-1-2 2-16,3-3-5 0,2-4-8 0,6-1-3 15,-1 0 1-15,3-6-3 0,6-3-4 0,-1-2-11 16,5-5-9-16,2-1-8 0,-1-3 7 16,5-2 6-16,7 0 2 0,2 1 8 0,3 1 0 0,1 3 5 15,3 0 8-15,1 2 10 0,1 2 6 16,1 2 12-16,2 4 7 0,0 1-5 0,-4 4-2 15,0 2-9-15,-1 2-7 0,-1 5-1 16,-2 3 0-16,-4 2-1 0,0 2-5 0,2 2 6 16,-1 2-4-16,-1 1 2 0,1 2 3 0,-1 1-4 15,-1 4-5-15,3 0-1 0,-4 2-4 0,1-1-31 16,-2 0-33-16,0 0-67 0,-1-2-111 0,1-1-172 16,-6-7-464-16,1-5-434 0</inkml:trace>
  <inkml:trace contextRef="#ctx0" brushRef="#br0" timeOffset="31283.89">2163 9499 1801 0,'0'0'107'16,"0"0"19"-16,0 0 44 0,0 0 22 15,-55 118 5-15,39-92-34 0,1 2-53 0,-3 2-41 16,0 1-23-16,0 2-13 0,-5 3-15 0,-2 1-4 15,-1 1-3-15,-1 1-10 0,0-2-9 0,0-2-24 16,2-3-51-16,2 0-77 0,4-6-136 16,3-7-292-16,10-9-996 0</inkml:trace>
  <inkml:trace contextRef="#ctx0" brushRef="#br0" timeOffset="31960.06">2444 8896 2632 0,'0'0'45'15,"0"0"-10"-15,0 0 8 0,0 0 22 0,0 0 22 16,0 0 15-16,0 0-13 0,2 157-18 0,-2-110-25 16,0 2-19-16,-3-2-6 0,1-3-6 15,-2 0-1-15,0 0 0 0,3-3-2 0,-1 0-6 16,2-2 2-16,0-5-2 0,1-4-9 0,1-4 5 15,2-6-4-15,1-5-2 0,-1-3 4 0,1-5-4 16,-2-3-5-16,0 0-2 0,-2-3-4 0,1-1 2 16,-2 0 13-16,0-2 10 0,0-5 0 15,0-5-2-15,0-3-1 0,0-3-3 0,-3-4 5 16,1-4-4-16,1-2-6 0,1-5-5 0,0-3-1 16,0-3 5-16,0-4-2 0,1-3 4 15,4-3-3-15,-1-2-3 0,1-6 4 0,-1-4-2 0,4 0-1 16,-1-2-3-16,2 2 2 0,2 2 0 15,0 5 5-15,1 5 0 0,-1 5-3 0,0 6 2 16,-1 6-4-16,2 6 3 0,-1 3-3 0,-2 6-2 16,2 6-1-16,-3 2-4 0,-3 3 4 15,1 1-4-15,-2 4-4 0,1 1-9 0,-2 0-7 16,-2 1-2-16,2 5 1 0,0 3 12 0,-2 2 2 16,-1 3 6-16,0 4 7 0,0 0-3 0,-2 4-1 15,-4 0-9-15,-1 1-24 0,2 0-16 16,-1-2-16-16,2-3-6 0,1-2 6 0,0-3 10 15,1-4 16-15,2-2 12 0,0-3 16 0,0 0 8 16,5-2 2-16,-1 2 5 0,2-2-3 16,-1 0 4-16,5 3 4 0,-1-1 4 0,1 2 0 0,2 0-4 15,1 1 6-15,2 1-2 0,-1 1 1 16,3 1 3-16,-2 2-5 0,2 1 0 0,-2 0 3 16,0 0 0-16,-1 2-1 0,-1 0 3 0,-1 0-3 15,-3-1-4-15,-3-2 9 0,-1-1 2 0,-3-2 8 16,-1-1 16-16,-1-1 14 0,-1-1 12 15,-6-1 10-15,0 1 2 0,-6 1-13 0,-5 0-7 16,-5-1-6-16,-2 1-9 0,-8-2 0 0,-4-1-7 16,0 1-10-16,-3-2-7 0,1-1-1 0,0 2-3 15,1-4-6-15,8 2-1 0,5-2-17 16,6 0-34-16,5 0-67 0,8-1-101 0,5-2-261 16,1 2-1063-16</inkml:trace>
  <inkml:trace contextRef="#ctx0" brushRef="#br0" timeOffset="32385.04">4080 8520 2450 0,'0'0'163'0,"0"0"-103"0,0 0 7 0,0 0 13 16,0 0-4-16,0 0-1 0,0 0-4 0,0 0-13 15,0 0-15-15,0 0-10 0,0 0-13 0,0 0-8 16,-91-121 1-16,82 114-3 0,0 0 2 16,-1 1-1-16,-2 2 4 0,1 1-5 0,-4 2-4 15,0 1-3-15,-4 0-12 0,-4 7 2 0,-5 6 2 16,-3 5 1-16,-6 8 5 0,-2 4 3 15,-3 3-2-15,-3 4-1 0,4 1 7 0,3 1 1 16,4 1-2-16,6 1 3 0,4-2-7 0,7 0-9 16,4-2 9-16,9-2-2 0,4-2-2 15,0-1 5-15,10-5-1 0,5-1-5 0,4-4 8 16,4-1 4-16,5-1-7 0,2-3 5 0,5-1 1 16,2-2-6-16,4-1 8 0,-2-3-2 0,2-2-6 15,1-2-1-15,0-3-11 0,-1 0-18 0,0-3-25 16,-3 1-44-16,-3-1-62 0,-2-2-128 0,-10-1-267 15,-9 1-1071-15</inkml:trace>
  <inkml:trace contextRef="#ctx0" brushRef="#br0" timeOffset="32552.54">3380 8906 2368 0,'0'0'289'0,"0"0"-288"15,0 0 5-15,0 0 25 0,0 0 31 16,120-63 10-16,-73 47-7 0,10 0-24 0,8 0-15 16,7-1-6-16,6 0-12 0,3 3-19 0,2 1-65 15,-1 3-170-15,-21 1-427 0,-21 5-960 0</inkml:trace>
  <inkml:trace contextRef="#ctx0" brushRef="#br0" timeOffset="33352.89">5674 8530 2283 0,'0'0'416'0,"0"0"-337"0,0 0-20 0,0 0-14 15,0 0-14-15,0 0-2 0,0 0-7 0,0 0-15 16,0 0-21-16,0 0-5 0,0 0-4 0,0 0 0 16,0 0 15-16,10-15-4 0,-5 15-9 15,2 0-16-15,1 0-17 0,-5 2-16 0,6-1-14 16,-4-1 3-16,0 1-18 0,0-1-5 0,-2 0-2 15,-2 0-1-15,0 0 17 0,-1 0 20 16,0 0 13-16,0 0 2 0,-1 0 7 0,-2 0 1 16,-2 0 5-16,1 0 14 0,-1 0 8 0,-1 0 10 15,1 0 18-15,-1 0 23 0,1 1 21 0,-2 0 22 16,2 0 10-16,-3 1-2 0,2 0 2 0,1 1-7 16,-3 0-7-16,3 2-4 0,-1-2-6 0,4 2-12 15,-2-1-10-15,1-1-7 0,2 1-8 16,1-2-7-16,0 0-2 0,0 1-5 0,0-1-2 15,0-1 7-15,1 0 4 0,5 0 1 0,-3-1 5 16,5 0 0-16,-2 0-3 0,0 0-1 16,3 0 1-16,1-3-8 0,-3-2 2 0,0-1 2 15,1-2-5-15,2-1 1 0,-1-2-4 0,1 0-6 16,1-1-2-16,-2-1 4 0,-2-1 1 16,-2 1 2-16,-1-3 6 0,-3 1-2 0,-1-1 2 15,-1-1 5-15,-4 0-5 0,-5-3-2 0,-2 0-4 16,-6 0 1-16,-2 1 0 0,-2 4 10 0,-7-1 12 15,-6 5 3-15,-2 3 12 0,-7 4 3 16,-4 4-7-16,0 1-3 0,-5 11-3 0,0 5-9 16,-4 6 0-16,4 5 6 0,-1 6-3 0,1 5-2 15,3 2 1-15,3 4-11 0,1 4-1 0,6 2 4 16,5 3-7-16,5 2 0 0,5 1 0 0,6-1-4 16,3 0 0-16,6 1 2 0,8-1-4 0,2-4-7 15,6-1 0-15,9-6-3 0,7-5 4 16,7-3 1-16,4-7 7 0,8-6 1 0,3-6-3 15,7-5 7-15,3-6-3 0,4-5-3 0,3-2 2 16,0-2-7-16,2-7 0 0,-1-3 1 0,-2 0 1 16,-3-2-3-16,-3-1 1 0,-5 0-2 15,-5 0-8-15,-5 0 1 0,-6 1-6 0,-4 0-13 16,-5 2-6-16,-3-1-12 0,-3 1-10 0,-4 1-10 16,-4-2-18-16,-3 2-36 0,-1-1-59 15,-4 2-106-15,-2 2-251 0,0 3-1055 0</inkml:trace>
  <inkml:trace contextRef="#ctx0" brushRef="#br0" timeOffset="33604.2">5126 8469 2515 0,'0'0'102'0,"0"0"-5"0,0 0 5 16,0 0-16-16,0 0 1 0,0 0 11 0,0 0-7 16,-80 150-10-16,68-106-16 0,0-2-15 15,4 0-16-15,-2-2-6 0,3-1-10 0,4-1-13 16,0 0 3-16,3 0-3 0,0 3-6 0,4 0-15 16,2 1-30-16,4 1-63 0,0 1-101 0,-1-11-198 15,-3-11-1199-15</inkml:trace>
  <inkml:trace contextRef="#ctx0" brushRef="#br0" timeOffset="34319.53">2129 10732 2577 0,'0'0'-8'0,"0"0"4"0,0 0 26 0,0 0 40 15,0 0 36-15,-3 129 16 0,2-84-11 16,2 1-16-16,-2 2-19 0,1 1-16 0,1-1-4 15,-1 2-5-15,0 0-7 0,0-1-7 0,0 1-7 16,1-2-8-16,-1 0-4 0,0-4 1 0,1-2-6 16,-1-2-1-16,6-3-13 0,-2-1-27 15,4-5-48-15,-2-2-93 0,2-4-167 0,-1-9-380 16,-4-5-941-16</inkml:trace>
  <inkml:trace contextRef="#ctx0" brushRef="#br0" timeOffset="34652.29">2522 11192 2411 0,'0'0'273'0,"0"0"-213"0,0 0-21 0,0 0 0 16,0 0 16-16,0 0 12 0,0 0-8 0,0 0-16 15,0 0-12-15,0 0-13 0,-28 119-7 16,28-100-1-16,4 0-5 0,3-1-3 0,3-1 6 15,1-3-4-15,3 0-1 0,1-1 0 0,1-2-3 16,-1-3-2-16,5 1 1 0,-1-4-3 0,1-1-10 16,0-3-4-16,-1-1 1 0,2 0-1 15,-2-1 8-15,-2-4 6 0,0-2-1 0,-3 0 3 16,-2 0 6-16,-3 0 4 0,-3-1 7 0,-2 1 8 16,-2-3 0-16,-2 1-3 0,0-1 3 0,0 0-5 15,-7-3-6-15,-2 0 0 0,-2-1-10 0,-4 1-7 16,-1 0-7-16,-3 2-6 0,-2 1-14 15,-2 2-22-15,-4 0-25 0,5 0-45 0,-3-1-74 16,1 0-136-16,6 0-336 0,6 5-885 0</inkml:trace>
  <inkml:trace contextRef="#ctx0" brushRef="#br0" timeOffset="35017.08">2768 10886 2381 0,'0'0'37'0,"0"0"6"0,0 0 21 0,0 0 17 16,0 0 26-16,0 0 1 0,0 0-23 15,0 0-10-15,0 0-15 0,0 0-20 0,0 0-2 16,132 81-8-16,-101-72-11 0,0-1 0 0,3 0-5 16,2 0-4-16,3-1 0 0,0 1-2 0,2-1 1 15,0-1-5-15,-3 1 4 0,1 0-3 16,-3 0-3-16,-4 1 0 0,1 1-3 0,-3 0-4 15,-3-1-3-15,-5 3 2 0,-3-2-1 0,-5-1 2 16,-5 0 1-16,-1 0-1 0,-5 0-6 0,-3 3 8 16,0-2-2-16,-3 5 3 0,-5 3 15 15,-4 1 0-15,-6 1 9 0,-1 4 8 0,-5 3 0 16,-6 2-2-16,2 2 0 0,-3 2-2 0,-2-1-10 16,0-1 3-16,-2 0-5 0,2-1-8 0,2-2 4 15,1 0-5-15,3-2-2 0,6-1-1 0,2-2 0 16,4-1-15-16,6-3-20 0,1-2-32 0,4-3-58 15,4-3-75-15,1-4-102 0,7-4-220 16,-3-1-1086-16</inkml:trace>
  <inkml:trace contextRef="#ctx0" brushRef="#br0" timeOffset="35250.47">3736 11262 1863 0,'0'0'896'0,"0"0"-796"16,0 0 0-16,0 0-1 0,0 0-5 0,0 0-8 16,0 0-24-16,0 0-28 0,0 0-15 15,0 0-12-15,132-102-3 0,-97 91 3 0,1-1-6 0,1 1 0 16,2-1-1-16,-1 2 0 0,2 0-7 16,-1 2-10-16,1 0-22 0,1 1-31 0,-6 2-30 15,0 3-41-15,-4 0-57 0,-5 2-78 0,-1 0-131 16,-9 2-320-16,-5 0-664 0</inkml:trace>
  <inkml:trace contextRef="#ctx0" brushRef="#br0" timeOffset="35433.42">3826 11462 1293 0,'0'0'567'0,"0"0"-313"0,0 0-63 0,0 0-22 0,0 0-29 16,0 0-20-16,0 0-14 0,0 0-17 15,0 0-15-15,0 0-19 0,0 0-21 0,155-64-12 16,-105 48-8-16,7-1-10 0,0 2-2 0,3-1-13 16,1 1-36-16,-2 1-55 0,-2 2-99 15,-2 1-149-15,-16 3-304 0,-12 3-923 0</inkml:trace>
  <inkml:trace contextRef="#ctx0" brushRef="#br0" timeOffset="35701.14">5034 10684 2149 0,'0'0'80'0,"0"0"6"0,0 0 20 0,0 0 16 16,0 0-2-16,-131 112-7 0,111-79-24 0,-1 6-19 15,1 5-3-15,0 5 3 0,1 9 1 0,-1 9 0 16,6 7-3-16,1 8-13 0,3 5-9 0,5 2-9 15,6-2-13-15,0 0-6 0,13-4-3 16,5-4-2-16,4-4-9 0,3-6 3 0,7-8-1 16,2-7-3-16,-1-9 1 0,3-7 2 0,0-6-6 15,1-9-2-15,0-5-13 0,0-7-34 16,-5-5-36-16,3-5-69 0,-1-1-117 0,-9-4-271 16,-10-1-1147-16</inkml:trace>
  <inkml:trace contextRef="#ctx0" brushRef="#br0" timeOffset="35966.72">5295 10752 2814 0,'0'0'122'0,"0"0"-16"0,0 0-35 0,0 0-28 16,0 0-15-16,0 0 3 0,0 0 14 0,0 0 0 16,0 0 3-16,0 0-5 0,-6 119-20 0,7-85-6 15,1-1-5-15,5 1-5 0,2 1 0 0,2 3-2 16,1 4-12-16,7 1-24 0,-2 5-42 16,3-1-81-16,1 1-136 0,-7-11-289 0,-5-14-1105 15</inkml:trace>
  <inkml:trace contextRef="#ctx0" brushRef="#br0" timeOffset="36283.98">5437 11700 1925 0,'0'0'698'0,"0"0"-621"0,0 0-13 0,0 0 14 15,0 0 20-15,0 0-2 0,0 0-23 0,0 0-19 16,-91 129-16-16,83-107-12 0,3 0-3 0,3 0-7 15,2-3-7-15,0 2-2 0,5-2 3 0,3-1-5 16,3-1 0-16,1-1 1 0,3-2-9 16,3 0 4-16,-1-4 0 0,3-2-5 0,-2-3-5 15,4-3-3-15,-1-2-1 0,0 0-2 0,2-3 7 16,-2-4-4-16,-2 0 2 0,-2-4 3 16,-2 1 4-16,-2 0 4 0,-3-2 5 0,-2 0 7 15,-5-1-4-15,-3-1 6 0,0 1-2 0,-2-1-5 16,-7-2-1-16,-1 1-5 0,-3 1-6 0,-4-1-6 15,-3 3-1-15,1 2-9 0,-3 1-8 16,-1 3-22-16,-1 0-41 0,-1 3-75 0,3 0-142 16,4 2-244-16,7 0-1017 0</inkml:trace>
  <inkml:trace contextRef="#ctx0" brushRef="#br0" timeOffset="36583.5">5747 10933 2476 0,'0'0'84'0,"0"0"4"0,0 0 10 16,0 0-2-16,0 0-9 0,0 0-7 15,0 0-26-15,0 0-10 0,0 0-8 0,0 0-3 16,0 0 3-16,142 75-7 0,-102-31-5 0,-3 5-9 15,-1 5 2-15,2 1 8 0,-6 4 6 16,-2 2 11-16,-7 2-2 0,-5-1-11 0,-7 2-8 16,-2 2-6-16,-9 1-7 0,1 1 0 0,-9-1 0 15,-3-1-5-15,-6 0-1 0,-3-5-15 0,-3-2-24 16,1-7-33-16,1-3-51 0,2-6-87 16,2-8-171-16,4-9-509 0,6-10-766 0</inkml:trace>
  <inkml:trace contextRef="#ctx0" brushRef="#br0" timeOffset="37084.08">7181 11006 1694 0,'0'0'131'0,"0"0"-1"0,0 0 26 16,0 0-1-16,0 0 7 0,0 0-1 0,0 0-31 15,0 0-27-15,0 0-25 0,0 0-15 0,0 0-11 16,0 0-4-16,-72-119-7 0,57 117-13 0,-3 2-5 16,-6 0-9-16,-1 6-8 0,-5 7-1 15,-1 5 3-15,-2 4-1 0,-4 5 6 0,4 0 4 16,-4 7-2-16,4 0 1 0,-1 3 4 0,6 2-2 16,1 1-3-16,6 1-2 0,2 4-3 0,6-2-4 15,4 0 3-15,5-3-2 0,1-2-1 16,3-2 7-16,8-2 0 0,7-4 0 15,2-2 2-15,10-3 0 0,3-2-2 0,3-3 1 0,7-3 2 16,6-3-5-16,0-2-2 0,3-5 0 0,-2-3-8 16,0-2-8-16,-1-2-18 0,-3 0-21 15,0-5-26-15,-5 1-29 0,-1-2-25 0,-5-1-41 16,-7 0-42-16,-1 0-78 0,-11-1-124 0,-3 4-288 16,-7-1-653-16</inkml:trace>
  <inkml:trace contextRef="#ctx0" brushRef="#br0" timeOffset="37250.87">6694 11334 1781 0,'0'0'281'0,"0"0"-3"0,0 0-67 0,0 0-55 0,0 0-49 16,0 0-17-16,0 0-12 0,0 0-13 16,0 0-4-16,0 0-21 0,121-49-13 0,-72 38-9 15,4 1-5-15,5 1-4 0,3 0-9 0,4 2-11 16,4-2-46-16,1 1-85 0,8-1-156 15,-23 4-376-15,-15 0-961 0</inkml:trace>
  <inkml:trace contextRef="#ctx0" brushRef="#br0" timeOffset="37877.12">8092 10990 2591 0,'0'0'153'0,"0"0"-36"16,0 0-23-16,0 0-19 0,0 0-20 16,0 0-22-16,0 0-27 0,0 0-21 0,0 0-5 15,0 0 0-15,0 0 9 0,0 0 3 0,0 0-7 16,0 0-13-16,40-9-14 0,-31 11-13 0,1-1-15 16,-3 1-13-16,1-1-6 0,1 2 5 0,-2-2 7 15,-4 0 4-15,-2 0 3 0,0-1 4 0,-1 0 18 16,0 1 22-16,0-1 18 0,-1 0 9 15,0 0 2-15,-1 0 0 0,-2 0 1 0,1 0 6 16,2 0-1-16,0 0 2 0,-1 0 3 0,-2 0-2 16,3 0 5-16,0 0 4 0,0 0-2 0,1 0-1 15,0 0-2-15,0 0-5 0,0 0 2 16,0 0 3-16,0 0 4 0,1 0 3 0,4 0 1 16,-1-2-6-16,5-1-4 0,0-1-4 0,0 0-4 15,1 1-1-15,0-3 0 0,-3 1 2 16,4-2 1-16,-2 1 3 0,0-2 1 0,0 1 2 15,1 0 7-15,-4 0 8 0,-2-3 3 0,-2 1 2 16,-1 0 1-16,-1-1-2 0,0 0 3 0,-3 0 4 16,-6 0-3-16,-2-1 0 0,0 2 3 15,-2 0-3-15,-5 0 2 0,-2 2-2 0,1 2-8 16,-2 1-4-16,-3 0 1 0,-1 4-6 0,-1 0-7 16,-2 2-1-16,-4 7-7 0,-4 4-1 0,0 4 6 15,-2 4-4-15,-2 3-1 0,0 3-3 0,0 1-3 16,4 3 1-16,-2 2 1 0,1 3 5 0,5 0 1 15,0 3-1-15,3 1 6 0,5 1-5 16,4 2 0-16,6-1 5 0,9 1-4 0,5-2-1 16,2-2 2-16,14-1-1 0,5-2 2 0,5-2 5 15,9-3 2-15,1-5-6 0,9-3 2 0,0-4-5 16,6-4-3-16,0-2 1 0,2-6-6 16,-2-2-9-16,-2-3-12 0,0-2-11 0,-7 0-21 15,-2-1-16-15,-1-4-19 0,-7 0-19 0,-3-2-31 16,-6-2-32-16,-1 1-64 0,-5 1-135 15,-7 0-312-15,-4 2-757 0</inkml:trace>
  <inkml:trace contextRef="#ctx0" brushRef="#br0" timeOffset="38110.74">7908 11098 787 0,'0'0'712'0,"0"0"-442"0,0 0-33 0,0 0-52 15,0 0-39-15,0 0-14 0,0 0-21 16,0 0-18-16,0 0-3 0,0 0-19 0,0 0-9 16,-66 130 1-16,66-98-11 0,0 0-2 0,1 0-7 15,4-1-10-15,-3-2-12 0,4-1-5 0,-2 0-3 16,-1-1-7-16,4-1-2 0,-4-1-13 16,3-1-30-16,-4-1-41 0,0-1-62 0,1-1-101 15,-3-1-190-15,0-6-483 0,0-5-419 0</inkml:trace>
  <inkml:trace contextRef="#ctx0" brushRef="#br0" timeOffset="38617.05">8274 10192 2395 0,'0'0'29'0,"0"0"10"0,0 0 16 0,0 0 11 15,0 0 19-15,0 0 12 0,107-128-15 0,-81 111-13 16,-2 3-20-16,3 3-22 0,-4 1-8 0,4 3-2 15,-2 1-2-15,3 4-7 0,-1 2 1 16,-3 0-8-16,-2 4-5 0,-1 6 5 0,-2 3-6 16,-2 5-4-16,-4 4-1 0,-3 3 3 0,-2 5 1 15,-6 1 7-15,-2 2 5 0,0 3-6 0,-6-2 1 16,-1 0 1-16,-3-3-2 0,-1-3 3 16,3-6 3-16,-1-2-6 0,-1-3 0 0,1-3 6 15,-1-1-2-15,0-2 3 0,-1 1 6 0,1-2-6 16,-1 0 0-16,-1 1 5 0,1-2 0 15,-1-1 3-15,4-1-1 0,1-1-1 0,4-4-4 16,1 1-6-16,2-2 0 0,0-1-6 0,3 0 1 16,6 0 7-16,5 0 7 0,12 0 6 0,7-5 1 15,9-1-6-15,8-3-5 0,11 0 1 16,11-2-5-16,8 1-3 0,8 1 0 0,6 2-3 16,-1 0 0-16,-2 2 0 0,-9 3-2 0,-6 2-14 15,-12 1-16-15,-12 6-27 0,-11 3-47 0,-11 2-66 16,-9 4-136-16,-10-1-301 0,-3-4-973 0</inkml:trace>
  <inkml:trace contextRef="#ctx0" brushRef="#br0" timeOffset="39306.38">2220 13168 1704 0,'0'0'259'0,"0"0"-92"15,0 0-14-15,0 0-53 0,0 0-30 0,0 0 10 16,0 0 14-16,0 0 19 0,-4 116-5 0,5-67-18 16,1 4-14-16,2 4-6 0,3 1-4 0,2 2-4 15,-1 1-3-15,1-2-9 0,-2-1-14 16,2-6-10-16,1 1-5 0,-1-6-7 0,1-4-2 15,0-5-2-15,0-1-2 0,0-6-5 0,0-2 1 16,-2-4-1-16,2-3-12 0,-3-4-12 16,0-2-31-16,1-2-57 0,0-2-77 0,-3-1-140 0,1-3-287 15,-3-2-1042-15</inkml:trace>
  <inkml:trace contextRef="#ctx0" brushRef="#br0" timeOffset="39535.52">2751 13582 2584 0,'0'0'69'0,"0"0"-13"0,0 0 5 0,0 0 17 16,0 0 17-16,0 0 13 0,0 0-19 0,1 132-21 15,-1-98-14-15,2 2-10 0,1-1-12 16,-2-2-9-16,0 1-5 0,3-2-7 0,2 2-5 15,-1-3-1-15,0-2-12 0,4-4-22 0,-2-4-29 16,1-4-47-16,1-6-51 0,1-5-94 16,0-5-185-16,-3 0-502 0,0-1-487 0</inkml:trace>
  <inkml:trace contextRef="#ctx0" brushRef="#br0" timeOffset="39883.79">3002 13322 2521 0,'0'0'53'0,"0"0"15"0,0 0 8 0,0 0-3 15,0 0-14-15,0 0-15 0,0 0-15 0,0 0-10 16,0 0 3-16,0 0-3 0,0 0 2 0,0 0 3 16,0 0-4-16,0 0 3 0,82 111-3 0,-55-94-3 15,2-1 1-15,2 1-5 0,0 1-3 0,1-3-2 16,0 3-5-16,-1-1 1 0,-2-1-1 15,1 1 1-15,-1-1 2 0,-1-1-3 0,-2 0 1 16,-3 2-3-16,-1-1 3 0,-2 0-2 0,-5 1-2 16,-3 2-3-16,-4 1-3 0,-4 2 7 15,-3 3 0-15,-2 1 8 0,-7 2 2 0,-7 2 1 16,-2 2 7-16,-7 1 2 0,-3-1 3 0,-3 3-1 16,-2-2-3-16,0-2-3 0,-1-2-4 0,3-5-3 15,3-2-2-15,5-5-2 0,6-2-4 16,1-3-6-16,7-4-18 0,4-4-36 0,2-2-64 15,2-2-81-15,2 0-98 0,3-2-230 0,0-1-1047 0</inkml:trace>
  <inkml:trace contextRef="#ctx0" brushRef="#br0" timeOffset="40089.94">3981 13681 2371 0,'0'0'172'0,"0"0"18"0,0 0-7 0,0 0-15 16,0 0-44-16,0 0-46 0,0 0-37 0,0 0-26 16,0 0-12-16,0 0-1 0,0 0-1 0,133-81 0 15,-95 69 1-15,2 1-3 0,2 1-2 16,0 1-12-16,3 1-25 0,-1 1-37 0,1 1-48 16,-2 3-76-16,-3 2-94 0,-6 1-98 0,-11 0-190 15,-9 2-827-15</inkml:trace>
  <inkml:trace contextRef="#ctx0" brushRef="#br0" timeOffset="40284.21">3916 13972 2189 0,'0'0'170'0,"0"0"-11"0,0 0-15 16,0 0-16-16,0 0-34 0,0 0-42 0,0 0-37 15,0 0-15-15,0 0 1 0,0 0-1 0,0 0 0 16,151-85 1-16,-97 67-4 0,5 0 3 0,4 0 4 15,3 0-8-15,0-1-28 0,-2 3-53 16,1-1-88-16,-1 0-130 0,-16 4-223 0,-17 5-903 16</inkml:trace>
  <inkml:trace contextRef="#ctx0" brushRef="#br0" timeOffset="40667.58">5795 12986 2196 0,'0'0'132'0,"0"0"10"16,0 0 1-16,0 0-3 0,-121 52-12 0,92-28-25 0,0 6-22 15,4 7-21-15,-3 6-9 0,-1 11 3 0,0 7-5 16,3 10 3-16,0 6-5 0,4 3-10 16,2 2-5-16,3 1-9 0,7 1-5 0,7 1 0 15,4-1-3-15,8-1-4 0,10-3 0 0,2-7-4 16,10-5 0-16,1-8 4 0,7-7-4 15,0-7-1-15,2-6-1 0,2-6-4 0,-1-6-11 16,1-6-17-16,2-7-33 0,-3-5-42 0,2-5-61 16,2-4-107-16,-14-1-251 0,-10-4-1148 0</inkml:trace>
  <inkml:trace contextRef="#ctx0" brushRef="#br0" timeOffset="41017.12">6112 13560 2528 0,'0'0'114'0,"0"0"29"0,0 0 18 0,0 0-17 15,0 0-13-15,0 0-29 0,0 0-32 0,0 0-22 16,0 0-21-16,-121-3-14 0,112 14-6 16,3 3-4-16,0 2-2 0,5 1 0 0,-3 1-2 15,4-1-1-15,0-1 0 0,0-1 1 0,5 0-3 16,3-1 0-16,3-1 2 0,1-2-7 0,5-1 1 15,1 0-9-15,4-3-10 0,1-2-8 16,0-1-6-16,3-3-4 0,-2-1 1 0,-1 0 6 16,1-1 2-16,-6-5 9 0,0 0 7 0,-2-2 4 15,-5 0 12-15,-1-1 7 0,-6-1 5 16,-1-2 2-16,-1-1 0 0,-2 1 0 0,-3-2-3 16,-3 0 0-16,-3 2-3 0,-1-2-1 0,0 1-2 15,-3 2-2-15,0 0-2 0,-1 4-4 0,3 0-3 16,-1 4-5-16,-1 0-11 0,2 3-21 15,-1 0-49-15,0 3-65 0,1 5-97 0,0 1-164 0,4-1-388 16,4-1-507-16</inkml:trace>
  <inkml:trace contextRef="#ctx0" brushRef="#br0" timeOffset="41212.41">6232 13971 2213 0,'0'0'177'0,"0"0"-13"0,0 0 17 0,0 0-2 15,-40 130-19-15,31-99-21 0,-1 1-28 0,5-1-30 16,0 2-31-16,1-2-20 0,0 0-10 16,3-2-9-16,2-3-2 0,-1-2-3 0,3-2-3 15,2-1 0-15,3-3-3 0,0 0-13 0,2-2-26 16,2-3-37-16,1-2-50 0,0-2-64 16,3-4-105-16,-5-2-229 0,-3-1-1090 0</inkml:trace>
  <inkml:trace contextRef="#ctx0" brushRef="#br0" timeOffset="41517.16">6305 13231 2399 0,'0'0'80'0,"0"0"6"0,0 0 6 15,0 0 5-15,0 0 19 0,0 0-3 0,0 0-23 16,0 0-14-16,128 77-15 0,-93-44-15 16,0 5-4-16,2 4-9 0,2 3-7 0,-4 3-7 15,0 3 1-15,-7 3 2 0,-4 0 0 0,-5 2 0 16,-6 3-7-16,-3-1-4 0,-6 0 0 0,-4 0-2 16,0-2-1-16,-11-1-7 0,-2 0-5 15,0-4-7-15,-6-3-11 0,2-6-9 0,-3-4-11 16,1-5-13-16,2-7-17 0,-1-5-32 0,0-5-65 15,4-4-117-15,3-7-248 0,4 0-1038 16</inkml:trace>
  <inkml:trace contextRef="#ctx0" brushRef="#br0" timeOffset="41887.76">8094 13105 1841 0,'0'0'181'0,"0"0"23"0,0 0-16 0,-115-23-26 16,84 19-25-16,1 1-26 0,-1 1-23 0,1 0-19 16,1 2-14-16,-1 0-16 0,-1 4-10 15,1 3-9-15,-1 2-6 0,-2 2 2 0,-3 5 0 16,1 3 3-16,-5 1 4 0,-1 3-1 0,3 3-2 15,1 0-1-15,6 3-3 0,1 2 1 0,6 2 2 16,-3 1 5-16,5 0-2 0,8 2 2 16,-2 1-4-16,8-2-3 0,5 3-2 0,4-3-1 15,6-1-3-15,6-5 0 0,5 0 0 0,4-2-3 16,6-2 3-16,4-3 0 0,2-3-1 16,4-1-3-16,6-4-2 0,2-2-1 0,2-4-3 15,-4-1-3-15,1-3-12 0,0-2-21 0,-3-2-19 16,-1 0-26-16,-2-1-25 0,-5-3-28 0,-4 2-34 15,-3-1-43-15,-6 0-58 0,-8 0-118 0,-2-1-257 16,-5 3-811-16</inkml:trace>
  <inkml:trace contextRef="#ctx0" brushRef="#br0" timeOffset="42069.05">7383 13529 1855 0,'0'0'268'0,"0"0"-39"15,0 0-68-15,0 0-46 0,0 0-6 0,0 0 9 16,0 0-1-16,0 0-30 0,114-39-27 16,-74 36-22-16,5-2-13 0,0-1-6 0,4 2-3 15,4-2-6-15,5 2-5 0,4-1-9 0,2-2-46 16,5-1-67-16,3 0-128 0,-19 1-269 0,-15 2-1128 0</inkml:trace>
  <inkml:trace contextRef="#ctx0" brushRef="#br0" timeOffset="42819.49">9233 13218 787 0,'0'0'606'0,"0"0"-483"15,0 0-29-15,0 0 2 0,0 0-9 0,0 0-2 16,0 0-22-16,0 0-33 0,0 0-15 0,0 0-15 16,0 0-2-16,0 0 3 0,0 0 2 15,0 0-1-15,29-22 0 0,-28 20 1 0,-1 2-5 16,0 0 6-16,0 0-4 0,0 0 1 0,0 0 0 16,0 0-3-16,0 0-3 0,-1 0-3 15,-2 0 2-15,-3 0 2 0,3 2 3 0,-3-1 1 16,3 0 0-16,-2 0-2 0,0 1 0 0,0 1 1 15,0-2-1-15,2 1 1 0,-2 0 4 0,3 1 2 16,0 0 1-16,0-2 4 0,-1 1-2 0,2-1 1 16,1 1 3-16,0-1-3 0,0 0 2 15,0-1 2-15,0 0 3 0,0 0 4 0,0 1 5 16,1 0 5-16,3-1 0 0,0 0 5 0,1 0 0 16,-1 0-3-16,4 0-2 0,-4 0-4 0,4-1-6 15,-1-2-3-15,-1-1-1 0,3 0-4 16,-1 0-3-16,1-1 3 0,1 0-4 0,0-1 2 15,0-1-1-15,1 1 0 0,-2-1-3 0,-4 0 8 16,3 2 5-16,-3-3 3 0,0 1 15 0,-4-1-1 16,0-1 4-16,-2-1 5 0,1 0-2 0,-2 0-2 15,-6 0-6-15,-1-3-4 0,-1 1-5 16,-4 1 1-16,-4-1-1 0,-4 2-3 0,-3 1 4 16,-6-1-3-16,-4 2-2 0,-7 5 1 0,-6 3-4 15,-2 0 2-15,-2 8 3 0,0 5 1 16,3 3 0-16,0 5-6 0,3 4-2 0,0 2-1 15,3 2 1-15,1 2 0 0,0 3 2 0,1 0-2 16,-3 4-2-16,6 5 12 0,-1-1-3 16,3 4 2-16,6 0 3 0,8 1-13 0,7 0-3 15,6-2-2-15,8-1-1 0,1-1 1 0,11-1 0 0,9-5 3 16,4 0-3-16,8-3 7 0,7-2 1 16,3-5-4-16,7-6 2 0,3-2-6 0,0-3-3 15,5-6-1-15,-3-2-6 0,0-2 2 16,-2-4 2-16,-3-1 1 0,-4-1 3 0,-2 0-9 15,-5-3-3-15,-6-2-8 0,-4 0-10 16,-7 1-3-16,-6-1-13 0,1-2-13 0,-5 0-13 0,-4 0-13 16,-3-3-20-16,1 0-24 0,-2-1-36 0,-3-1-60 15,0-2-86-15,-5-1-176 0,2 5-327 16,0 2-329-16</inkml:trace>
  <inkml:trace contextRef="#ctx0" brushRef="#br0" timeOffset="43069.46">8704 13201 1629 0,'0'0'202'0,"0"0"-16"0,0 0-22 15,0 0-14-15,0 0 5 0,0 0-17 0,0 0-26 16,0 0-23-16,0 0-18 0,-54 121-13 0,39-86-2 15,3 1 1-15,0 4 2 0,-6 1 6 16,3 0-6-16,-2 1-14 0,3-2-12 0,-2-1-11 16,6 0-8-16,-1-2-5 0,2 0-3 0,6-1-12 15,3-3-15-15,0-3-34 0,1-2-56 16,7-5-88-16,3-4-145 0,-2-5-385 0,-4-6-895 0</inkml:trace>
  <inkml:trace contextRef="#ctx0" brushRef="#br0" timeOffset="43733.6">8923 12341 1654 0,'0'0'459'0,"0"0"-333"16,0 0 0-16,0 0-11 0,0 0-12 16,0 0 6-16,0 0-12 0,43-129-8 0,-29 113-19 15,5 2-14-15,5-2-12 0,2 4-12 0,4 1-4 16,-2 1-6-16,-2 2-3 0,1 4-3 15,0 0-6-15,-3 3-5 0,-3 1-3 0,-3 0-2 16,0 3-4-16,-4 4-1 0,-2 1-3 0,-1 4 1 16,-1 2 1-16,-1 1 1 0,-4 3 1 0,-3 1-2 15,-2 2 5-15,-2 1-1 0,-7 2 4 16,-6 1 3-16,0 0 1 0,-4 0-1 0,-3-2 4 0,-4-2-1 16,4-2 1-16,0-4 1 0,0 0-1 15,0-3-2-15,4-2 1 0,0-2 1 0,6-1-1 16,2-1 3-16,4-3-1 0,3 1-7 0,3-2 0 15,0-1 0-15,1 2 2 0,9-1 10 0,0-1 9 16,9 1 5-16,3-2 4 0,9 2-4 16,9-2-5-16,1-2-7 0,7-1-3 0,2-1 0 15,1 2-5-15,1 1 0 0,-2-1-4 0,2-1-4 16,-2 2 1-16,-6-1 1 0,0-1-2 16,-3 3-5-16,-4-1-13 0,-6 1-25 0,-3 0-31 15,-10 3-52-15,-5 2-98 0,-5 0-198 0,-5 0-1130 0</inkml:trace>
  <inkml:trace contextRef="#ctx0" brushRef="#br0" timeOffset="50303.73">24215 6137 1031 0,'0'0'583'16,"0"0"-412"-16,0 0-13 0,0 0 6 15,0 0 10-15,0 0 0 0,0 0-27 0,0 0-24 16,0 0-36-16,0 0-16 0,0 0 0 0,0 0 1 15,-12-62-7-15,11 57-7 0,-1 1-9 0,-4-1-11 16,2 0-4-16,0 0-2 0,-2-1-3 16,-1 0-3-16,3 1-4 0,-3-1-3 0,-1 1-5 15,0-1-1-15,1 0-2 0,-1 1-1 0,-2-1 2 16,0-1-2-16,0 2 1 0,-1-1 0 16,-2-1-3-16,-3 0-1 0,2 1-2 0,-4-2 0 0,4 1-1 15,-4 1 1-15,0-3 2 0,2 2-3 0,-3-2 3 16,0 1-1-16,0 0-1 15,0 0-3-15,-1 1 1 0,-2 0 2 0,2 0-1 0,-2 0 4 16,-1 0-3-16,-3-2-2 0,3 1-1 0,-4 0 0 16,2 0 0-16,-3 0 1 0,0 1 1 15,-1-1-4-15,2 0 3 0,-4 1-2 0,-2 0-2 16,2-1 2-16,-1 1-1 0,1 2 0 0,0-1-3 16,0 1 2-16,-2 2-4 0,-1-1 3 0,3 3 3 15,-1-1-2-15,2 0 1 0,0 1 0 16,0 1-2-16,0 0-2 0,2 0 4 0,-1 0-2 15,-1 4 0-15,-1-1 2 0,2 2-3 0,0 1-1 16,1 1 1-16,3 0 2 0,-2 0-1 0,-2 0-1 16,3 1-1-16,-3 2 0 0,-1-1 2 15,0 3 2-15,0-1 1 0,-1 0-1 0,-1 2 1 16,-2 0 1-16,1-2-4 0,0 2 5 0,-1-1-6 16,-2 2 2-16,3 2 2 0,-4-3-1 0,2 2 2 15,-3 1-3-15,-1 1-1 0,1-1 0 16,-2 2 0-16,3 0 4 0,-2 1-4 0,-1 1 2 15,-1 3 0-15,1 2-1 0,1 0 5 0,1 0-5 16,0 1-1-16,0 0 0 0,1-2-4 16,1 3 4-16,-2-2 1 0,5 4 2 0,-4-3-4 0,4 2 3 15,-6-1 2-15,2 3-2 0,1-2 2 16,-2 1-1-16,3 1-1 0,-3 1 2 0,2 0 0 16,-1 2 3-16,0 0-7 0,3 0 1 0,-2 1 1 15,3-1-4-15,2 0 4 0,-2 2-3 16,3-1 0-16,1 3 2 0,-1-1 1 0,0 0-1 15,1 0 1-15,2 0 1 0,-1 1-3 0,-1 1 4 16,0 0-2-16,-2 0 1 0,1 2-2 0,-1-1-1 16,2 2 2-16,2-2-4 0,1 0 3 15,2 0 0-15,0 0-1 0,1 0 3 0,1 1 0 16,0 1 1-16,1-1-4 0,1 2 5 0,3-1-4 16,-2-1 2-16,0 2 2 0,3-2-4 15,-1 1-1-15,2 2 2 0,-1-1 1 0,-1 2 1 0,1-1 5 16,0 2-4-16,-1 1-2 0,2 0-2 15,-3-1 2-15,3 2-3 0,-1-1 4 0,4 2 4 16,-3-2-8-16,2 0 3 0,2 2-1 0,-1-1-3 16,0 0 5-16,3 1 1 0,-1 2 1 15,0 0-3-15,0 1 2 0,1 3-1 0,-1-1-4 0,1 4 6 16,0-1-3-16,2 3-1 0,-1 0 5 16,2 0-4-16,-3-1 0 0,3 1 5 0,-1-2 1 15,-1 0-4-15,1 1 0 0,1-1-1 0,-1 2-4 16,5-3 2-16,1 2 5 0,1-2-6 15,1 3 2-15,5-1 3 0,3 0-1 0,6 2 0 16,-2 1 5-16,5 0-1 0,3 3 1 0,1-1 4 16,4 3-1-16,1-2-2 0,3 0-1 15,3 0 1-15,2-1-1 0,6 0 2 0,1-2 2 16,5 1-8-16,3-3-2 0,3-2 5 0,6-1-3 16,0-1 9-16,6-2 5 0,3-2-3 0,1-2-3 15,2-3 3-15,4-3-4 0,-3 0 0 0,8-3 2 16,-3-1-6-16,7-2-2 0,-1-4-1 15,-1-3 1-15,1-2-2 0,-2-4 0 0,-3-1 0 16,-2-2-7-16,-5-2-3 0,-1-1-20 0,-3-3-49 16,-4-2-79-16,-9-3-147 0,-11-6-465 0,-16-1-1012 15</inkml:trace>
  <inkml:trace contextRef="#ctx0" brushRef="#br0" timeOffset="52352.56">23724 5924 763 0,'0'0'293'15,"0"0"-129"-15,0 0-52 0,0 0-7 0,0 0-17 16,0 0-6-16,0 0-8 0,0 0-9 16,0 0 1-16,0 0 9 0,0 0 3 0,0 0 2 15,42 15-9-15,-33-11-10 0,2-2-14 0,4 2 1 16,-3-3-2-16,2 3 1 0,2-2 2 0,4 1-6 15,-3 0 0-15,6-1 2 0,1 2 2 16,3-1-6-16,0 1-7 0,3-1-6 0,2 2-12 16,2 0 7-16,-2-1 0 0,0 3-2 0,2-1-2 15,-1 0-4-15,0 1-2 0,-1 0-3 0,-1 0 6 16,-1-1-1-16,0 1 4 0,-1 0 3 16,0 0 4-16,-2 1 0 0,2-1 2 0,0 1-4 15,0 0-5-15,0 0-1 0,-5 1-2 0,4 1-4 16,-3 0 1-16,2 1 0 0,0 1-4 0,-2 1 1 15,4-1 2-15,-5 2-6 0,3 0 3 16,0 2-1-16,-2-2-4 0,3 2 2 0,-3-1-1 16,2 2-1-16,-1 0-4 0,-1 1 3 0,3 0-1 15,-2-1-2-15,1 4 8 0,0-1-5 16,0-1 1-16,1 2 1 0,0 1 3 0,3-1-3 16,-2 3 3-16,0-2-1 0,-1-1-5 0,-1 1 2 15,-3 0 0-15,1-1-2 0,-4 1 3 0,1-2 2 16,-1 3-1-16,-2-2 0 0,2 0 0 15,-2 0 0-15,-1 0 0 0,-1 1 0 0,0-1-1 16,2 2-1-16,-2-1 3 0,-2 1-2 0,4 1 0 16,-3 3 0-16,0 0-1 0,2 0-2 0,2 3-2 15,1-1 6-15,0 0-4 0,0 1 2 0,5 1 3 16,-3 1-6-16,-2 1 4 0,2 0 0 16,-1 1-5-16,-2 0 2 0,3 0 0 0,-1 0-1 15,1 1 5-15,-1 2 1 0,3 0-1 0,-2 0 3 16,-1 1 1-16,0 1-2 0,2 1-2 0,-2 1-1 15,-1 0-6-15,0 1 5 0,0-1 2 16,-1-2 3-16,-1 3 0 0,0-2-1 0,0 2 1 16,-2-2-2-16,0 3 3 0,0 0 2 0,1 1-6 15,-2 1-1-15,1-3 4 0,-3 3-5 0,0 0 1 16,1 1 3-16,-2 1-3 0,2 2-4 16,-2-2 6-16,1 0-1 0,0 3-5 0,-1-3 6 15,0 1-2-15,-3 0-1 0,1 1 2 0,-1-2 2 16,0 2-6-16,0-1 1 0,-2 0 2 15,0 0-3-15,-2-1 0 0,3 3 1 0,-2-3-2 16,-3 1-2-16,1 0 9 0,-2-3-2 0,-1 2-5 16,1 0 5-16,-3 2-6 0,0-2 1 0,0 0 2 15,0-1 4-15,0 1-8 0,-4-4 1 0,3 4 6 16,-3-3-8-16,-1 2 6 0,2-2 1 16,-3 3-5-16,2 0 1 0,-2-1 3 0,1-1 1 0,-1-1-5 15,0-1 8-15,-1 1-7 0,-2-3-1 16,2 1 9-16,1-1-9 0,-2-1 1 0,0 2 1 15,1-1-1-15,0 0 0 0,-2 0 2 16,0 0 3-16,0 1-6 0,0-2 4 0,0 2 1 16,-2-3-6-16,1-1 4 0,-2 1-3 0,2-3-1 15,0 2 4-15,-1-1 1 0,1 2 2 0,-2-1-4 16,-1-1 1-16,-1 1-5 0,-1-4 0 16,2 3 2-16,-1-3 0 0,-2 0 1 0,2 1-1 15,-2-2 4-15,-2-1 0 0,2-1-4 0,0 0 6 16,0-1-6-16,-2 1 0 0,2-1 3 0,-1-1-6 15,-2-2 3-15,2 0 3 0,-2-2 0 16,1 1 2-16,0 0-1 0,-4-2-3 0,1-1-1 16,0 1 3-16,2-1-1 0,-2 2 2 0,0-4 0 15,-2 2-2-15,1-2-1 0,0 0 0 16,-1 0 3-16,1-2-6 0,-3 2 5 0,1-3-2 16,0 1-1-16,0-2 3 0,1-1-1 0,-2 1 2 15,1-1-3-15,0 0 1 0,-2 1-1 0,2-3 2 16,-5-1-1-16,5 1-2 0,-3-1 2 15,2 0-2-15,-2-1 3 0,1 1-2 0,-1 0 2 0,-2 1-3 16,-3 0-1-16,0-1 2 0,-3 1 0 0,0-2 1 16,-2 1-1-16,0-1 1 0,1 0-4 15,-3-2 2-15,-2 2 2 0,2 0 0 0,-2-1 0 16,0-1-4-16,0 1 3 0,-1-1-3 0,-2-1 5 16,-2 2-1-16,-4 0-2 0,4-1 1 15,-7 2-2-15,0-2 2 0,1 0-2 0,-1 0 2 16,-4-2-3-16,2 1 1 0,-2 0 1 0,1 1 2 15,0-1 1-15,1-1 1 0,-3 0 0 16,3 0-5-16,-4-1 5 0,1 0-6 0,3 0-1 16,-4 0 5-16,0-1-7 0,0-1 6 0,4 1 1 15,-2-2-1-15,3 1-6 0,3-2 3 0,-2 1 1 16,1-2-3-16,2-1 11 0,0-1-7 16,2 2 0-16,-3-2 0 0,2 0 0 0,3 0-1 15,-4 0 0-15,3-2 3 0,1 2-6 0,-1 0 5 16,-1-1 1-16,4-1-3 0,-4-2 0 0,4 0 2 15,-3-1-1-15,3 0 1 0,-5 1 4 0,5-1-4 16,-4-2-1-16,-3 0 0 0,2 0 1 0,-2-1-2 16,1-3 2-16,1 2 2 0,2 0-9 15,-1 0 7-15,4-3 0 0,2 2-1 0,2-2 8 16,0 1-4-16,2-1 0 0,2-2-5 0,2 0 0 16,3 1-1-16,0-1 0 0,5-2 4 0,1 1-6 15,3-1 1-15,-2-1-4 0,6-3-3 16,0-2-1-16,0-1-3 0,5-3-3 0,-3 0-6 15,5-3-6-15,0 2 1 0,4-1 1 0,1 1 3 16,-1-1 13-16,4 2-10 0,-4 2-1 0,3 3 3 16,-2 1-12-16,2 4 3 0,-4-1-1 15,-2 5-9-15,0 2-8 0,0 1-8 0,-1-1-10 16,-1 3-17-16,-5 1-13 0,1 2-33 16,-1 1-44-16,-3 2-64 0,-1 0-122 0,4 1-278 15,5 0-866-15</inkml:trace>
  <inkml:trace contextRef="#ctx0" brushRef="#br0" timeOffset="52705.35">20563 11255 1922 0,'0'0'145'16,"0"0"12"-16,0 0 1 0,0 0-23 15,0 0-55-15,0 0-32 0,0 0-24 0,0 0-9 16,0 0 6-16,0 0 15 0,0 0 3 0,0 0-2 16,0 0 3-16,159 26-4 0,-107-3 2 15,3 6 1-15,7 5-2 0,8 2 5 0,3 8 3 16,8 2 0-16,6 5 0 0,6 4-8 0,7 4-6 15,-1 1-9-15,-2 0-8 0,-2-1-3 0,-6-1-5 16,-3-2-3-16,-10-2 1 0,-3-1-3 16,-4-2-4-16,-8-4-4 0,-1-3-10 0,-10-5-23 15,-2-3-20-15,-10-6-35 0,-3-3-56 0,-5-1-82 16,-2-4-170-16,-12-5-474 0,-6-7-550 0</inkml:trace>
  <inkml:trace contextRef="#ctx0" brushRef="#br0" timeOffset="53038.51">21328 11618 1755 0,'0'0'134'0,"0"0"37"16,0 0 29-16,0 0-6 0,0 0-45 15,0 0-37-15,0 0-41 0,0 0-39 0,0 0-18 16,0 0-13-16,0 0-1 0,0 0 12 0,0 0 11 16,33 102 14-16,-7-53 6 0,4 5 3 0,9 5-1 15,1 0-10-15,3 2-4 0,7 0-6 0,1-3-5 16,1-2 0-16,0-7-6 0,6-4-5 15,-5-7-5-15,-1-2-2 0,4-6-3 0,-7-2-9 16,-2-6-18-16,-1-1-35 0,-10-2-53 0,1-4-73 16,-5-2-120-16,-10-5-262 0,-6-2-999 0</inkml:trace>
  <inkml:trace contextRef="#ctx0" brushRef="#br0" timeOffset="54866.91">23216 12387 2039 0,'0'0'211'0,"0"0"-5"0,0 0-26 16,0 0-11-16,0 0-27 0,0 0-22 0,0 0-25 16,0 0-34-16,0 0-17 0,0 0-14 0,0 0-6 15,0 0 6-15,0 0-6 0,0 0-2 0,0-43-7 16,0 43-5-16,0 0-4 0,0 0-1 16,0 0 0-16,0 0-5 0,0 0 3 0,0 0-3 15,0-1-1-15,-1 1 2 0,1 0-4 0,0 0 0 16,0 0 1-16,0 0 2 0,0 0 0 0,0 0 2 15,-1 0 2-15,1 0-3 0,-1-2 3 0,0 1 0 16,-3 0-3-16,3 0 1 0,-1 0-4 16,1 0 2-16,0 0 0 0,-1-1 0 0,-1 1 2 15,2 1-4-15,0 0 0 0,1 0-4 0,-1 0 0 16,0 0-2-16,1 0 0 0,-1 0-4 0,0 0 0 16,0 0 1-16,-3 0 0 0,3 0 1 15,-1 1 3-15,0 2-1 0,-3-1 0 0,1 0 6 16,-2 2 0-16,3-1 0 0,-4 1 3 0,3-1-1 15,-4 0-1-15,-1 1 4 0,4 0 0 16,-3 0-4-16,0-1 1 0,-1 2 0 0,3 0-2 16,-2 0 2-16,0 2 0 0,-2 0-3 0,2 0 1 15,2 0 2-15,-3 0-5 0,0 0 4 0,0 1 1 16,2 1-3-16,0 2 8 0,1-2-4 16,1 1 1-16,-1 0 0 0,2 1-3 0,-1 0 4 15,3 1-4-15,-1 0 3 0,-1 1 0 0,3 1 0 16,1 0 2-16,0-1 1 0,0 2 3 0,0-2-4 15,0-1 3-15,4 1-2 0,1-4 1 0,-2 3 5 16,3-3-2-16,1 1 1 0,-1-2 0 0,3-1-1 16,1 2 1-16,0-4 3 0,2 1-2 15,-1-1 1-15,2-1 0 0,1-1 0 0,-1-1 1 16,5-1 1-16,-1-1 0 0,-1 0-3 0,3 0 2 16,0 0-4-16,-1-3 2 0,-3-2-3 0,2 0 2 15,-4 0-2-15,3-2 1 0,-5 0 3 16,0-1-3-16,1-1 2 0,-2 0 0 0,-2-3 2 15,1 1-2-15,-4-1 3 0,2 1-1 0,-4-2-4 16,1-1 2-16,-3 1 0 0,-1-1-2 16,0 0 2-16,-5-3-5 0,0 2-2 0,-4-2-3 15,-3 1 1-15,-4 0-4 0,1-1-5 0,-3-3-1 16,-4 3-12-16,2 1-1 0,-1 0-8 16,0-2-8-16,-3 3-1 0,2 1-15 0,2 0-16 15,0 2-26-15,6 3-40 0,2 1-77 0,4 6-161 16,2 2-339-16,5 0-923 0</inkml:trace>
  <inkml:trace contextRef="#ctx0" brushRef="#br0" timeOffset="55455.83">22812 13049 1790 0,'0'0'343'0,"0"0"-148"15,0 0-67-15,0 0-33 0,0 0-25 0,0 0-4 16,0 0-1-16,0 0 5 0,0 0 2 0,0 0-7 16,-4 138-1-16,6-103-2 0,4-2-1 0,-3 2 7 15,-1 3-4-15,4 0-6 0,-3 1-9 16,-1-2-11-16,6-2-11 0,-5-3-5 0,3-1-2 15,-3-4-5-15,2 0 1 0,-2-3 0 0,2-3-2 16,-1-3-4-16,-2-2-1 0,0-2-1 16,2-1-5-16,-2-3 1 0,-1-1 0 0,0-2-3 15,0 0 1-15,3-1-1 0,-3-2-9 0,0 1-19 16,1-1-32-16,0 1-50 0,2 0-77 0,-1-2-124 16,-1 1-314-16,-1-3-1049 0</inkml:trace>
  <inkml:trace contextRef="#ctx0" brushRef="#br0" timeOffset="56203.86">23369 13216 1592 0,'0'0'366'0,"0"0"-91"0,0 0-57 0,0 0-20 0,0 0-39 16,0 0-33-16,0 0-36 0,0 0-43 16,0 0-25-16,0 0-13 0,0 0-3 0,0 0 12 15,0 0 9-15,-16 64 3 0,16-39 4 0,0 0-2 16,0 0-2-16,1 0 0 0,1-3-4 0,0 1-3 15,-1-2-5-15,4-1-1 0,-3 0-7 16,0-1-2-16,-1 1 2 0,1-1-6 0,1 1 4 16,-1-2-2-16,0-2-5 0,-1 0-7 0,1-3-20 15,2 0-29-15,-2-3-40 0,0-2-54 16,4-1-70-16,-3-2-114 0,-1-2-249 0,2-1-980 0</inkml:trace>
  <inkml:trace contextRef="#ctx0" brushRef="#br0" timeOffset="56635.55">23635 13123 1907 0,'0'0'167'0,"0"0"-4"15,0 0-28-15,0 0-23 0,0 0-19 0,0 0-21 16,0 0-28-16,0 0-17 0,0 0-9 0,0 0 8 15,0 0 13-15,0 0 8 0,0 0 4 16,46 66-1-16,-34-55-5 0,4 1-3 0,-1-2-1 16,5 0-6-16,1 1-6 0,-1-3-5 0,1 0-7 15,1 0-3-15,1 0 2 0,-1 0 0 0,2 0-2 16,-3 0-2-16,2-1-4 0,0 0-5 16,0-2 3-16,-1 0 3 0,-3 0-5 0,0-1 0 15,-5 0-2-15,3 1-4 0,-5-1 1 0,-1-1 2 16,-2 1 1-16,-1-1-4 0,-4 1 4 0,1 1-3 15,-1-1 1-15,-4 2 3 0,0 2 0 16,0 2 3-16,-2 4 1 0,-6 2 4 0,-1 6-1 16,-5 1 1-16,-4 5 5 0,-3 3-5 0,-4 2 4 15,-4 4-1-15,-2 2-2 0,0-1 0 16,-4-1-1-16,3 0 0 0,2-2-4 0,0-3 4 16,4-2-5-16,1-5-2 0,4-1 2 0,1-5-2 15,8-2-2-15,1-3-1 0,2-3-4 0,1-2-20 16,4-2-31-16,-1-4-54 0,4 0-98 0,1-2-172 15,0-1-447-15,0 0-825 0</inkml:trace>
  <inkml:trace contextRef="#ctx0" brushRef="#br0" timeOffset="57718.33">23143 5500 764 0,'0'0'585'0,"0"0"-329"16,0 0 15-16,0 0-27 0,0 0-24 0,0 0-20 15,0 0-38-15,0 0-27 0,0 0-37 0,0 0-30 16,0 0-27-16,-46-54-29 0,45 59-12 15,0 5-4-15,0 3 4 0,1 8 9 0,0 4 4 16,0 6 3-16,0 2 1 0,0 2-1 0,1 2 1 16,1 0 0-16,2-1-4 0,-1 2-3 0,-1-2-2 15,3 0-5-15,-1 0 1 0,1 2 0 16,-1-1-10-16,-1 4-22 0,4-1-42 0,-4 1-78 16,5 0-117-16,-2-12-259 0,-4-8-1081 0</inkml:trace>
  <inkml:trace contextRef="#ctx0" brushRef="#br0" timeOffset="58250.08">23239 4575 2271 0,'0'0'202'0,"0"0"6"0,0 0-60 16,0 0-44-16,0 0-43 0,0 0-29 0,0 0-10 16,0 0 3-16,0 0 4 0,0 0 6 0,-34 132 5 15,27-97-2-15,4 0-1 0,-1-2-3 0,-1-2-6 16,3 2-10-16,1-1 0 0,0 0-9 16,0 1-4-16,1-3 1 0,0 1-3 0,0-2-2 15,2-1-6-15,1-1-16 0,2-2-26 0,-2-3-38 16,0-1-64-16,2 0-93 0,-2-5-170 15,0-5-414-15,1-4-750 0</inkml:trace>
  <inkml:trace contextRef="#ctx0" brushRef="#br0" timeOffset="58635.33">23465 4891 1792 0,'0'0'254'0,"0"0"-39"0,0 0-57 16,0 0-58-16,0 0-35 0,0 0-28 16,0 0-11-16,0 0-2 0,0 0 7 0,0 0 10 15,0 0-1-15,0 0 0 0,0 0 0 0,0 0-8 16,-12 113-7-16,18-101-2 0,-3 1-9 16,5-2-5-16,2-1 2 0,1 1-3 0,-1-2 1 15,2 0 0-15,5-2-2 0,-4-1-2 0,5 0-3 16,0-2 5-16,-4 0-6 0,5-2 0 0,-3 0 1 15,-1-2-3-15,1 0 2 0,-1 0 3 0,1 0-1 16,-2-1-6-16,-4-1 7 0,0-2-1 16,1 0 3-16,-3-1 9 0,-1 0 1 0,-3-1 3 15,3-1 7-15,-5 0 2 0,-1-1 1 16,-1 0-1-16,0-2-4 0,-6 1-9 0,1-1-5 0,-3-1-5 16,-2-1-8-16,-1 0-2 0,1 2-6 15,-3 1-11-15,-3 1-13 0,4 0-10 0,-3 1-25 16,0 0-31-16,2-1-43 0,-2 2-57 0,1 0-102 15,2 1-165-15,2 0-304 0,2 2-308 0</inkml:trace>
  <inkml:trace contextRef="#ctx0" brushRef="#br0" timeOffset="58986.13">23747 4600 1673 0,'0'0'212'0,"0"0"-1"15,0 0-30-15,0 0-43 0,0 0-39 0,0 0-30 16,0 0-29-16,0 0-18 0,0 0-5 16,0 0 7-16,0 0 15 0,0 0 4 0,0 0 1 15,0 0-3-15,98 103-8 0,-78-86-5 0,-1-1 0 16,-1-2 0-16,0 0-4 0,1 0 1 16,5-3-6-16,-2 0-2 0,1-1-5 0,-2-1 1 15,5-1-2-15,-3 0-3 0,-1-1 8 0,-2 0-10 16,0-2 0-16,-1 1 2 0,-1-3-5 0,-2 1 2 15,0 0 1-15,-4-1-5 0,-2 1-6 0,-2-2 8 16,-4 2-4-16,0-2 2 0,-3 1 1 0,-1 3-2 16,0 0 3-16,-5 4 4 0,-4 4 11 15,-5 6-2-15,-5 4 3 0,-5 3 2 0,-5 6-10 16,-3 0 4-16,-5 4-2 0,-2 0-6 0,-3 2-2 16,0-1-1-16,1 0-16 0,0 1-39 0,1-2-82 15,1 0-177-15,9-10-511 0,11-9-838 0</inkml:trace>
  <inkml:trace contextRef="#ctx0" brushRef="#br0" timeOffset="61986.08">23228 9311 749 0,'0'0'340'0,"0"0"-47"0,0 0-39 0,0 0-21 16,0 0-17-16,0 0-24 0,0 0-36 0,0 0-32 15,0 0-28-15,0 0-26 0,0 0-15 0,0 0-5 16,0 0-10-16,-27-33-1 0,27 33 2 16,0 0-1-16,0 0 0 0,0-1 2 0,0 1-1 15,0-1-7-15,0 1 3 0,0-1-6 0,0 0-7 16,1-1 1-16,0 0-10 0,1 0-6 0,-2 0 0 15,3-3-8-15,1 1-6 0,-1-3-4 0,0 0-3 16,4 0 2-16,-1-1 4 0,0-1 4 16,1 1-3-16,-3 2 2 0,2-1 3 0,-2 0-1 15,1 1 3-15,-2 0-2 0,0 1-3 0,1 0-3 16,-2 1 4-16,-1 1 3 0,0-1-2 0,-1 2 7 16,0 1-3-16,0-1-2 0,0 1 6 0,0 0-4 15,-1 1-4-15,-1-1-1 0,-3 1-1 16,2-1-5-16,0 1 2 0,-3 0-3 0,3 0-7 15,-4 0 4-15,4 0 3 0,-4 0-1 0,2 0 4 16,-1 2 0-16,2-1-1 0,-2 1 1 16,4-1 4-16,-3 1-3 0,3-1 1 0,0 1-1 15,1-1-3-15,0 0-1 0,1 0-4 0,0-1 1 16,0 1-11-16,0-1-4 0,0 1-5 16,0 1-5-16,2-1 1 0,0 1 4 0,3-1 0 15,-2 0 6-15,-1 1 7 0,4-1 1 0,-3-1 3 16,2 1 5-16,-1-1 1 0,-1 1 2 0,2-1 8 15,-3 0-1-15,-1 1-3 0,0-1 1 0,-1 1-2 16,0-1 3-16,0 2 6 0,0-2 6 0,0 0 0 16,0 1 5-16,-2-1 3 0,1 0-2 15,-1 1 5-15,-2-1-5 0,1 1-9 0,0 1-5 16,-3 1-1-16,-1-1-2 0,3 0 2 0,-3 1 2 16,2-1-4-16,-1 1-2 0,3 0 4 0,-3-1-3 15,4 2-2-15,1-4 1 0,0 3-6 16,1-2-4-16,0 0-4 0,0 0-10 0,0-1-5 15,0 1 0-15,3 0 6 0,3 0 7 0,-1 2 11 16,4-2 5-16,1-1 2 0,0 0 2 0,2 0 5 16,1 0-1-16,-2 0-1 0,-1 0 1 15,-3 0-3-15,0 0-1 0,-5 0 6 0,2 0-1 16,-3 0 3-16,-1 0 7 0,0 1 6 0,0 0-2 16,0 0 5-16,0 1-1 0,-1-1-11 15,-3-1 3-15,2 1-3 0,-1 0 0 0,-3 1 0 16,1 1-1-16,-3-1-7 0,0 0-2 0,0 0 5 15,3 0-4-15,-2-1 2 0,-2 0-2 0,5-1-3 16,-2 0-3-16,4 0 0 0,1 0 1 0,1 0-10 16,0-2-4-16,0 1-6 0,1-3-15 0,0 2-4 15,4-2-1-15,-1 0-4 0,1 0 8 0,1-2 8 16,1 2-4-16,-2-1 1 0,3 2-10 16,-2 1-29-16,0 1-33 0,0 1-51 0,-3 0-68 15,3 0-87-15,-5 4-152 0,0 1-366 0,-1-2 335 16</inkml:trace>
  <inkml:trace contextRef="#ctx0" brushRef="#br0" timeOffset="64368.34">23276 9177 0 0,'0'0'82'16,"0"0"-124"-16,0 0 2 0,0 0 40 15,0 0 0-15,0 0 0 0,0 0 0 0,0 0 0 16,0 0 0-16,0 0 0 0,0 0 21 0,0 0 35 15,0 0 11-15,0 0 25 0,-2 29 13 16,3-28 13-16,0 0 14 0,0 1 5 0,0-2 3 16,4 0 7-16,-3 0-6 0,0 0-10 0,0 1-5 15,4-1-15-15,-1 0-10 0,3 0-11 0,2 0-6 16,2 0-14-16,3 0-7 0,1 0-7 16,2 0-15-16,3 3 1 0,6-3-5 0,-3 1-11 15,5-1 2-15,3 1-5 0,6 0-5 0,-1 0 0 16,1 0 0-16,8 2-4 0,-2-2 0 0,7 0 4 15,0 3-5-15,4-3 0 0,0 1 0 0,4-1-2 16,1 0 3-16,0 1 6 0,3-1 0 16,0-1-1-16,4 1 1 0,-1-1 4 0,4 0 3 15,1-1 3-15,0-4 4 0,-1 0-13 0,1 1 1 16,-1-1 5-16,-5 1-8 0,4-2 6 0,-2 0-3 16,0 1-8-16,0-1-4 0,-2 1 4 0,-1 1-2 15,0-1-6-15,-3 1 5 0,-3 2-7 16,-1 0 0-16,-2 1 7 0,-3-1-5 0,0 1-1 15,-2 1 2-15,-2 0-3 0,0 0 0 0,-1 0 6 16,-2 0-2-16,3 0-2 0,-3 0 3 16,1 0 3-16,-1 1-1 0,-3-1 3 0,1 0 3 15,0 0-5-15,-1 0 3 0,1 0 5 0,0 0-10 16,0-1 4-16,1 1-6 0,-1 0-2 16,3 0 3-16,-4 0-1 0,2 1-1 0,-1-1-5 15,0 0 3-15,0 0-1 0,0 0-3 0,-2 0 6 16,2 0-5-16,-3 0 0 0,-1 2 4 0,3-2 0 15,-3 1 0-15,2 0 3 0,-4 0-4 16,4-1-1-16,-2 0 5 0,2 1 1 0,3-1 3 0,-2 0-2 16,4 0 4-16,0 0-8 0,3 0 2 15,2 0 1-15,0 1-1 0,2-1 2 0,3 0 1 16,-2 0 1-16,1 0-4 0,2 0 0 0,-4 3 0 16,4-1-4-16,-5 3 2 0,0-3 3 0,-1 0-1 15,-2 1-1-15,-1-2 4 0,0 0-7 16,-1 0 5-16,-4 0-3 0,1 0-4 0,-3-1 3 15,-4 0 0-15,1 0 2 0,-2 0-5 0,-1 0 6 16,-5-2-7-16,-3 0 1 0,-3 0 9 16,-3-2-9-16,0 2 5 0,-3-1 1 0,-2 1-1 15,-3 0-5-15,-4 1 4 0,-3-1 1 0,1 1-8 16,-5 0 7-16,0 1-1 0,0 0-6 0,-1-1 6 16,1 1-4-16,-2 0-10 0,1 0-10 15,-1 0-21-15,0 0-32 0,0-1-40 0,0 0-52 16,0 1-68-16,-1-2-109 0,-1 1-194 0,1 1-967 0</inkml:trace>
  <inkml:trace contextRef="#ctx0" brushRef="#br0" timeOffset="64751.96">28376 8783 1837 0,'0'0'105'15,"0"0"8"-15,0 0 13 0,0 0 11 0,0 0-15 16,0 0-36-16,0 0-48 0,0 0-51 0,0 0-25 16,0 0-1-16,0 0 18 0,0 0 23 15,0 0 14-15,11 4 6 0,5 5-1 0,2 2-1 16,4 0-1-16,5 0-4 0,1 3-5 0,0-1-1 16,5-1 3-16,-1 2-7 0,1 1 3 0,4 3-1 15,-4-1-5-15,2-1 2 0,0 3-1 16,-1-1-4-16,2 0 0 0,-2 2 3 0,3 1-1 15,-4 3-1-15,-3 0 1 0,-7 0-6 0,-1-1-2 16,-8 1 1-16,-9-1-3 0,-2 1-3 0,-3 3 3 16,-8 2 4-16,-10 2 1 0,-8 2 13 15,-5 1 3-15,-6 0 0 0,-9 2 1 0,0-3 0 16,-3-2-4-16,-1-2 2 0,0-3 10 16,5-6 1-16,2-1 1 0,4-5 5 0,4-2-14 0,4-2-4 15,3-2-3-15,6-1-9 0,2-1-19 0,4-2-43 16,2-3-79-16,3-1-169 0,5 0-468 15,1 0-675-15</inkml:trace>
  <inkml:trace contextRef="#ctx0" brushRef="#br0" timeOffset="65119.37">29186 8510 2064 0,'0'0'136'0,"0"0"-77"0,0 0-37 0,0 0-24 0,0 0-4 15,0 0 20-15,0 0 21 0,0 0 17 16,0 0 4-16,0 0-7 0,0 0-9 0,1 130-4 16,4-98 6-16,3-3 1 0,1 1-6 0,3-3-5 15,1 0-8-15,6-1-5 0,-1-1-1 16,3-1 2-16,2-2-5 0,1-2 0 0,1-1 0 16,2-4-8-16,-2-1-5 0,3-2-11 0,-1-4-24 15,-1-2-29-15,-3-1-35 0,1-3-44 0,-3 0-54 16,-3-2-72-16,-2 0-95 0,-2 0-207 15,-7-2-540-15</inkml:trace>
  <inkml:trace contextRef="#ctx0" brushRef="#br0" timeOffset="65351.74">29692 8670 1055 0,'0'0'271'0,"0"0"-14"0,0 0-91 0,0 0-58 15,0 0-51-15,0 0 0 0,0 0 29 0,0 0 27 16,0 0 17-16,0 0-2 0,0 0-21 0,0 0-23 15,2 136-8-15,3-106-5 0,-2 3-12 0,3 8-12 16,-5 3-8-16,-1 4-11 0,-1 4-13 16,-8 2 7-16,-1 2-6 0,-3 3-5 0,-6-3 5 15,0 2-12-15,-1-2-15 0,-5 0-17 0,0-2-23 16,-5-4-32-16,-1-3-20 0,-3-4-27 16,-5-3-46-16,-2-2-52 0,-6-3-73 0,-3-2-112 15,12-8-209-15,12-9-255 0</inkml:trace>
  <inkml:trace contextRef="#ctx0" brushRef="#br0" timeOffset="66521.39">23135 9216 0 0,'0'0'0'0,"0"0"0"16,0 0 48-16,0 0 154 0,0 0-5 16,0 0-6-16,0 0-4 0,0 0-21 0,0 0-22 15,0 0-15-15,0 0-16 0,0 0-3 0,0 0-8 16,0 0-8-16,-4-13-10 0,4 13-12 16,-1 0-11-16,1 0-8 0,0 0-7 0,-3 0-3 15,3 0-6-15,-1 0-7 0,0 0-8 0,1 1-13 16,-2-1-9-16,0 1-6 0,-4 1-6 0,2 1-1 15,-3 1 5-15,-1 1 1 0,3 1-1 16,-5 2 5-16,1 1-3 0,-2 1 2 0,-2 2 6 16,-1 0 1-16,0 0 0 0,-2 0 2 0,1 0 4 15,-1 0-4-15,4-1 4 0,-2-1 0 0,0 2-9 16,1-1 4-16,0 2-2 0,-3 0 1 16,4 3 6-16,-6 1-2 0,3 2-1 0,-4 0-1 15,0 2 5-15,-1-1 0 0,-1 3 0 0,0 1 4 16,-1 1-4-16,-2 0 8 0,2 3 8 0,0-1 2 15,-5 3-1-15,3 1 6 0,-4 0-2 16,2 1-1-16,-1 0 5 0,1 1-8 0,3-1-7 16,-1 0 2-16,-1 1 0 0,2-3-1 0,1 1 1 15,-1-3-1-15,-1 3-6 0,1-2-2 0,2 3-1 16,-6 1-3-16,4 1 0 0,-3 2-2 0,2 2-5 16,2 0-1-16,-5 1 2 0,3 3 1 15,-4 1 2-15,1 2 2 0,-1 1 0 16,-2 3-2-16,-1-1 3 0,-4 3 2 0,2-1-4 0,0 0 1 15,-4-2 1-15,0 3-3 0,1-3 0 16,-4 2 4-16,4 0-3 0,-1 1 0 0,-2-2 3 16,-2 2-6-16,1 1 4 0,-3 0-1 0,0 0 0 15,2 0-1-15,0 0 2 0,-2 0 1 0,2-1-4 16,1 0 2-16,-1 1 1 0,3-1 0 16,-3 2 2-16,0-1 4 0,-1 2-5 0,2 1 2 15,1 0 2-15,-1-2 0 0,2 0 7 0,-4 0 3 16,2-1 1-16,-2-4-3 0,2 0-1 0,2-2-4 15,-1 0-2-15,4-3 4 0,-2-1-4 0,6-4-3 16,0 0 1-16,2-3-7 0,0-1 3 16,6-3 0-16,-2-1 2 0,3-4-2 0,0 0-2 15,1-4 0-15,2 2-5 0,1-2 1 0,1 0 1 16,-1 2 0-16,2-2-1 0,1 3 0 0,-3-3-2 16,5 3-1-16,-5-2 1 0,2-1 3 15,0 1-4-15,-1-2 1 0,2 0 0 0,-1-1 1 16,3-3-4-16,0-2-9 0,1-2-13 0,1-3-18 15,2-2-12-15,3-2-27 0,-3-2-45 0,7-3-73 16,-1-1-123-16,2 0-193 0,1 0-667 0</inkml:trace>
  <inkml:trace contextRef="#ctx0" brushRef="#br0" timeOffset="66855.73">19946 12578 1518 0,'0'0'121'0,"0"0"12"16,0 0 20-16,0 0 14 0,0 0-24 16,0 0-26-16,0 0-44 0,0 0-51 0,0 0-37 15,0 0-17-15,0 0 3 0,0 0 15 0,0 0 13 16,-73 73 5-16,73-43 2 0,-1 1-1 0,-1 3 0 16,2 2 2-16,0 1 3 0,2 1 3 0,-2 1 0 15,0 1 1-15,0-4-2 0,0-4 2 16,0-4 2-16,0-5 2 0,0-5 5 0,0-2 6 15,0-7 3-15,0-3 1 0,0 0-1 0,1-2-2 16,1-1-7-16,4 2-2 0,1-1-5 16,3 1-1-16,6 1 8 0,0 0 5 0,8-2 1 15,4-1 6-15,5-2-1 0,8 0 0 0,4-5 0 16,3-3-7-16,8-3-4 0,0 0-8 0,3-2-3 16,2 3-9-16,-1 0-5 0,-3 2-18 15,-3 0-42-15,-3 2-54 0,-2 3-81 0,-5 1-124 16,-13 1-282-16,-11 0-926 0</inkml:trace>
  <inkml:trace contextRef="#ctx0" brushRef="#br0" timeOffset="67355.44">20310 14047 556 0,'0'0'589'0,"0"0"-391"0,0 0-11 0,0 0-10 15,0 0-38-15,0 0-34 0,0 0-33 0,0 0-18 16,0 0-3-16,0 0 19 0,0 0 16 15,0 0 2-15,0 0 1 0,-71 139-10 0,60-111-3 16,-3 3-6-16,-1 1-7 0,-1 3-12 0,0 1-17 16,-5 2-10-16,0-2-8 0,-2 0-3 0,-3 0 0 15,-3 0-4-15,-2-1-2 0,0 1-3 16,-3-3-10-16,3-2-21 0,1-3-31 0,2-5-46 16,1-5-65-16,4-5-82 0,0-5-141 0,7-4-344 15,5-4-441-15</inkml:trace>
  <inkml:trace contextRef="#ctx0" brushRef="#br0" timeOffset="67550.53">19636 14265 1648 0,'0'0'249'0,"0"0"-6"0,0 0-4 0,0 0-40 0,0 0-46 16,0 0-34-16,0 0-38 0,0 0-31 16,0 0-11-16,0 0 2 0,0 0 11 0,0 0 9 15,0 0 2-15,128 28-6 0,-84-6-7 0,8 3-9 16,2 1-11-16,2 5-9 0,2 0-3 0,0 3-8 15,-5-3 0-15,-1 1-3 0,-4-1-5 16,-2 1-1-16,-5 0-12 0,-4 0-23 0,-1 0-27 16,-5-1-46-16,-3-2-65 0,-2-1-90 15,-1 0-175-15,-9-9-484 0,-3-7-558 0</inkml:trace>
  <inkml:trace contextRef="#ctx0" brushRef="#br0" timeOffset="70241.03">23157 9216 0 0,'0'0'181'0,"0"0"139"16,0 0-39-16,0 0-28 0,0 0 8 0,0 0-19 15,0 0-44-15,0 0-39 0,0 0-16 0,0 0-30 16,0 0-6-16,0 0-2 0,0 0-31 16,1 2-8-16,-2-2-6 0,1 0-7 0,-1 0-5 15,1 0-4-15,-1 0-5 0,1 0-11 0,0 0 2 16,0 0-5-16,0 0-2 0,0 0 5 0,0 0-1 16,0 0-6-16,0 0 2 0,0 0-3 0,0 0-5 15,0 0 9-15,0 0 6 0,0 0-2 16,0 0 3-16,0 0 1 0,0 0-6 0,0 0 1 15,0 0 3-15,0 0-9 0,0 0-1 0,0 0 0 16,-1 0-7-16,-1 0-3 0,2 0-1 0,-1 0-4 16,1 0-1-16,-3 0 3 0,3 0-1 15,0 0-5-15,0 0 6 0,0 0-3 0,0 0-1 16,0 0 3-16,0 0-2 0,0 0-3 0,0 0 4 16,0 0 8-16,0 0 1 0,0 0 1 15,0 0 0-15,0 0-5 0,0 0-5 0,0 0 10 0,0-1-1 16,0 1-4-16,0 0 5 0,0 0-8 15,0 0-2-15,3 0 9 0,-3 0-3 0,0 0-6 16,0 0-1-16,1 0 2 0,-1 0-5 0,0 0 5 16,0 0 1-16,0 0-8 0,0 0 2 15,0-1 3-15,0 0-3 0,0-1 2 0,0 0 4 16,0 1-9-16,0-2-1 0,0 2 3 0,0-1-7 16,0 1-10-16,0-1-11 0,0 2-25 0,-1-1-30 15,1 1-24-15,-3 0-55 0,2 0-90 16,0 0-122-16,1 0-151 0,-1 0-222 0,1 0-461 0</inkml:trace>
  <inkml:trace contextRef="#ctx0" brushRef="#br0" timeOffset="71250.47">23073 9291 489 0,'0'0'194'0,"0"0"-59"15,0 0-26-15,0 0 1 0,0 0-17 0,0 0-21 16,0 0-23-16,0 0-24 0,0 0-26 0,0 0-9 16,0 0-1-16,0 0 4 0,0 0 5 0,0 0 9 15,8 0-5-15,-6 0 2 0,-1 0 7 16,0 0-3-16,0 0 12 0,0 0 22 0,2 0 30 16,-3 0 35-16,1 0 29 0,-1 0 15 0,0 0 1 15,0 0 0-15,0 0-9 0,0 0-12 16,0 0-6-16,0 0-21 0,0 0-17 0,0 0-16 15,0-1-24-15,0-1-9 0,0-1-5 0,0 1-3 16,-1 0 0-16,-2-2-3 0,2 2-2 0,0 1-4 16,0-1 1-16,1 1-2 0,-1-1-3 15,-1 0 0-15,1 0 0 0,0 0-3 0,-2-2 5 16,2 2-5-16,0-2-4 0,1 1-3 0,0-1-2 16,-1 1 3-16,0-1-4 0,0 1 5 0,0-1-1 15,0 0-5-15,-2 0 5 0,2-1-1 16,0 1-1-16,1-1 3 0,0-1 1 0,-1 0-5 15,0 0 4-15,0 0 1 0,0-1-7 0,0 0 2 16,-2 0 0-16,3 0-4 0,-1 0 0 0,0-1 6 16,1-3-5-16,-1 2 1 0,1 0 7 0,-3-2-8 15,3 0 1-15,-1-2 2 0,0 2-5 16,-2-2 1-16,2-1 3 0,0-1-2 0,1-1-1 16,0 0 1-16,-1-1 1 0,0-2-4 0,0 1 4 15,0 0-2-15,-2-2-5 0,3-1 5 0,-1 2-1 16,0-1 1-16,0-1-1 0,1 1 2 15,-1-3-1-15,-1 2-4 0,1-1 5 0,-4 1-2 16,3 0-2-16,-2-1 4 0,-1 1-2 0,3 0-2 16,-1-1 6-16,-2 0-3 0,1 1-1 0,-2 0 0 15,2-1 2-15,-2-1-4 0,3-1 4 16,-3 0 0-16,3-2-5 0,-3 0 2 0,4-2 3 16,-1 1-3-16,0-1 0 0,-1-2 3 0,3 1-5 15,-1-1-1-15,0-2 6 0,-2 0-3 0,2-2 1 16,1 0 2-16,0 0 0 0,-2-1-3 15,0-1 1-15,1 0 0 0,2 1-5 0,-1-2 6 16,0 1-1-16,1-1-2 0,-1 1 2 0,-1-3 1 16,2-1-1-16,-1 0-1 0,-2-2 8 0,1 2-8 15,2-1 0-15,-1 1 4 0,0-1-7 16,-1 0 4-16,-1 2 2 0,0-3 0 0,1 3-3 16,-3-2 4-16,2 2-3 0,-2-1-3 0,0 0 8 15,0 2-5-15,0-2 0 0,0 2 3 0,-2-2-3 16,-1 0-2-16,0 1 5 0,2 0-3 15,-1 0-1-15,-2 0 3 0,4 1 0 0,-2-1 1 16,0 2-5-16,3-2 6 0,-3 1-6 0,3 0 2 16,-1-1 6-16,3 2-8 0,1-2 4 0,0 2-1 15,0 0-2-15,0 0 1 0,0 2 4 16,1-4-3-16,0 4-2 0,0-2 4 0,-4 0-3 16,4 3 0-16,0-1 3 0,0 4-2 0,0 0 0 15,0 0 2-15,0 2 0 0,0 2-3 16,0-1 3-16,0 2-2 0,0 0 0 0,0 2 0 15,0 0 2-15,0 1-1 0,0 0-4 0,0 1 4 16,0 1-4-16,0 2 0 0,1 0 4 0,-1 2-4 16,3 1 1-16,-1 1 1 0,-1 4 2 0,0-1-4 15,1 3 0-15,-1 2 1 0,3 0-11 0,-3 0 6 16,1 2-5-16,-1 0-5 0,3 2-4 16,-1 0-13-16,-1 1-20 0,0-1-20 0,3 2-19 15,-2 0-29-15,-1 1-22 0,4 0-24 0,-3 0-28 16,4 2-27-16,-3 5-57 0,2-4-164 15,-3 1-887-15</inkml:trace>
  <inkml:trace contextRef="#ctx0" brushRef="#br0" timeOffset="71924.02">22765 6107 0 0,'0'0'137'0,"0"0"39"0,0 0-15 0,0 0 19 15,0 0 15-15,0 0 2 0,0 0 4 0,0 0-10 16,0 0-21-16,0 0-16 0,0 0-12 16,0 0-13-16,0 0-16 0,-28-7-13 0,27 3-10 15,0-3-13-15,1 0-1 0,0-1-6 0,0-2-12 16,0 0-9-16,0-2-8 0,0-5-13 16,2-2-2-16,0-5 5 0,5-3-1 0,-4-1 7 15,3-7 2-15,-2-1-6 0,-2-3-6 0,2-3-1 16,-2-4-4-16,-3-1-8 0,1-2 5 0,0-2-3 15,-2-2-2-15,-3-1 2 0,0-3-3 16,-2-3-5-16,-2 0-1 0,2-3 5 0,2-2-5 16,-2 1 3-16,3 3 1 0,-3 2-6 0,2 4 3 15,0 5 1-15,4 5 2 0,-1 7 0 16,0 3 6-16,-1 6-2 0,2 4-2 0,1 1 5 0,-1 3-11 16,1 2 0-16,-1 2-1 0,0 1 2 15,0 1-4-15,-3 1 3 0,2 2 0 0,1-2-8 16,0 0 7-16,1-2-3 0,-1 1-2 0,0 0 3 15,0 2-2-15,0 0-1 0,-2 4-1 0,2 0 6 16,1 2-6-16,-1 2 3 0,1 1 0 16,-1 2-5-16,1-1 3 0,0 2 1 0,0 1-1 15,0 0-4-15,0 0 4 0,0 0-4 0,0 0-2 16,0 0 3-16,0 0-3 0,0 0 0 0,0 0 2 16,0 0 8-16,0 0-7 0,0 0 3 15,0 0 1-15,0 0-7 0,0 0 5 0,0 0 4 16,0 0-1-16,-1 0-2 0,1 0 5 0,-1-2-6 15,0 1-1-15,0-2 7 0,-2 1-7 16,2 0 3-16,0 1-1 0,1-2-11 0,-1 1-18 16,0 1-25-16,0 1-53 0,1 0-100 0,-1 0-169 15,1 0-260-15,0 1-974 0</inkml:trace>
  <inkml:trace contextRef="#ctx0" brushRef="#br0" timeOffset="74134.64">24599 7221 205 0,'0'0'350'0,"0"0"-59"0,0 0-37 0,0 0-8 15,0 0-5-15,0 0-13 0,0 0-24 0,0 0-31 16,0 0-25-16,0 0-19 0,0 0-11 16,0 0-15-16,9-22-15 0,-9 22-15 0,0 0-19 15,0 0-9-15,0 1-10 0,0-1-12 0,0 1-1 16,-1 0-2-16,0-1-5 0,0 1 3 15,0-1-4-15,-4 0-5 0,3 1-2 0,-3 1 0 16,-2 0-4-16,-1-1-1 0,0 1 3 0,2-1-5 16,-3 1 1-16,1-1 2 0,0 2-1 0,3-2 0 15,-2 0 2-15,1 0-1 0,3 0-4 0,0-1 2 16,2 0 3-16,0 0-3 0,1 0 5 16,0 0-1-16,0 0-8 0,1 0 3 0,1-1-3 0,-1 0-2 15,0-1 2-15,2 1-1 0,0-1-2 16,-1 0-5-16,0-1 6 0,6 0-2 0,-4-1-1 15,4 1 4-15,-1-1-7 0,-3 2 0 0,5 1 1 16,-5 0-4-16,2 1-3 0,-2 0 2 16,1 0 0-16,-3 2 0 0,4 1 3 0,-3 3 4 15,-1 1-3-15,3 1 4 0,-2 0 3 0,-2 1 0 16,4-1 0-16,-4 3 6 0,1-4-3 0,-2-1 2 16,0-1 2-16,0 0 0 0,0-1 0 15,0 0 7-15,-3-2 1 0,-2 1-2 0,-1 0 8 16,1-1-5-16,-4 2-4 0,-1-1 2 0,1-1-4 15,-2 0-1-15,1-1 0 0,1-1 2 16,1 0-6-16,1 0 2 0,0 0 0 0,2-4-2 16,0 2 0-16,5 0 1 0,-1-2-3 0,1 2-8 15,0-3 0-15,0 0-10 0,0 0-7 16,2-1-2-16,3-1-5 0,-1 0-3 0,3 1 3 0,0 0 1 16,-1 1-7-16,2 2 4 0,0 0 0 15,-1 2-8-15,1 1 6 0,1 0-2 0,-1 0 2 16,1 4 5-16,-2 0 4 0,1 4 7 0,1-1 5 15,-1 1 7-15,-2-1-2 0,0 0 0 0,-2-1 1 16,0-2-1-16,-2 1 1 0,-1-3 6 0,-1 1 7 16,0-1 9-16,0-1 16 0,0 0 12 15,-3 0 8-15,-3 1 2 0,1-1-3 0,-3-1-9 16,-3 0-4-16,1 0-2 0,-2 0-5 0,-1 0-1 16,0-4-5-16,1 1-9 0,2-1-7 15,0 0-6-15,1-1-9 0,0 1-10 0,6 0-7 16,-2 0-16-16,3 2-25 0,1 0-38 0,1-1-82 15,0 1-128-15,5 1-207 0,-3 0-858 0</inkml:trace>
  <inkml:trace contextRef="#ctx0" brushRef="#br0" timeOffset="75100.07">24557 7275 417 0,'0'0'340'0,"0"0"-59"0,0 0-20 15,0 0-27-15,0 0-33 0,0 0-20 0,0 0-34 16,0 0-24-16,0 0-17 0,0 0-15 0,0 0-10 16,0 0-16-16,0 0-11 0,0 0-15 0,-4-36-12 15,4 36-6-15,0 0-9 0,0 0-5 16,0 0-5-16,0 0 2 0,0 0-3 0,0 0 1 15,-1 0-1-15,1 0-5 0,0 1 0 0,-2-1-4 16,0 1 1-16,2-1-3 0,-1 1 0 0,0 2 0 16,-1 0 5-16,-4 4 1 0,3 0 2 15,-5 1 3-15,1 2-4 0,-1 0 4 0,-1 3 1 16,-3 1 1-16,-1 1 4 0,0 5 4 16,-1-1 5-16,-4 3 2 0,0 0-1 0,3 1-3 0,-2 1-4 15,-1-1-3-15,3 1 0 0,-4 2-2 0,0 1-2 16,-1 1-1-16,0 0 4 0,-1 3-1 15,1-3 4-15,-1 0 0 0,1-2-5 0,0 2-1 16,-1-1 2-16,0 0-1 0,2-1 3 0,-3 2 2 16,1 0-3-16,1-1-3 0,-1 3 3 15,-2-3-1-15,5 1 0 0,-2-2 0 0,0 2-1 16,3-2-3-16,-3 0 2 0,5-1 2 0,-3 1-3 16,0-2 3-16,-1 1-1 0,1-2-4 15,2-1 3-15,-3 2 3 0,0-4-6 0,-1 2 4 16,1 0 0-16,3 0-6 0,-3 2 4 0,2-2-1 15,2-1-2-15,-1-2 1 0,3-1 3 0,-2 0-2 16,2-1-2-16,3 0 3 0,-2-2-3 0,0 2 0 16,1 0 3-16,1-1-1 0,-5 1-2 15,5 1 0-15,-1-2 1 0,1 3-3 0,-2 0 4 16,-2 0 2-16,0 1-1 0,1-3-1 0,0 0 3 16,-3 0-1-16,4 1-2 0,-3-1 7 0,2 0-4 15,-5 1-1-15,3 0 4 0,-3-1-4 0,4 0-2 16,-3 1 3-16,0-2 3 0,3 1-5 15,0-3 6-15,0 0 1 0,2-2-1 0,1-1 9 16,-1-2 4-16,3 1-3 0,0 0 1 0,0-1-3 16,3 1-11-16,-2 1 4 0,1 1 2 0,-2 0-2 15,3-1 2-15,-2 0-3 0,1 1-2 16,-1 1-4-16,3 0 4 0,-2-1 0 0,4-2-4 16,-3-2 6-16,4-2-4 0,0-1-1 0,0 1 1 15,-2-3-2-15,3 0 0 0,0 0 2 16,1-2 3-16,-3 1-5 0,1 1 4 0,-2 0 0 15,2 1-7-15,-2 0 5 0,-1 1 0 0,0 0-6 16,-1 2 4-16,-2-1-1 0,3 1-2 16,-2-1 4-16,0 0-4 0,4 0 0 0,-2-2-2 15,0 1 1-15,3-3 1 0,1-1-6 0,1 0 6 16,0-1-9-16,0 0-10 0,2 0-6 0,1-2-9 16,5-1 4-16,0-3 4 0,3-3-27 0,6-2-78 15,-1-3-192-15,1 3-590 0,-6 3-684 0</inkml:trace>
  <inkml:trace contextRef="#ctx0" brushRef="#br0" timeOffset="75970.89">24477 7136 811 0,'0'0'690'0,"0"0"-435"16,0 0-32-16,0 0-10 0,0 0-29 0,0 0-24 15,0 0-32-15,0 0-43 0,0 0-39 0,0 0-32 16,0 0-26-16,0 0-15 0,0 0 3 15,0 0 5-15,-21-11 7 0,18 19 11 0,-1 1 3 16,1 0-2-16,3-1-1 0,-1-1 1 0,1 0-3 16,0 0 1-16,1-1-1 0,2-2 0 0,2 1-2 15,-2 0 5-15,4-2-3 0,-1 1 1 0,1-2 4 16,0 0-1-16,0-2 1 0,-2 0 5 0,3 0 1 16,-4 0 3-16,3 0 8 0,-4-1 1 15,3-1 1-15,-3-2 5 0,-2 2 0 0,4-1 0 16,-3-1 2-16,-1 1 1 0,-1-1-5 0,0 0-5 15,0 0-4-15,0 1-10 0,0-1-3 16,0 1-2-16,-2 1-4 0,1 0-6 0,-4 2-6 16,4 0-7-16,1 0-14 0,-1 0-12 0,-1 2-12 15,1 0-3-15,0 1 13 0,-1-1 17 0,-1 2 14 16,3-1 10-16,0 1 3 0,0-1-6 16,0 0 3-16,0 0-1 0,0-1-2 0,0 1 4 15,3-1 2-15,1-1-1 0,-1 2 4 0,3-2 5 16,-2-1 2-16,0 0 3 0,2 0 5 0,0 0-1 15,-2 0 0-15,5 0 0 0,-2-4-5 0,-1 2 0 16,1-2 1-16,-1 1 0 0,-1-1 6 16,-3 2 1-16,1-1 6 0,-1 0 0 0,-2 0 0 15,0 1-3-15,0-2-8 0,0 2-10 0,0-1-11 16,-3 1-13-16,0 0-15 0,0 1-25 0,-4 1-48 16,3 0-81-16,-2 0-127 0,3 3-261 15,-1 1-758-15</inkml:trace>
  <inkml:trace contextRef="#ctx0" brushRef="#br0" timeOffset="76500.45">24841 7532 0 0,'0'0'0'0,"0"0"226"16,0 0 80-16,0 0-24 0,0 0-16 15,0 0-19-15,0 0-6 0,0 0-12 0,0 0-31 16,0 0-32-16,0 0-39 0,0 0-29 0,0 0-30 15,0 0-32-15,7-10-18 0,-7 17-3 16,0 6 16-16,0 2 25 0,3 7 16 0,-1 3 4 16,4 0-5-16,-3 2-15 0,2-1-4 0,0-1-5 15,-3-1-9-15,3 2-2 0,-2-3-10 0,0 0-5 16,0 0-8-16,1 1-1 0,-1-2-4 16,2 1-4-16,-3 0 4 0,-1-1-1 0,-1 1-2 0,0-1-17 15,0 1-37-15,-1 0-63 0,-6-1-91 16,2-2-144-16,-2-5-236 0,5-6-958 0</inkml:trace>
  <inkml:trace contextRef="#ctx0" brushRef="#br0" timeOffset="76900.57">25041 7632 1170 0,'0'0'242'0,"0"0"-57"0,0 0-67 0,0 0-36 15,0 0-33-15,0 0-24 0,0 0-12 0,0 0 0 16,0 0 17-16,0 0 23 0,0 0 7 16,0 0 6-16,0 0-2 0,11 98-9 0,-7-83-3 15,1 1-2-15,-1 1-1 0,3-2-5 0,-1 2-4 16,2-1-7-16,2-3-13 0,0 1 1 0,1-2-2 15,1-3-2-15,-1-1 1 0,2-1 2 0,-2-3-3 16,1-2 2-16,-1 0 8 0,0-2-4 0,0 0 4 16,0 0 5-16,-1 0-2 0,1-2 6 15,-1-3 9-15,0 0 0 0,1-2-1 0,-2-1 1 16,-1-2-10-16,2 0-4 0,-1-1-2 0,-2-1-3 16,0-1-3-16,0-2-5 0,1 0 0 0,-2-2-10 15,0 0-3-15,-2-1-2 0,0 0-15 16,-2 1-7-16,-1-3-17 0,2 2-19 0,-3 2-24 15,0 1-32-15,0 3-49 0,0 2-76 0,-4 2-143 16,1 2-323-16,0 4-703 0</inkml:trace>
  <inkml:trace contextRef="#ctx0" brushRef="#br0" timeOffset="77125.49">25216 7550 1561 0,'0'0'207'0,"0"0"-35"16,0 0-76-16,0 0-36 0,0 0-27 0,0 0-5 16,0 0 13-16,0 0 15 0,0 0 28 0,0 0 14 15,0 0-11-15,-1 131-9 0,4-100-10 16,-1-4-15-16,1 2-5 0,-1 0-9 0,0-2-16 16,-1 0-7-16,2 1-6 0,0-3-2 0,-1-1-2 15,1 0-1-15,-1-1-2 0,1-2-22 0,-1-3-30 16,0-1-50-16,-1 0-71 0,1-4-107 15,-1-4-196-15,1-4-885 0</inkml:trace>
  <inkml:trace contextRef="#ctx0" brushRef="#br0" timeOffset="77567.94">25475 7460 2119 0,'0'0'142'0,"0"0"8"0,0 0-9 16,0 0-8-16,0 0-11 0,0 0-15 0,0 0-36 15,0 0-32-15,0 0-22 0,0 0-17 16,0 0-10-16,0 0-2 0,0 0 1 0,0 0 5 16,-6 4 7-16,12 6 3 0,1 0 2 0,4 2 1 15,-2-1 1-15,5 0 1 0,1 0 1 16,-1 0-2-16,3 1-2 0,1-2 2 0,-1 3-5 15,2-3 5-15,-1 0-2 0,0-1-1 0,-3-2 1 16,3 0-4-16,0 2 1 0,-2-3 1 0,1 3-1 16,-4-4-1-16,2 2 2 0,-4-1-2 0,-2-1-1 15,-1-1 0-15,0 1-1 0,-2-1 0 16,-2 1 0-16,0 0 0 0,-2-1-4 0,-1 2-3 16,-1 1-1-16,0 2-1 0,0 1 3 0,0 3 1 15,-3 2 4-15,-5 4-1 0,-2 2 3 16,-7 5 0-16,1-1 4 0,-4 2 0 0,-2 2-1 15,-1 0-2-15,2 0-2 0,-2 1 2 0,2-2 1 16,1-1 3-16,0-2-3 0,0 1-2 0,6-3 0 16,-3-1-2-16,5-3 0 0,2 1 2 15,-1-3-9-15,3-1-28 0,0-2-42 0,3-1-77 16,-1-3-126-16,4-2-274 0,0-3-1029 0</inkml:trace>
  <inkml:trace contextRef="#ctx0" brushRef="#br0" timeOffset="78110.96">24484 7139 0 0,'0'0'46'16,"0"0"151"-16,0 0 55 0,0 0 11 0,0 0-16 16,0 0-24-16,0 0-35 0,0 0-31 0,0 0-25 15,0 0-12-15,0 0-4 0,0 0-9 0,0 0-6 16,0 0-10-16,11 14-14 0,-11-14-9 15,0 0-6-15,0 0-5 0,-1 1-1 0,0-1 0 16,0 0-2-16,0 0-3 0,-3 0-7 0,1 0-10 16,-4 0-8-16,3-2-5 0,-3 1-2 0,3-1-4 15,-2 0 0-15,4 0-3 0,1 0-4 16,0 1-1-16,1 0-6 0,0 0-9 0,0 1-18 16,1-1-20-16,2 1-27 0,0-1-1 0,4 1 11 15,2 0 11-15,2 0-16 0,3 0-67 0,1 2-123 16,-4 1-277-16,-3 0-936 0</inkml:trace>
  <inkml:trace contextRef="#ctx0" brushRef="#br0" timeOffset="79884.81">23684 8249 0 0,'0'0'0'0,"0"0"0"16,0 0 0-16,0 0 0 0,0 0 0 0,0 0 0 16,0 0 0-16,0 0 0 0,0 0 0 15,0 0 0-15,0 0 28 0,0 0 65 0,0 0 37 16,0 0 40-16,1 0 32 0,-1 0 17 0,0 0 3 15,0 0-10-15,0 0-19 0,0 0-27 0,0 0-14 16,1 0-14-16,-1 0-17 0,3 0-12 0,-3-2-15 16,1 1-14-16,-1-2-11 0,1 0-4 0,-1 1-14 15,1 0-9-15,-1-2-3 0,0 1-5 16,1-1-2-16,-1 0 6 0,0-1-3 0,0 0-3 16,0 0 4-16,0-1-4 0,0-1-5 0,0-1 1 15,-3-1-5-15,-1 1-4 0,1-2-2 16,-1 1 0-16,-1 0-10 0,0 0 1 0,-3 0-2 15,0 1-5-15,3-2 4 0,-4 1-3 0,-1 0-2 16,-1 1-5-16,-3 1 1 0,1 0-3 0,-4 1-5 16,2 2 5-16,-6-1-9 0,2 2-1 15,-3 0 4-15,-4 1-2 0,1 0 6 0,-5-1 4 16,0 1 2-16,-2 1-6 0,-4 1 4 0,-2 0-1 16,2 0-4-16,-3 0 5 0,-1 0 0 15,6 3 1-15,-1 0 4 0,4 0 1 0,1 0-3 16,6 0 3-16,1 0-4 0,5 0-2 0,0-1 1 15,7 0 1-15,0 1 0 0,2-1-6 0,6-1 0 16,-2 0-7-16,4 0-7 0,1-1-2 0,0 1-10 16,0-1-1-16,0 0-4 0,0 1 4 15,0 1 5-15,0-1 12 0,-1 2 13 0,-2 2 4 16,-3 1 13-16,0 1-2 0,-3 0-2 0,-2 1-16 16,-5 1-16-16,2 1-26 0,-4-1-19 0,0 1-6 15,-2-4-22-15,4 1-18 0,2-1-29 0,3-2-30 16,4-2-29-16,3-1-54 0,3-1-137 15,1 0-112-15,0 0 77 0</inkml:trace>
  <inkml:trace contextRef="#ctx0" brushRef="#br0" timeOffset="80533.9">23304 7257 510 0,'0'0'465'16,"0"0"-310"-16,0 0-9 0,0 0-15 0,0 0-20 16,0 0-18-16,0 0-30 0,0 0-33 0,0 0-15 15,0 0-13-15,0 0 0 0,0 0 7 16,0 0 2-16,0 0 2 0,-79 63 7 0,72-45 1 16,3 2 1-16,-2 2 4 0,3 1-4 0,0 3-1 15,2 0 5-15,-2 1 3 0,3 2-1 16,0 0 6-16,0 0-3 0,0 1-8 0,5-4 0 15,-1 1-4-15,3-4-2 0,-2-2 5 0,2-4 1 16,2-3-1-16,0-3 0 0,0 0 6 0,-3-3-6 16,4-1 10-16,-1-3 11 0,0 1 5 15,1-4 9-15,1-1 0 0,-1 0-8 0,3 0 0 16,2-6 1-16,-3-2-1 0,6-5-2 0,-3-1-5 16,2-2-8-16,0-4-5 0,-3-2-2 0,0-4 4 15,0-1-4-15,-5 1 4 0,-3-2 3 16,2-1-8-16,-7 0-2 0,0 2-6 0,-1-2-10 0,0 2-1 15,-1-1-1-15,-2 3-4 0,-5-1-1 16,3 5 3-16,-3 3-2 0,-1 2 3 0,-1 2-1 16,0 3-5-16,0 4-9 0,-2 0-10 0,1 3-8 15,-3 3-8-15,0 1-1 0,-5 0 0 0,4 7 2 16,-3 1 9-16,2 1 6 0,4 1 3 16,2-1-5-16,3 0-4 0,4 0-5 0,1-1 2 15,2 0 9-15,0 0 5 0,0 1 4 0,3 1 4 16,4-1 1-16,1 0-3 0,2 1 5 15,0 3-6-15,2-3-15 0,2 3-31 0,2-1-45 16,-2 0-64-16,2 1-65 0,-1 0-62 0,2 1-120 16,-3-5-204-16,-5-5-130 0</inkml:trace>
  <inkml:trace contextRef="#ctx0" brushRef="#br0" timeOffset="82868.82">21709 7938 1192 0,'0'0'131'0,"0"0"-14"0,0 0-41 15,0 0-20-15,0 0-13 0,0 0 4 0,0 0-5 16,0 0-9-16,0 0-10 0,0 0-11 0,-129 8 0 16,109-1-5-16,-1 1 1 0,2 2-1 0,-1-1-4 15,3 0-3-15,-1 1 2 0,1-1-17 16,1 1-36-16,1 0-68 0,3 2-128 0,3-4-220 15,0-1-445-15</inkml:trace>
  <inkml:trace contextRef="#ctx0" brushRef="#br0" timeOffset="83167.26">20694 8463 1713 0,'0'0'91'0,"0"0"34"15,0 0 32-15,0 0-8 0,0 0-42 0,0 0-42 16,0 0-40-16,0 0-25 0,0 0-5 15,0 0 0-15,0 0-3 0,0 0 6 0,0 0-23 0,0 0-48 16,-111 108-77-16,102-91-115 0,-1 1-158 16,2-4-254-16,5-3-122 0</inkml:trace>
  <inkml:trace contextRef="#ctx0" brushRef="#br0" timeOffset="83320.38">20189 8977 625 0,'0'0'393'15,"0"0"-204"-15,0 0 5 0,0 0-16 16,0 0-42-16,0 0-39 0,0 0-38 0,0 0-39 16,-121 124-14-16,120-109-15 0,1 1-3 0,0 2 9 15,6-1-4-15,0 1-18 0,4 2-50 0,2-1-88 16,-2 1-123-16,-3-5-191 0,-2-5-363 0</inkml:trace>
  <inkml:trace contextRef="#ctx0" brushRef="#br0" timeOffset="83488.13">20137 9655 315 0,'0'0'558'16,"0"0"-284"-16,0 0-42 0,0 0-31 0,0 0-40 15,0 0-23-15,0 0-20 0,0 0-21 0,0 0-8 16,43 121-7-16,-25-110-18 0,-1 1-4 0,3-1-12 16,1 0-18-16,2-1-8 0,-1 0-7 15,3-1-26-15,0 3-50 0,0-3-97 0,-2 1-174 16,-6-4-407-16,-6-1-464 0</inkml:trace>
  <inkml:trace contextRef="#ctx0" brushRef="#br0" timeOffset="83672.86">20392 10110 1648 0,'0'0'392'0,"0"0"-290"0,0 0-41 0,0 0-27 16,0 0-14-16,0 0-1 0,0 0 12 0,0 0 3 15,0 0-9-15,0 0-1 0,0 0-8 16,0 0-33-16,0 0-26 0,137 44-59 0,-111-38-108 16,3-2-94-16,1-1-142 0,-8-1-241 0,-4 0 90 0</inkml:trace>
  <inkml:trace contextRef="#ctx0" brushRef="#br0" timeOffset="83910.3">21191 10267 1197 0,'0'0'237'0,"0"0"-53"0,0 0-32 15,0 0 49-15,0 0-11 0,0 0-16 0,0 0-2 16,0 0-63-16,0 0-35 0,0 0-25 16,0 0-13-16,0 0-13 0,0 0-13 0,0 0-6 15,66 4 0-15,-52-4-9 0,0 1-18 0,4 0-32 16,-4 1-51-16,5 1-58 0,-1 0-52 0,0-1-62 15,0 2-52-15,-1-1-39 0,2 1-36 16,-3-1-14-16,1-1 15 0,1 0 362 0,-1 1 42 16,-4-1 0-16,-3-2 0 0</inkml:trace>
  <inkml:trace contextRef="#ctx0" brushRef="#br0" timeOffset="84068.58">21800 10360 1123 0,'0'0'376'0,"0"0"-108"0,0 0 35 0,0 0-83 16,0 0-58-16,0 0-33 0,0 0-33 0,0 0-18 16,0 0-43-16,0 0-26 0,0 0-10 15,0 0-4-15,0 0-31 0,0 0-48 0,56 6-101 16,-41-6-185-16,-4 0-450 0,-5 0-478 0</inkml:trace>
  <inkml:trace contextRef="#ctx0" brushRef="#br0" timeOffset="84238.8">22329 10469 2210 0,'0'0'64'0,"0"0"32"16,0 0 3-16,0 0-12 0,0 0-26 16,0 0-10-16,0 0-17 0,0 0-5 0,0 0-11 15,0 0-15-15,0 0-41 0,122 5-73 0,-101-8-114 16,1 0-193-16,-3-1-470 0,-7 1-184 0</inkml:trace>
  <inkml:trace contextRef="#ctx0" brushRef="#br0" timeOffset="84800.93">21906 7886 99 0,'0'0'375'0,"0"0"-146"0,0 0 21 0,0 0-14 15,0 0-24-15,0 0-24 0,0 0-29 16,0 0-33-16,0 0-37 0,0 0-29 0,0 0-20 15,0 0-17-15,121-107-8 0,-99 99-6 0,5-2-7 16,3 1-2-16,2 1 0 0,4 1-7 16,6 1-43-16,4 2-77 0,4 0-154 0,-9 3-370 15,-12 0-345-15</inkml:trace>
  <inkml:trace contextRef="#ctx0" brushRef="#br0" timeOffset="84957.15">23143 7806 2462 0,'0'0'110'0,"0"0"-9"16,0 0-1-16,0 0-11 0,0 0-29 15,0 0-21-15,0 0-24 0,0 0-27 0,0 0-26 16,0 0-14-16,0 0-44 0,0 0-62 0,0 0-105 16,135-99-185-16,-114 99-366 0,-4 0-281 0</inkml:trace>
  <inkml:trace contextRef="#ctx0" brushRef="#br0" timeOffset="85107.27">24092 7686 1145 0,'0'0'68'0,"0"0"-190"0,0 0-140 0,0 0-174 16,0 0 43-16</inkml:trace>
  <inkml:trace contextRef="#ctx0" brushRef="#br0" timeOffset="85404.22">25176 8013 1637 0,'0'0'52'16,"0"0"-10"-16,0 0 7 0,0 0 8 0,0 0 3 15,0 0-19-15,0 0-28 0,0 0-15 0,0 0-17 16,0 0-41-16,0 0-69 0,0 0-120 0,0 0-251 16,0 0-492-16</inkml:trace>
  <inkml:trace contextRef="#ctx0" brushRef="#br0" timeOffset="85584.38">25767 8281 1724 0,'0'0'76'0,"0"0"46"0,0 0-36 0,0 0-10 16,0 0-27-16,0 0-21 0,0 0 3 15,0 0-14-15,0 0-12 0,0 0-18 0,0 0-55 16,0 0-114-16,0 0-225 0,0 0-402 0,67 95 74 0</inkml:trace>
  <inkml:trace contextRef="#ctx0" brushRef="#br0" timeOffset="85723.37">26106 8536 1486 0,'0'0'69'0,"0"0"66"0,0 0 3 15,0 0-21-15,0 0-48 0,0 0-19 0,0 0-13 16,0 0-12-16,0 0-5 0,0 0-3 16,0 0-8-16,0 0-24 0,0 0-49 0,0 0-112 15,115 127-203-15,-109-117-345 0,-2-3-90 0</inkml:trace>
  <inkml:trace contextRef="#ctx0" brushRef="#br0" timeOffset="85883.89">26372 8846 1698 0,'0'0'32'0,"0"0"56"0,0 0 11 0,0 0-9 16,0 0-13-16,0 0-4 0,0 0-16 0,0 0-18 15,0 0-14-15,0 0-13 0,0 0-3 0,0 0 0 16,0 0-6-16,0 0-14 0,42 101-50 0,-42-88-93 15,0-1-156-15,0-2-306 0,0-3-543 0</inkml:trace>
  <inkml:trace contextRef="#ctx0" brushRef="#br0" timeOffset="86082.87">26365 9242 234 0,'0'0'413'0,"0"0"-361"16,0 0 65-16,0 0 32 0,0 0 64 0,0 0-3 15,0 0-43-15,0 0-22 0,-89 117-81 16,79-102-26-16,1 0-11 0,-1-1-2 0,2-2 1 16,-1 1-7-16,-1-2-4 0,2 1-1 0,1 1-21 15,-2-2-19-15,1 1-33 0,0-2-56 0,0 1-44 16,-1 1-30-16,0 0-34 0,-1-1-53 16,2-3-165-16,2-2 8 0</inkml:trace>
  <inkml:trace contextRef="#ctx0" brushRef="#br0" timeOffset="86253.53">25797 9842 1236 0,'0'0'146'0,"0"0"23"0,0 0 17 0,0 0 10 16,0 0-42-16,0 0-64 0,0 0-45 15,0 0-19-15,0 0-15 0,0 0-7 0,0 0-8 16,-116 73-55-16,109-67-78 0,-2-1-104 0,2 2-141 15,2-2-244-15,2-1-188 0</inkml:trace>
  <inkml:trace contextRef="#ctx0" brushRef="#br0" timeOffset="86412.63">25255 10131 0 0,'0'0'0'0,"0"0"134"15,0 0 65-15,0 0 17 0,0 0 37 0,-119 45-41 16,103-39-42-16,0-1-15 0,-1 2-20 0,3-1-26 15,-3 0-26-15,3 0-23 0,-2-1-23 16,2 0-12-16,-3 2-9 0,2 0-10 0,-2 0-18 16,-2 1-55-16,1 0-123 0,5-2-236 0,4-2-521 0</inkml:trace>
  <inkml:trace contextRef="#ctx0" brushRef="#br0" timeOffset="86554.08">24273 10461 380 0,'0'0'85'0,"0"0"-79"0,0 0-14 0,0 0-20 15,0 0-96-15,0 0-162 0,0 0 261 0</inkml:trace>
  <inkml:trace contextRef="#ctx0" brushRef="#br0" timeOffset="86800.73">23018 10529 555 0,'0'0'267'0,"0"0"-19"0,0 0 7 0,-147 0-7 0,111 0-36 15,-1-1-35-15,-1 1-32 0,4 1-24 16,-4 0-23-16,3 1-25 0,-2-1-21 0,2 0-17 15,-1 0-21-15,4 0-4 0,1 0-6 0,3 1-5 16,4-1-6-16,2-1-19 0,4-1-32 0,0 1-47 16,6 0-70-16,2 0-157 0,2 0-392 15,6-2-362-15</inkml:trace>
  <inkml:trace contextRef="#ctx0" brushRef="#br0" timeOffset="87313.43">22953 10341 1367 0,'0'0'129'15,"0"0"12"-15,0 0 40 0,0 0-28 0,0 0-39 16,0 0-17-16,0 0-24 0,119 9-10 0,-95-8-25 16,5-1-17-16,3 2-11 0,5-1-25 0,2-1-37 15,5 3-75-15,2-2-115 0,0 2-202 16,-7 1-340-16,-15-3 61 0</inkml:trace>
  <inkml:trace contextRef="#ctx0" brushRef="#br0" timeOffset="87467.57">24096 10419 1875 0,'0'0'210'0,"0"0"-17"0,0 0 29 16,0 0-17-16,0 0-51 0,0 0-18 15,0 0-31-15,0 0-55 0,0 0-30 0,0 0-14 16,0 0-4-16,0 0-6 0,0 0-21 0,0 0-56 16,71 2-93-16,-50-3-138 0,3 1-203 15,-4 0-341-15,-8 0-355 0</inkml:trace>
  <inkml:trace contextRef="#ctx0" brushRef="#br0" timeOffset="87571.09">24839 10369 909 0,'0'0'347'0,"0"0"-202"0,0 0-50 15,0 0-14-15,134-40-27 0,-112 33-24 0,-2 0-17 0,0 2-71 16,-3-1-138-16,-5 2-347 0,-4 2-334 16</inkml:trace>
  <inkml:trace contextRef="#ctx0" brushRef="#br0" timeOffset="88983.15">24560 7377 464 0,'0'0'343'16,"0"0"-54"-16,0 0-27 0,0 0-36 15,0 0-27-15,0 0-22 0,0 0-38 0,0 0-46 0,0 0-39 16,0 0-38-16,0 0-29 0,0 0-21 16,0 0-22-16,0 0-9 0,3 3 14 0,-3 3 16 15,0 1 23-15,0 2 17 0,0 2 0 0,-3 1-1 16,3 2 2-16,0 0 1 0,-2 0-1 0,2 1 2 16,-1 0-14-16,1 2-28 0,0 0-52 0,0-1-85 15,0 1-83-15,0-4-170 0,0-5-638 0</inkml:trace>
  <inkml:trace contextRef="#ctx0" brushRef="#br0" timeOffset="89154.09">24576 7854 560 0,'0'0'351'0,"0"0"-50"0,0 0-84 0,0 0-37 16,0 0-42-16,0 0-33 0,0 0-30 0,0 0-37 15,0 0-16-15,0 0-8 0,0 0-1 16,0 0-8-16,10 120-44 0,-9-99-67 0,0-1-110 16,-1-2-289-16,0-6-648 0</inkml:trace>
  <inkml:trace contextRef="#ctx0" brushRef="#br0" timeOffset="89303.72">24520 8339 1238 0,'0'0'143'0,"0"0"4"0,0 0-34 0,0 0-37 16,0 0-24-16,0 0-21 0,0 0-14 0,0 0-6 16,0 0 2-16,0 0-17 0,0 0-36 15,0 0-80-15,0 0-132 0,0 0-264 0,32 62-393 0</inkml:trace>
  <inkml:trace contextRef="#ctx0" brushRef="#br0" timeOffset="89470.85">24560 8638 337 0,'0'0'188'0,"0"0"-57"0,0 0-6 0,0 0-23 16,0 0-35-16,0 0-24 0,0 0-10 16,0 0 2-16,0 0-16 0,0 0-37 0,0 0-66 0,0 0-106 15,32 116-187-15,-30-111-34 0</inkml:trace>
  <inkml:trace contextRef="#ctx0" brushRef="#br0" timeOffset="89651.04">24573 8941 877 0,'0'0'154'0,"0"0"-134"16,0 0-17-16,0 0 42 0,0 0-9 0,0 0-8 15,0 0-3-15,0 0 0 0,0 0-4 16,0 0-1-16,0 0-10 0,0 0-29 0,0 0-31 15,0 0-39-15,15 80-54 0,-11-70-57 0,-2 0-106 16,1-2-93-16,-3-3 341 0</inkml:trace>
  <inkml:trace contextRef="#ctx0" brushRef="#br0" timeOffset="89821.3">24563 9347 911 0,'0'0'217'0,"0"0"-2"16,0 0-45-16,0 0-2 0,0 0-25 0,0 0-36 16,0 0-44-16,0 0-33 0,0 0-11 0,0 0-9 15,0 0-12-15,0 0-44 0,0 0-75 16,0 0-107-16,2 71-153 0,-2-65-186 16,0-2-141-16</inkml:trace>
  <inkml:trace contextRef="#ctx0" brushRef="#br0" timeOffset="90018.74">24543 9532 155 0,'0'0'248'0,"0"0"-76"0,0 0-25 16,0 0-18-16,0 0-18 0,0 0-3 15,0 0-8-15,0 0-2 0,0 0 2 0,0 0-6 16,0 0 2-16,0 0-2 0,0 0-5 0,0 0-11 16,11 99 6-16,-9-91-6 0,-1-1-8 15,0 0-10-15,4 0-27 0,-3-3-5 0,0 0-8 16,-1 0 0-16,2-2 0 0,0 0-6 0,-1-2-8 15,0 0-31-15,3 0-68 0,-3 0-136 0,0 0-342 16,-1 0-763-16</inkml:trace>
  <inkml:trace contextRef="#ctx0" brushRef="#br0" timeOffset="90195.3">24557 9715 2006 0,'0'0'340'0,"0"0"-125"0,0 0-82 0,0 0-31 0,0 0-41 16,0 0-29-16,0 0-1 0,0 0-29 0,0 0-14 15,0 0-12-15,0 0-20 0,0 0-41 16,0 0-71-16,0 0-124 0,0 8-249 0,0-8-982 0</inkml:trace>
  <inkml:trace contextRef="#ctx0" brushRef="#br0" timeOffset="90757.1">24425 9731 901 0,'0'0'50'0,"0"0"-13"16,0 0 76-16,0 0 70 0,0 0 18 0,0 0-8 16,0 0-48-16,0 0-43 0,0 0-16 0,0 0-9 15,0 0-6-15,0 0-7 0,0 0-7 16,0 0-14-16,-4 94-12 0,5-89-3 0,1 0-12 16,-1 0-3-16,0-1 0 0,0 1-5 0,2 0-2 15,-3-1-1-15,0 2-11 0,0-1-20 0,0 1-35 16,0-2-50-16,0 2-65 0,-4 0-74 15,3-1-88-15,0-2-167 0,-1-1-182 0,1 0 404 0</inkml:trace>
  <inkml:trace contextRef="#ctx0" brushRef="#br0" timeOffset="90921.1">24425 9903 0 0,'0'0'91'0,"0"0"308"0,0 0-134 0,0 0-125 16,0 0-78-16,0 0-36 0,0 0-26 16,0 0-23-16,0 0-36 0,0 0-36 0,0 0-99 15,0 0-200-15,0 0 176 0</inkml:trace>
  <inkml:trace contextRef="#ctx0" brushRef="#br0" timeOffset="91107.08">24425 9903 1078 0,'16'4'400'0,"-16"-5"-105"0,1-2-41 16,-1 1-49-16,0 1-65 0,0 0-57 0,1-1-45 16,-1 2-39-16,1-1-16 0,-1 1 2 0,0 0-22 15,1 0-73-15,0 0-122 0,-1 0-222 0,3 0-474 16,-3 0 229-16</inkml:trace>
  <inkml:trace contextRef="#ctx0" brushRef="#br0" timeOffset="91313.36">24413 9885 290 0,'0'0'470'0,"0"0"-259"16,0 0-28-16,0 0-5 0,0 0-13 16,0 0-51-16,0 0-55 0,0 0-56 0,0 0-41 15,0 0-20-15,0 0-16 0,0 0-31 0,0 0-93 16,0 0-278-16,0 11-248 0</inkml:trace>
  <inkml:trace contextRef="#ctx0" brushRef="#br0" timeOffset="92460.07">24427 9947 611 0,'0'0'251'0,"0"0"-183"0,0 0-21 15,0 0 46-15,0 0 42 0,0 0 26 0,0 0-7 16,0 0-38-16,0 0-17 0,0 0-18 0,0 0-8 15,0 0 0-15,0 0-11 0,9 16-12 0,-9-15-8 16,0-1-9-16,0 1-11 0,0-1 6 0,0 2 0 16,0-1-2-16,-1 0 10 0,-2 1 3 15,-2 1 3-15,3-1 5 0,-4 0-1 0,2 2-5 16,-2-3-5-16,0 1 1 0,1-1-3 0,2-1-2 16,0 1 4-16,1-1 1 0,0 0 6 0,0 0 14 15,2 0 1-15,0 0-7 0,0-1-8 16,0-2-17-16,0-1-14 0,0 0-7 0,0-1-5 15,0-1-11-15,0 0-4 0,4 1-4 0,-2-1-11 16,1 2 4-16,2 0-1 0,-2 1-5 16,0 0 5-16,4 1 5 0,-3 1 3 0,4 1 2 15,0 0 6-15,2 0-3 0,-2 0 4 0,0 1 6 16,-1 1 0-16,3 2 1 0,-2-1-1 0,-1 1 4 16,-2 1-3-16,2-2 4 0,-3 1 1 0,1 0-4 15,-3-2 0-15,0 1 1 0,-1 1-2 16,-1-2-1-16,0 1 3 0,0-1-5 0,0 0 1 15,-2 1 10-15,-3 0 2 0,0 0 4 0,-4 2 6 16,2 0-4-16,-2-1-5 0,-1 0 5 0,-3 1-3 16,3-3-5-16,2 1 8 0,0-2-3 15,0 0 2-15,1-1 8 0,5 0 3 0,0 0 1 16,1 0 4-16,1 0-1 0,0 0-9 0,0-2-6 16,0-2-8-16,1 1-13 0,1 0-10 0,-1-2-6 15,3 1-9-15,1-2-3 0,1 0 2 0,-1 1-1 16,4 2-3-16,-4 1-3 0,1 0-7 15,0 2-16-15,-2 0-15 0,-2 0-5 0,4 0-14 16,-3 0 10-16,-2 6 8 0,4-1-2 0,-4-1 4 16,1 2-6-16,-1-1-15 0,-1 1-15 15,0-2-5-15,0 0-5 0,0-1 7 0,0 0 8 16,0 0-7-16,0-2-11 0,0 1-23 0,0-1-36 16,0-1-80-16,0 1-64 0,0-1 299 0</inkml:trace>
  <inkml:trace contextRef="#ctx0" brushRef="#br0" timeOffset="93952.56">23035 9299 0 0,'0'0'279'0,"0"0"-41"15,0 0-4-15,0 0-11 0,0 0-17 0,0 0-21 16,0 0-28-16,0 0-31 0,0 0-19 16,0 0-7-16,0 0-4 0,0 0-7 0,0 0-7 15,0 0-11-15,5-2-18 0,-4 2-10 0,-1 0-8 16,0 0-12-16,1 0-5 0,-1 0-2 15,0 0-6-15,0 0-6 0,0 0-1 0,0 0-8 16,0 0 1-16,0 0 3 0,1 0-1 0,-1 1 0 16,0 0 1-16,2 0 0 0,1-1 1 0,-1 1 5 15,1 1 1-15,-1-1-2 0,2 1 1 16,-1-1 1-16,0 2-3 0,3-2 3 0,-3 1 1 16,3 0-3-16,-2 1 1 0,3-1 3 0,-3 2-2 15,3-2-1-15,-3 2 1 0,4-1-1 16,-2 2-4-16,-1-1 5 0,2-1-2 0,-2 1-4 15,3-1 4-15,0 2-1 0,-3-1 0 0,3 2 4 16,2 0-3-16,-1 0 0 0,1 0 2 0,0 1 6 16,1 0 4-16,1 0 6 0,5 1 3 0,-3 0-2 15,3 2 1-15,0 0 1 0,-1-1-3 0,2 1-3 16,3 1-2-16,-2 0-2 0,0 1-6 16,0-1 7-16,-2 2 2 0,2-3-3 0,2 2 5 15,-1 0-1-15,1 0-12 0,2 1 10 0,-6-1 0 16,4-1-5-16,-2-1 7 0,-1-1-1 0,-1 0-4 15,-3-1 6-15,3 1 6 0,-3-1-6 16,4 2 0-16,-4-2 4 0,5 1-4 0,-1-2 5 16,-3 1 3-16,4-2-6 0,1 1-2 0,1 0 2 15,-1 0-2-15,1 1-5 0,3-2 2 16,-2 0-7-16,0 1-3 0,-1 0 4 0,0 0-1 16,0 0-6-16,0 0 0 0,4 2 2 0,-3-1-6 15,0 0 5-15,-2 1 1 0,-1 0-7 0,0 0 3 16,-5-1 1-16,2-2-3 0,-3 4 3 15,-2-3 1-15,1 0-6 0,-2 0 0 0,-1-1 3 16,2 0 0-16,-4 0-3 0,-1-2 2 0,0 2 2 16,-1-2-7-16,-1 0 10 0,-1 0 0 0,3-2-4 15,-3 2 2-15,2-1 1 0,-1 2 0 16,0-2 0-16,1 1 7 0,1 0-9 0,0 1 0 16,2 0 3-16,0 0-6 0,-1 1 6 0,2 0 1 15,0 1-5-15,0 0 3 0,1-1 1 0,-1 1-1 16,0 0-4-16,1 0 6 0,-3 0-4 0,0-3 0 15,1 1 4-15,0-1-1 0,-4-2-4 16,3 0 1-16,-3-1 4 0,2 1-4 0,-3-1 5 16,1 0 3-16,-2-1-1 0,0 0 0 0,-1 1 6 15,0-1-2-15,-1 0-2 0,1 0 6 0,-1 0-10 16,1 0 0-16,-1 0 5 0,2 0-6 0,1 0-1 16,-1 0-1-16,0 0-1 0,3 0-5 15,-2 0 4-15,0 0 1 0,4 0-9 0,-4 0 7 16,4 0 0-16,-2 0 0 0,1 0 1 15,1 0 3-15,-2 0-7 0,3 0-1 0,-3 0 7 16,0 0-6-16,-2 0 3 0,4 0 2 0,-4 0-7 16,0 0 0-16,0 0 4 0,-2 0-3 0,0 0-10 15,0 0-7-15,-1 0-24 0,0 0-27 0,0 0-36 16,0 1-62-16,0-1-79 0,0 0-163 16,0 0-485-16,0 0-651 0</inkml:trace>
  <inkml:trace contextRef="#ctx0" brushRef="#br0" timeOffset="103752.52">22563 9760 68 0,'0'0'307'0,"0"0"10"0,0 0-89 16,0 0-19-16,0 0-11 0,0 0-24 0,0 0-32 16,0 0-11-16,0 0-6 0,0 0-7 15,0 0 3-15,0 0 10 0,-18-19-15 0,18 18 0 16,0 0-16-16,0-1-33 0,0 2-12 0,0 0-12 15,0 0-9-15,0 0-6 0,0 0-3 0,0 0-10 16,0 0-7-16,0 0-1 0,0 0-8 16,0 0 0-16,0 0-1 0,0 0-1 0,1 2 4 15,1 0 4-15,2-1 5 0,-1 1-3 0,0 2 1 16,3-2-1-16,-2 1-1 0,3 0 0 0,0 1 3 16,-1 0-6-16,4 1 2 0,1 1 4 0,0 0-6 15,3-1 1-15,-2 1-5 0,0 1-3 0,3 2-3 16,0-2 6-16,0 1 1 0,1 1-3 15,1-1 6-15,1 1-5 0,-3-1-1 0,4 0 6 16,-1 1-2-16,-2-2-2 0,3-1-1 16,0 0 2-16,1-2-3 0,0-1 4 0,-1-1 1 0,2-1-2 15,0-1 3-15,0 0 1 0,2 0-1 16,2-4 2-16,-4-1 0 0,2 0-2 0,-2-2 2 16,0 0 2-16,3-3 0 0,-2 1 0 0,-1 0 2 15,-1-1-2-15,1-1 1 0,-2 1 3 16,-4 1 2-16,4-1 1 0,-2 0 11 0,-2-1 8 15,2-2 5-15,1-2 0 0,-3-1-4 0,3-1-9 16,-3-1 1-16,2 1 2 0,-4-1-4 16,3 0 1-16,-5 3-4 0,1 0-4 0,-2 2-3 15,-1 1 4-15,0 2-8 0,-2 2-4 0,-3 1 5 16,-1 0-8-16,3 1 5 0,-5 2 1 0,1-1-3 16,-1 1-4-16,3 1 2 0,-4 0 0 0,0 2-7 15,0-2-3-15,0 3-20 0,0-1-30 16,0 1-32-16,0 0-48 0,0 0-84 0,-5 0-162 15,4 0-232-15,1 0-996 0</inkml:trace>
  <inkml:trace contextRef="#ctx0" brushRef="#br0" timeOffset="104350.54">23569 9812 1296 0,'0'0'235'15,"0"0"-14"-15,0 0-15 0,0 0-12 0,0 0-32 0,0 0-24 16,0 0-34-16,0 0-31 0,0 0-12 16,0 0-13-16,0 0-7 0,0 0-3 0,0 0-1 15,0 0-7-15,-127 13 1 0,116-3 4 0,-1 1-9 16,2 0-2-16,0 2-1 0,-3 2-7 15,2 1 0-15,-3 1-2 0,3 2-1 0,5 0-9 16,-1 0 2-16,1-2-3 0,2 2-5 0,4-2 3 16,0-1-2-16,0 0-5 0,4-2 3 0,3-2-2 15,1 1-4-15,1-2-1 0,2-2 2 16,0-2-1-16,0-1 5 0,1-1 3 0,2-3-2 16,-1 2 0-16,0-4 4 0,3 0 1 0,-3 0-2 15,-1-4 6-15,4 1-4 0,-5-2 0 16,1-1 7-16,-1 1 0 0,-2-1-2 0,1-1 4 15,-3 0-1-15,-2 0 3 0,0 0 7 0,-3 0 4 16,-2 0-1-16,0 2-1 0,0-2-3 16,-1 0-10-16,-5 1-3 0,2-2-5 0,-3 1-10 0,-3-1-7 15,1 1-6-15,0 1-11 0,-2-2-19 0,1 2-11 16,-1-2-22-16,0 1-43 0,-1 0-47 0,1 0-76 16,-1 0-94-16,3 1-164 0,2 2-235 15,3 0-52-15</inkml:trace>
  <inkml:trace contextRef="#ctx0" brushRef="#br0" timeOffset="104767.25">23510 9689 0 0,'0'0'25'0,"0"0"188"0,0 0 3 15,0 0-2-15,0 0 6 0,0 0-6 16,0 0-21-16,0 0-27 0,0 0-19 0,0 0-4 16,0 0-1-16,0 0 2 0,0 0-16 0,0 0-20 15,10-32-17-15,-10 32-28 0,0 0-17 0,-1 3-17 16,-1 1-11-16,-4 4-8 0,3 3 3 16,-4 5 2-16,2 3 0 0,-2 2 9 0,-3 4-4 15,1 4 0-15,-1 4 0 0,-3 3-2 0,2 3-2 16,-5 3-2-16,4-1-1 0,-4 0-6 0,0 2 1 15,-2-3 2-15,0 1-4 0,1-3-3 0,1 0 5 16,-2-5-5-16,5-1-1 0,1-4 6 16,2-3-8-16,3-3 0 0,-1-2 2 0,4-3-2 15,1 0 2-15,-2-3-2 0,4-1 3 0,0-3-8 16,-1-2 2-16,1-1 3 0,1-2-4 16,-3-1 8-16,3-2-6 0,0 1 1 0,0-1 1 15,-1 0 0-15,1-1 0 0,-1 1-7 0,1-2-2 16,-1 1-13-16,1 0-21 0,-1-1-26 0,1 0-50 15,-1 1-65-15,1-1-94 0,-1 0-168 16,1 0-283-16,0 0-134 0</inkml:trace>
  <inkml:trace contextRef="#ctx0" brushRef="#br0" timeOffset="161554.02">3528 15378 1992 0,'0'0'101'0,"0"0"20"0,0 0 7 16,0 0-20-16,0 0-52 0,0 0-23 0,0 0-16 15,0 0-9-15,0 0 7 0,0 0 8 0,0 0 2 16,-58 155 0-16,47-105-5 0,1 4-4 0,-2 0-5 16,-3 1 4-16,0-1-2 0,-4-1-2 15,1-1 2-15,-2-3-4 0,0-5 0 0,-1-2 3 16,1-5 4-16,-3-3-1 0,3-7-1 0,-1-1 6 15,-1-6-7-15,-3-2 7 0,1-2 1 16,-2-2-10-16,0-3-3 0,-2-4-8 0,3-3-8 16,-2-3-10-16,4-1 4 0,-1-4-4 0,1-3-3 15,4-5 9-15,3-3-9 0,-1-1 0 0,7-2 5 16,1-3-2-16,1-3-2 0,5 1 4 0,3-4-5 16,0 3-8-16,11 0 7 0,1 3 4 15,6 2 11-15,1 3 17 0,1 1 10 0,1 3 2 16,3 3 1-16,1 3 1 0,1 2-8 0,1 4 4 15,2 4-4-15,2 5-6 0,1 3 1 0,-2 5-3 16,3 4 1-16,1 1 0 0,-2 5 3 16,0 3-4-16,0 1-12 0,0 0-24 0,1 0-48 15,1-1-92-15,0-4-145 0,-12-9-367 0,-5-6-850 16</inkml:trace>
  <inkml:trace contextRef="#ctx0" brushRef="#br0" timeOffset="161787.14">3847 16082 1862 0,'0'0'507'0,"0"0"-346"16,0 0-34-16,0 0-29 0,0 0-17 0,0 0-8 16,0 0-16-16,0 0-15 0,0 0-20 15,0 0-5-15,0 0-5 0,124-39-4 0,-96 33 1 16,3 0-5-16,1 1 0 0,1-1-9 0,0 3-6 15,0-2-22-15,-2 3-31 0,-1 1-28 0,-3 1-45 16,-3 0-34-16,-6 2-60 0,0 4-68 16,-6 2-91-16,-3 1-175 0,-4-1-161 0,-5-2 366 0</inkml:trace>
  <inkml:trace contextRef="#ctx0" brushRef="#br0" timeOffset="161954.08">4001 16261 965 0,'0'0'339'0,"0"0"-67"15,0 0-122-15,0 0-46 0,0 0-7 0,0 0 19 16,0 0 2-16,0 0-23 0,0 0-27 0,0 0-23 16,0 0-15-16,140-73-15 0,-110 65-8 15,-1 0 9-15,3 0-18 0,0 0-42 0,4 2-99 16,-1 1-155-16,-8 3-312 0,-9 1-730 0</inkml:trace>
  <inkml:trace contextRef="#ctx0" brushRef="#br0" timeOffset="162268.43">4916 15951 1827 0,'0'0'182'0,"0"0"-1"0,0 0-8 16,0 0 2-16,0 0-16 0,0 0-36 16,0 0-41-16,0 0-29 0,0 0-25 0,0 0-13 0,-114 124-3 15,113-112-9-15,1-1-5 0,0-1 4 0,2-2-4 16,6 0 2-16,0-1 0 0,4-2-2 15,-1 1 3-15,2-3 4 0,1-1-5 0,1-1-4 16,0-1 0-16,0-1-6 0,-3-3 7 0,2-4 9 16,0-1 3-16,-3-1 1 0,0-2 1 0,0-2 1 15,-2-1 0-15,-1 1 6 0,0-3 7 16,-4 1-1-16,0-2-2 0,-2-1-1 0,1-3-7 16,-3-2-8-16,1 0 1 0,-1-3-10 0,1-4-1 15,0 3 2-15,-1-1 0 0,0 3-4 16,0 2-6-16,-6 6-12 0,-1 6-23 0,0 5-20 15,-2 4-38-15,-2 3-50 0,3 6-59 0,-3 9-105 16,5-4-269-16,0 0-922 0</inkml:trace>
  <inkml:trace contextRef="#ctx0" brushRef="#br0" timeOffset="162752.34">6004 16754 2569 0,'0'0'100'0,"0"0"-31"0,0 0 36 0,0 0 19 16,0 0-2-16,0 0 1 0,0 0-31 0,0 0-34 16,0 0-20-16,0 0-12 0,-129-28-14 0,112 11 1 15,-2 1-1-15,0-3-8 0,-2-1-2 0,1-3 0 16,-2-3-5-16,1-4-10 0,1-4 5 15,-1-2-8-15,0-6-12 0,2-3 5 0,-1-3-10 16,4-3 2-16,4-2 3 0,8 2 4 0,4 1-3 16,-2 4-5-16,11 3 5 0,6 5-4 15,-2 6 1-15,6 3 4 0,0 6 4 0,2 2-3 16,1 3 6-16,-2 4-4 0,3 2-3 0,-3 3 6 16,-4 4-14-16,-1 3-14 0,-4 2-22 0,-5 1-13 15,-2 9 3-15,-1 4 17 0,-3 3 20 0,-9 6 9 16,-3 1 4-16,-7 5 1 0,-1 2 0 0,-7 2 5 15,-1 1 7-15,-5 2-3 0,0 1 0 16,-4 1 3-16,-3 1 0 0,0 1 6 0,-1-4 6 16,0-1 2-16,6-6 7 0,4-3 17 0,7-9 13 15,8-3 2-15,5-5-1 0,9-3-20 0,2-4-5 16,2-1 10-16,9-1 17 0,1 0 24 16,8-6 10-16,7-3 1 0,6-5-16 0,7-3-13 15,11-5-12-15,6-1-14 0,6-3-2 0,2-5-2 16,5 3-11-16,1-2-37 0,0 2-67 15,-1 1-149-15,-20 7-295 0,-16 9-1003 0</inkml:trace>
  <inkml:trace contextRef="#ctx0" brushRef="#br0" timeOffset="163421.08">6781 16151 1888 0,'0'0'678'0,"0"0"-635"0,0 0 23 0,0 0 29 15,-45 155 12-15,36-107-5 0,2 2-22 16,-3 4-25-16,2 1-29 0,0 2-13 0,4 2-8 16,0-1-5-16,0-3-4 0,4-3 0 0,0-4 4 15,0-4 0-15,1-6 5 0,5-6-8 0,-3-5-2 16,4-8-5-16,-3-4 5 0,0-5-3 16,1-5-1-16,-3-1 7 0,1-2-7 0,-1-2 17 15,-1 0 12-15,0-2-1 0,-1-7 9 0,0-3-4 16,0-4-8-16,0-2-3 0,0-6 3 0,0-1-15 15,0-6 1-15,-1-4 6 0,-5-3-11 16,3-3 5-16,-3-5-7 0,0-2-9 0,-4-3-15 16,-4-5 5-16,1-6-5 0,0-1-9 0,-5-5 5 15,5-1-11-15,-3 0 6 0,6 2 9 16,1 3 8-16,6 4 6 0,2 5 2 0,0 5 3 16,8 7-6-16,6 7-2 0,1 2-1 0,5 6-2 15,2 2 3-15,6 3 4 0,-1 2-2 0,3 3 4 16,2 4 5-16,0 0-4 0,-2 3 7 15,1 1 0-15,-1 4-3 0,-5 1 4 0,2 5-5 16,-4 0 1-16,-1 0-1 0,-3 6 2 0,-5 3-1 16,-3 3 0-16,-3 3 0 0,-5 2 1 0,-2 5 5 15,0 1 0-15,-9 3 4 0,-1 2-2 0,-3 0-4 16,-4 0-2-16,2-1-13 0,-4-1-6 0,0-1-12 16,-1 0-4-16,0-2-7 0,0 0-5 15,-2-2-9-15,3 0-8 0,-2-5 12 0,2 2 12 16,7-4 18-16,2-4 6 0,2-2-8 0,7-4-17 15,1 0-4-15,4-3 13 0,4 1 15 0,2 0 29 16,3-2 18-16,2 0 10 0,2 0 7 16,2 1 3-16,4 0 6 0,0 1-4 0,-1 1 5 15,3-1-3-15,-1 1-11 0,-2 1-6 0,-1 1-8 16,-1 0-9-16,-3 2-4 0,-3-1 6 16,-2 1-4-16,-4-1 7 0,-1 1 3 0,-5 2 10 15,-2-1 19-15,0 0 15 0,-1 1 5 0,-6 1-14 16,-4 2-10-16,-1 0-18 0,-6 1-9 0,2 1 3 15,-9 2-8-15,1 3-4 0,-5 0-6 16,0 0-2-16,3-1-5 0,0-2-4 0,3-2-13 16,2-4-37-16,4-1-63 0,6-3-100 0,4-4-235 15,4 1-974-15</inkml:trace>
  <inkml:trace contextRef="#ctx0" brushRef="#br0" timeOffset="163634">7461 16057 2244 0,'0'0'30'15,"0"0"-10"-15,0 0 26 0,0 0 27 0,0 0 20 16,0 0-1-16,0 0-28 0,0 0-27 0,115-37-20 16,-78 27-2-16,4 0-6 0,0-1-4 15,2 2-1-15,0 1-5 0,1-2 2 0,-2 2-8 16,-2 1-19-16,-4 0-43 0,1 1-54 0,-5 1-67 15,-2 2-143-15,-8 2-329 0,-11-1-677 0</inkml:trace>
  <inkml:trace contextRef="#ctx0" brushRef="#br0" timeOffset="163833.09">7446 16350 2312 0,'0'0'263'0,"0"0"-267"0,0 0-11 0,0 0 38 16,0 0 33-16,0 0 3 0,0 0-7 0,126-46-17 16,-92 36-17-16,3-1-12 0,6-2-2 15,-1-3-13-15,5 1-24 0,-2 0-32 0,-5-3-47 16,1 3-76-16,-3 0-89 0,-2 1-165 0,-8 2-306 16,-9 4-187-16</inkml:trace>
  <inkml:trace contextRef="#ctx0" brushRef="#br0" timeOffset="164000.33">8571 15907 1420 0,'0'0'770'0,"0"0"-697"15,0 0 36-15,0 0 32 0,0 0 24 0,-20 127-8 16,10-89-29-16,2 2-26 0,-1 4-34 16,3 1-25-16,-2 2-23 0,5 2-7 0,-2 0-3 15,4 2-6-15,0-2-21 0,1-1-27 0,0-1-59 16,6-4-74-16,-2-3-69 0,7-4-165 15,-4-10-367-15,-4-10-669 0</inkml:trace>
  <inkml:trace contextRef="#ctx0" brushRef="#br0" timeOffset="165417.9">916 7569 733 0,'0'0'7'15,"0"0"-41"-15,0 0 3 0,0 0 18 16,0 0 9-16,0 0 7 0,0 0 13 0,0 0 17 16,0 0 17-16,0 0 17 0,0 0 14 0,114-2 6 15,-93-3 6-15,9-3 2 0,11-6-3 0,12-4-16 16,15-8-5-16,4-2-10 0,-1-2-11 15,0 0 5-15,1 0-13 0,0 0-6 0,2-1-6 16,0 1-7-16,-8 0-1 0,-1 0-1 0,-6 2 1 16,-6 0-3-16,-8 2-1 0,-5 1-3 0,-3 3-1 15,-9 2 6-15,-8 0 3 0,-4 2 4 0,-7 2 0 16,-7-2-11-16,-2 2-8 0,-1 0-17 16,-10 1-14-16,-6 1-10 0,-5 0-12 0,0 3-1 15,-8 3 0-15,-5 1 6 0,-1 2 13 0,-2 3 8 16,2 1 9-16,2 1 11 0,3-1 15 0,7 1 22 15,6-1 21-15,6-1 14 0,4 1-5 16,6 0-24-16,2 0-41 0,0 0-43 0,0 0-7 16,2 1 13-16,5-2 29 0,5 0 34 0,1 1 7 15,7-3 1-15,5 1 0 0,2-1-6 16,6 2 5-16,3 0-3 0,1 1 1 0,3 1-3 16,1 2 1-16,3 6-6 0,4 5-3 0,-1 4-2 15,0 5-11-15,1 3 0 0,-8 5 0 0,-8 3 3 16,-10 3 14-16,-8 4 14 0,-8 5 19 0,-7 3 15 15,-17 6 2-15,-10 7-13 0,-13 7-16 16,-13 8-17-16,-13 7-15 0,-8 5-13 0,-3 3-33 16,-3-1-77-16,3-2-156 0,19-24-468 15,20-23-829-15</inkml:trace>
  <inkml:trace contextRef="#ctx0" brushRef="#br0" timeOffset="-125428.23">13470 15159 1328 0,'0'0'231'0,"0"0"47"0,0 0-6 0,0 0-47 15,0 0-23-15,0 0-28 0,0 0-23 0,0 0-24 16,0 0-24-16,0 0-21 0,0 0-21 0,0 0-23 16,-100-76-13-16,100 77-20 0,0 10-7 15,1 6 1-15,4 8-3 0,1 12 9 0,4 9 0 16,3 7 1-16,2 6 1 0,2 5-2 0,-3 3 2 15,3 0-1-15,-4 1-4 0,1-1 0 0,-3 1 5 16,-4 0-4-16,1 0 5 0,-5-2-3 16,2-4-7-16,-3-4-2 0,1-8-9 0,3-3-17 15,-4-6-41-15,3-4-46 0,0-6-91 0,0-4-137 16,-1-10-352-16,-2-5-901 0</inkml:trace>
  <inkml:trace contextRef="#ctx0" brushRef="#br0" timeOffset="-125060.73">13888 15288 2557 0,'0'0'43'0,"0"0"19"0,0 0 1 0,0 0-5 15,0 0-4-15,0 0-16 0,0 0-16 16,0 0-13-16,0 0-8 0,0 0 7 0,0 0 8 15,20 136 1-15,-11-90-2 0,0 1-4 0,0-1-3 16,1 2-5-16,-2-4 3 0,2-1-1 16,0 0-4-16,2-2 2 0,1-4 1 0,0-6-4 15,5-4 5-15,2-6 3 0,1-4-5 0,2-3 6 16,2-3 3-16,-1-6 0 0,4-2 9 0,-5-2 7 16,5-2 4-16,-1-7 3 0,0-4 0 15,1-3-6-15,3-2-4 0,-1-4-3 0,1-3-9 16,3-2-1-16,0-2-5 0,-2-2-3 0,0-1-3 15,-1 0-6-15,0-2-10 0,-1-1-20 16,0 0-24-16,-2-1-25 0,-5 3-31 0,-1-1-12 16,-3 1-22-16,-5 0-47 0,-4 1-56 0,-4 1-90 15,-5 1-108-15,-1 4-137 0,-3 8-56 0,-5 5 385 0</inkml:trace>
  <inkml:trace contextRef="#ctx0" brushRef="#br0" timeOffset="-124893.76">14357 15216 370 0,'0'0'403'0,"0"0"-24"0,0 0-52 0,-115 10-71 15,95-2-23-15,2 1-25 0,7 4-43 0,1 3-30 16,3 6-34-16,3 6-17 0,3 6-3 0,1 8 2 16,0 8 8-16,1 4-1 0,6 6-14 15,-2 1-15-15,3 2-17 0,2 1-19 0,0-2-6 16,0 1-8-16,0-5-7 0,-1-3-2 0,1-3-2 16,-3-4-20-16,0-2-32 0,1-3-47 15,0-4-75-15,-1-5-93 0,-1-4-144 0,0-10-411 16,-3-8-581-16</inkml:trace>
  <inkml:trace contextRef="#ctx0" brushRef="#br0" timeOffset="-124486.75">15018 15419 2486 0,'0'0'29'0,"0"0"19"0,0 0 20 16,0 0 11-16,0 0 4 0,0 0-17 16,0 0-20-16,0 0-13 0,0 0-14 0,0 0-6 0,0 0-3 15,0 0-3-15,-25 131-1 0,37-116 5 16,5 0 0-16,-2-1-1 0,5-1 0 0,2-2-1 16,3 1-3-16,-1-1 2 0,3 1-2 0,-2-2-3 15,2 1 2-15,-4 0 0 0,1 1 0 16,-1 0-1-16,-1 4-3 0,-2-3 1 0,0 1-6 15,-2 0 6-15,-5 0 0 0,-1 0-3 0,0 1 2 16,-5 3-1-16,0-1-2 0,-4 2 4 16,-3 1 4-16,0 1-2 0,-4 1 5 0,-6 3 2 15,-7 1 0-15,-1 2 9 0,-4 3 8 0,-3 1 3 16,-3-2 5-16,-2 2-3 0,-1-3-6 0,0 2-7 16,1-4-1-16,1-1-11 0,7-3-5 0,1-2 4 15,4-4-11-15,4-1 4 0,3-4 2 16,3-3-23-16,2-2-32 0,2-2-47 0,3-4-87 15,0-1-105-15,9 0-163 0,-2 0-453 0,-3-3-436 16</inkml:trace>
  <inkml:trace contextRef="#ctx0" brushRef="#br0" timeOffset="-124229.51">15866 15877 2469 0,'0'0'117'16,"0"0"-2"-16,0 0-1 0,0 0-4 0,0 0-16 16,0 0-15-16,0 0-32 0,0 0-21 15,0 0-17-15,0 0-3 0,0 0 5 0,0 0-4 16,0 0 5-16,135-46-1 0,-104 38-9 0,-1-1 0 16,1-1-1-16,-1 0-1 0,-1 2 0 0,1 1 0 15,-3-2-15-15,-2 4-11 0,1-1-18 0,-3 1-23 16,-2-1-17-16,0 1-30 0,-1 1-32 15,-3-1-50-15,-2 3-59 0,-3 0-98 0,2 2-185 0,-9-1-242 16,1 1 166-16</inkml:trace>
  <inkml:trace contextRef="#ctx0" brushRef="#br0" timeOffset="-124049.66">15899 16059 1455 0,'0'0'306'0,"0"0"-186"0,0 0 13 0,0 0 42 16,0 0 31-16,0 0-17 0,0 0-57 0,0 0-58 16,119-30-32-16,-86 17-19 0,8-2-6 0,1 0-6 15,5-2-5-15,-2 2-1 0,3-2-27 16,4 0-41-16,-2 2-83 0,-1-2-165 0,-12 4-339 16,-12 4-893-16</inkml:trace>
  <inkml:trace contextRef="#ctx0" brushRef="#br0" timeOffset="-121112.61">17772 15807 772 0,'0'0'555'0,"0"0"-453"15,0 0 42-15,0 0 22 0,0 0 6 0,0 0 19 16,0 0-18-16,0 0-33 0,0 0-25 15,0 0-28-15,0 0-14 0,0 0-10 0,0 0-7 16,0 0-12-16,9 1-7 0,-8-3-12 0,3-3-6 16,-2-1-2-16,-1 0-7 0,2-3 2 0,0-1-1 15,-1 0 1-15,-1 0 1 0,-1-2 0 16,0 1 0-16,0-2-4 0,-3 1 0 0,-3 1-3 16,-1-1-1-16,0 3 1 0,-3 0 0 0,-2 1-3 15,0 2-4-15,0 2-3 0,0 2-9 0,0 2-6 16,-3 4 1-16,1 6 5 0,-5 5 6 15,1 2 11-15,-2 5 6 0,-1 2 0 0,4 3 8 16,-2 2 5-16,2 0-4 0,4-2 0 0,3-2-4 16,3-1-8-16,5-3 1 0,2 0 1 15,0 0-6-15,2-3 0 0,7 1-1 0,1-3-3 16,1-1 2-16,3-3 1 0,3 0-2 0,0-2-4 16,2-1 6-16,1-2-4 0,1-5 4 0,3 1 4 15,3-3-4-15,3 0-4 0,3-5 1 0,3-4-2 16,0 0-8-16,4-4-3 0,-2-2-6 15,-1-2-7-15,-1-1 8 0,-1-2 8 0,-1 0-3 16,-3-3 1-16,-4 1 3 0,-1 1-1 0,-5 0 7 16,-3 2 6-16,-4 5-4 0,-5 2 3 0,-2 2 3 15,-4 4 5-15,0 2 8 0,-3 4 2 0,0 0-2 16,-3 0-10-16,1 0-4 0,-3 5-2 16,0 3-5-16,-2 4 6 0,-1 2 2 0,-3 3-2 15,-1 0 4-15,1 1 1 0,1 0-2 0,3 0-5 16,2 1 3-16,1-4-4 0,4 3-3 15,0-2 6-15,4 0-7 0,4 0-4 0,3-1 4 16,2-2-4-16,0 0 6 0,4-1 2 0,0-1 0 16,1-3-3-16,3-3 3 0,-1 0 0 0,2-4-3 15,0-1 3-15,-2 0-9 0,1-4-4 16,-1-2 4-16,-3-2 1 0,0-3 3 0,-2 1 8 16,-3-2 4-16,-5 0-2 0,-1-1 4 0,-2 0-2 15,-2 0-4-15,-2-2-2 0,0 0 2 0,-6 1-3 16,-2-1 0-16,-7 1 3 0,0 2-4 15,-2 0-1-15,-2 2 2 0,-2 2 1 0,0 0-1 16,1 1 2-16,2 1 3 0,3 0-5 0,4 1 5 16,4 2 3-16,3-1-4 0,2 2 0 0,2 0-8 15,0-2-10-15,6-1 0 0,2-3 1 16,7-1 6-16,2-3 3 0,4-1 3 0,2 1 0 16,3-2-3-16,0-1 4 0,4-1 4 0,1 1-6 15,2-1 7-15,2 2-3 0,-3 0-4 0,0 1 7 16,-3 0-2-16,-5 4-2 0,-3 2-1 0,-4 2 2 15,-6 3-5-15,0 0-2 0,-8 2-1 16,1 0-10-16,-3 4 3 0,-1 3 6 0,-1 2 9 16,-5 5 7-16,-2 1 4 0,0 3-3 0,-2 1-7 15,-1-1 3-15,-1 2-1 0,1 1-4 16,2-3 2-16,2 0-4 0,2 0-4 0,2-3 3 16,2 0 0-16,1 1-7 0,0-1 2 0,5-1 1 15,2 1-4-15,5 3 7 0,3-2 4 0,0 2-3 16,4 0 2-16,3-2 1 0,-1 1 2 15,1-1-4-15,3 1 4 0,-4 0-4 0,-1-2 0 16,-2 0 4-16,-3 1-1 0,-2-3 1 0,-1 1 0 16,-3-2 1-16,-2 0-4 0,-2-1 7 0,-3-4 5 15,-2 2 6-15,0-4 16 0,-6 1 10 16,-6 0 7-16,-3-1-4 0,-8-1-5 0,-3 0-14 16,-3-2-8-16,-2 0-3 0,-1 0-6 0,3-1-5 15,2-1 3-15,6 0-4 0,3-3-18 0,7-1-16 16,6-1-51-16,3-2-98 0,2-3-137 0,0 2-186 15,3-1-805-15</inkml:trace>
  <inkml:trace contextRef="#ctx0" brushRef="#br0" timeOffset="-120711.26">19464 15465 591 0,'0'0'525'0,"0"0"-296"15,0 0 41-15,0 0-9 0,0 0-27 16,0 0-17-16,0 0-29 0,0 0-32 0,0 0-37 15,0 0-45-15,0 0-38 0,0 0-21 0,0 0-9 16,0 0 8-16,-10 1 19 0,-3 44 2 16,0 10 3-16,0 9 3 0,-1 6-1 0,1 5 9 15,0 4 3-15,3 2-13 0,2 0-4 0,2 0-9 16,4-1-11-16,3-2-2 0,0 0-10 16,6-3 0-16,2-3-5 0,0-4 5 0,3-7 3 15,0-7-8-15,-2-4 7 0,2-9-8 0,-1-6-7 16,2-6-2-16,2-6-11 0,0-3-19 0,-1-7-24 15,3-5-26-15,0-6-36 0,3-2-52 16,1-3-87-16,3-8-169 0,-4-1-443 0,-9 4-350 0</inkml:trace>
  <inkml:trace contextRef="#ctx0" brushRef="#br0" timeOffset="-120209.28">19955 15602 1696 0,'0'0'104'15,"0"0"28"-15,0 0 45 0,0 0 1 0,0 0 2 16,0 0-10-16,0 0-40 0,0 0-33 0,0 0-28 16,0 0-22-16,0 0-14 0,0 0-9 15,0 0-15-15,-30-39-1 0,26 51-3 0,-2 5-1 16,-1 5 0-16,1 3 1 0,-2 4-2 0,4 1 0 15,-1-1 5-15,4 2-3 0,1-1-1 16,0-2 1-16,0 1-2 0,6-1-1 0,0-3 4 16,4-2-2-16,3-2-4 0,-1-4 3 0,3-2-4 15,3-2-3-15,0-3 4 0,1-3 0 0,2-1-2 16,0-4 2-16,-2-2 5 0,1 0-3 16,0-3-3-16,-1-4-3 0,0-4-11 0,0 0-5 15,0-4 0-15,-3-1-6 0,-2-3-6 0,1 0 4 16,-4-3-5-16,-2-2-2 0,-2-4 5 0,-6-1-6 15,-1-2 4-15,-1 0 8 0,-8 3 8 0,-3 0 10 16,-3 3 6-16,-4 0 6 0,0 3-3 0,-4 2 6 16,0 4 3-16,-1 4 1 0,-3 3 6 15,3 3 3-15,-3 4 1 0,5 2 3 0,-2 0 3 16,5 7-7-16,1 1-3 0,4 1 1 0,3 1-5 16,2 3-3-16,1 0 0 0,1 0-9 0,5 4-6 15,1-1 1-15,1 0 0 0,5 1-1 16,2 2 1-16,6-2-2 0,2-1-6 0,5 1 2 15,4-3 0-15,6-1-18 0,4-1-16 0,3-3-27 16,4 0-50-16,2-2-42 0,0-1-39 16,2-1-48-16,-1-1-73 0,-11-2-193 0,-9-2-760 0</inkml:trace>
  <inkml:trace contextRef="#ctx0" brushRef="#br0" timeOffset="-119962.3">19762 16219 2135 0,'0'0'52'0,"0"0"-12"0,0 0 3 0,0 0 21 16,0 0 7-16,0 0 12 0,0 0 6 0,0 0-13 15,0 0-2-15,0 0-15 0,0 0-12 16,158 51-10-16,-101-50-12 0,9-7-11 0,3-1-1 15,2 1-4-15,2 1-22 0,0 1-37 0,-2 1-61 16,-3 2-92-16,-3 1-149 0,-19 1-302 16,-15-1-856-16</inkml:trace>
  <inkml:trace contextRef="#ctx0" brushRef="#br0" timeOffset="-119525.5">20085 16552 2545 0,'0'0'70'0,"0"0"-3"0,0 0-2 0,0 0 8 15,0 0-4-15,0 0-19 0,0 0-14 0,0 0-26 16,0 0-23-16,0 0-3 0,0 0 0 0,0 0 8 16,0 0 6-16,0 0 5 0,16 3-2 15,11-4-1-15,7-1 8 0,2-1-8 0,5 1 4 0,2 2-3 16,2-1 0-16,-1 0-4 0,1 1 6 15,-4 0-1-15,-4 1-5 0,-2 4 2 0,-8 0-10 16,-3 5 1-16,-5 0-8 0,-6 2 1 0,-4 1-6 16,-4 1-4-16,-5 0 7 0,0 1-3 15,-5 1 15-15,-6 3 7 0,-4 1-2 0,-6 2 4 16,-1 1-4-16,-6 0-1 0,0 3-3 0,-5-2 5 16,1-1-3-16,-2 1 2 0,0-4 7 0,1-1-3 15,-1-3 1-15,2-2 2 0,3-3 1 16,4-1 1-16,5-5 11 0,6-1-4 0,4-2-5 15,3-1-1-15,7-1-18 0,0 0-6 0,4 0 1 16,5-4 11-16,7-2 13 0,3-5 13 16,8-1 10-16,7-3-8 0,6-2 1 0,7-1-11 15,5 1-8-15,3-1-6 0,4-1-1 0,-1 1 0 16,0 1-15-16,1-2-19 0,-3 2-51 0,-1 1-53 16,-6-2-58-16,-4 2-56 0,-2-3-71 0,-5-3-111 15,-9 4-219-15,-10 7-97 0</inkml:trace>
  <inkml:trace contextRef="#ctx0" brushRef="#br0" timeOffset="-119278.84">20858 15748 2269 0,'0'0'131'0,"0"0"-12"0,0 0-37 0,0 0-42 15,0 0-3-15,0 0 31 0,0 0 21 16,0 0 4-16,0 0 3 0,120 94-21 0,-86-61-9 15,6 4-7-15,-1 7-22 0,-3 4-6 0,-2 7-17 16,-4 4-4-16,-7 4-1 0,-5 1-7 0,-5 0 4 16,-5 2-8-16,-4-2 2 0,-2-2-2 15,-2 0-13-15,0-5-6 0,0-5-5 0,0-5-16 16,0-4-17-16,1-3-23 0,-1-1-49 0,0-3-64 16,0 0-108-16,0-2-179 0,0-11-378 0,2-8-253 15</inkml:trace>
  <inkml:trace contextRef="#ctx0" brushRef="#br0" timeOffset="-117879.18">22261 15958 602 0,'0'0'257'0,"0"0"34"15,0 0-20-15,0 0-11 0,0 0-16 0,0 0-12 16,0 0-15-16,0 0-33 0,0 0-26 0,0 0-32 15,0 0-37-15,0 0-31 0,0 0-32 16,-40-83-20-16,40 95-5 0,0 7 6 0,0 11 16 16,0 9 9-16,1 8 12 0,4 6-1 0,-1 2 0 15,0-2-10-15,0-2-9 0,-1-1-7 0,2 0-13 16,-2-1 4-16,4-1-2 0,-3 0-7 16,3-1 3-16,-3-4-2 0,5-1-5 0,0-6-17 15,1-4-28-15,1-6-50 0,0-3-84 0,3-4-113 16,2-5-205-16,-6-7-494 0,-3-2-155 0</inkml:trace>
  <inkml:trace contextRef="#ctx0" brushRef="#br0" timeOffset="-117544.56">22782 16251 2409 0,'0'0'90'16,"0"0"4"-16,0 0 1 0,0 0-13 0,0 0-6 15,0 0-3-15,0 0-3 0,0 0-13 0,0 0-5 16,0 0-13-16,-101 133-15 0,97-112-2 16,1 0-12-16,3 1-6 0,0 2 0 0,0 1-3 15,3 1-3-15,4 0-2 0,-1 1 7 0,4-3-11 16,0-1 3-16,5-3-4 0,-3-3-20 16,5-2-9-16,-2-2-14 0,3-5-10 0,1-2-3 15,-3-4 15-15,4-2 4 0,-1 0 12 0,1-6 13 16,1-2-7-16,-3-1 6 0,1 0 3 0,-6-3 11 15,0-1 8-15,-4-1 15 0,-1-4 4 0,-6 1 2 16,-2-1 4-16,0-2-7 0,-2 0 2 16,-6 2-8-16,-1 0 0 0,-2-1-7 0,1 2-13 0,-1 1-7 15,-1 0-33-15,-1-1-42 0,-3 2-44 16,2-4-75-16,-3 0-109 0,2-1-181 0,1 5-295 16,9 3 59-16</inkml:trace>
  <inkml:trace contextRef="#ctx0" brushRef="#br0" timeOffset="-117179.89">22917 16001 1061 0,'0'0'115'0,"0"0"35"0,0 0 8 0,0 0 3 16,0 0-13-16,0 0-25 0,0 0-23 0,0 0-17 16,0 0-11-16,134 60-9 0,-116-46-3 15,0 0-2-15,1 0-10 0,2 1-11 0,-1-2-5 16,0 0-9-16,0 0-1 0,0-1 2 0,-1-2-2 15,1-2-5-15,-2 0 2 0,-2-2-2 0,1 1-3 16,-4-3 2-16,2 0-6 0,-2-1-1 0,-1 1 1 16,2-2-2-16,-3 0-2 0,0 1-1 15,1-1-1-15,-1 0-2 0,-1 2-2 0,2-2 2 0,-3 1 0 16,0 1-4-16,2-1 6 0,-4 2-9 16,-2 3-1-16,1 2 8 0,-3 4 3 0,4 4 8 15,-5 3 0-15,-1 4 7 0,-1 1-3 16,0-1 9-16,-4 0 8 0,-4 1-6 0,-1-1 3 15,-1 2 4-15,-2-1-5 0,-1 1-3 0,-3-1 4 16,4 1-15-16,-3-3-6 0,2-3-1 0,3 0-13 16,-1-1-1-16,1-3 5 0,1-2-12 15,1-1-19-15,3-2-45 0,2-4-76 0,0-1-105 16,3-2-162-16,0-1-335 0,0-3-575 0</inkml:trace>
  <inkml:trace contextRef="#ctx0" brushRef="#br0" timeOffset="-116926.81">23980 16286 2411 0,'0'0'86'0,"0"0"15"0,0 0 0 16,0 0-3-16,0 0-3 0,0 0-6 0,0 0-11 15,0 0-18-15,0 0-15 0,0 0-26 0,0 0 0 16,140-56-2-16,-109 52-11 0,7 1 6 15,2 0-7-15,1 2-6 0,1-1 5 0,1 0 3 16,2 0-10-16,0-1-2 0,1 2-7 0,-2-3-18 16,-3 2-14-16,-1-1-17 0,-7 0-22 15,0 1-24-15,-3-2-25 0,-2 0-37 0,-1 0-79 16,-4-3-161-16,-7 2-380 0,-5 0-371 0</inkml:trace>
  <inkml:trace contextRef="#ctx0" brushRef="#br0" timeOffset="-116743.01">24301 15845 2322 0,'0'0'130'0,"0"0"-43"0,0 0-7 15,0 0-7-15,0 0 0 0,0 0 21 0,0 0 15 16,-84 123-1-16,80-83-12 0,4 6-19 0,0 5-26 16,0 3-14-16,7 3-11 0,-1 0-18 0,1 1-2 15,2-3-14-15,1-3-22 0,2-4-39 0,0-3-44 16,3-4-48-16,-1-7-58 0,5-3-85 15,-4-12-255-15,-3-7-997 0</inkml:trace>
  <inkml:trace contextRef="#ctx0" brushRef="#br0" timeOffset="-116228.87">25221 16047 1845 0,'0'0'238'0,"0"0"-95"0,0 0-36 0,0 0-4 15,0 0-2-15,0 0 2 0,0 0-5 0,0 0-13 16,0 0-19-16,0 0-18 0,0 0-7 15,0 0-10-15,0 0-6 0,0 0 2 0,132 70-9 16,-108-69-2-16,0-1-1 0,3 0-2 0,-4 0-2 16,5-1-1-16,-3-3-1 0,3-1-4 0,-4-2-3 15,-1-1 1-15,-5 1-2 0,1-2 1 0,-4 1 4 16,-1-2-3-16,-4 1 4 0,-2-1 3 16,-4-1-2-16,0 0 0 0,-4-1-4 0,0 0 1 15,-4-2-2-15,-2 2 1 0,-4 1-1 0,-4 1-9 16,0 1 0-16,-5 1-3 0,-1 5 3 0,-5 1 1 15,-5 2 1-15,-4 1 2 0,0 6 1 16,-3 4 8-16,-1 4 2 0,2 3 4 0,2 5 2 16,0 3-2-16,1 6 1 0,5 0 7 0,3 5 2 15,3 1-5-15,5 1 3 0,5 3-13 16,6 2-1-16,6-3 0 0,0 0-1 0,9 0-4 16,6-6-3-16,2-2 5 0,6 0-7 0,1-6 10 15,3-2-2-15,1-4-9 0,3-4 6 0,3-6-5 16,-1-4-6-16,6-6-16 0,1 0-8 0,0-9-28 15,0-3-29-15,3-4-30 0,-2-3-75 16,-1-1-102-16,-8 3-213 0,-11 6-910 0</inkml:trace>
  <inkml:trace contextRef="#ctx0" brushRef="#br0" timeOffset="-115828.52">25706 15776 2038 0,'0'0'126'0,"0"0"11"16,0 0-3-16,0 0-11 0,0 0-16 0,0 0-21 15,0 0-20-15,0 0-19 0,0 0-28 0,0 0-8 16,0 0-5-16,0 0-4 0,0 0 5 16,114-97-6-16,-97 87 4 0,1-3-4 0,-3 2 3 15,2-3 2-15,-4 1-3 0,1-1 6 0,-2-3-1 16,-3 1 3-16,0-1-1 0,-1 0 4 15,-2-2-6-15,-3 2 3 0,-1 1 5 0,1 1-4 16,-2 1 6-16,-1 3-5 0,0 0-3 0,0 3-1 16,0 4 4-16,-4-1-7 0,2 4-3 15,2 1-6-15,-3 0-16 0,2 0-1 0,-1 6-4 0,-2 3 9 16,-1 5 10-16,0 4 2 0,0 4 7 16,0 2 0-16,3 1 3 0,1 3 4 0,1 0 4 15,0 0-4-15,4 1 3 0,3-2-2 0,5 0-6 16,0 2 1-16,3-3-3 0,0 1 0 0,2-1-1 15,1-4-1-15,-1-3-7 0,0-4-9 16,-1-6-8-16,-1-3-34 0,0-4-31 0,0-2-58 16,0-1-76-16,-2-7-83 0,-1-4-159 0,-4 2-308 15,-4 2-256-15</inkml:trace>
  <inkml:trace contextRef="#ctx0" brushRef="#br0" timeOffset="-115680.21">25826 15121 1843 0,'0'0'193'0,"0"0"34"0,0 0-10 15,-123-127-41-15,103 107-21 0,9 6-31 0,1 5-17 16,3 1-30-16,6 3-23 0,0 3-26 16,1 0-25-16,0 2-19 0,0 0-23 0,1 3-3 15,6 5-24-15,4 4-47 0,2 4-101 0,-1-1-221 16,-3-4-937-16</inkml:trace>
  <inkml:trace contextRef="#ctx0" brushRef="#br0" timeOffset="-115093.35">26342 15448 1223 0,'0'0'186'0,"0"0"15"16,0 0-23-16,0 0-15 0,0 0-18 16,0 0-12-16,0 0-6 0,0 0-22 0,0 0-25 15,0 0-18-15,0 0-17 0,0 0-7 0,-126 1-1 16,113 11-7-16,0 3-4 0,2 2-6 0,2 1-3 16,2 2 2-16,3 2-3 0,3 1-1 0,1 1 0 15,0 0-5-15,7 0-2 0,2-2 3 16,3 0-8-16,3-2 0 0,1-3 4 0,4-2-7 15,4-3 3-15,1 0 0 0,-1-4-5 0,3-3-3 16,-2-2 2-16,2-3-2 0,0 0-4 16,1 2 4-16,-3-5-5 0,2-3 1 0,-4-2 8 15,-2 0 0-15,-1-1 5 0,-5-2 2 0,-3 1 7 16,-2 0 2-16,-4-2 6 0,-2 1 8 0,-4-2-7 16,0-2-2-16,-6-1-7 0,-4 0-5 15,-1-2-5-15,-4 2-3 0,-5-2-5 0,-3 3-4 16,-3 1 2-16,-2 1-3 0,0-1-1 0,0 2-6 15,-4 2-14-15,4 1-15 0,-1-2-28 0,2 1-54 16,1 1-73-16,2 1-90 0,4-2-155 16,6 4-307-16,7 2-251 0</inkml:trace>
  <inkml:trace contextRef="#ctx0" brushRef="#br0" timeOffset="-114860.31">26373 15189 1646 0,'0'0'149'0,"0"0"-10"16,0 0-43-16,0 0-14 0,0 0 24 0,0 0 32 16,0 0 14-16,0 0-9 0,-9 133-15 15,6-86-24-15,-1 3-9 0,0 6-14 0,-1 1-14 16,-1 4-14-16,1 0-9 0,1 0-14 0,0-2-16 16,3-4-3-16,1-2-9 0,0-6-1 15,0-2 2-15,3-2-8 0,0-4-20 0,1-2-25 16,-1-1-33-16,-1-6-42 0,-1 1-59 0,1-5-114 15,-2-8-271-15,0-4-1011 0</inkml:trace>
  <inkml:trace contextRef="#ctx0" brushRef="#br0" timeOffset="-111794.96">27719 15897 794 0,'0'0'931'16,"0"0"-703"-16,0 0-21 0,0 0-29 16,0 0-28-16,0 0-20 0,0 0-17 0,0 0-21 15,0 0-30-15,0 0-18 0,0 0-10 0,0 0-8 16,-30-109 0-16,20 104-8 0,-2 1-5 0,-3-1-7 15,-4 3-1-15,-5 2 1 0,0 0-2 16,-8 0 3-16,-5 7-5 0,0 2-2 0,-2 3 1 16,2 4-1-16,4 2-2 0,6 0 0 0,5 2 0 15,4-1-5-15,3-2 1 0,6 2-1 16,3-2-2-16,5 0 2 0,1 3-1 0,0 0 1 16,7 4-2-16,5-1 4 0,4 4-3 0,-1 0 4 15,6 3 5-15,-2 2-2 0,3 2 5 16,3 1-9-16,0 0 2 0,-4 1-2 0,0-4 5 0,-2 0 4 15,-4-2-6-15,-4-2 2 0,-4-2-2 0,-3-1 2 16,-2-3 0-16,-2-1 5 0,-6-2-2 0,-1 0 0 16,-4-1 5-16,-3-1-8 0,-2 1 2 15,0-5 0-15,-5 0 4 0,0-3-2 0,2-3 2 16,-1-2-2-16,-1-4-10 0,3-1 1 16,1 0-3-16,2-1-7 0,-1-5-11 0,2 0-3 15,0-6-15-15,4 1-4 0,2 1 6 0,1 0-4 16,5 1-2-16,0 2-8 0,2 1-6 0,0 0-4 15,4 2 15-15,4 0 14 0,1 1 8 16,3-1 18-16,-2-1 1 0,4 1 4 0,2-1 8 16,-1-1 4-16,1 2-3 0,3-3 5 0,2 0 7 15,0-1-8-15,-1 0 4 0,4 0-1 0,1 0-7 16,-3-2 1-16,3 2 2 0,-3 0-1 16,2-3-1-16,1 1 3 0,-2-2-3 0,-1-1 0 15,-1 1 3-15,-1-1-1 0,-1 0 0 0,-4 1 2 16,-1 1 6-16,-1-1 1 0,-6 2 9 0,-1 0 16 15,-2 1 5-15,-2 2 13 0,-2 1 9 16,0 2-4-16,0 2-5 0,-4-1-1 0,-1 1-14 16,-3 2-10-16,2 0-2 0,-1 0-16 0,-1 0-8 15,-2 4-2-15,1 1-2 0,2 3-2 0,-2 2 8 16,3 2-2-16,1 2-7 0,0 1 4 0,4 1-3 16,1 0-2-16,0-1 1 0,0 0 1 0,6-1-8 15,3 0 2-15,-1 0 7 0,2-2-6 16,4 2 6-16,0-3 1 0,1 1-6 0,1-2-1 15,3-1 4-15,-2-3-10 0,-1 1-14 0,3-2 7 16,-2-3-9-16,1-2 8 0,-1 0 13 16,1-1-1-16,-3-3 2 0,0-1-2 0,-4-2 4 15,0 1-4-15,-4-2 1 0,-1 0 11 0,1-1-8 16,-3-1 7-16,-2-1 5 0,2 1-7 16,-4-3 1-16,0 0 2 0,1 2-6 0,-1-2 0 15,1 2 2-15,3-1-3 0,1 3-6 0,-1 0 8 16,2 1-1-16,-1 1 1 0,2 1 7 0,2 2-6 15,-1 1-4-15,-2 1 1 0,2 2 1 0,0 0-3 16,-2 0 0-16,0 2 1 0,3 4-6 16,-1 1 1-16,1 0 5 0,-1 1-3 0,2 1-2 15,1 0 6-15,2 1-3 0,-2-1-1 0,0 3 10 16,4-1-3-16,-1-1-11 0,-1-1-6 0,0 2-22 16,0-1-24-16,-1-1-12 0,-3 3-7 0,-2-4-6 15,0 0 14-15,-1-1 11 0,-4-1 5 16,-1-3 24-16,0-1 11 0,0-2 16 0,-1 0 13 15,0 0 7-15,0 0 0 0,-2 0-4 0,0-2 2 16,-2-4-4-16,0-1 0 0,-2-1 7 0,1-1-2 16,3-3-6-16,-2 1 3 0,1 0 0 15,2-3-6-15,1 0 5 0,0 0-2 0,0 0-5 16,5 2 1-16,2 1 3 0,4 2-1 0,2 1 7 16,2 2 13-16,0 1 4 0,1 3 12 15,2 2 6-15,-1 0-4 0,-1 1-1 0,2 6-5 16,-5 2-3-16,1 4-8 0,-1 1 2 0,-1 1-10 15,0 2-7-15,-2 0 2 0,1 3-7 0,-2-2 3 16,-1 1-7-16,0-1-3 0,-2 2-1 16,1-1 2-16,-1-1 1 0,-1-1-6 0,2-3-24 15,-3-3-25-15,5-1-47 0,-5-5-51 0,1-3-67 16,-2-2-129-16,2 0-244 0,-3 0-816 0</inkml:trace>
  <inkml:trace contextRef="#ctx0" brushRef="#br0" timeOffset="-111664.69">27993 16093 1943 0,'0'0'181'0,"0"0"-27"0,0 0 13 16,0 0-22-16,0 0-23 0,0 0-27 15,0 0-34-15,-108-121-25 0,108 117-35 0,6 1-19 16,3 3-6-16,3 0-6 0,8 0-38 0,1 8-81 16,4 0-143-16,-5-1-378 0,-4-2-876 0</inkml:trace>
  <inkml:trace contextRef="#ctx0" brushRef="#br0" timeOffset="-111144.62">29142 15828 2429 0,'0'0'131'0,"0"0"-75"0,0 0 26 16,0 0 11-16,0 0 6 0,0 0-24 0,0 0-23 16,0 0-13-16,0 0-13 0,0 0-7 0,0 0-6 15,-123 41 2-15,112-19-5 0,0 3-2 16,1 3 1-16,2 1-2 0,3 1-1 0,2 0 1 16,3 1 1-16,2-2-5 0,4 0 2 0,4-2-1 15,1 0-4-15,5-3 2 0,-1-4-8 16,2 1 0-16,2-4-4 0,-1-3 5 0,4-1 1 15,0-3 0-15,0-1 8 0,-1-4-8 0,4-2 1 16,0-3-7-16,0 0-3 0,2-6-8 0,-3-2 6 16,0-3-6-16,-2-3-14 0,-2-2 5 15,-2-2-11-15,-3-4 3 0,-2-2 10 0,-4-4 1 16,-3-2 3-16,-5-3 7 0,-1-1 5 0,-2-4 0 16,-9-2 10-16,-4 0 4 0,-2-3 3 0,-8 4 4 15,0 2 1-15,-5 8-3 0,-6 9-1 0,1 5 5 16,-4 7 8-16,1 7 9 0,3 1 7 15,2 7 4-15,7 5-5 0,2 4-5 0,6 3-3 16,4 0-8-16,4 3 2 0,6 0-6 0,3 0-5 16,1 1-3-16,3 0-4 0,9-1 5 0,1 0-3 15,3-3 2-15,2 2-3 0,2-3-4 0,2-1 5 16,4-3-3-16,-3 1-12 0,5-2-19 16,0-1-24-16,2-1-40 0,0-1-49 0,1 0-69 15,1-3-163-15,-9-3-429 0,-8 0-640 0</inkml:trace>
  <inkml:trace contextRef="#ctx0" brushRef="#br0" timeOffset="-110562.7">28765 15622 282 0,'0'0'620'0,"0"0"-591"16,0 0 47-16,0 0 69 0,0 0 39 16,0 0 4-16,0 0-20 0,0 0-11 0,-6 157-22 15,3-110-9-15,0 3-18 0,-4 2-4 0,3 3 12 16,-3 0 0-16,-2 4 1 0,-1 1-13 16,2 2-25-16,2-1-26 0,-1 0-8 0,4-2-11 15,1 1-9-15,2-4 2 0,0-3-9 0,5 0-8 16,4-6 0-16,2-2-5 0,7-4-6 0,0-3-2 15,3-4 7-15,1-2-9 0,2 0 5 16,4-5 3-16,-3-1-5 0,3-2-1 0,1-5-23 16,0-1-38-16,0-4-59 0,-2-2-70 0,0-4-132 15,-7-3-268-15,-8-1-947 0</inkml:trace>
  <inkml:trace contextRef="#ctx0" brushRef="#br0" timeOffset="-110310.35">28959 16703 2369 0,'0'0'68'0,"0"0"25"16,0 0 11-16,0 0 16 0,0 0-17 15,0 0-40-15,0 0-16 0,0 0-23 0,0 0-21 16,0 0 2-16,0 0 4 0,0 0-1 0,0 0 4 15,0 0 3-15,152-44-8 0,-100 37 0 0,8-3 1 16,0 1-10-16,1-1 2 0,0 5-15 16,-1 0-36-16,-5 1-31 0,1 3-63 0,-3 0-96 15,-3 1-148-15,-13 0-307 0,-14 0-748 0</inkml:trace>
  <inkml:trace contextRef="#ctx0" brushRef="#br0" timeOffset="-109894.39">29313 16818 2004 0,'0'0'94'0,"0"0"14"0,0 0 12 16,0 0 1-16,0 0-21 0,0 0-46 16,0 0-20-16,0 0-16 0,0 0-6 0,0 0-2 15,0 0-9-15,0 0 7 0,0 0-6 0,69-3 2 16,-48 3 1-16,0 1-6 0,3-1 0 0,1 0 2 15,-1 1 0-15,-1 2-4 0,-2 0 3 0,-2 2-3 16,-1 1-4-16,-1 1-3 0,-4 0-7 16,-1 1-13-16,-3 1-2 0,-1 0 1 0,-6 0-3 15,-1 2 8-15,-1-1 0 0,0 2 5 0,-3-1 6 16,-5 0 11-16,-3 2 5 0,-5 0-3 0,2 1 5 16,-5 1-3-16,-1 0-2 0,-1 0 3 15,-2-1 3-15,-2 0-10 0,-1 0 4 0,-2 0 12 16,2-1-14-16,1 0 8 0,3-5 7 0,2-1-6 15,7-1 9-15,4-3 8 0,2-1-4 16,5-2-5-16,2 0 6 0,0 0-10 0,2 0 1 16,5-4 7-16,4-3-4 0,6 0-1 0,3-2 4 15,6-3 3-15,4-1-6 0,7-1 4 0,2 0-2 16,4 1-16-16,-1-2 6 0,2-3-7 16,-1 3-30-16,3-4-39 0,-6-1-69 0,0 2-111 15,-6-3-140-15,-7 6-270 0,-8 6-481 0</inkml:trace>
  <inkml:trace contextRef="#ctx0" brushRef="#br0" timeOffset="-109625.06">29881 16206 2014 0,'0'0'93'0,"0"0"4"15,0 0-8-15,0 0-28 0,0 0-11 0,0 0 16 16,0 0 18-16,0 0 22 0,0 0-1 0,0 0-22 15,104 131-13-15,-71-92-15 0,5 1-19 0,-4 5-6 16,0 1-2-16,-4 1-15 0,-5 4 2 16,0-1 0-16,-9 3-7 0,-1 0 0 0,-6-3-1 15,-5-3-3-15,-3 0-1 0,-1-5 8 0,0-4-3 16,-5-3-8-16,-1-4 1 0,-1-3-5 16,1-2-2-16,-1-4 5 0,3-4 1 0,-2-2-17 15,3-3-16-15,-3-1-18 0,2-1-47 0,-2-3-56 16,4-1-88-16,0-3-174 0,1-1-422 0,0-2-462 0</inkml:trace>
  <inkml:trace contextRef="#ctx0" brushRef="#br0" timeOffset="-108944.68">31011 16175 1425 0,'0'0'217'0,"0"0"39"0,0 0 15 15,0 0-29-15,0 0-46 0,0 0-44 16,0 0-47-16,0 0-42 0,0 0-29 0,0 0-4 16,0 0 5-16,0 0 14 0,0 0 12 0,-53 137-9 15,45-83-6-15,4 2-9 0,-1-1-8 0,4 1-5 16,1-1-5-16,0-2-1 0,0-3-8 15,7-4-1-15,2-4 3 0,3-2-13 0,0-3-1 16,4-4-8-16,0-3-33 0,3-4-25 0,-2-2-46 16,-2-7-81-16,2-5-122 0,-6-4-304 0,-4-4-986 0</inkml:trace>
  <inkml:trace contextRef="#ctx0" brushRef="#br0" timeOffset="-108725.73">31355 16509 2376 0,'0'0'68'0,"0"0"17"15,0 0 24-15,0 0 7 0,0 0 8 16,0 0-6-16,0 0-25 0,0 0-24 0,0 0-17 16,-10 127-11-16,9-96-8 0,1 1 2 0,0 0-11 15,0-1-13-15,0 2 0 0,2-2-6 16,4-1-5-16,-2 0-1 0,3-1-22 0,2-3-33 15,-3-1-31-15,4-4-55 0,3-5-64 0,-1-6-95 16,0-4-171-16,0-3-413 0,-5-2-312 0</inkml:trace>
  <inkml:trace contextRef="#ctx0" brushRef="#br0" timeOffset="-108358.14">31646 16324 2083 0,'0'0'76'0,"0"0"28"0,0 0 17 0,0 0 5 16,0 0-13-16,0 0-18 0,0 0-25 15,0 0-14-15,0 0-11 0,0 0-11 0,0 0 5 16,0 0-2-16,0 0-6 0,0 0-2 0,-5 108-3 16,25-87-8-16,4 0 3 0,3 0-6 0,4-2-9 15,5-2-1-15,-1 1 0 0,5-1 0 16,0 0 0-16,2-2 1 0,-1-1-6 0,0 0-4 15,-1-3 5-15,-7-1-3 0,-4-2 1 0,0-1 1 0,-8 1 0 16,-4-2-5-16,-4 1 7 0,-3-2 0 16,-2 1-5-16,-3-1 5 0,-1 2-3 0,-3 1-4 15,-1 4 2-15,-2 0 9 0,-6 7-4 16,-5 1 6-16,-7 6 10 0,-6 1-7 0,-6 6 7 16,-4 0 3-16,-6 2-5 0,-1 0-1 0,0 2 4 15,-2 0-2-15,2-1-12 0,7-4 6 0,1-2-13 16,5 0-3-16,6-5 5 0,4-2-17 15,7-2-42-15,-1-2-69 0,4 0-122 0,6-4-292 16,2-6-1112-16</inkml:trace>
  <inkml:trace contextRef="#ctx0" brushRef="#br0" timeOffset="-105127.89">16722 14143 772 0,'0'0'544'16,"0"0"-500"-16,0 0 19 0,0 0 18 16,0 0-2-16,0 0 19 0,0 0-5 0,0 0-15 15,0 0-13-15,0 0-19 0,0 0-17 0,0 0-13 0,17-91 1 16,-4 71-3-16,6-4 7 0,3-6 9 16,8-5 4-16,10-8 8 0,3-6 4 0,11-7 2 15,4-7 1-15,9-6-1 0,3-6-6 16,2-4-5-16,2-1-1 0,4-2-5 0,0 2-3 0,0-2-1 15,3 1-6-15,0 0 2 0,-4-1 0 16,0 2 0-16,-3-1 4 0,-5 4-4 0,-4 4 3 16,-5 7-3-16,-6 2-4 0,-5 8-1 0,-7 2-3 15,-6 8 0-15,-3 4 0 0,-8 4 3 16,-3 5 1-16,-10 0 6 0,-4 4 6 0,-2 0-3 16,-6 1 1-16,-1 3-5 0,-9 1-8 0,-4 2-5 15,-4 0-10-15,-3 4-7 0,-4 2-6 16,-2 2 0-16,-3 1 3 0,3 3 3 0,-1-1 4 15,1 3-1-15,3 2 3 0,5 2-1 0,1 0 3 16,5 2-3-16,3 1-1 0,5 1-5 0,2-1-13 16,2 1-13-16,1 0-25 0,0 0-18 15,0 0-4-15,0 0 2 0,0 0 25 0,2 0 20 16,3 2 17-16,1 4 11 0,3 0 2 0,4-1 3 16,2 1 2-16,4-1 2 0,4-2 3 0,4-1-1 15,2-1 3-15,1-1 0 0,2 0-3 0,0-1-2 16,-1-1-6-16,-1 2-1 0,-3 0-1 15,-5 3 0-15,-3 3-2 0,-3 1-4 0,-1 4 0 16,-2 1-1-16,-3 5 5 0,0 2 1 0,1 6 3 16,-3 5 3-16,-1 7 0 0,-3 3 8 0,0 5-1 15,1 5-1-15,-3 1-1 0,1 2-1 0,0 1 0 16,-2-3 1-16,-1-1 1 0,0-4-1 16,0-3 1-16,-4-3-3 0,-2-7-5 0,-3-2-13 15,-3-2-31-15,-5-1-63 0,0 1-101 0,2-8-185 16,5-6-741-16</inkml:trace>
  <inkml:trace contextRef="#ctx0" brushRef="#br0" timeOffset="-104079.28">11561 7904 2183 0,'0'0'-67'0,"0"0"-4"0,0 0-14 16,0 0-1-16,0 0 27 0,0 0 28 0,0 0 9 16,0 0-27-16,0 0-29 0,0 0-8 0,0 0 7 15,0 0 36-15,5 2 29 0,0 7 10 16,2 3 4-16,0 1 1 0,1 3 6 0,2 1 5 16,-1 3 9-16,0 0 12 0,2 2 4 0,-1 4 7 15,-1 0 7-15,2 4-3 0,0 3 5 16,-1 4-2-16,1 1-7 0,-1 4 5 0,1 4-7 0,2 2-3 15,1 2 0-15,-3 4 0 0,1 2-4 16,1 1-3-16,1 0 0 0,-1 5-6 0,2 1 0 16,1 3 2-16,3 4-6 0,-3 2-1 15,4 2 1-15,2 2-2 0,-2 2-2 0,1 0 3 16,2-1-2-16,-2 4 1 0,0 0 10 0,3 3 0 16,-2 0 0-16,2 3 3 0,0 0-3 0,1 1-1 15,-1-1 0-15,3 0 0 0,-1 0-3 0,-1 2 2 16,2 1-1-16,0 1-3 0,1 2-1 0,-3-3-3 15,1 0-3-15,-1 1 0 0,-1-1-2 16,0 1 1-16,0-2-3 0,1 5 0 0,-3-3 0 16,2 1-3-16,1-1 3 0,-3-3-1 0,2 0-1 15,0-2-2-15,-2 1 1 0,0-2-3 0,3-1 0 16,-5 0 4-16,1-1-4 0,-1-2 2 16,-2-1 1-16,0-2-3 0,0 1 6 0,2 1-1 15,-4-2 2-15,3 0 1 0,-2 0 0 0,1-3-1 16,0-2-2-16,0-2 0 0,0-1-1 15,2-5-3-15,-1 1 1 0,1-3-3 0,-2-2-1 16,1 1-3-16,0-2 3 0,-3-3-1 0,3 0-2 16,-4-4 3-16,2-2-3 0,-3-4 3 15,0-6 0-15,-3-2-2 0,-2-4-1 0,1-3-2 16,-3-5 2-16,0-3 1 0,1-6 0 0,-4-3 2 16,2-4-4-16,-5-2 1 0,1-5 1 0,1-1-2 15,-2-2-1-15,1-1-4 0,-2 0-6 0,1 0-6 16,-1 0-1-16,0 0-9 0,1 0-11 0,-1 0-11 15,0 0-21-15,1 0-22 0,0 0-22 0,3 0-22 16,0 0-29-16,1 1-45 0,0-1-59 16,-2 0-76-16,2 0-194 0,-3 0-550 0</inkml:trace>
  <inkml:trace contextRef="#ctx0" brushRef="#br0" timeOffset="-103759.89">12218 13844 1852 0,'0'0'30'0,"0"0"-15"15,0 0-28-15,0 0-8 0,0 0 7 16,0 0 33-16,0 0 30 0,0 0 7 0,0 0 1 0,119 72-4 16,-77-47 3-16,4 3-2 0,6-1-3 0,5-1-4 15,0 0-8-15,1 2-4 0,2-3-4 16,0 0-6-16,-3-4-1 0,-2-4-5 0,0-8 1 15,-5-7 2-15,-4-1 7 0,-4-11 9 16,-6-5 18-16,-3-4 14 0,-5-2 15 0,-3-5 10 16,-2-1 0-16,1-6-11 0,0-2-14 0,-4-4-14 15,3-3-15-15,3-1-8 0,-1-1-11 0,3-2-9 16,-6-1-3-16,2 2-3 0,-6 2-1 0,-2-1 2 16,-4 3-5-16,-2 1-12 0,-1 3-18 15,1 2-26-15,-3 4-37 0,-1 5-47 0,2 4-64 16,0 2-138-16,-5 5-197 0,1 6-907 0</inkml:trace>
  <inkml:trace contextRef="#ctx0" brushRef="#br0" timeOffset="-103127.17">12927 8967 1569 0,'0'0'404'16,"0"0"-351"-16,0 0 26 0,0 0 14 16,0 0 1-16,0 0-2 0,-6-118-8 0,7 108-17 15,2 0-9-15,3 2-24 0,0-1-20 0,1 3-2 16,4-3-9-16,1 2 1 0,4 0 0 0,-4 2-1 15,7-1-6-15,0 1 1 0,2 2 2 0,1-1-5 16,4 2 4-16,-1 2 0 0,3 0-4 0,1 0 2 16,-2 0 2-16,-1 6 0 0,3 1-3 15,-4 2 1-15,0 1-3 0,-3 3 2 0,-1 1 1 16,-3 2 4-16,-4 2-4 0,-3 3-2 0,-3 2 6 16,-2 4-4-16,-3 4 10 0,-3 5 2 0,0 7 0 15,-8 4 3-15,-1 4 1 0,-3 4 2 16,-2 5-5-16,-3 0 5 0,-1 3-3 0,1 3-2 15,-1 1 5-15,-1 3-4 0,4 0-3 0,-1-1 2 16,2-1 2-16,0-2 3 0,3-4 11 0,5-7 3 16,1-5 1-16,4-2 1 0,1-6-3 15,0 0-4-15,3-4-4 0,4-1-1 0,0-2-9 16,1-3-1-16,3-4-2 0,0-2-3 0,4-4-3 16,-3-1-1-16,7-2-1 0,1-1-5 15,1-2-26-15,4-2-37 0,1-2-46 0,4-4-67 16,-1-2-114-16,-8-2-214 0,-8-3-938 0</inkml:trace>
  <inkml:trace contextRef="#ctx0" brushRef="#br0" timeOffset="-102757.92">13531 10973 1954 0,'0'0'184'0,"0"0"-124"0,0 0 17 0,0 0 20 16,0 0 13-16,0 0 18 0,0 0 6 15,0 0-34-15,0 0-37 0,0 0-20 0,0 0-6 16,0 0 0-16,0 0 2 0,0 0-3 0,-109 120-5 16,103-117 1-16,-2-1-1 0,1 0-5 0,1 1 3 15,-1-3-6-15,-2 0-4 0,4 0 3 16,0 0-3-16,3-2-1 0,-1-1 1 0,3 1-3 15,0-1-11-15,-1-2-3 0,1-1-9 0,0-1-6 16,5-1 1-16,1-1 0 0,2 0 1 0,2 0 4 16,-1 1 1-16,1 0-3 0,0 1 1 15,-1 1-1-15,1 1 0 0,-2 2 1 0,-3 0 1 16,2 2-6-16,-4 1-1 0,2 0 2 0,-3 0-5 16,-2 0 4-16,0 2 6 0,0 3 1 15,-4 1 3-15,-2 3 3 0,-4 2-12 0,-3 2-39 0,-4 3-82 16,5-3-221-16,3-4-1213 0</inkml:trace>
  <inkml:trace contextRef="#ctx0" brushRef="#br0" timeOffset="-63128.81">29142 10958 1224 0,'0'0'367'0,"0"0"-310"0,0 0 8 0,0 0 20 15,0 0 19-15,0 0 10 0,0 0 12 0,0 0-11 16,0 0-28-16,0 0-27 0,0 0-29 16,0 0-22-16,-64-33-5 0,56 48 2 0,-2 7 0 15,0 6 3-15,2 8 2 0,1 2-10 0,2 4 2 16,3 1-1-16,1 0-2 0,1-3 6 0,3-3-1 16,5-1-3-16,4-2-2 0,3-3-1 0,1-4 1 15,8-2 2-15,0-4 4 0,0-4 0 16,5-5 6-16,-1-4 5 0,1-2 3 0,2-5 5 15,-3-1-1-15,-1-3 0 0,1-6 0 0,-4-4-1 16,3-1 3-16,-6-3-2 0,0-3 4 16,-1-1 2-16,-3 2-1 0,-4-2 4 0,-4 0 0 15,-5 0-1-15,1-1-2 0,-4-2-8 0,-1-1-5 16,-4-2-10-16,-2 0-6 0,-5 1-11 0,-6-2-7 16,1 3-7-16,-3 1-7 0,-4 1-19 0,-1 3-28 15,2 3-43-15,-4 1-54 0,2 5-68 0,1 3-92 16,-1 4-181-16,9 1-312 0,4 1 263 0</inkml:trace>
  <inkml:trace contextRef="#ctx0" brushRef="#br0" timeOffset="-62893.6">29345 10571 1226 0,'0'0'216'0,"0"0"42"0,0 0 30 0,0 0-44 0,0 0-52 16,0 0-51-16,0 0-72 0,0 0-48 15,0 0-21-15,0 0-4 0,0 0 9 0,0 0 8 16,-51 160 6-16,35-81-10 0,-1 10 6 0,-1 9-3 16,-1 6-7-16,3 7 3 0,0 1-1 0,-2-1-3 15,4-8 1-15,0-8 0 0,4-7-6 16,3-10-10-16,0-5-12 0,3-9-19 0,-2-4-18 16,4-8-25-16,-1-4-36 0,-3-8-57 0,4-3-77 15,0-7-120-15,-2-9-286 0,3-9-285 0</inkml:trace>
  <inkml:trace contextRef="#ctx0" brushRef="#br0" timeOffset="-62628.79">29875 11268 2302 0,'0'0'71'0,"0"0"25"16,0 0 6-16,0 0 17 0,0 0-12 16,0 0-18-16,0 0-14 0,0 0-31 0,0 0-22 15,0 0-9-15,0 0-4 0,142-86-2 16,-101 77-4-16,8 2-1 0,1-1-7 0,8 1-2 16,2 2-3-16,1-1-20 0,1 1-29 0,-3 3-40 15,-3 1-55-15,0 1-72 0,-10 1-89 0,-7 6-167 16,-11-1-287-16,-13-2-136 0</inkml:trace>
  <inkml:trace contextRef="#ctx0" brushRef="#br0" timeOffset="-62472.64">30147 11468 1001 0,'0'0'392'0,"0"0"-98"0,0 0-5 16,0 0-14-16,0 0-37 0,-121 5-56 0,120-5-71 15,1-2-53-15,8-1-45 0,5-1-20 0,7-3 3 16,9-2 4-16,5-2-2 0,12-2-2 0,3 0-1 15,7-2-25-15,9 2-31 0,1-1-50 16,6 1-87-16,0 0-124 0,-15 5-229 0,-22 3-922 0</inkml:trace>
  <inkml:trace contextRef="#ctx0" brushRef="#br0" timeOffset="-62171.66">31385 11162 1730 0,'0'0'185'0,"0"0"-17"0,0 0-4 0,0 0-18 16,0 0-16-16,0 0-25 0,-124 52-22 16,113-39-22-16,2 0-26 0,2 1-16 0,6 1-10 15,1-1-4-15,1 4-2 0,8 2 1 0,3-2-4 16,5 3-4-16,5-2-1 0,6-2-1 16,1-2-3-16,4-3 0 0,0-3 0 0,7-4-2 15,1-3 5-15,0-1-3 0,0-1-5 0,0-3 0 16,-2-5 0-16,-6-3 7 0,3-3 6 15,-6-3 10-15,-4-2 6 0,-1-5 5 0,-10-1 7 16,0-1 0-16,-8-2-1 0,-3 2-2 0,-4-2-7 16,-9 0-15-16,-9-1-9 0,-2 0-12 0,-10 2-9 15,-2 2-2-15,-9 5-8 0,-4 6-15 16,-10 9-40-16,-5 5-80 0,-4 11-150 0,13 2-317 16,14-2-852-16</inkml:trace>
  <inkml:trace contextRef="#ctx0" brushRef="#br0" timeOffset="-61591.11">29201 12658 1920 0,'0'0'86'0,"0"0"11"0,0 0 7 15,0 0-4-15,0 0-17 0,0 0-14 0,-92 118-13 16,82-86-8-16,2 0-8 0,1 1-2 16,3 2-4-16,3-2-8 0,1-2-7 0,0 0-5 15,2-3-4-15,7-2-3 0,1-1-1 0,0-4-3 16,8-2 2-16,-3-4 0 0,5-5-2 0,6-2 5 16,-1-6 3-16,5-2 4 0,1 0-1 15,3-7 3-15,1-4-4 0,-2-3-5 0,2-1 2 16,-2-3-4-16,-2-2-2 0,-2-2-1 0,-2-3-2 15,-3-2-2-15,-6 0 1 0,-3-3 0 0,-5-3-3 16,-2-2 0-16,-7-1 1 0,-1 0 2 16,-10-3 1-16,-5 0 1 0,-6 3 0 0,-5-3-4 15,-7 6 0-15,-4 4-2 0,-6 7-1 0,-3 6 7 16,-1 9 1-16,-3 6 1 0,-3 4 4 16,0 11-2-16,5 4-1 0,2 4 8 0,6 2-4 15,9 2-2-15,7-1-3 0,8-1-10 0,6-2-1 16,11 1-5-16,7 1-1 0,4-2 0 0,9 0 3 15,6-1 2-15,4-2-1 0,2-3 2 0,7-3-15 16,4-2-39-16,5-5-76 0,2-1-126 0,-9-4-295 16,-15 0-983-16</inkml:trace>
  <inkml:trace contextRef="#ctx0" brushRef="#br0" timeOffset="-61370.36">29989 12791 2218 0,'0'0'56'0,"0"0"-44"0,0 0 13 0,0 0 29 16,0 0 23-16,0 0 13 0,0 0-11 0,0 0-26 16,0 0-22-16,0 0-7 0,137-25-14 15,-101 20-5-15,0 1 0 0,5-2-20 0,1 1-26 16,6-1-47-16,-5 1-73 0,5 0-96 0,-5 1-156 15,-11 0-321-15,-9 2-296 0</inkml:trace>
  <inkml:trace contextRef="#ctx0" brushRef="#br0" timeOffset="-61165.79">30018 13040 1639 0,'0'0'299'0,"0"0"-76"0,0 0-29 15,0 0-28-15,0 0-40 0,0 0-48 0,0 0-33 16,0 0-6-16,0 0-4 0,0 0 2 0,0 0-2 16,0 0-9-16,129-22-13 0,-77 8-5 15,6-1-8-15,4 1-26 0,6-3-43 0,-2 1-86 16,1 0-147-16,-15 4-368 0,-19 3-897 0</inkml:trace>
  <inkml:trace contextRef="#ctx0" brushRef="#br0" timeOffset="-60510.71">30934 12576 1258 0,'0'0'144'0,"0"0"-20"0,0 0-29 0,0 0-2 15,0 0 11-15,0 0 3 0,0 0-18 0,0 0-29 16,0 0-25-16,0 0-8 0,0 0 9 15,0 0 20-15,0 0 16 0,0 0 4 0,104-19-6 16,-69 13-9-16,10-1-12 0,1 0-10 0,6-1-11 16,4-1-10-16,-2 0-4 0,4-1-6 15,-2 0 0-15,3 2-1 0,-2 0-3 0,-5 0 2 16,-2 0-3-16,-6 2-4 0,0 3-3 0,-7-1-3 16,-5 2-5-16,-3 1-17 0,-7 1-25 0,-3 0-40 15,-3 0-50-15,-9 2-60 0,-2 3-76 16,-5 2-86-16,0-3-236 0,-1 1-292 0</inkml:trace>
  <inkml:trace contextRef="#ctx0" brushRef="#br0" timeOffset="-60239.16">31326 12558 1311 0,'0'0'162'0,"0"0"10"16,0 0-4-16,0 0-10 0,0 0-26 0,0 0-34 16,0 0-44-16,0 0-33 0,0 0-12 0,0 0 8 15,0 0 24-15,0 0 7 0,0 0 0 16,-3 131-1-16,4-92-4 0,1 1 1 0,-1 6-4 16,0-3-6-16,3 3-12 0,-2-3-7 0,2-2-5 15,2-3-8-15,1-2-9 0,-2-6-18 0,4-4-29 16,1-3-35-16,-2-5-50 0,1-1-59 15,-2-5-87-15,3-2-158 0,-2-4-275 0,-3-3-20 0</inkml:trace>
  <inkml:trace contextRef="#ctx0" brushRef="#br0" timeOffset="-60023.99">31565 12664 853 0,'0'0'612'0,"0"0"-345"0,0 0 32 0,0 0-38 15,0 0-46-15,0 0-47 0,0 0-58 16,0 0-44-16,0 0-35 0,0 0-24 0,0 0-8 16,0 0 3-16,0 0 10 0,0 0 6 0,8 77 4 15,-4-45-1-15,0 5-6 0,3 1-2 16,0 2-2-16,-2-2-4 0,3 1-6 0,3-4-28 16,-1-3-52-16,2-1-71 0,0-3-118 0,2-2-186 15,-4-7-429-15,-4-7-266 0</inkml:trace>
  <inkml:trace contextRef="#ctx0" brushRef="#br0" timeOffset="-59377.82">29194 13000 0 0,'0'0'0'16,"0"0"193"-16,0 0-12 0,0 0-3 0,0 0 5 15,0 0-7-15,0 0-13 0,0 0-18 16,0 0-19-16,0 0-17 0,0 0-10 0,0 0-20 16,0 0-28-16,0 0-28 0,-25-13-17 0,28 13 1 15,6 0 20-15,2 1 31 0,3 1 26 16,4 1 19-16,6-1 6 0,2-1-3 0,6-1-14 16,3 0-21-16,-1 1-23 0,4-1-20 0,-3 0-14 15,3 0-21-15,-4 0-50 0,2 1-99 0,-14 1-248 16,-5-2-1089-16</inkml:trace>
  <inkml:trace contextRef="#ctx0" brushRef="#br0" timeOffset="-15128.24">27622 4682 2016 0,'0'0'94'0,"0"0"33"0,0 0 24 0,0 0 0 0,0 0-9 16,0 0-25-16,0 0-19 0,0 0-14 15,-50-127-19-15,48 116-10 0,2 1-5 0,0-2-13 16,0 2-8-16,2 0-7 0,3-3-18 0,5-1 3 16,0-1-2-16,2-1-5 0,6 0 8 0,3-1-8 15,4 1-4-15,5-2 2 0,3 3-4 0,3 1 4 16,2 3-2-16,2 2-1 0,2 2-2 15,-1 2-2-15,0 2 1 0,0 3 1 0,-3 0 0 16,-4 5-3-16,-4 4 1 0,-2 2-4 0,-7 1 0 16,-2 4 0-16,-5 0 0 0,-2 5 4 15,-6-1 5-15,-2 3-3 0,-4 4 1 0,-1 0 1 16,-7 2-5-16,-3 1 3 0,-5 0 5 0,-2 1-2 16,-1-2 2-16,-2 0 4 0,-1-3 2 0,-1-4 0 15,-4 0 9-15,-2-4-2 0,2-2-4 16,-1 0 6-16,-2-3-4 0,1-1 2 0,3-2 3 15,2-3-1-15,3 0-3 0,2-2 2 0,6-1 1 16,-1-1-4-16,4-1 2 0,5 0-3 16,1-2-4-16,4 0-3 0,0 0 1 0,0 0-9 15,0 0-8-15,4 2 3 0,4 0 1 0,3 3 4 16,5 0 7-16,4 0 0 0,6-1-5 0,4-1-3 16,2 0-7-16,7-1-23 0,1-1-26 0,4-1-42 15,3 0-56-15,4 0-94 0,1 0-171 0,-15-1-390 16,-10 0-478-16</inkml:trace>
  <inkml:trace contextRef="#ctx0" brushRef="#br0" timeOffset="-14973.92">28713 4626 2167 0,'0'0'221'16,"0"0"-12"-16,0 0-39 0,0 0-42 0,0 0-29 15,0 0-34-15,0 0-28 0,0 0-27 16,0 0-10-16,0 0-3 0,0 0-5 0,121-71 0 15,-87 69-8-15,6 2-29 0,1 0-41 0,8 2-63 16,-1 2-104-16,3 1-169 0,-12-1-404 0,-13-1-464 0</inkml:trace>
  <inkml:trace contextRef="#ctx0" brushRef="#br0" timeOffset="-14790.83">29708 4496 2025 0,'0'0'100'0,"0"0"2"0,0 0-14 0,0 0-5 16,0 0 0-16,0 0-13 0,0 0-15 0,0 0-20 16,0 0-13-16,0 0-9 0,-26 128-6 0,28-100-2 15,4 2-3-15,1 0-17 0,1 0-37 0,0-2-51 16,3-2-61-16,-1-1-57 0,3-3-75 16,-7 0-131-16,1-7-234 0,-5-6-90 0</inkml:trace>
  <inkml:trace contextRef="#ctx0" brushRef="#br0" timeOffset="-14444.02">29135 4498 1710 0,'0'0'107'0,"0"0"33"0,0 0 2 16,0 0-14-16,-7-139-11 0,24 117-18 0,8 0-6 15,5 3-12-15,9 3-13 0,7 2-7 0,6 1-16 16,6 5-9-16,5 2-6 0,5 3-9 0,-1 3-5 15,0 6-5-15,2 6-9 0,-5 5-4 0,-4 3-1 16,-2 4-1-16,-8 5-1 0,-8 1-1 16,-4 1 1-16,-7 0-3 0,-7 1 2 0,-3-1 0 15,-6 2 1-15,-6-1-4 0,-3 1 1 0,-6 0 1 16,0-3-6-16,-6-1 12 0,-8-4 0 16,0-1 5-16,-7-5 11 0,-6-2-1 0,-3 0 2 15,-3-5 4-15,-4-2 0 0,-4 0-2 0,-4-3 4 16,-4-3-1-16,-7 0-8 0,2-2 5 0,-5-2-2 15,5 0-3-15,-1 0 0 0,2 0-2 16,8-1-5-16,6-2-1 0,8 2 5 0,8-1-8 16,7 0-11-16,6 1-44 0,5-2-79 0,5 2-152 15,0 1-148-15,5 0-360 0,-1 0-581 0</inkml:trace>
  <inkml:trace contextRef="#ctx0" brushRef="#br0" timeOffset="-14061.96">30621 4522 2175 0,'0'0'66'16,"0"0"26"-16,0 0 17 0,0 0 3 15,0 0-6-15,0 0-26 0,0 0-31 0,0 0-21 16,0 0-19-16,0 0-10 0,0 0 1 0,0 0 1 15,0 0 3-15,-132-8 0 0,111 23 1 16,5 1-3-16,2 0-1 0,3 3 1 0,3 1-4 16,0 0 2-16,7-1-2 0,0 2 0 0,1-1-3 15,2-1 5-15,5 2-3 0,2-1-3 0,3-3 2 16,2 0-3-16,5 1-2 0,0-5-1 16,3-1 2-16,1-3 0 0,1-2 4 0,0-1 5 15,-1-4-3-15,2-1 6 0,-4-1 1 0,0 0 2 16,-2-4 4-16,-4-3 8 0,1-1 8 15,-4-3 3-15,-3 0 4 0,-1-2-7 0,-5-2-5 16,-2-1-9-16,0 0-5 0,-1 0-10 0,0-3-4 16,-4 2-10-16,-4-2-18 0,0-3-19 0,-1-1-54 15,-3-2-76-15,1 0-118 0,1 2-199 0,0 7-449 16,5 5 120-16</inkml:trace>
  <inkml:trace contextRef="#ctx0" brushRef="#br0" timeOffset="-13845.45">30901 4360 1976 0,'0'0'198'0,"0"0"-120"0,0 0 25 16,0 0 15-16,0 0-5 0,122-37-9 0,-83 31-30 15,0 0-27-15,4 3-18 0,6 1-17 0,-1 2-9 16,-3 0-2-16,2 0 0 0,-4 2-5 0,-4 3 2 15,-5 0-14-15,0 2-30 0,-8 2-33 0,0 0-59 16,-10 0-75-16,0 1-126 0,-8-2-278 16,-4-2-786-16</inkml:trace>
  <inkml:trace contextRef="#ctx0" brushRef="#br0" timeOffset="-13663.45">30989 4354 2032 0,'0'0'-1'0,"0"0"-7"16,0 0 32-16,0 0 35 0,0 0 30 16,0 0 12-16,0 0-13 0,-28 135-16 0,27-95-20 15,1 3-15-15,0 4-15 0,0 2-3 0,0 0-4 16,5-1-6-16,1 0-21 0,3 0-54 16,3-3-99-16,3-3-146 0,-5-10-262 0,-5-12-904 0</inkml:trace>
  <inkml:trace contextRef="#ctx0" brushRef="#br0" timeOffset="-13462.8">30978 4721 2352 0,'0'0'129'15,"0"0"6"-15,0 0-14 0,0 0-32 0,0 0-28 16,0 0-27-16,0 0-13 0,0 0-8 0,0 0-9 15,140-19 0-15,-87 20-4 0,6 3-2 16,6 5-18-16,6-2-34 0,1 0-61 0,-1 1-99 16,0 1-154-16,-17-3-431 0,-17-1-592 0</inkml:trace>
  <inkml:trace contextRef="#ctx0" brushRef="#br0" timeOffset="-12875.8">27839 4850 380 0,'0'0'394'16,"0"0"-104"-16,0 0-16 0,0 0-11 0,0 0-27 15,0 0-16-15,0 0-27 0,0 0-28 0,0 0-31 16,0 0-26-16,0 0-29 0,0 0-29 16,0 0-14-16,0 0-18 0,99-52-7 0,-94 53-1 15,5 2-1-15,1 1 2 0,3 1 2 0,6 1 11 16,2 0-8-16,7 1 2 0,5-1 0 0,4 0-10 16,7-1 3-16,4 0 0 0,5-2-3 0,4 1-6 15,2-3 4-15,-1 1-11 0,1-1-23 0,-3-1-24 16,-2 0-69-16,-4 0-101 0,-14 0-218 15,-14 0-1138-15</inkml:trace>
  <inkml:trace contextRef="#ctx0" brushRef="#br0" timeOffset="-11511.93">6583 4145 1875 0,'0'0'274'16,"0"0"-192"-16,0 0 3 0,0 0 8 16,0 0 2-16,0 0 5 0,0 0-7 0,0 0-29 15,0 0-46-15,0 0-54 0,0 0-15 0,0 0 10 16,-45-11 20-16,41 37 25 0,0 6 6 16,3 3-4-16,0 1-4 0,1 2 2 0,0-1-1 15,0-1-2-15,2-2-1 0,4-1 4 0,-2-4-6 16,6-1 6-16,-2-3 0 0,1-3-3 0,2-3 3 15,-1-5-1-15,0 0 0 0,2-2-3 0,-1-4 7 16,-1-2-3-16,3-1-2 0,1-3 3 16,0-2-9-16,0 0 1 0,2-2-6 0,2-5-5 15,2-3-9-15,-1 0 0 0,-2-5 0 0,2 1-2 16,-2-2 8-16,-4-1 4 0,-1-1 6 0,-3-2 7 16,0-1 3-16,-1-1 3 0,-4-1 0 0,2 0 8 15,-4-1-3-15,-1 3 6 0,0 3 0 16,-1 5 3-16,0 4 13 0,0 5 10 0,0 4-2 15,0 0-18-15,-2 3-18 0,1 4-14 0,-4 3-2 16,0 4 13-16,-2 5 9 0,1 6 1 16,-1 1 4-16,0 3 1 0,3 1-7 0,2 2 4 15,-2 1-1-15,4 2-3 0,0 1-1 0,2-2-1 16,4 0-4-16,3-5-5 0,2-2 1 0,5-4-15 16,-1-2-23-16,4-4-39 0,2-5-63 15,4 0-82-15,2-5-159 0,-7-1-407 0,-3-4-433 16</inkml:trace>
  <inkml:trace contextRef="#ctx0" brushRef="#br0" timeOffset="-11343.03">7189 4586 1938 0,'0'0'237'16,"0"0"-51"-16,0 0-35 0,0 0-29 0,0 0-24 15,0 0-27-15,0 0-26 0,0 0-25 16,0 0-18-16,0 0-7 0,0 0 1 0,0 0-1 15,150-61 2-15,-106 53-4 0,6-3-28 0,2 1-36 16,7 0-52-16,-1 1-88 0,3 0-137 0,-16 3-309 16,-15 2-744-16</inkml:trace>
  <inkml:trace contextRef="#ctx0" brushRef="#br0" timeOffset="-11162.6">8228 4296 1522 0,'0'0'22'0,"0"0"-2"0,0 0 28 0,0 0 27 16,0 0 11-16,0 0-4 0,0 0-22 16,0 0-19-16,-33 125-17 0,34-101-7 0,7 1-2 0,1 3-4 15,1 1 2-15,0 0-24 0,2 1-42 16,-3 1-51-16,0-2-60 0,2-1-60 0,-6-2-66 16,1-3-85-16,-4-8-105 0,-1-6 145 0</inkml:trace>
  <inkml:trace contextRef="#ctx0" brushRef="#br0" timeOffset="-10812.37">7911 4528 502 0,'0'0'399'0,"0"0"-198"0,0 0 14 16,-48-138-22-16,45 108-5 0,1 5-11 0,2 1-14 16,0 5-15-16,1 3-27 0,6 1-25 0,1 1-26 15,6 1-17-15,1 3-13 0,4 0-11 16,8 3-5-16,3 3-9 0,3 3-2 0,1 1-4 15,7 4-3-15,3 6-3 0,-2 5-2 0,2 2 3 16,1 4-5-16,-4 1 5 0,-5 1-2 0,-4 1-4 16,-3 1-1-16,-2 2-1 0,-6 0-5 15,-1 1 1-15,-1 0 1 0,-6-1-6 0,-3 1 3 16,1-1-3-16,-3 0 0 0,-4-2 2 0,1 0 0 16,-3-1 2-16,-1-3-1 0,-1-3 4 15,0-3 1-15,-7-1 6 0,-3-2 8 0,-3 1 2 16,-2-2 5-16,-9 1 3 0,0-2 3 0,-6 0 1 15,-3-1 1-15,-4 0 3 0,-2-2 0 0,0-1 4 16,3-2 2-16,-1-1-5 0,5-2-5 0,4-1-5 16,5 0-8-16,5-1-5 0,5-4-21 0,3-1-50 15,1-1-97-15,7-2-170 0,0 1-450 16,-1 2-724-16</inkml:trace>
  <inkml:trace contextRef="#ctx0" brushRef="#br0" timeOffset="-10412.25">8840 4428 1770 0,'0'0'-47'0,"0"0"-8"0,0 0 10 15,0 0 48-15,0 0 67 0,0 0 14 16,0 0-8-16,0 0-18 0,0 0-19 0,0 0-17 15,0 0-9-15,-18 131 0 0,18-112-8 0,0 0 1 16,4 0 1-16,0-1 1 0,2-1 1 0,2-3 0 16,0-1-1-16,3-4 2 0,0-1 5 0,2-3 3 15,-2 0 0-15,4-3 3 0,0 0 2 16,2-2-3-16,-2 0 2 0,4 0 4 0,-3-5 3 16,-1-2 2-16,2 1 3 0,-3-4-7 15,1 0 2-15,-3-2 6 0,0-1 4 0,-3 1 5 0,-1-2 4 16,-1-1 4-16,-2 1 3 0,-4 0 0 15,0-2-6-15,-1 1-9 0,0-1-9 0,-2 2-7 16,-7 0-11-16,0 0-9 0,-2 0-10 0,-2 2-13 16,-4 2-7-16,-2 1-7 0,-2 2-2 15,-2 2-8-15,-5 4 4 0,2 1-22 0,-3 4-40 16,1 4-59-16,0 2-101 0,6 1-172 0,7-1-307 16,5-3-168-16</inkml:trace>
  <inkml:trace contextRef="#ctx0" brushRef="#br0" timeOffset="-10177.9">9395 4327 1993 0,'0'0'2'0,"0"0"16"15,0 0 32-15,0 0 42 0,0 0 32 0,0 0 2 16,119-26-26-16,-90 20-33 0,5 1-28 0,5-1-18 15,4 0-8-15,3 1-3 0,0-1 1 16,1 1-7-16,-2 0 2 0,0 0-1 0,-3 1-5 16,-4 2 1-16,-2-1-4 0,-4 2-11 0,-4 1-17 15,-8 0-22-15,-5 0-42 0,-3 3-54 0,-7 1-74 16,-1 2-120-16,-4 1-227 0,0-2-631 0</inkml:trace>
  <inkml:trace contextRef="#ctx0" brushRef="#br0" timeOffset="-9962.4">9544 4317 1572 0,'0'0'484'0,"0"0"-417"0,0 0-15 0,0 0-8 0,0 0 28 16,0 0 28-16,0 0 2 0,0 0-19 16,-36 138-17-16,35-97-14 0,-1 2-15 0,2 7-7 15,-1-2-8-15,1 2-7 0,-1 1-2 0,-2-4-1 16,2-2-2-16,-2-2-2 0,2 0 2 0,0-6-13 15,-1-3-18-15,2-4-31 0,-2-4-42 16,2-3-47-16,0-3-64 0,0-4-69 0,2-3-128 16,-2-5-321-16,1-3-213 0</inkml:trace>
  <inkml:trace contextRef="#ctx0" brushRef="#br0" timeOffset="-9733.71">9414 4736 2151 0,'0'0'175'16,"0"0"-32"-16,0 0-36 0,0 0-25 0,0 0 1 15,0 0 5-15,0 0-4 0,0 0-18 0,0 0-12 16,127-26-12-16,-84 21-7 0,3-1-6 16,4-1-1-16,3 0-7 0,3-3-5 0,1 0-4 15,3-2-6-15,-2 1-3 0,-1-1-14 0,-3 0-21 16,-5 0-26-16,-6 3-24 0,-6 0-51 0,-5 2-98 15,-12 2-238-15,-8 3-1139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4T04:41:53.334"/>
    </inkml:context>
    <inkml:brush xml:id="br0">
      <inkml:brushProperty name="width" value="0.05292" units="cm"/>
      <inkml:brushProperty name="height" value="0.05292" units="cm"/>
      <inkml:brushProperty name="color" value="#FF0000"/>
    </inkml:brush>
  </inkml:definitions>
  <inkml:trace contextRef="#ctx0" brushRef="#br0">3246 3866 2356 0,'0'0'78'0,"0"0"28"0,0 0 31 0,0 0 9 16,0 0-17-16,0 0-12 0,0 0-30 0,0 0-37 15,0 0-36-15,0 0-29 0,0 0-6 0,0 0 9 16,10-9 11-16,-1 51 12 0,-2 9-4 15,2 6 1-15,0 6-3 0,-2 0 0 0,2 4 3 16,0 1-2-16,-3-1 3 0,0 0-4 0,1-6-2 16,-4-2 0-16,6-5-5 0,-5-3 6 0,1-4 1 15,0-5-4-15,1-6 6 0,-4-2-5 16,5-6 0-16,-4-1 3 0,-1-3-1 0,2-3 0 16,-2-2 0-16,-1-4 1 0,0-3-5 0,-1-2 4 15,0 0-2-15,0-3-3 0,0-3-13 0,0 1-24 16,0 0-58-16,2-1-83 0,-1-1-149 15,0-1-417-15,-1 1-884 0</inkml:trace>
  <inkml:trace contextRef="#ctx0" brushRef="#br0" timeOffset="415.64">3792 4042 2129 0,'0'0'104'0,"0"0"12"0,0 0 15 15,0 0-17-15,0 0-39 0,0 0-26 0,0 0-25 16,0 0-16-16,0 0 4 0,0 0 12 0,-34 128-3 15,30-85 4-15,1-2 2 0,0 0 1 16,5 0-2-16,-2-3 4 0,6-5-4 0,4-2-10 16,5-5 4-16,2-1-6 0,6-3 0 0,3-5 6 15,0-3 3-15,1-5-1 0,-1-3 3 16,3-5 1-16,0-1-6 0,1-2 7 0,1-6 3 16,-1-3 1-16,2-3-3 0,0-2-3 0,0-2-7 15,-1-2-11-15,-1 0 6 0,-6-2-6 0,1-1 3 16,-2 0 3-16,-7-3-1 0,-1 0-3 15,-1-2-7-15,-3-2-4 0,-3-2-29 0,-1-1-16 16,-4-3-12-16,-1-1-37 0,-2-1-35 0,0 3-66 16,-5 0-98-16,-7 6-140 0,3 8-340 0,4 9-558 15</inkml:trace>
  <inkml:trace contextRef="#ctx0" brushRef="#br0" timeOffset="585.77">4028 3891 1616 0,'0'0'139'0,"0"0"18"15,0 0 16-15,0 0 7 0,-52 129-8 16,45-88-6-16,-1 1-25 0,6 2-31 0,-2 2-30 16,3 0-11-16,2 0-14 0,-1 1-11 0,0 2-11 15,4-3-6-15,-3 0-11 0,3 0-1 0,-1-2-4 16,3-3-7-16,-2-1-1 0,3-5-19 16,0-4-23-16,1-5-41 0,-1-4-50 0,3-6-72 15,0-3-125-15,-4-5-334 0,-1-4-910 0</inkml:trace>
  <inkml:trace contextRef="#ctx0" brushRef="#br0" timeOffset="966.15">4594 4030 2410 0,'0'0'45'0,"0"0"-6"0,0 0-16 0,0 0 4 15,0 0 24-15,0 0 16 0,0 0 0 0,0 0-8 16,0 0-13-16,0 0-12 0,0 0-3 16,0 0 0-16,0 0-4 0,0 0-1 0,109 82-5 15,-87-76-4-15,0 1-8 0,4 0-1 0,3 1-2 16,1-1-4-16,1 2 3 0,0 1-2 16,-1 1-1-16,-1 0 1 0,-5 1 2 0,0 2-4 15,0 1-1-15,-4 2 2 0,-3 0-3 0,-1 3 4 16,-3 2-1-16,-2 1 1 0,-5 1 1 0,1 5 3 15,-7-1-1-15,0 2 5 0,-8 2 9 16,-4 1 1-16,-4-2 11 0,-3 2-1 0,-4-1 1 16,-2 2-3-16,-3-2 0 0,-2-1-7 0,0-1-9 15,0-4 0-15,1-1-10 0,3-3 4 0,4-4-2 16,3-2-2-16,3-3-2 0,6-3-6 0,4-3-15 16,3-4-41-16,3-2-52 0,0-1-85 15,10-1-143-15,-1-2-383 0,0 0-902 0</inkml:trace>
  <inkml:trace contextRef="#ctx0" brushRef="#br0" timeOffset="1185.65">5545 4500 1677 0,'0'0'799'0,"0"0"-701"0,0 0-17 0,0 0-18 16,0 0 15-16,0 0 3 0,0 0-19 0,0 0-18 15,120-61-18-15,-89 53-13 0,5 0-3 16,2 0-6-16,8-1 0 0,-1 1-1 0,3-1 0 16,3-2-4-16,-1 2-13 0,-3 1-23 0,-2 1-34 15,-2 1-45-15,-4 3-47 0,-1 1-59 0,-5 1-76 16,-4 1-69-16,-5 1-168 0,-8 2-268 16,-5-1 384-16</inkml:trace>
  <inkml:trace contextRef="#ctx0" brushRef="#br0" timeOffset="1367.18">5708 4713 944 0,'0'0'618'0,"0"0"-257"16,0 0-52-16,-124 39-43 0,113-35-50 15,7-3-47-15,4-1-59 0,4 0-46 0,7-4-24 16,9-2-9-16,7-3 8 0,10-4-2 0,12-2-11 16,7-3-15-16,10 0-3 0,5-1-6 0,7 0 0 15,4 1-10-15,-1 2-42 0,0-1-65 16,-2 3-119-16,-20 3-233 0,-20 6-1113 0</inkml:trace>
  <inkml:trace contextRef="#ctx0" brushRef="#br0" timeOffset="1948.82">7851 3919 2649 0,'0'0'-58'16,"0"0"-19"-16,0 0 11 0,0 0 39 0,0 0 63 16,0 0 25-16,-31 131-6 0,17-97-7 15,-3 0-13-15,-3 2-13 0,-1-1-1 0,-6 4-1 16,0-4-5-16,-8 2 0 0,-1 0-1 0,-9-3 0 15,1 2-1-15,-4-4 2 0,2-3 0 0,-1-4-9 16,4-4 10-16,0-4-1 0,5-3-2 16,2-4 11-16,9-6-3 0,1-4-5 0,8 0-2 15,5-6-4-15,4-4-13 0,5-4-5 0,-1-3-4 16,2-4-9-16,3-2 2 0,0-1 1 0,8-2 3 16,1 0 0-16,2 2 8 0,4 1 3 0,3 3 10 15,0 4 11-15,3 2 4 0,-1 4 4 16,1 3 1-16,0 4 2 0,0 3-10 0,0 0-1 15,0 6-3-15,-1 5-8 0,3 5 6 0,3 5-2 16,-3 5-1-16,5 4-1 0,-5 5 2 0,3 0-3 16,-3 1 0-16,-2 2 3 0,-1 1-5 15,0 3 1-15,0-2 1 0,-1-1 0 0,-4-2-4 16,2-2-10-16,0-1-24 0,-3-6-43 0,4-3-67 16,-5-6-118-16,-1-5-244 0,-4-6-1073 0</inkml:trace>
  <inkml:trace contextRef="#ctx0" brushRef="#br0" timeOffset="2165.61">8288 3973 2796 0,'0'0'54'0,"0"0"-30"0,0 0-6 0,0 0 5 15,0 0 23-15,0 0 19 0,-73 133 9 0,60-93-5 16,4 1-8-16,1 2-25 0,2-2-9 15,2-2-8-15,3-1-9 0,0-2 1 0,2 0-4 16,-1-3-3-16,4-2-1 0,4-2-5 0,-1 0-27 16,2-3-43-16,2 1-72 0,1-2-129 0,-2-7-240 15,-2-5-1103-15</inkml:trace>
  <inkml:trace contextRef="#ctx0" brushRef="#br0" timeOffset="2500.39">8558 4393 2757 0,'0'0'76'15,"0"0"-13"-15,0 0-20 0,0 0-12 0,0 0-12 16,0 0-9-16,0 0-7 0,0 0-5 0,0 0-2 16,0 0 6-16,0 0 0 0,0 0-3 0,0 0 3 15,-18 126-7-15,26-109-1 0,2-2-2 0,1 1-3 16,2 0-3-16,3-1-4 0,-1-2-8 15,4-3-14-15,1-1-9 0,0-4 0 0,0-3 9 16,0-2 8-16,-2 0 13 0,-3-1 7 0,3-3 2 16,-6-2 9-16,0 0 5 0,-1 0 13 0,-4-2 17 15,-1 0 14-15,-4-1 8 0,-2-2 3 16,0-1-3-16,-1-1-11 0,-6-1-1 0,-2 0-10 16,-2 0-8-16,-2-1-7 0,-6 0-11 0,-1 0-3 15,-3 0-8-15,-4 1-2 0,1 1-6 0,0 0-12 16,-2 1-19-16,6 2-40 0,-2-1-56 15,1 2-77-15,8 0-124 0,3 3-278 0,5 1-900 0</inkml:trace>
  <inkml:trace contextRef="#ctx0" brushRef="#br0" timeOffset="2817.19">8979 4132 2437 0,'0'0'54'0,"0"0"-4"0,0 0-7 0,0 0 5 16,0 0 8-16,0 0 7 0,0 0-9 0,0 0-17 16,0 0-2-16,0 0-17 0,0 0-4 0,0 0-3 15,141 53-2-15,-112-44 0 0,0-1-5 16,0 0 2-16,-2 2-4 0,2-1 1 0,1 1 0 16,-2 1-2-16,-5 1-3 0,4 0 1 0,-4 0 1 15,-2 0-1-15,-2 0 3 0,-2 1-1 0,-4 0-3 16,-3 0 2-16,-2 1 0 0,-3 1 0 15,-2 2 4-15,-1 2 7 0,-2 2 1 0,-5 2 9 16,-2 1 7-16,-6 3 5 0,0-1 3 0,-6 3 0 16,-1 2-6-16,-3-2-9 0,-3-1-4 0,3 0-6 15,1-3-6-15,0-2-1 0,2-2-30 16,4-3-43-16,5-3-70 0,5-2-112 0,3-3-170 16,3-4-417-16,0-3-641 0</inkml:trace>
  <inkml:trace contextRef="#ctx0" brushRef="#br0" timeOffset="3032.03">9838 4455 2093 0,'0'0'688'0,"0"0"-609"0,0 0-3 16,0 0-15-16,0 0 5 0,0 0-5 0,0 0-18 15,0 0-19-15,149-106-8 0,-108 95-8 0,2 1-5 16,1-1-1-16,1 2-1 0,-1 1-4 0,-1 1 2 15,-3 0-4-15,-1 2-19 0,-1-1-26 16,-1 1-34-16,-3-1-54 0,-1 3-72 0,-3 1-116 16,-6-1-183-16,-7 2-336 0,-6 0-181 0</inkml:trace>
  <inkml:trace contextRef="#ctx0" brushRef="#br0" timeOffset="3189.93">10157 4064 2181 0,'0'0'178'0,"0"0"-39"0,0 0-36 0,0 0-12 16,0 0 5-16,0 0 10 0,-115 152-1 0,99-106-18 16,4 2-14-16,2 3-22 0,1 4-22 0,3 0-9 15,1 2-9-15,3 1-8 0,3 2-18 16,0-1-44-16,7 0-93 0,7-4-155 0,-1-14-304 16,-4-15-1040-16</inkml:trace>
  <inkml:trace contextRef="#ctx0" brushRef="#br0" timeOffset="4015.31">10998 4132 2517 0,'0'0'43'0,"0"0"2"0,0 0-27 0,0 0-31 16,0 0 23-16,0 0 29 0,0 0 22 0,-5 130 4 15,6-76-4-15,-1 4-17 0,0 2-7 0,2 1 1 16,-2 0-9-16,0 1-2 0,0-2-3 16,1-4-10-16,-1-4-4 0,0-5-2 0,3-5-3 15,5-4-7-15,0-9 4 0,-2-3-4 16,1-7-1-16,-2-4 2 0,0-4-5 0,-1-7-8 0,-2-1-5 16,1-3 9-16,-1-2 13 0,-1-5 8 15,1-5 7-15,-1-3-6 0,0-3-8 0,-1-5 1 16,0 0 0-16,-1-4-1 0,1-2 2 0,-4-5-6 15,-2-3 1-15,-2-5 0 0,-2-7-3 16,-3-5 1-16,0-5-2 0,1-5 3 0,-1 2-2 16,1-2 2-16,4 6-1 0,2 2-1 0,2 5 0 15,4 9-4-15,0 5-4 0,8 5-9 0,2 5 0 16,3 3-9-16,4 2-3 0,3 5 2 16,3 1 3-16,2 2 10 0,4 2 5 0,1 1 10 15,2 2-9-15,0 2 3 0,-3 2-1 0,3 2-10 16,-3 3 7-16,-2 0-4 0,-3 1-6 0,-3 6-2 15,-4 1-10-15,-6 2-8 0,-2 3-3 0,-6 2 5 16,-1 1 8-16,-6 3 10 0,-8 0 11 16,-3 2 2-16,-7 2 0 0,-1 1 2 0,-3 1-5 15,0-1-3-15,-4 1-2 0,0-2-6 0,-1 0-2 16,1-2-2-16,3-2 2 0,4-3 1 16,7-4 3-16,4-2-3 0,5-4-17 0,4-1-20 15,3-2-9-15,0 1 4 0,9-4 19 0,1 2 26 16,4 0 10-16,3-2 9 0,6 1 5 0,3 0 4 15,3 0 4-15,-1 3-1 0,2 1-1 16,-1 2-5-16,-1 3-2 0,-3 0 0 0,-2 3-2 16,-3-1 3-16,-5 2 4 0,-3 0-3 0,-5-1 9 15,1-1 6-15,-5 1 5 0,-2 0 15 0,-1-1 11 16,-1 0 12-16,-6-1 12 0,-1 1 1 16,-6-1-7-16,-1 1-10 0,-4-1-8 0,-2-1-13 15,-1 0-5-15,-5 0-9 0,-2 1-10 0,-1-1 0 16,-1 0-12-16,-3 1-18 0,2-1-38 15,2-2-61-15,3-1-108 0,6-2-189 0,10-3-445 16,4-1-228-16</inkml:trace>
  <inkml:trace contextRef="#ctx0" brushRef="#br0" timeOffset="4236.68">11747 3994 2604 0,'0'0'25'0,"0"0"-11"0,0 0-7 16,0 0 17-16,0 0 35 0,0 0 32 16,0 0 4-16,-4 147-10 0,4-102-19 0,0 1-18 15,0 4-9-15,0 0-7 0,0 2-1 0,0 1-6 16,0-4-6-16,0 1-4 0,0-2-10 16,0-1 3-16,4-5-4 0,2-2 1 0,-1-4-3 15,0-4-15-15,1-3-24 0,0-5-49 0,3-1-62 16,-1-7-112-16,3-2-179 0,-5-5-439 0,0-4-564 0</inkml:trace>
  <inkml:trace contextRef="#ctx0" brushRef="#br0" timeOffset="4442.42">12217 4354 2611 0,'0'0'19'0,"0"0"8"0,0 0-5 15,0 0 26-15,0 0 30 0,0 0 11 16,-42 135-4-16,36-110-17 0,-1 3-26 0,1 2-16 0,1 0-7 16,-2 2-8-16,2 0 0 0,-2 1-7 15,2-2-7-15,3-4-24 0,1-4-32 16,1-3-32-16,0-6-52 0,2-2-65 0,3-2-104 0,-1-4-244 16,0-2-949-16</inkml:trace>
  <inkml:trace contextRef="#ctx0" brushRef="#br0" timeOffset="4799.45">12446 4178 2293 0,'0'0'70'0,"0"0"-48"0,0 0-1 0,0 0 7 15,0 0 33-15,0 0 32 0,0 0 1 16,0 0-8-16,0 0-6 0,0 0-13 0,56 120-7 15,-38-102-9-15,2 0-8 0,5-2-15 0,1 0-6 16,3-2-2-16,4-1-6 0,2 0-4 16,5-1 2-16,1 1-1 0,-1-1-2 0,0-2 1 15,-2 0-1-15,-2 1-6 0,-2-2 0 0,-7 1 4 16,-4 0-9-16,-6 0 3 0,-5-1 0 0,-4 1-7 16,-3 1 4-16,-5-1 2 0,0 3 3 15,-5-1 0-15,-7 5 11 0,-2-1-2 0,-5 4-3 16,-3-1 4-16,-2 3-6 0,-6 2-3 0,-1-1 2 15,0 1-2-15,-1 1-2 0,-2 1 1 16,2 0 1-16,0 2-2 0,1-1-1 0,1 1 1 16,4-1-5-16,-1 0-24 0,3 1-30 0,3-3-51 15,4 1-76-15,-1 0-113 0,7-6-225 0,5-7-1049 0</inkml:trace>
  <inkml:trace contextRef="#ctx0" brushRef="#br0" timeOffset="5565.52">3470 6960 2105 0,'0'0'141'0,"0"0"-8"16,0 0-39-16,0 0-59 0,0 0-56 0,0 0 0 15,0 0 13-15,0 0 24 0,0 0 23 16,0 121 2-16,-2-76-13 0,-5 1-9 0,2 1-1 16,-4-3-1-16,-3 1 0 0,-4 1 3 0,-2 0-2 15,1 0-1-15,-7-2-1 0,1-2 3 16,0-3-1-16,-1-4 4 0,0-4 0 0,-2-4-1 15,0-3-2-15,-3-5-1 0,-2-2-1 0,0-3-2 16,-2-3 1-16,-4-3-7 0,4-4-10 16,-2-2-2-16,2-2-9 0,2-3 0 0,3-5 1 15,4-2 2-15,5-3 0 0,4-1-2 0,4-3-6 16,6-2-14-16,3-1-13 0,2-2-13 0,9-1-10 16,3-1-3-16,10 1 19 0,3 1 22 0,7 0 30 15,2 3 27-15,4 4 7 0,2 1 2 0,2 6-3 16,1 3-3-16,1 5-10 0,-1 0-2 15,-6 10-5-15,0 6-9 0,-3 5 5 0,-1 6-3 16,-4 5 1-16,-2 3 2 0,0 0 1 0,-6 1-1 16,-1 0-2-16,-4-1 3 0,0-2-3 0,-4-4-4 15,2-2-3-15,0-5-21 0,0-4-36 16,-1-4-66-16,2-3-123 0,-3-3-338 0,-4-4-959 0</inkml:trace>
  <inkml:trace contextRef="#ctx0" brushRef="#br0" timeOffset="5782.16">4080 7464 2650 0,'0'0'47'0,"0"0"-7"0,0 0-7 15,0 0 8-15,0 0 7 0,0 0 2 0,0 0-7 16,0 0-10-16,135-39-17 0,-99 34-6 15,4-2-3-15,1 0-10 0,3 0 7 0,1 0-6 16,0 0-23-16,-2 0-29 0,3 3-51 0,-5 0-70 16,-4 3-79-16,-5 1-132 0,-7 0-224 0,-12 0-798 15</inkml:trace>
  <inkml:trace contextRef="#ctx0" brushRef="#br0" timeOffset="5966.33">4121 7708 1758 0,'0'0'207'0,"0"0"-22"0,0 0-31 16,0 0-28-16,0 0-33 0,0 0-13 0,0 0-4 15,0 0 7-15,0 0 5 0,0 0-18 0,0 0-26 16,146-39-15-16,-98 24-11 0,3-2-9 16,1 0-1-16,3-3-3 0,0 3-30 0,0-1-54 15,-1 5-106-15,-5 0-216 0,-12 4-533 0,-13 4-475 16</inkml:trace>
  <inkml:trace contextRef="#ctx0" brushRef="#br0" timeOffset="8109.58">5473 7075 885 0,'0'0'171'0,"0"0"5"0,0 0-27 15,0 0 0-15,0 0 20 0,0 0 7 0,0 0-23 16,0 0-35-16,0 0-33 0,0 0-25 0,0 0-8 16,0 0-4-16,0 0-3 0,0 0-3 0,67-75-12 15,-57 74-9-15,2 1-5 0,0 0-10 16,0 0-1-16,6 8-4 0,1 3-2 0,1 2 2 15,1 3 3-15,1 5 0 0,-2 3-3 0,3 2 3 16,0 3-4-16,-2 1 1 0,1 1 4 0,-4 1-4 16,-1 2 1-16,1 0 0 0,-5 0-3 15,3 2 3-15,-5-3-3 0,-2-2 2 0,-1-3 0 16,-4-5 0-16,-1-3 3 0,0-4 1 0,-3-2 3 16,0-5-1-16,0-3 7 0,-1 0 8 0,-3-3 17 15,1-2 18-15,-4-1 2 0,-2 0 9 16,2 0 2-16,-2-4 6 0,2-3 0 0,-3-3-18 15,1-2-17-15,1-5-23 0,-2-1-12 0,3-4 1 16,1-2-3-16,1-3 2 0,1-5-9 0,4 0 3 16,0-4-7-16,7 1-3 0,0-2 9 0,3-1-3 15,3 3 4-15,-1 3 0 0,-1 3-3 16,1 3-3-16,1 3-2 0,1 1-3 0,-3 3 1 16,2 2-4-16,1 2-3 0,1 4-14 0,-1 2-34 15,0 5-45-15,0 4-49 0,5 0-62 0,-1 8-72 16,-1 5-129-16,-3-2-325 0,-5-3-340 15</inkml:trace>
  <inkml:trace contextRef="#ctx0" brushRef="#br0" timeOffset="8617.8">6553 7367 1845 0,'0'0'186'16,"0"0"-4"-16,0 0-41 0,0 0-24 0,0 0-25 15,0 0-30-15,0 0-27 0,0 0-26 0,0 0-12 16,0 0-3-16,0 0 5 0,0 0 2 15,0 0 3-15,-29 102 0 0,23-80 2 0,-3 0 2 16,3 0-4-16,-1-1 0 0,-1 0 0 0,-2 0-1 16,1-1-1-16,0 0 3 0,2 0 1 0,-6 0 0 15,1 0 3-15,-1-1 1 0,-4-4 4 16,3-1 3-16,-3-1 5 0,-1-2-2 0,1-2-1 16,-1-3 3-16,-1 0-5 0,-1-1 4 0,0-3-1 15,0-2-1-15,2 0 0 0,3 0 1 0,0-5-7 16,4 1 0-16,-1-3 0 0,4 0-1 15,3-1 0-15,-1 0-6 0,4-2-8 0,2 1-19 16,0 0-7-16,3 1-4 0,4 2 2 0,1-1 13 16,-1 2 9-16,4-1 8 0,2 3 5 0,-1-1 2 15,4 2-2-15,1 2 2 0,2 0 4 16,2 3-7-16,3 4 0 0,-2 4-3 0,1 0-4 16,0 3 3-16,0 1 2 0,-3 1 0 0,1-1-1 15,-1 1 5-15,-2 0-5 0,1 1-9 0,0-2-20 16,1 2-41-16,-2-1-58 0,-3 0-88 0,3-4-158 15,-7-2-442-15,-2-5-499 0</inkml:trace>
  <inkml:trace contextRef="#ctx0" brushRef="#br0" timeOffset="9321.32">7257 7174 1238 0,'0'0'225'0,"0"0"-84"0,0 0-62 0,0 0-44 16,0 0 2-16,0 0 23 0,0 0 8 0,0 0 11 15,0 0 1-15,0 0-17 0,0 0-11 16,0 0-2-16,0 0 0 0,0 0-2 0,73 35 10 16,-60-32-5-16,4-2-5 0,-3 0 3 0,4-1-11 15,-2 0-5-15,0-2-2 0,4-2-6 0,-2-1-6 16,0-2 0-16,-2-1-1 0,3-1 2 16,0-2-1-16,-5 0 0 0,2 0-1 0,-5-2-5 0,-2 0 7 15,0 0-1-15,-5 1-2 0,2-2 3 16,-4 0-6-16,-2 1-1 0,0-1 1 0,0 2 3 15,-7-1-6-15,1 2-4 0,-6 0-6 16,-1 2-11-16,-1 2 0 0,-4 2-1 0,-2 1 0 16,-3 3 4-16,-4 1 1 0,2 7 0 0,-4 4-1 15,-3 3 5-15,-4 7 1 0,4 1 3 0,-5 4 0 16,3 3 3-16,3 5-3 0,0 1 1 0,3 2 0 16,6 1-6-16,2 1 3 0,2 1-4 15,6-2 1-15,3 0 4 0,6-2-1 0,4-3-2 16,1-2-2-16,9-2 4 0,6-3 5 0,4-5 9 15,3-2 11-15,6-4 6 0,6-3 1 16,-2-3-4-16,6-5-4 0,2-3-8 0,2-1-3 16,-1 0-3-16,-2-7-4 0,-1 0-4 0,0-2-14 15,-6-1-25-15,-1 0-36 0,-2-2-53 0,-4 0-87 16,-4 0-191-16,-5 3-578 0,-8 3-384 0</inkml:trace>
  <inkml:trace contextRef="#ctx0" brushRef="#br0" timeOffset="9783.56">7698 6817 1796 0,'0'0'77'0,"0"0"-12"0,0 0 6 16,0 0 16-16,0 0 20 0,0 0 7 0,0 0-22 15,0 0-35-15,0 0-28 0,0 0-16 0,68-121-4 16,-64 113 4-16,4-1 1 0,-4 0 0 0,2 1-6 16,-2 0-3-16,2-3-3 0,1 3-2 0,-1-2 2 15,2 1 0-15,-1-1-1 0,-3-1 6 16,5 0 0-16,-5-2 3 0,2 1 5 0,-3-2 4 15,1 0-6-15,-2 3-2 0,0 0-3 16,-1 3-3-16,-1 2 9 0,0 3 3 0,0 2-3 16,0 1-5-16,0 0-11 0,0 0-22 0,0 0-18 15,0 0-11-15,0 1-6 0,0 4 15 0,0 2 16 16,-1 4 16-16,1 1 16 0,0 4 5 0,0 3-1 16,0 0 3-16,0 2-2 0,3 2 4 0,4 1 3 15,-3-1 0-15,3 1 7 0,2-2-4 16,2 0-2-16,-2-2 0 0,2-1-8 0,0-1 2 15,0-4 0-15,0 0-2 0,4-1 0 0,-2-2-1 16,-1-3-4-16,3-2-18 0,-2-5-29 16,1 0-50-16,0-1-82 0,-1 0-173 0,-3-1-475 15,-4-3-367-15</inkml:trace>
  <inkml:trace contextRef="#ctx0" brushRef="#br0" timeOffset="9956.66">7768 6117 2762 0,'0'0'54'0,"0"0"39"0,0 0 26 16,0 0 2-16,0 0-19 0,0 0-21 0,0 0-27 15,0 0-17-15,-88-117-24 0,88 116-25 16,0 1-25-16,0 0-27 0,6 0-19 0,2 3-31 16,4 2-41-16,7 3-80 0,4 4-168 0,-4-2-453 15,-7-3-621-15</inkml:trace>
  <inkml:trace contextRef="#ctx0" brushRef="#br0" timeOffset="11198.89">8539 6345 353 0,'0'0'295'0,"0"0"-12"15,0 0-24-15,0 0-10 0,0 0-25 0,0 0-12 16,0 0-40-16,0 0-42 0,0 0-29 0,0 0-44 16,0 0-26-16,0 0-16 0,0 0-3 0,0 0 7 15,-72 7 6-15,55 8 12 0,4 2-7 0,-3 2 0 16,4 2-4-16,2 1-11 0,0-1 0 15,2 1-1-15,5-1-1 0,1-2-2 0,1 2 2 16,1-1-5-16,1-1-1 0,3 0 1 0,4-2-3 16,2-2-3-16,1-1 2 0,0-3-1 0,5 0 0 15,-3-3 2-15,0-1 0 0,4-2 1 16,0-1 3-16,-2-2-1 0,4 0-1 0,0-2 1 16,-4 0-1-16,3 2 1 0,-1-2 1 0,-3-2 4 15,-2-2 5-15,3-2 8 0,-6 0 8 16,-1-3 9-16,-3 1 6 0,-2 0 7 0,2-1 2 0,-4 0-10 15,-1-1-7-15,0-1-14 0,-1 0-13 16,-6-1-5-16,3 0-7 0,-3 1-7 0,-2 0-8 16,-1-1-5-16,1 2-10 0,-1-1-5 0,-2 2-4 15,-2-1-18-15,-3 1-22 0,-2-2-17 16,1 2-22-16,3 1-32 0,-4 1-39 0,6 0-75 16,-4 0-99-16,7 3-181 0,2 0-469 0</inkml:trace>
  <inkml:trace contextRef="#ctx0" brushRef="#br0" timeOffset="11448.71">8519 6170 945 0,'0'0'179'0,"0"0"31"16,0 0 33-16,0 0-5 0,0 0-19 16,0 0-30-16,0 0-50 0,0 0-59 0,0 0-52 15,0 0-43-15,0 0-7 0,0 0 8 0,0 0 17 16,0 0 22-16,-18 62 19 0,15-27 8 0,-2 5-1 15,3 2 0-15,2 1-12 0,0 0-8 16,0-1 3-16,0 1-7 0,0-4-3 0,1-1-4 16,4 0-9-16,-3-2 0 0,0-1 0 0,5-1-1 15,-4-2-1-15,4-1-3 0,-3-3-12 0,3 1-20 16,-4-3-39-16,4 1-32 0,1 0-10 16,-4 0-96-16,2-3-129 0,-2-5-411 0,-3-8-556 0</inkml:trace>
  <inkml:trace contextRef="#ctx0" brushRef="#br0" timeOffset="11917.42">9112 6597 1847 0,'0'0'103'0,"0"0"-21"15,0 0-44-15,0 0-40 0,0 0 16 0,0 0 15 16,0 0 19-16,0 0 16 0,0 0-17 16,-5 121-16-16,-2-86-4 0,4 0-1 0,-4 2 11 15,2-1 3-15,-3-1-5 0,-1-2 2 0,0-1-12 16,1-1-5-16,2-2-4 0,-4-1-6 16,2-2-2-16,-2-2 3 0,2-2 2 0,-3-2-2 15,1-2 3-15,1-3 0 0,-2-1-3 0,2-3 6 16,0-2-2-16,2-3 0 0,-2 0 0 0,-1-2 0 15,1-2-6-15,-2-2-2 0,1 0-2 16,-2 0-5-16,-1-1 2 0,2-5-1 0,0-1 1 16,1-1 1-16,1-2 5 0,0-2 3 0,2 0 2 15,0-1 4-15,4 1-6 0,-1 0-5 16,2 0-6-16,2 2-8 0,0 2-7 0,6 0 0 16,-1 0 5-16,3 3 3 0,3 1 10 0,-1 0 5 15,0 2-1-15,6 1 0 0,-2 1-2 0,1 1-3 16,1 0 0-16,3 4 4 0,0 3-4 0,1-1 3 15,1 3 0-15,0 1-3 0,0 1 2 0,0 1-1 16,-1 0 1-16,1 2-6 0,0 2-27 16,1-1-73-16,-2 3-145 0,-2-5-349 0,-8-5-968 0</inkml:trace>
  <inkml:trace contextRef="#ctx0" brushRef="#br0" timeOffset="13416.77">2914 9356 1997 0,'0'0'-24'0,"0"0"-6"0,0 0-5 0,0 0 33 15,0 0 64-15,0 116 25 0,0-75-2 16,1 3-3-16,-1 0-8 0,0 2-21 0,2-1-7 15,-2-1-4-15,2 2-13 0,0-3-6 0,1-1-4 16,0-2-2-16,-1-1-6 0,2-3 2 16,0-2-3-16,-2-3-7 0,1-3 3 0,0-3 1 15,1-4-2-15,-2-4 1 0,-1-3 0 0,2-2-4 16,-1-3-3-16,0-2 3 0,0-3 3 0,-2-1-3 16,1 0 1-16,1-2 2 0,-2-1-1 15,0 0 30-15,1 0 29 0,-1-1 25 0,0-4 17 0,0-1-20 16,0-4-27-16,0-3-25 0,-1-6-15 15,-2-1-6-15,2-5-1 0,-1-2 4 0,-2-3-7 16,1-1 1-16,-3-3-2 0,3-1-7 0,-2-4-1 16,1-3 4-16,-1-2-2 0,1-4-1 0,0-2 2 15,1-2-4-15,-2-2-1 0,4-2 5 16,1 1 0-16,0 0-6 0,3 5 0 0,2 4-2 16,4 5-6-16,0 5 5 0,3 5-2 0,0 3-5 15,3 5-4-15,1 2 2 0,2 3-2 16,0 3 1-16,0 0 8 0,3 2-10 0,-1 2 3 15,3 1 1-15,-2 4-10 0,-1 2-1 0,-3 4-7 16,-3 2-4-16,-3 5-3 0,-2 3 1 0,-2 1 6 16,-1 2-2-16,-2 3 8 0,-3 2 10 0,-1 2 3 15,0 2 9-15,-6 3 1 0,-1 2-8 16,-4-1-7-16,0 1-4 0,-2-2-1 0,2-2 2 16,-3-3 7-16,1-2 4 0,3-3-4 0,2-2 12 15,0-2-1-15,2 0-6 0,1-4 2 0,1 0-14 16,4 0-7-16,0-1-4 0,0 0-1 15,5 0 1-15,1-1 6 0,4 1 9 0,0 0 3 16,6 0 8-16,-2-1 5 0,3 2 1 0,0-1 4 16,0 0 7-16,-2 1-4 0,1-1-2 0,2 1 0 15,-6-1-5-15,1 0 3 0,-2 2 1 0,-2-2 0 16,-2-1 0-16,0 2 2 0,-4-1 9 16,-2-1 8-16,-1 1 21 0,0 1 14 0,-7 0 6 15,0 1 0-15,-6 3-11 0,-2-1-12 0,-4 1-11 16,-3-2 1-16,-1 0-6 0,-3 0-2 15,0-1-2-15,0-1-12 0,1 0-3 0,1 0-1 16,6-2-4-16,3-2-13 0,4 0-24 0,2-3-49 16,6 0-106-16,3 0-188 0,0-2-465 15,1 0-398-15</inkml:trace>
  <inkml:trace contextRef="#ctx0" brushRef="#br0" timeOffset="13671.79">3857 9354 1607 0,'0'0'918'16,"0"0"-895"-16,0 0-6 0,0 0 13 0,0 0 20 15,0 0 32-15,0 0 3 0,0 0-23 0,0 0-20 16,129-35-14-16,-95 28-17 0,1 0 1 0,1 0-3 15,4 1-8-15,0-1 2 0,-1 1 1 16,2 1-8-16,-2-1-19 0,2 2-26 0,-2-2-43 16,-3 1-58-16,-1 2-44 0,-4 0-55 0,-6 3-87 15,-4 0-146-15,-9 0-223 0,-5 0 5 0</inkml:trace>
  <inkml:trace contextRef="#ctx0" brushRef="#br0" timeOffset="13837.58">4031 9541 1504 0,'0'0'198'16,"0"0"-42"-16,0 0-21 0,0 0-3 0,0 0 6 15,0 0-6-15,0 0-21 0,0 0-18 0,0 0-32 16,0 0-27-16,148-47-12 0,-107 35-7 16,6-2-11-16,1 2-8 0,5-1-32 0,2 2-75 15,0 0-138-15,-13 3-280 0,-13 3-996 0</inkml:trace>
  <inkml:trace contextRef="#ctx0" brushRef="#br0" timeOffset="14636.51">5465 9011 1815 0,'0'0'60'0,"0"0"27"15,0 0 11-15,0 0 9 0,0 0 12 0,0 0-1 16,0 0-16-16,0 0-17 0,0 0-27 16,0 0-23-16,0 0-7 0,0 0-11 0,132-107-10 15,-104 110-5-15,1 6 0 0,2 3-7 0,1 7 6 16,6 3 2-16,-3 2-5 0,4 5 6 0,0-1 1 16,-3 4-2-16,-2 0-1 0,-3-3 2 15,-3-2-4-15,-3 0-3 0,-5-2 2 0,0 2-3 16,-3-2-5-16,-4 2 3 0,-3 0-1 0,-4-1-5 15,-2-2 8-15,-2-5 1 0,-2-3-1 16,0-3 9-16,-2-4 3 0,-2-4 10 0,-1-1 18 16,-1-3 17-16,-1-1 4 0,-3-2 6 0,0-6 2 15,0-3-10-15,-3-6-6 0,3-1-7 0,2-5-15 16,-1-3-11-16,3-3-4 0,4-4-5 16,2-2-8-16,0-3 2 0,6-5-2 0,3-1-5 15,4 0 4-15,1-1 3 0,3 3-8 0,-3 5 1 16,3 5-2-16,-1 2-14 0,-1 7-4 0,0 6-28 15,1 4-50-15,3 7-64 0,-4 8-58 0,2-1-86 16,1 11-147-16,-6 0-341 0,-3-3-215 0</inkml:trace>
  <inkml:trace contextRef="#ctx0" brushRef="#br0" timeOffset="15317.33">6396 9680 1945 0,'0'0'111'0,"0"0"-21"0,0 0 27 16,-29 122-2-16,21-84-11 0,4-2-5 0,-2-1-18 15,3 3-24-15,1-3-18 0,0 2-14 0,2 1-13 16,0 0-2-16,0 0-3 0,0-2 1 16,4-6-2-16,-2-2-2 0,3-7 4 0,-2-4-5 0,0-5-1 15,3-4 2-15,-4-3-1 0,-1-3 6 16,0-1 6-16,0-1 13 0,1 0 13 0,-2 0 21 15,2-3 17-15,-2-2-5 0,1-3-10 0,0-4-22 16,0-3-26-16,-1-3-3 0,1-3-7 16,0-3 0-16,2-3 1 0,0 0-3 0,-1-4-3 15,-2-1 1-15,1 0 0 0,0-3 0 0,2-1 1 16,-3-3-5-16,1-1-3 0,1-4 1 0,0-1-3 16,-2-2-2-16,3-1-6 0,3-1-2 15,-2 2-1-15,3 2 1 0,2 5 7 0,-4 4-2 16,4 4 3-16,0 6-6 0,1 2-4 0,-1 5-4 15,2 3-2-15,1 3-3 0,1 1-2 0,2 4 2 16,-3 1 0-16,4 3 1 0,-4 1 3 0,0 3 1 16,4 0-6-16,-3 0 4 0,0 5-1 15,2 2-3-15,-2 1-1 0,-3 4 2 0,-2 0 0 16,-4 4 3-16,2 2 6 0,-6 1-1 0,0 3-4 16,-3 1-1-16,-4 2-5 0,-4-2-7 15,-5 2 2-15,4-3-2 0,-7 1-6 0,5-2 3 16,-4-5-1-16,4-1 1 0,1-3 12 0,2-3 11 15,4-2 5-15,2-4 6 0,-1 0 6 0,4-2-11 16,2 0-17-16,0-1-11 0,0 0-13 0,6 0 6 16,-2 1 20-16,4 0 18 0,2 0 18 0,2 1 15 15,4-1 11-15,0 1 10 0,3 0 4 16,5 1 0-16,1 0-6 0,-1 2-7 0,2 0-4 16,-5-1-9-16,1 2-2 0,-3-1-1 0,-1 0-1 15,-4 1-3-15,-1-2 3 0,-5 1-1 0,0 0 3 16,-5-1 11-16,-1 0 10 0,-2 0 17 15,0 1 15-15,-6 1 4 0,-5 1-8 0,-1 1-11 16,-7 0-14-16,-1 0-15 0,-6-1-3 0,2 0-8 16,-3-2-4-16,2 1-4 0,-3-1-1 15,5 0-7-15,-4-2-3 0,5 1-3 0,1-4-24 16,2 0-32-16,3 0-43 0,4 0-77 0,7-5-101 16,-1 0-316-16,5 2-971 0</inkml:trace>
  <inkml:trace contextRef="#ctx0" brushRef="#br0" timeOffset="15765.65">7273 9172 2122 0,'0'0'229'0,"0"0"-157"0,0 0-38 0,0 0-13 16,0 0 13-16,0 0 12 0,0 0 4 15,0 0-4-15,0 0-10 0,0 0-10 0,0 0-4 16,0 0 0-16,0 0-5 0,0 0 2 0,131 27-2 16,-110-26-4-16,1-1 1 0,2 0 1 0,-1 0-2 15,-1-1-5-15,4-2 2 0,-2-2-4 16,-3-1-5-16,1-1 4 0,-2 0-6 0,-3-1-3 16,-3 0 6-16,-1 0-6 0,-6-1 0 0,1 1 2 15,-2-1 1-15,-4-1 1 0,-2 0 3 16,0 0-1-16,-6 1-12 0,1 1 0 0,-4 1-8 15,-1 1-7-15,-2 2 0 0,-5 2-5 0,-2 2 1 16,0 1 1-16,-4 6 10 0,-5 5 10 0,2 3 7 16,-4 3 9-16,0 2 4 0,1 1 0 15,4 0 6-15,1 1 0 0,3 0-1 0,7 2-1 16,-2 1 0-16,6 1 1 0,2 0 1 0,4 1 4 16,2-1-6-16,2 0 1 0,0 0 0 0,4-2-5 15,5-1 1-15,2-1-3 0,5-5-6 0,-1-2-3 16,4-3 4-16,1-4-3 0,3-3-12 15,5-5-24-15,2 0-52 0,1-5-74 0,5-4-111 16,-10 1-207-16,-6 2-900 0</inkml:trace>
  <inkml:trace contextRef="#ctx0" brushRef="#br0" timeOffset="16165.76">7888 8899 1932 0,'0'0'177'15,"0"0"-12"-15,0 0-32 0,0 0-20 0,0 0-21 16,0 0-26-16,0 0-32 0,0 0-28 0,0 0-10 16,0 0-7-16,0 0 4 0,0 0 5 0,0 0-2 15,0 0 2-15,75-79-3 0,-59 69-6 0,-2 0-4 16,-2-2 0-16,2 0 0 0,-3 2-4 15,-5-2 7-15,1 3 1 0,0-3 5 0,-6-1 6 16,2 0 0-16,-3 0-1 0,0 0-1 0,0-1 3 16,0 1 0-16,0 1 5 0,-3 3 2 0,1 2-2 15,-2 3-1-15,2 2 0 0,1 2-4 0,-1 0-12 16,1 0-9-16,-2 4-3 0,1 4 6 16,1 2 19-16,1 4 15 0,0 3 9 0,0 2 9 15,0-1 9-15,6 0 7 0,-1 0 6 0,5-1 0 16,-1-1-10-16,2-1-12 0,0 0-5 0,0-2-11 15,3-1-3-15,-1 0 3 0,-1-3-8 16,4-1-3-16,-3-3 0 0,1 0-16 0,3-3-30 16,0-2-44-16,-1 0-75 0,3-4-140 0,-4-2-406 15,-7 3-853-15</inkml:trace>
  <inkml:trace contextRef="#ctx0" brushRef="#br0" timeOffset="16295.62">8013 8302 1715 0,'0'0'422'16,"0"0"-336"-16,0 0 1 0,0 0-8 0,0 0-23 16,0 0-26-16,0 0-39 0,0 0-80 0,0 0-38 15,0 0-57-15,0 0-127 0,0 0-353 0,0 0-427 16</inkml:trace>
  <inkml:trace contextRef="#ctx0" brushRef="#br0" timeOffset="16698.55">8653 8392 2005 0,'0'0'397'0,"0"0"-362"15,0 0-7-15,0 0 3 0,0 0 12 0,0 0 11 16,0 0 8-16,0 0-14 0,0 0-16 0,0 0-8 15,-115 96-11-15,108-73-3 0,-1 1 2 16,4 0-2-16,2 0-5 0,2-2 1 0,0 0-3 16,4-2-1-16,4-1 2 0,1 0-3 0,3-4-1 15,-1-1-1-15,6-2 2 0,-3-2-1 0,4-1 1 16,0-3 4-16,-1-1-5 0,1-1 2 16,2-1 3-16,2-2-1 0,-2-1-1 0,1 0 3 15,0 0 2-15,-2-3-1 0,0-2 3 0,-3-1 1 16,-1-1 0-16,-5-1 4 0,1 0 4 0,-2-1-1 15,-3-2 2-15,-2 1 5 0,-3-1-2 16,-1-1-2-16,0 1-4 0,-1-2-12 0,-3 1-8 16,-4 0-10-16,-3 0-7 0,-2 1-9 0,-1 0 1 15,-4 1-4-15,1 2-14 0,-2 0-11 0,-2 0-22 16,-1 0-41-16,-1 1-64 0,1-1-101 16,8 2-212-16,3 1-712 0</inkml:trace>
  <inkml:trace contextRef="#ctx0" brushRef="#br0" timeOffset="16955.33">8661 8138 1795 0,'0'0'-10'0,"0"0"14"0,0 0 44 15,0 0 57-15,0 0 31 0,0 0 7 0,0 0-13 16,14 140-16-16,-10-105-21 0,-2 3-14 0,0 0-11 15,0-2-7-15,3 0-2 0,-2 1-12 0,-2 0-6 16,1 1-4-16,4 2-4 0,-4 0-3 16,0 1 5-16,3-2-9 0,-3-1-6 0,-1 0-1 15,3 0-11-15,-2 1-2 0,-2-2 3 16,0 0-4-16,1-2-7 0,-1 1-16 0,-5-2-34 0,2 0-50 16,-4-2-74-16,3-1-127 0,-3-9-255 15,5-8-1011-15</inkml:trace>
  <inkml:trace contextRef="#ctx0" brushRef="#br0" timeOffset="17700.64">9096 8971 1172 0,'0'0'955'0,"0"0"-932"15,0 0-33-15,0 0-10 0,0 0 22 0,0 0 44 16,0 0 25-16,0 0-4 0,0 0-10 16,0 0-17-16,0 0-6 0,-18 121 7 0,11-96 2 15,2 1 0-15,-2 0-9 0,1-2-7 0,2 1-9 16,0 1-7-16,-1-2 0 0,5-2-4 0,-2-1-2 16,2-2 3-16,0-3-1 0,0-2-7 15,0-2 2-15,2-3-1 0,1-2-1 0,1-2 4 16,-2-1 1-16,-1-2-4 0,2-1 4 0,-1-1 14 15,-1 0 10-15,-1 0 24 0,1 0 17 0,0-4-2 16,0-3-11-16,-1-1-15 0,1-2-18 16,-1-3-10-16,0-2-2 0,1-2-4 0,-1-1-4 15,0-2-1-15,-1-1 3 0,1-2-6 0,-1-3 2 16,-2 0 1-16,0-2-4 0,0-1 1 16,2-4 0-16,1 0-5 0,0-3 1 0,6-1 4 15,0-1-3-15,2-3-2 0,3-1 5 0,4 1-6 16,-1 2 3-16,-1 2 0 0,6 3-4 0,-2 3-4 15,3 2-4-15,1 3-3 0,1 5-1 16,3 2-1-16,0 3 1 0,-2 5-1 0,1 0 1 16,-2 3 4-16,-2 2 2 0,-4 3 2 0,3 0-5 15,-3 3-6-15,-3 0-8 0,-3 3-6 16,-1 3-7-16,-6 2 0 0,0 2 5 0,-3 2 10 0,-2 2 11 16,-3 3 12-16,-6 0 7 0,-4 1 1 0,0 1 3 15,-2-2-2-15,-3 0-4 0,-1-1 0 16,2-2-2-16,-2-1-4 0,1-1-1 0,7-2-4 15,-3-2-2-15,6-1-2 0,4-3-1 0,-1 1-4 16,4-3-7-16,-2-1-5 0,5-1-15 16,0 0-18-16,0 0-3 0,3 0 11 0,2 0 20 15,0 0 23-15,3 0 16 0,2 0-4 0,6 0 0 16,1 0 6-16,0-1-6 0,4 0 2 0,-2 1-2 16,2 0-4-16,-1 1 4 0,-1-1 10 0,0 4 5 15,-4-1 0-15,1 3 0 0,-5 0-4 16,-1 1-5-16,-3 2 9 0,-3-1 4 0,0 1 1 15,-2 0 12-15,-2 1 13 0,-2-2 9 0,-5 3 15 16,-7-1 1-16,-1 1-12 0,-6-1-9 16,-7 1-8-16,-2-3-10 0,-2 1-7 0,-1-3 1 15,-3 1-10-15,2-1-3 0,-3 0 3 0,4-2-7 16,1-1-5-16,4 1-10 0,3-2-23 0,3 0-30 16,8 1-68-16,3-2-117 0,4 2-288 0,5-1-993 15</inkml:trace>
  <inkml:trace contextRef="#ctx0" brushRef="#br0" timeOffset="33468.18">14153 5131 1351 0,'0'0'493'15,"0"0"-280"-15,0 0-29 0,0 0-51 16,0 0-13-16,0 0-10 0,0 0-15 0,0 0-19 16,0 0-35-16,0 0-16 0,0 0-13 0,0 0-6 15,9-22 3-15,0 20 2 0,1-1 6 0,2 1-2 16,5 0 5-16,3-2-3 0,1 2-5 0,1-1 0 15,7 1 0-15,0-3 1 0,3 0-4 16,1-1 2-16,5-1-7 0,-3 0 3 0,3-2 0 16,2 1-1-16,0 0 3 0,-1 1-6 0,-3 0 2 15,1 1-4-15,-5 1 2 0,-1 0-2 16,-2 2-8-16,0 0-15 0,-6 1-30 0,-2 2-38 0,-2 0-65 16,-3 0-87-16,-5 4-164 0,-2-1-405 15,-4 1-467-15</inkml:trace>
  <inkml:trace contextRef="#ctx0" brushRef="#br0" timeOffset="33656.61">14197 5566 2253 0,'0'0'129'0,"0"0"-46"0,0 0-31 15,0 0 28-15,0 0 37 0,0 0 8 16,0 0-16-16,122-18-35 0,-77 6-27 0,6 0-19 15,8-2-12-15,4 0-4 0,5 2-7 0,6-2 0 16,0 1-14-16,5 0-48 0,0 2-97 0,-1 1-202 16,-21 1-555-16,-18 5-702 0</inkml:trace>
  <inkml:trace contextRef="#ctx0" brushRef="#br0" timeOffset="34617.27">16456 4892 692 0,'0'0'178'0,"0"0"15"0,0 0 10 16,0 0-21-16,0 0-3 0,0 0-6 0,0 0-18 15,0 0-31-15,0 0-16 0,0 0-10 16,0 0-3-16,0 0 7 0,0 0-11 0,0 0-8 15,134-110-6-15,-106 100-11 0,2 1-12 0,0 1-9 16,1 3-12-16,0 4-13 0,0 1-4 16,1 1-5-16,0 8-4 0,1 4-4 0,0 2 2 0,-2 3-4 15,-1 2 1-15,-2 2 4 0,-1 3-6 16,0 1 2-16,-4 0 1 0,-2 2 2 0,-2-1-3 16,-1 0 0-16,-6-1-3 0,0-3-4 0,-4-1 5 15,-1-5 1-15,-3-3 3 0,-2-5 0 0,-2-2 3 16,0-3 4-16,0-3 15 0,0-1 17 0,0 0 3 15,-8-5 1-15,1-5-12 0,-2-4-13 16,-3-5-2-16,-2-7-2 0,3-2-4 0,0-7-5 16,2-7-3-16,6-1-8 0,1-8-1 0,2-3-1 15,4-6-2-15,6-2 2 0,6-1 1 16,-2 3-5-16,6 3 3 0,-3 10 2 0,1 5-2 16,-2 9 0-16,3 8-6 0,-3 4-8 0,0 9-11 15,3 5-35-15,-2 4-32 0,2 3-54 0,1 11-65 16,2 7-79-16,-1 6-160 0,-6-3-430 15,-4-6-166-15</inkml:trace>
  <inkml:trace contextRef="#ctx0" brushRef="#br0" timeOffset="35015.4">17898 4989 2101 0,'0'0'38'0,"0"0"12"0,0 0 14 15,0 0 30-15,0 0 21 0,0 0-6 16,0 0-18-16,0 0-23 0,0 0-21 0,0 0-15 16,0 134-9-16,-2-113-6 0,-3 2-3 0,1-1 0 15,-2-1-1-15,-2 0-1 0,1 0 1 0,-3 0-5 16,-3-3 4-16,0 2 3 0,-2-3-1 16,-2 1-2-16,-2-1-1 0,1-1 0 0,-2 0-2 15,0-2 6-15,2-3-5 0,-1-2-1 0,1-3 1 16,1-2-1-16,3-2 5 0,1-2-1 15,1 0 1-15,4-6 0 0,-2-2-5 0,3-1 3 16,1-4-9-16,3-1-3 0,0 0-7 0,3-3-9 16,1 2-5-16,6 0-2 0,4 2 1 0,3 0 4 15,5 1 11-15,1 3 6 0,2 1 8 16,-1 2 6-16,2 4 1 0,2 2 1 0,-2 0-3 16,2 4 1-16,-1 4-6 0,0 4 3 0,1 2-4 15,-2 2-3-15,-3 1 0 0,3 3-5 0,1 0 5 16,-2 1-3-16,1-1 3 0,3-1 0 15,-1-1-13-15,1-1-18 0,-1-3-35 0,2-3-45 16,-1-3-62-16,0-3-133 0,-6-3-316 0,-8-1-936 16</inkml:trace>
  <inkml:trace contextRef="#ctx0" brushRef="#br0" timeOffset="35465.59">18449 4834 2014 0,'0'0'108'15,"0"0"-42"-15,0 0-31 0,0 0-13 16,0 0 15-16,0 0 9 0,0 0-5 0,0 0-13 16,0 0-8-16,0 0-11 0,120-6-3 0,-99 6 2 15,-2 0-3-15,1 0 0 0,1 0 5 0,-1 0-3 16,1 0 0-16,1 0 5 0,0-1-4 15,-1-2 0-15,1-2 2 0,-3-1-1 0,1-1 1 16,-2 0 5-16,-4-1 3 0,-1-2 2 0,-3 2 8 16,-2-2 2-16,-3 0 1 0,-3 0 2 0,-2-2-6 15,0 0-5-15,0 0-7 0,-4 0-2 16,-2-1-4-16,-5 1 0 0,2-1 2 0,-4 1-4 0,-3 1-2 16,1 3 2-16,-2 2 6 15,-3 2-2-15,-2 2 4 0,0 2 0 0,0 3-8 0,-2 7 2 16,2 4-1-16,-2 3-2 0,3 4 0 0,0 2 2 15,1 2-4-15,3 4 2 0,3 0 1 16,3 0-2-16,5 3-1 0,4-3-2 0,2 2-3 16,5-2 2-16,8 3-1 0,6-4 4 0,4 0-2 15,3-1 2-15,5-3 2 0,5-5-4 0,3-2 3 16,1-4-6-16,4-2-15 0,-1-7-31 16,5-1-47-16,-4-3-81 0,2-4-131 0,-11-2-221 15,-14 3-959-15</inkml:trace>
  <inkml:trace contextRef="#ctx0" brushRef="#br0" timeOffset="35865.07">19103 4458 1576 0,'0'0'246'16,"0"0"-69"-16,0 0-34 0,0 0-29 0,0 0-35 15,0 0-25-15,0 0-21 0,0 0-9 0,0 0-16 16,0 0-6-16,0 0 2 0,0 0-2 16,0 0 0-16,74-94 4 0,-64 85-1 0,-1 0 0 15,-1 0 8-15,0 1 0 0,-3-1 3 0,0-1 4 16,-3-1-1-16,1-2-3 0,-1-2-3 0,1-1 0 16,-1-4-5-16,-1 0 0 0,0-1 2 15,1 0-3-15,-2-2 2 0,0 3 2 0,0 2-1 16,-2 2-1-16,2 4 3 0,-2 3 0 0,0 4 2 15,0 2 7-15,1 3-7 0,0 0-13 16,1 0-17-16,0 0-7 0,0 6 5 0,0 5 14 16,0 1 23-16,0 7 7 0,4 1 8 0,2 2 4 15,0 3-4-15,3 1-3 0,3-2-5 16,1 1-6-16,0-1-10 0,2-4 3 0,2 0-6 16,-4-3-1-16,2 0 6 0,-1-3-5 0,-2-1-2 15,3-3-1-15,-2 0-12 0,-3-4-29 0,4-1-39 16,-2-3-62-16,0-2-144 0,-3 0-405 0,-4 0-866 0</inkml:trace>
  <inkml:trace contextRef="#ctx0" brushRef="#br0" timeOffset="36015.77">18989 3696 1752 0,'0'0'949'15,"0"0"-886"-15,0 0 22 0,0 0 7 0,0 0-11 16,0 0-26-16,0 0-26 0,0 0-33 0,0 0-31 15,0 0-4-15,0 0-8 0,0 0-12 0,0 0-54 16,72-58-96-16,-42 81-190 0,-8-3-498 16,-7-5-407-16</inkml:trace>
  <inkml:trace contextRef="#ctx0" brushRef="#br0" timeOffset="36400.65">19943 3973 2701 0,'0'0'84'0,"0"0"10"0,0 0-5 0,0 0-20 16,0 0-16-16,0 0-17 0,0 0-21 0,0 0-3 16,0 0-12-16,0 0-4 0,0 0 7 0,0 0-8 15,0 0 2-15,0 0 1 0,-127 65 1 16,120-48-6-16,4 0 2 0,1 4-2 0,2-1-11 15,3-1 11-15,6 2-3 0,2 1 0 0,4-3 6 16,3 1-4-16,1-2-1 0,4-1-1 16,0 1 2-16,6-4-8 0,1-3-1 0,-2-2-2 15,2-2-1-15,-3-2 6 0,0-3 4 0,-6-1 2 16,1-1 3-16,-3 0 8 0,-4-3 3 0,0-3 8 16,-6-1 5-16,-2-2 8 0,-2-1 3 15,-1-2 0-15,-3-2-3 0,-1-1-12 0,0-1-5 16,-3-1-9-16,-1-2-6 0,-5 0-1 0,0 0-7 15,-2 3-8-15,-1-1-19 0,-4 2-14 0,3-1-28 16,-5-2-35-16,3 4-37 0,-2-1-55 0,1 0-86 16,1-2-166-16,4 5-290 0,2 3-152 0</inkml:trace>
  <inkml:trace contextRef="#ctx0" brushRef="#br0" timeOffset="36633.06">20021 3595 1014 0,'0'0'857'0,"0"0"-670"0,0 0 36 0,0 0-9 16,0 0-60-16,0 0-50 0,0 0-45 0,0 0-37 16,0 0-11-16,0 0 7 0,0 0 9 15,0 0 14-15,0 0 2 0,-47 170 0 0,39-109-14 16,6 3-7-16,2 1-4 0,0-3-6 0,0-6 3 16,1-1-2-16,3-3-3 0,1-3-3 0,-4-1-1 15,1-3 1-15,0-1-4 0,-2-4 4 16,0-1-3-16,0-3-1 0,0-1 1 0,-3-2-8 15,2-1-27-15,1-1-55 0,0 0-84 0,0-4-150 16,0-8-378-16,0-8-895 0</inkml:trace>
  <inkml:trace contextRef="#ctx0" brushRef="#br0" timeOffset="37051.39">20753 4210 2442 0,'0'0'16'0,"0"0"-12"0,0 0-4 0,0 0 8 15,0 0 32-15,0 0 19 0,0 0 2 0,-67 142-10 16,52-106-11-16,1 0-19 0,1 3-10 0,-3 2-3 16,1 1-3-16,-3 0 4 0,1 2-3 0,1-4 3 15,-2-3-2-15,4-1-4 0,-1-8 3 16,5-1-5-16,-1-6 0 0,4-2 2 0,1-4-3 15,-1-5 1-15,1-1-2 0,0-3-5 0,-2-2-3 16,1-2-2-16,-1-1 0 0,0-1 3 16,-1 0 1-16,-1-6 4 0,0-2-4 0,1-2-1 15,2-3 0-15,-1-1-5 0,1-2 2 0,1-3-1 16,3 0 2-16,2 1 2 0,1 0 2 0,0 2 3 16,1-1-5-16,4 6 6 0,1 1 2 15,2 4 2-15,0 0 9 0,0 0 4 0,3 3 2 0,1 0 1 16,1 3 6-16,6 0-3 0,2 3 1 15,-1 5 2-15,5 1-6 0,0 3-3 16,-1 4-4-16,3 0-4 0,-6 2-3 0,1 2 1 16,-1 1-4-16,2 2-2 0,-4 3-16 0,0 2-37 15,0 5-62-15,2 0-111 0,-3-6-262 0,-8-9-1057 16</inkml:trace>
  <inkml:trace contextRef="#ctx0" brushRef="#br0" timeOffset="38399.87">21621 4474 1518 0,'0'0'258'16,"0"0"30"-16,0 0-11 0,0 0-98 0,0 0-82 15,0 0-57-15,0 0-16 0,0 0 7 16,0 0 24-16,0 0 18 0,-15 118 8 0,11-62-7 16,2 5-18-16,1 1-11 0,-1 2-15 0,0 1-6 15,2-2-7-15,2-1-6 0,-2-3 0 0,0-5-6 16,1-2-1-16,2-5-1 0,4 0-7 15,-3-1-15-15,5-4-20 0,-2-3-40 0,1-5-52 16,4-5-67-16,-1-6-123 0,0-8-239 0,-5-6-981 0</inkml:trace>
  <inkml:trace contextRef="#ctx0" brushRef="#br0" timeOffset="38726.8">22088 5040 2322 0,'0'0'136'0,"0"0"10"0,0 0-19 0,0 0-36 16,0 0-29-16,0 0-18 0,0 0-13 0,0 0-5 15,0 0-7-15,0 0-8 0,0 0-4 0,0 0 1 16,0 0-5-16,0 0 1 0,-82 137-4 16,85-117-4-16,5-1 0 0,3 2-3 0,6-2 1 15,-3-4-4-15,5 2-3 0,2-3-4 0,0 0-13 16,4-5-5-16,-2 1-4 0,-1-2-5 15,-2-2-4-15,2-2 6 0,0 0 7 0,-3-3 9 16,-1-1 17-16,-5 0 7 0,1-2 9 0,-6-3 8 16,-2-2 11-16,0-1 3 0,-3-1 0 0,-2-2 2 15,-1-2-9-15,0-1-3 0,-1 0-1 16,-6-2-7-16,1 0-7 0,-7 0-5 0,0-3-9 16,-1 2-16-16,-3-1-14 0,-2-1-22 0,0 0-42 15,0-3-64-15,1-1-98 0,0 0-178 16,6 5-282-16,4 5-304 0</inkml:trace>
  <inkml:trace contextRef="#ctx0" brushRef="#br0" timeOffset="39049.61">22353 4734 1486 0,'0'0'462'0,"0"0"-455"15,0 0 15-15,0 0 37 0,0 0 45 0,0 0 24 16,0 0-3-16,0 0-21 0,0 0-26 0,0 0-21 15,148 25-10-15,-112-18-8 0,5-1-10 16,6 1-5-16,-2 2-8 0,4-2-7 0,1 3-1 16,0-2-1-16,0 2-1 0,-7-1-1 0,-1 1 3 15,-2 1-7-15,-4-2 2 0,-7 2-2 16,-5-2-3-16,-5 2-4 0,-6 1 0 0,-2 0-3 16,-3 2-7-16,-6 3 10 0,-1 2-1 0,-1 2 2 15,-3 4 11-15,-8 3 0 0,-7 4 9 0,-3 1 9 16,-7 4 6-16,-4-2 7 0,-5 1 0 0,0-1 2 15,-2-3-7-15,1 0-5 0,3-3-7 0,1-1-6 16,4-2-10-16,5-4 1 0,4-3-7 16,2-2-5-16,9-1-13 0,6-4-36 0,2-2-47 15,2 0-62-15,7-2-94 0,1-4-252 16,2 0-971-16</inkml:trace>
  <inkml:trace contextRef="#ctx0" brushRef="#br0" timeOffset="39299.85">23694 5138 2435 0,'0'0'125'0,"0"0"-54"16,0 0-16-16,0 0 0 0,0 0 7 15,0 0 8-15,0 0-1 0,0 0-21 0,141-54-18 16,-104 51-8-16,4-2-14 0,3 3 1 0,-1-2-2 15,6 3-4-15,-6-1 0 0,3 1 1 0,-5 1-3 16,-1-2-3-16,-4 1-2 0,1 0-17 16,-5 1-20-16,-2-1-26 0,-3-1-42 0,-4-1-45 15,-2 1-99-15,-3-2-175 0,-7 1-370 0,-6 1-402 0</inkml:trace>
  <inkml:trace contextRef="#ctx0" brushRef="#br0" timeOffset="39468.2">24053 4800 1798 0,'0'0'64'0,"0"0"1"0,0 0 34 16,0 0 34-16,0 0 14 0,0 0 3 0,-26 134-11 15,27-95-18-15,0 2-20 0,5 2-20 0,-1 2-22 16,3 1-16-16,-1 2-11 0,-2 0-10 16,5 4-11-16,-3 1-2 0,-2 0-29 0,3-1-47 0,3-2-78 15,-2-4-120-15,3-4-181 0,-1-14-490 16,-3-10-259-16</inkml:trace>
  <inkml:trace contextRef="#ctx0" brushRef="#br0" timeOffset="40283.76">25209 4968 1942 0,'0'0'161'0,"0"0"-8"0,0 0 1 0,0 0-21 15,0 0-29-15,0 0-21 0,0 0-9 0,0 0-8 16,0 0-16-16,0 0-8 0,0 0-13 0,0 0-7 16,136-107-10-16,-111 107-4 0,2 2-2 0,0 7-6 15,0 4 0-15,6 5-2 0,2 6-1 16,-2 4 2-16,2 5 0 0,-2 1-2 0,-1 4-2 15,-2-2 1-15,-1 4 0 0,-4-2 1 0,-2-1 1 16,-3 0-5-16,-3-2-9 0,-6 0-6 0,-1-2-3 16,-2-1 1-16,-5-4 12 0,-1-4 6 0,-1-6 5 15,-1-5 3-15,2-6 2 0,-2-5 8 16,0 0 22-16,0-2 29 0,0-3 5 0,-2-4-4 16,-1-6-18-16,-1-5-24 0,-3-5-5 0,4-4-2 15,-2-5 0-15,2-1-10 0,1-3-2 16,1-1-4-16,1-4-8 0,0 0 4 0,9-5-3 15,3-1-3-15,3-5 4 0,2-2-2 0,1 4-10 16,3 4-12-16,-1 8-16 0,2 6-27 0,-1 9-29 16,0 8-44-16,-1 5-86 0,3 8-126 15,-8 2-230-15,-4 0-908 0</inkml:trace>
  <inkml:trace contextRef="#ctx0" brushRef="#br0" timeOffset="40952.08">26289 5520 1290 0,'0'0'386'0,"0"0"-271"0,0 0 33 15,0 0 11-15,-76 154-9 0,60-113-14 0,0 3-33 16,0 0-23-16,3 2-32 0,1 1-21 16,2 1 0-16,3-2-12 0,2-1-3 0,1-3-1 15,2-3-4-15,2-4-2 0,0-7 3 0,0-3-1 16,5-4-1-16,-2-5 3 0,1-5-1 15,0-3 1-15,0-2 8 0,-1-4 5 0,0 0 11 16,-2-2 23-16,0 0 22 0,0 0 11 0,0-5-9 16,2-3-19-16,1-5-25 0,1-3-18 15,-1-2 1-15,1-6-1 0,-2 2-3 0,1-5 0 16,0-5-4-16,-2-1-5 0,1-2 0 0,0 0-3 16,-1-5-2-16,-1 0 0 0,0-4 0 0,1 0-6 15,-1-6 3-15,2-1-3 0,2-1-8 0,1-1 1 16,2 2-6-16,0 2-6 0,1 3 1 15,2 6 3-15,-1 2 1 0,2 6 3 0,0 3 3 16,2 7-7-16,2 4-4 0,3 3-2 0,1 1 3 16,2 3-5-16,2 1 8 0,2 3 3 0,-2 2-1 15,2 0 8-15,0 3 1 0,0 0-5 16,-4 2-3-16,-4 0-6 0,-2 0-13 0,-2 6-13 16,-4 0-5-16,-5 2-7 0,-3 1 6 0,-2 3 9 15,-2-1 11-15,-7 3 12 0,-3 1 10 0,-6 1 10 16,0 3 2-16,-4-2 4 0,-1 0-2 0,0-1 0 15,0-1-1-15,0-1 2 0,6-4-1 16,-1-2-1-16,3-1 4 0,3-1-5 0,5-1 2 16,0-2-6-16,5 1-8 0,1-2-15 0,1 0-5 15,0 2 4-15,6 0 7 0,0 2 19 16,3-1 9-16,5 1 1 0,0 0 7 0,6 1 5 16,4-1 6-16,1 1 4 0,2 1 6 0,-1 0-7 15,2 1 1-15,-2 1 1 0,-1 2-4 16,-5 0-1-16,0 0-1 0,-3 1-8 0,-3-2-6 15,-4 2 1-15,1 0-6 0,-6-3 3 0,-3-1 4 16,0 0 3-16,-2-1 7 0,-4 2 9 0,-5-2 6 16,-4 1 0-16,-3 0 0 0,-5-2-7 15,-5 0-8-15,0-3-4 0,-3 1-7 0,-3-3-7 16,0 1-21-16,1-2-32 0,0 1-55 0,2-1-84 16,1 1-117-16,8-1-382 0,7-1-865 0</inkml:trace>
  <inkml:trace contextRef="#ctx0" brushRef="#br0" timeOffset="42531.85">27270 5054 0 0,'0'0'0'0,"0"0"0"0,0 0 0 15,0 0 226-15,0 0-13 0,0 0-33 0,0 0-20 16,0 0-28-16,0 0-33 0,0 0-13 0,0 0-12 16,0 0-17-16,0 0-4 0,0 0-13 15,0 5 9-15,0-2 17 0,0 2 24 0,0 1 12 16,0 0-4-16,0 1-4 0,2 0-9 0,2-1 4 15,1 2 6-15,1-2 4 0,1-1-1 0,3 0 0 16,0 0-6-16,4-1-12 0,1 0-6 16,0-2-15-16,2 1-11 0,1-2-11 0,5 0-7 0,1-1-7 15,1 0-5-15,2 0 1 0,-3 0-8 16,1-2-1-16,0-2 2 0,-4-1 1 0,-3 1 1 16,-2-2 3-16,0-1 3 0,-5 0-5 0,-1 0 6 15,-2-2-1-15,-1 1-4 0,-2-1-2 16,-4-2-4-16,2-1-5 0,-3-1-3 0,0 1 6 15,-2-4-11-15,-3 3-2 0,-3 0-2 0,-1 1-8 16,-3-1-6-16,-5 1-2 0,2 3-2 0,-3 2-8 16,-5 2 10-16,-3 3 4 0,0 2 2 15,-3 1 16-15,-3 7 0 0,2 5 2 0,-1 4 5 16,4 1 3-16,0 6-4 0,4 1 4 0,2 1 2 16,4 2-4-16,5 2 4 0,2 0-1 0,6 0-3 15,4 1-1-15,0 0 2 0,8 1-1 16,4-1 1-16,3 1 2 0,8-1-2 0,0-4-2 15,2-1 1-15,4-5-1 0,4-4-3 0,2 0 0 16,1-4-20-16,3-5-31 0,0-1-48 16,2-3-62-16,-3-3-107 0,1-1-197 0,-9-1-392 15,-12-2-272-15</inkml:trace>
  <inkml:trace contextRef="#ctx0" brushRef="#br0" timeOffset="42949.82">28059 4862 1152 0,'0'0'48'0,"0"0"13"0,0 0 21 16,0 0 21-16,0 0 3 0,0 0-8 0,0 0-29 15,0 0-30-15,0 0-16 0,0 0-13 16,123-77-4-16,-107 69 3 0,-2-1-2 0,1 1 3 15,-1-1 0-15,0 0 2 0,-1-2 1 0,-2-1 6 16,0-1 6-16,-3-1 6 0,0 0 5 0,-4-5-1 16,2-1 3-16,-2 0-3 0,-1-1 2 15,0-1-3-15,-2 4-4 0,-1 1 8 0,0 3 9 16,0 1 8-16,0 4 9 0,-1 1-3 0,-2 3-5 16,0 3-3-16,2 1-8 0,-2 0-13 0,2 1-12 15,-2 0-16-15,0 0-10 0,2 4-1 16,-1 4 5-16,-4 4 8 0,3 4 12 0,-1 2 7 15,1 6 6-15,3 2 5 0,0 1-4 0,0-2-2 16,7 1-8-16,-1-2-1 0,1-1-6 0,6-1-2 16,0-1 0-16,-1-3-6 0,1 0 2 15,2-2-5-15,-2-4-2 0,3-2-14 0,0-3-26 16,1-3-37-16,0-3-46 0,-1-1-55 0,4 0-105 16,-7-4-199-16,-5 0-872 0</inkml:trace>
  <inkml:trace contextRef="#ctx0" brushRef="#br0" timeOffset="43093.07">28279 4098 1813 0,'0'0'263'0,"0"0"-132"0,0 0 19 0,0 0-11 16,0 0-42-16,-103-118-22 0,99 108-27 0,0 4-24 16,3 2-32-16,1 4-53 0,0 0-42 0,1 0-41 15,5 6-71-15,1 6-105 0,-2-3-356 0,0-2-537 16</inkml:trace>
  <inkml:trace contextRef="#ctx0" brushRef="#br0" timeOffset="43466.04">28786 4346 2419 0,'0'0'-58'0,"0"0"12"0,0 0 48 0,0 0 47 16,0 0 12-16,0 0-1 0,0 0-14 0,0 0-16 16,0 0-12-16,-46 135 0 0,43-111-5 0,2 0-4 15,1 0 3-15,4 0-7 0,3-1 0 16,6 0 2-16,1-4-4 0,2 0 0 0,0-2-3 16,4-3 3-16,1 0-2 0,-1-2 5 0,1-3-3 15,0 0-6-15,2-4-4 0,0 0-4 16,-1-4 1-16,0-1-1 0,-2 0 5 0,-2 0 4 0,-4-5 6 15,3-1 10-15,-6-2 8 0,-3-2 8 16,-2-2 2-16,-1-2 0 0,-5-1-8 0,0-3-5 16,-1-4-1-16,-7-1-10 0,-4 0-4 0,-3-2-6 15,-5 1-8-15,-1-1-4 0,-1 1 2 16,-7 1-3-16,2-1-7 0,-1 3-13 0,0 2-31 16,2 2-41-16,1 1-68 0,3 2-120 0,4 5-232 15,8 4-892-15</inkml:trace>
  <inkml:trace contextRef="#ctx0" brushRef="#br0" timeOffset="43698.54">28918 4012 1975 0,'0'0'65'0,"0"0"-6"0,0 0-22 15,0 0 10-15,0 0 30 0,0 0 28 0,0 0 32 16,0 0-14-16,-12 148-21 0,3-92-18 15,3 5-26-15,1 3-7 0,-3-1-12 0,5 0-11 16,-3-2-3-16,5-5-8 0,0-2-4 0,1-3-3 16,0-1 1-16,0-5-3 0,0 1-1 15,-1-2-4-15,0-2-13 0,-2-1-21 0,2-5-31 16,-3-1-44-16,2-6-54 0,-2 0-62 0,0-5-118 16,1-6-264-16,-1-8-890 0</inkml:trace>
  <inkml:trace contextRef="#ctx0" brushRef="#br0" timeOffset="44448.96">29276 4930 1792 0,'0'0'447'0,"0"0"-497"16,0 0 15-16,0 0 44 0,0 0 52 0,0 0 23 16,0 0 3-16,0 0-11 0,-19 139-10 0,9-106-10 15,-2 4-15-15,2 0-15 0,2 0-5 0,-1-2-10 16,1 0-8-16,1-1 5 0,4-1-5 16,-1-4-2-16,2-2 2 0,2-2-3 0,0-8-1 15,0-2 0-15,3-5 3 0,-1-2-4 0,0-2 2 16,-1-4 4-16,0 0 2 0,0-2 20 0,1 0 14 15,-1-4 0-15,4-5-10 0,-1-2-12 16,3-3-16-16,2-3-1 0,-1-2 0 0,-3-5-6 16,4-1-4-16,0-1-4 0,-1-5 0 0,-4-1-3 15,2-2 2-15,-2-2-2 0,1-3-2 0,-2-3 5 16,-1-2 0-16,1-2 5 0,1-1 0 0,-3 2 3 16,2 0 0-16,3 4-2 0,-2 6-5 15,3 5-1-15,-2 5 2 0,1 5-1 0,0 4 5 16,1 2-12-16,1 5-8 0,2 2-8 0,2 1-5 15,2 1 5-15,0 3 5 0,6-1 5 0,-1 3 0 16,1 0 9-16,2 0-1 0,-1 0-2 16,-2 3 6-16,-1 3-10 0,-3 2 1 0,-2 3 0 15,-3 0-1-15,-4 1 2 0,-1 0 2 0,-3-2 3 16,-2 2-3-16,-2 0 11 0,-5-1 7 16,-2-1 3-16,-3 1 7 0,-5-1 2 0,-1-1-1 15,-1 1 1-15,-4-2 2 0,1 1-6 0,1-4-1 16,-1 1 0-16,1-1-4 0,4 0-2 0,0-2 0 15,4-1-3-15,4 0-1 0,4-1 2 0,0-1-12 16,5 0-29-16,0 1-22 0,6-1-2 16,-1 2 12-16,4 2 31 0,4-2 29 0,3 2 0 15,3-1 10-15,3 0 2 0,4 2 3 0,0 0 6 16,3 4 0-16,-2-1 1 0,-3 0-3 0,2 2-1 16,-5 0-7-16,-1 1-4 0,-5-1-2 15,1 2-2-15,-4-3-1 0,-3 0 0 0,-2 1-2 16,-3-3 5-16,-4 1 7 0,0 2 6 0,-4-1 14 15,-4 0 2-15,-2 0-2 0,-2 1-4 0,-3-1-9 16,-1-1-5-16,-6 1-6 0,0-2 1 16,-3 2-6-16,-5-3 0 0,-1 1-6 0,-4-2-16 15,2 0-20-15,0 0-34 0,2-1-36 0,0 0-50 16,4-2-62-16,8 0-86 0,5 0-223 16,5-1-578-16</inkml:trace>
  <inkml:trace contextRef="#ctx0" brushRef="#br0" timeOffset="44732.41">30280 4852 2471 0,'0'0'67'0,"0"0"-1"15,0 0-6-15,0 0-21 0,0 0-18 16,0 0 15-16,0 0 17 0,0 0 15 0,0 0 10 15,-34 158-15-15,23-104-16 0,-1 2-12 0,1-1-3 16,-1 2-1-16,0 2-1 0,3 0 1 0,0 1-3 16,2-2-6-16,1-1-1 0,2-3-6 15,0-4-2-15,3-1-5 0,1-6 1 0,0-2-6 16,0-4-2-16,0-6 2 0,1-2-3 0,3-3 2 16,-3-4-7-16,1-4-23 0,-1-1-40 15,0-6-54-15,3-2-72 0,-2-2-86 0,1-4-163 16,-2 0-438-16,0-3-451 0</inkml:trace>
  <inkml:trace contextRef="#ctx0" brushRef="#br0" timeOffset="44981.69">30678 5324 2400 0,'0'0'22'0,"0"0"-10"0,0 0 14 0,0 0 37 16,0 0 28-16,0 0 14 0,0 0-8 0,0 0-27 16,-27 139-23-16,21-110-12 0,-2 4-7 15,3-1-8-15,-3 2 0 0,1-1-4 0,2 2-5 16,-2-2-1-16,-3-1-5 0,5-2-3 0,-1-2-12 16,3-2-19-16,-3-4-29 0,5-3-43 0,0-4-38 15,1-3-53-15,0-4-108 0,0-3-196 16,1-3-831-16</inkml:trace>
  <inkml:trace contextRef="#ctx0" brushRef="#br0" timeOffset="45399.08">30951 5104 2409 0,'0'0'17'0,"0"0"6"0,0 0 2 15,0 0 18-15,0 0 1 0,0 0-5 0,0 0 2 16,0 0-1-16,0 0 2 0,0 0 4 0,0 0-7 16,0 0-14-16,0 0-5 0,0 0-5 0,143 133-4 15,-113-110 1-15,2 1 1 0,5 3-2 16,2-3 1-16,2 2 0 0,1-3-1 0,-3-1-2 16,-1-2-2-16,-2-2-1 0,2-2-3 0,-4-1 2 15,2 1 0-15,-3-3-5 0,-2 0 5 0,-1-2-4 16,-2 1-1-16,-4 0 3 0,-3-1-6 15,-2-1 0-15,-1-1-2 0,-6 2 0 0,-4-2-3 16,-4 3-2-16,1 0 2 0,-5 3-2 0,-1 5 1 16,-9 4 5-16,-6 5 1 0,-7 4-1 15,-7 4 7-15,-8 3 0 0,-6 2 5 0,-4 2 4 16,-6 1 1-16,-3-1 0 0,-2 0 0 0,3-4 4 16,4-3-4-16,2-4 2 0,8-5 1 15,3-3-5-15,7-3 6 0,6-4-4 0,4-1-2 0,2-3-2 16,3-2-1-16,3 1-2 0,3-4-1 15,-1-1 2-15,2-1-3 0,1-2-9 0,1-1-18 16,-1 0-43-16,1-2-63 0,3 2-99 0,-1-3-242 16,4 0-1119-16</inkml:trace>
  <inkml:trace contextRef="#ctx0" brushRef="#br0" timeOffset="86932.23">14486 8479 1093 0,'0'0'351'16,"0"0"-114"-16,0 0-17 0,0 0-20 0,0 0-27 16,0 0-24-16,0 0-25 0,0 0-33 15,0 0-24-15,0 0-18 0,0 0-24 0,0 0-12 16,-10 17-4-16,9-8-4 0,1 1-1 0,0 1 4 15,0 3-3-15,1 0 1 0,6 0 6 0,-2-1 0 16,6-1 0-16,-1 0 4 0,6-2-2 0,-3 0-4 16,6-3 4-16,1-1-1 0,2-4-4 0,6 0 5 15,-1-2 1-15,3 0-2 0,2-4 1 16,0-5 3-16,1-1-3 0,-2-3 0 0,1-2 3 16,-2 0-6-16,-2 0 0 0,-6-1 3 0,-3-1 4 15,-6 1 5-15,-3-1 10 0,-2-2 3 0,-5 0-1 16,-3-2-3-16,0-1-7 0,0 1-10 15,-4 3-2-15,-4 0-6 0,0 6-7 0,0 3-1 16,-6-1-1-16,-1 4-6 0,-4 1 2 0,-3 1-1 16,-5 4-5-16,2 4 0 0,-5 7 5 15,-2 8-3-15,-3 7 5 0,2 6 3 0,-2 4-1 16,3 4 1-16,2 2 2 0,5 0-1 0,6-1-2 16,2 2 2-16,10-1-4 0,2 1 1 0,5-2 6 15,0 0 1-15,5-2 2 0,8-3 0 16,4-2 1-16,7-1-1 0,-1-4 1 0,7-4 0 15,1-3-6-15,6-4 1 0,-1-1 3 0,5-6 2 16,5-4 1-16,1-2 2 0,4-5-3 16,2 0-4-16,1-8 1 0,-1-4-15 0,4-3-33 15,-5-3-31-15,1-3-71 0,-2-3-86 0,-2-1-160 16,-15 5-504-16,-11 7-617 0</inkml:trace>
  <inkml:trace contextRef="#ctx0" brushRef="#br0" timeOffset="87517.2">14159 7658 1547 0,'0'0'254'16,"0"0"-19"-16,0 0-40 0,0 0-26 0,0 0-13 16,0 0-26-16,0 0-34 0,0 0-28 15,0 0-25-15,0 0-5 0,0 0 9 0,0 0 8 16,0 0 5-16,72-26-6 0,-47 21-9 0,7-4-12 16,4 1-4-16,4 1-4 0,4-4-1 0,4 2-3 15,3-2-9-15,1 1-1 0,4 1-7 0,-4 0 0 16,0 0 1-16,-2 2-5 0,-5 0 2 15,2 0-9-15,-6 1-13 0,-7 0-27 0,0 0-50 16,-8 2-72-16,-1 1-97 0,-8-1-183 0,0 2-454 16,-9 0-501-16</inkml:trace>
  <inkml:trace contextRef="#ctx0" brushRef="#br0" timeOffset="88087.49">15682 7773 1849 0,'0'0'182'0,"0"0"-75"0,0 0 8 0,0 0-28 16,0 0 12-16,0 0 3 0,0 0-27 0,0 0-27 15,0 0-26-15,0 0-18 0,0 0-6 16,0 0 2-16,0 0 0 0,67-54 0 0,-51 41-2 16,-4-1 4-16,4-1-5 0,-4-2-3 0,1-1 5 15,-3-3-6-15,0-2 1 0,-2 0 2 16,-3-1-1-16,0-2 3 0,-3 0 3 0,-2-2 6 16,0 0 0-16,0 3 7 0,-2 3 4 0,-5 5 5 15,2 3 12-15,-1 6 15 0,2 4 6 0,-2 1-1 16,4 3-11-16,0 0-25 0,1 0-15 15,-2 5-10-15,2 4 4 0,0 4 4 0,0 3 8 16,1 4 10-16,0 0-3 0,1 2 9 0,5 0 1 16,0-2-5-16,4 1 0 0,4-1-7 15,0-2-5-15,4 1-2 0,-3-1-4 0,4-2-3 16,1-2 3-16,0-2-7 0,0-3-10 0,0-2-24 16,-2-4-38-16,2-3-54 0,-1 0-76 0,-2-7-141 15,-2 2-351-15,-6-1-845 0</inkml:trace>
  <inkml:trace contextRef="#ctx0" brushRef="#br0" timeOffset="88223.44">15854 6945 2309 0,'0'0'154'0,"0"0"44"0,0 0-8 16,0 0-35-16,0 0-35 0,-117-125-38 16,109 115-32-16,4 5-18 0,2 0-30 0,0 4-36 15,2 1-61-15,0 0-74 0,6 9-72 0,3 5-154 16,-1 0-415-16,-4-4-733 0</inkml:trace>
  <inkml:trace contextRef="#ctx0" brushRef="#br0" timeOffset="88615.24">16440 7146 2798 0,'0'0'193'0,"0"0"-156"0,0 0 6 16,0 0-11-16,0 0-7 0,0 0 3 16,0 0-16-16,0 0-20 0,0 0-15 0,0 0-4 15,0 0 4-15,0 0 10 0,0 0 12 0,0 0-2 16,-19 76 1-16,19-53 1 0,4-3-8 0,4 2-2 16,-3-1 0-16,5-2-6 0,1 2-2 15,6 0-2-15,-3-4-6 0,5 0-3 0,1-2-2 16,-1-2 5-16,3-3 2 0,-2-1 7 0,0-4 10 15,0-2 1-15,-2 0 6 0,-3-3 5 0,1 0 2 16,-3-4 4-16,-4-1 10 0,2-4 7 16,-3 2 7-16,-1-4 11 0,-3 1-2 0,-2-3 0 15,2-1 3-15,-2-2-8 0,-2-1-10 0,0 0-5 16,-6-4-12-16,2 0-7 0,-3 2-1 0,-2-1-4 16,-2 2-5-16,1 0-8 0,-2 4-7 0,-5-1-13 15,2 3-9-15,-3 3-12 0,-2 1-34 16,0 2-47-16,-4 3-79 0,-2 3-119 0,11 0-222 15,0 0-929-15</inkml:trace>
  <inkml:trace contextRef="#ctx0" brushRef="#br0" timeOffset="88848.85">16599 6843 2185 0,'0'0'108'0,"0"0"8"0,0 0-20 15,0 0-44-15,0 0-19 0,0 0 7 0,0 0 17 16,0 0 18-16,0 0 21 0,-13 132-9 16,13-85-15-16,0 5-9 0,0 1-21 0,4-1-8 15,0 2-6-15,0 0-10 0,-2 1 0 0,-1-1-4 16,4-2-1-16,-4 0-3 0,1-5-4 0,-1-2-2 16,0-1-14-16,0-6-20 0,5-4-43 15,-4-2-72-15,0-5-92 0,3-5-165 0,-2-7-474 16,-2-6-618-16</inkml:trace>
  <inkml:trace contextRef="#ctx0" brushRef="#br0" timeOffset="89249.73">17187 7288 2699 0,'0'0'54'16,"0"0"-21"-16,0 0-28 0,0 0-2 0,0 0 23 15,0 0 20-15,0 0 14 0,0 0-4 0,-49 153-16 16,38-108-8-16,-4 2-8 0,0 2-8 16,0-2-1-16,0 0-3 0,4-4-4 0,2-4-1 15,-1-2-2-15,6-4-4 0,-2-3 2 0,5-3 1 16,-2-4-1-16,1-3 1 0,-1-3 0 0,3-6-1 16,-1-1-4-16,1-4-7 0,-1-3-1 0,-2 0-4 15,0-3 1-15,-1 0 0 0,1-3-10 16,-4-2-7-16,-1-5-11 0,1-1-1 0,-1-3 6 15,0-2 10-15,0-4 7 0,3 0 2 0,-2-1 3 16,5-1-2-16,0 1 3 0,-2 3 5 16,4 0 0-16,0 5 3 0,0 3 4 0,0 1 9 15,0 5 10-15,2 0 7 0,0 3-1 0,0 0-8 16,1 1-6-16,6 0-6 0,2 3 5 16,4 4 3-16,4 3 7 0,4 3 1 0,-1 2 0 0,2 3 5 15,3 1-4-15,-1 3 0 0,1 4-5 16,1 2-5-16,-2 3-6 0,1 3-9 0,1 2-40 15,2-1-83-15,-1 2-142 0,-7-9-450 0,-9-9-906 0</inkml:trace>
  <inkml:trace contextRef="#ctx0" brushRef="#br0" timeOffset="90017.87">17721 7309 2400 0,'0'0'30'0,"0"0"-6"0,0 0-21 0,0 0-8 16,0 0 35-16,0 0 29 0,0 0 30 15,0 0 14-15,14 166-1 0,-10-96-8 0,4 9-10 0,-4 11-5 16,2 6-15-16,-1 4-16 0,0 3-12 16,0 2-12-16,2 0-9 0,0-3-1 0,-3-2-2 15,2-1-7-15,-4-4-1 0,-1-1 4 0,3-4-9 16,-1-7 2-16,0-5-6 0,3-6-20 15,-1-9-7-15,-3-6-13 0,-1-5-17 0,-1-6-35 16,-6-6-59-16,-11-3-98 0,-2-5-184 0,3-11-421 16,1-7-490-16</inkml:trace>
  <inkml:trace contextRef="#ctx0" brushRef="#br0" timeOffset="90386.26">12393 7097 2358 0,'0'0'215'0,"0"0"-185"0,0 0-32 0,0 0-34 16,0 0-10-16,0 0 5 0,0 0 52 0,0 0 51 15,0 0 18-15,73 155 12 0,-34-85-7 16,8 10-16-16,-2 10-9 0,5 9-7 0,-3 9-6 16,-2 5-3-16,-5 6-6 0,-3 4-15 0,-3 0-3 15,-2-1-5-15,-1-6-3 0,-1-6 2 0,-1-7-7 16,-3-9-3-16,-2-6-5 0,-5-9-10 0,-4-4-19 15,3-9-44-15,-6-5-58 0,5-7-93 16,0-6-179-16,-1-15-480 0,-7-13-569 0</inkml:trace>
  <inkml:trace contextRef="#ctx0" brushRef="#br0" timeOffset="90754.58">18843 8131 2530 0,'0'0'80'0,"0"0"21"0,0 0-13 0,0 0-10 15,0 0-16-15,0 0-12 0,0 0-7 0,0 0 4 16,0 0-4-16,0 0-7 0,132-75-6 16,-85 66-8-16,7 0-7 0,7-1-5 0,5 1-2 15,0 1-2-15,2 0-3 0,2 2-1 0,-1 3-9 16,-2 1-21-16,-1 0-33 0,-6 2-50 15,-7 0-66-15,-1 2-84 0,-6 5-158 0,-14-3-416 16,-15 0-520-16</inkml:trace>
  <inkml:trace contextRef="#ctx0" brushRef="#br0" timeOffset="90965.53">18760 8477 2129 0,'0'0'501'0,"0"0"-477"0,0 0-23 16,0 0 8-16,0 0 48 0,158-69 28 16,-97 50 9-16,7-1-20 0,11 0-22 0,8 3-24 15,1 3-13-15,6 3-9 0,-4 1-4 0,-2 3 0 16,-3 0-12-16,-6 1-20 0,-4 0-35 16,-8 0-50-16,-2 1-68 0,-5-1-113 0,-18 2-219 15,-12 1-934-15</inkml:trace>
  <inkml:trace contextRef="#ctx0" brushRef="#br0" timeOffset="91164.63">20833 7706 1895 0,'0'0'871'0,"0"0"-819"16,0 0-6-16,0 0-15 0,0 0-17 15,0 0 16-15,0 0 13 0,0 0 12 0,0 0 16 16,0 0-8-16,-41 155-7 0,34-88-5 0,-2 13-18 15,-2 6-13-15,3 8-5 0,-2 4-9 0,-1 2-1 16,2-1-7-16,0 1-26 0,4 0-37 16,2-4-54-16,3 1-78 0,0-4-132 0,7-25-395 15,-2-22-892-15</inkml:trace>
  <inkml:trace contextRef="#ctx0" brushRef="#br0" timeOffset="96015.59">1848 11630 889 0,'0'0'177'0,"0"0"17"0,0 0 10 0,0 0-2 16,0 0-25-16,0 0-10 0,0 0-15 0,0 0-29 16,0 0-25-16,0 0-27 0,0 0-30 15,0 0-19-15,-33-29-29 0,31 31-25 0,1 3-7 16,0 8 3-16,-3 4 12 0,1 7 15 0,-1 6 11 16,1 5-4-16,5 4 1 0,-2 3 2 15,1 2-1-15,6 3-1 0,0 2 4 0,2 0 2 16,4 3 5-16,3 0 10 0,2-3 3 0,-2-5 1 15,5-6 0-15,3-6 0 0,-2-6 2 0,1-6 6 16,3-4 5-16,-4-3 3 0,0-4 5 16,0-3 5-16,2-3 3 0,0-3 6 0,-2 0 2 15,3-7 4-15,0-5-3 0,-2-2-6 0,3-5-7 16,-4-2-7-16,1-3-9 0,0-1-5 16,0-3-7-16,-3 0-5 0,-2 0 0 0,-2 2-3 0,-1-2 1 15,-2-1-3-15,-1-2-6 0,-1 1-9 16,-1-3-10-16,-2 2-17 0,-4 0-20 0,1-1-19 15,-3 0-34-15,-3 2-46 0,1 2-46 0,-4 4-63 16,-3 4-86-16,-6 5-160 0,5 6-278 0,0 4-41 0</inkml:trace>
  <inkml:trace contextRef="#ctx0" brushRef="#br0" timeOffset="96216.39">2138 11650 775 0,'0'0'670'0,"0"0"-430"16,0 0-32-16,0 0-74 0,0 0-63 15,0 0-33-15,0 0-1 0,0 0 14 0,0 0 23 16,0 0 19-16,-12 151 1 0,16-98-9 16,5 7-15-16,1 5-13 0,-1 3-13 0,-1 2-8 15,-1 2-3-15,1 2-11 0,0 1-3 0,1-2-5 16,0-5-5-16,1-3-4 0,0-4-4 0,2-5-5 16,-1-4-17-16,-1-7-22 0,2-6-40 0,-2-8-53 15,0-6-75-15,3-8-143 0,-4-7-393 16,-3-4-534-16</inkml:trace>
  <inkml:trace contextRef="#ctx0" brushRef="#br0" timeOffset="96545.06">2991 11494 1660 0,'0'0'165'0,"0"0"-4"0,0 0-42 0,0 0-24 15,0 0 5-15,0 0-10 0,0 0-14 0,0 0-11 16,0 0-8-16,0 0-1 0,-52 136-2 15,47-109-6-15,1-1-14 0,1 1-9 0,1-2-9 16,0 1-4-16,0 0-3 0,2 2-1 0,0 0 3 16,2 1-9-16,-2-2-16 0,0 3-37 0,0 0-52 15,0 1-68-15,1 0-123 0,0-8-268 16,-1-6-945-16</inkml:trace>
  <inkml:trace contextRef="#ctx0" brushRef="#br0" timeOffset="96966.09">3290 11508 1891 0,'0'0'167'0,"0"0"-53"0,0 0-23 16,0 0-22-16,0 0-16 0,0 0-4 0,0 0-10 15,0 0-10-15,0 0 0 0,0 0 7 0,0 0 1 16,0 0-3-16,0 0-4 0,7 123-8 15,1-101 0-15,3 0-3 0,0-1-1 0,4 1-1 16,1-1-2-16,3 1 1 0,0 0-1 0,4 0-3 16,0-1-1-16,2-1-4 0,-1 0 0 0,1 0-2 15,1-2 0-15,-1-1 0 0,0-1-1 0,1 2 3 16,-2-2-3-16,1 0 2 0,0-1-1 16,-2-2-2-16,-2 1 0 0,-3-2 1 0,-1 1-1 15,-2-2-1-15,-3 2 1 0,-1 0-4 0,-3 3 1 16,-1-1 2-16,-3 2 0 0,-1 5 2 15,-3 3 0-15,0 6 2 0,-3 6-1 0,-6 6 2 16,-3 4 5-16,-5 6-4 0,-3 3-1 0,-4 4 2 16,-2 2-3-16,-3 2 0 0,-3 0 9 0,-2-3-9 15,0 0-2-15,-3-4 3 0,2-5-7 16,-2-3 4-16,3-6-3 0,2-6-13 0,1-2-30 16,3-7-45-16,2-2-76 0,4-7-136 0,7-5-318 15,5-6-947-15</inkml:trace>
  <inkml:trace contextRef="#ctx0" brushRef="#br0" timeOffset="97367.2">1083 11557 1643 0,'0'0'-80'0,"0"0"7"0,0 0 32 0,0 0 96 16,0 0 37-16,0 0 11 0,-1 163-8 16,8-101-1-16,-1 13-3 0,2 8 0 0,1 10 4 15,1 6-2-15,0 6-9 0,-1 3-7 0,-1 0-11 16,-1-2-15-16,0-4-8 0,-1-5-12 16,-2-5-9-16,-3-8-5 0,1-7-2 0,1-8-2 15,-3-4-5-15,1-9-6 0,-1-2-31 0,0-4-54 16,1-3-93-16,-1-3-158 0,0-13-330 0,1-11-737 15</inkml:trace>
  <inkml:trace contextRef="#ctx0" brushRef="#br0" timeOffset="98001.88">4667 12275 950 0,'0'0'250'0,"0"0"34"0,0 0-43 0,0 0-26 15,0 0-33-15,0 0-45 0,0 0-29 0,0 0-20 16,0 0-23-16,0 0-22 0,0 0-12 16,0 0 2-16,0 0 8 0,0 0 11 0,29-10 1 15,-5 6-8-15,3-2-6 0,3 0-11 0,5-1-6 16,5 2-3-16,-2-2-4 0,3 0-3 0,1 1 0 16,-1 1-3-16,-2 0-4 0,1 1-7 0,-1 1-16 15,-3 0-22-15,-3 1-31 0,-2 1-39 16,-4 1-44-16,-1 1-58 0,-5-1-70 0,-1 0-112 15,-6 2-261-15,-5-1-386 0</inkml:trace>
  <inkml:trace contextRef="#ctx0" brushRef="#br0" timeOffset="98165.6">4733 12634 1669 0,'0'0'211'0,"0"0"-23"0,0 0-58 16,0 0-46-16,0 0-28 0,0 0-5 0,0 0 3 15,0 0 13-15,0 0 7 0,0 0-2 0,0 0-15 16,136-21-12-16,-82 6-15 0,7-2-11 16,1-2-24-16,5 2-72 0,2 0-136 0,-16 5-339 15,-19 6-1028-15</inkml:trace>
  <inkml:trace contextRef="#ctx0" brushRef="#br0" timeOffset="99017.35">6896 12141 1427 0,'0'0'244'0,"0"0"-78"15,0 0-99-15,0 0-32 0,0 0-7 16,0 0 11-16,0 0 10 0,0 0 5 0,0 0 2 16,0 0-3-16,0 0-4 0,0 0-1 15,0 0 4-15,0 0 3 0,70 75 3 0,-51-67-2 16,-1 0-12-16,2-3-5 0,2-2-2 0,0-1-5 15,1-1 1-15,3-1-3 0,-3 0-6 0,4-3 0 16,-3-2 2-16,4-4-7 0,0 0 1 0,-3-3-1 16,3 1-7-16,-3-3 4 0,1-1-1 15,-6 0 2-15,0 0 1 0,-7 1 3 0,-1-2 2 16,-3 1 1-16,-4 0 3 0,-2 2-2 0,-3 0-4 16,0 0-3-16,-2 2-4 0,-5 1-7 0,-3 2-6 15,-2-1-2-15,-4 4-8 0,0 0 0 16,-3 3 1-16,-3 2-3 0,-5 2 0 0,-1 7 5 15,1 2 0-15,-1 3-2 0,-3 5 7 0,0 2-7 16,2 2-1-16,-1 3 5 0,2 0 0 0,6 3 2 16,0 1 1-16,4 2 2 0,4 0-5 15,2 1 8-15,5 2 1 0,2-1-3 0,8 0 6 16,-2-4-3-16,7 1 1 0,6-4 2 0,3-1 2 16,5-4-1-16,1-1-1 0,7-2 1 15,0-5-1-15,2-1 1 0,-1-1 0 0,5-7 0 16,-2-2-1-16,4-3-3 0,-4 0-5 0,4-8-9 15,-4-2-19-15,1 0-26 0,-4-1-38 0,-1-1-40 16,-5-1-39-16,-3-1-67 0,-3 1-86 0,-6 3-183 16,-5 2-601-16</inkml:trace>
  <inkml:trace contextRef="#ctx0" brushRef="#br0" timeOffset="99298.9">6522 11542 2287 0,'0'0'114'0,"0"0"23"15,0 0 12-15,0 0-22 0,0 0-18 16,0 0-34-16,0 0-19 0,0 0-17 0,0 0-17 15,0 0-2-15,0 0-6 0,0 0-5 0,151-94-5 0,-107 81-1 16,3-3-1-16,4 1-3 0,1 0 5 16,4 1-9-16,-2-1-26 0,-2 1-42 0,5-2-70 15,-3 2-92-15,-1-1-126 0,-11 3-261 0,-16 5-910 16</inkml:trace>
  <inkml:trace contextRef="#ctx0" brushRef="#br0" timeOffset="99918.75">7924 11423 1081 0,'0'0'257'0,"0"0"-172"0,0 0 31 16,0 0 19-16,0 0 15 0,0 0-8 16,0 0-31-16,0 0-29 0,0 0-19 0,0 0 6 15,0 0-14-15,0 0-11 0,0 0-8 0,0 0-14 16,55-27-6-16,-45 17-5 0,1-1-6 15,-1-2 2-15,-1-1-2 0,1-2 1 0,-4 0 0 16,2-3 2-16,-2 1 4 0,-5-1 3 0,0-1 3 16,-1 0-1-16,0 1 1 0,0-1-1 0,-2 1 1 15,-4 4 7-15,4 1-2 0,-4 4 2 0,4 5 4 16,-1 1-5-16,-1 3-6 0,3 1-19 16,0 0-26-16,1 5-11 0,-2 3 5 0,2 6 17 15,0 3 26-15,0 4 15 0,0 1 2 0,4 1 4 16,3 3-3-16,2-1-5 0,0 1-1 0,2-2-6 15,1-2-3-15,4-3 0 0,-2-1-3 16,5-3-2-16,0-1-3 0,3-1-3 0,0-1-2 16,4-5-8-16,-2-2-10 0,3-1-28 0,-3-4-38 15,3 0-58-15,-4-7-123 0,-9 1-220 0,-1 3-1003 16</inkml:trace>
  <inkml:trace contextRef="#ctx0" brushRef="#br0" timeOffset="100092.82">8094 10678 2356 0,'0'0'142'16,"0"0"32"-16,0 0-4 0,0 0-32 0,-115-70-18 15,99 61-23-15,5 0-17 0,1 2-26 0,7 3-30 16,-1 2-21-16,4 2-21 0,0 0-28 16,0 0-16-16,3 6-21 0,1 3-33 0,6 4-39 15,2 6-78-15,6 0-134 0,-1-2-366 0,-7-6-795 0</inkml:trace>
  <inkml:trace contextRef="#ctx0" brushRef="#br0" timeOffset="100467.72">8723 10831 2181 0,'0'0'87'0,"0"0"21"0,0 0 16 15,0 0-8-15,0 0-9 0,0 0-23 16,0 0-29-16,0 0-25 0,0 0-15 0,0 0-11 16,0 0-2-16,0 0-3 0,0 0 1 0,0 0-4 15,-116 94 1-15,109-72 3 0,3 2-6 0,2 1-1 16,2-2-2-16,5 0-3 0,5-3-3 16,1 1-1-16,1-3-4 0,6-1-2 0,0-2 3 15,4-2 2-15,2-4 2 0,4-2 6 0,1-1 5 16,1-2 3-16,-3-3 1 0,2-1 3 0,1-1-1 15,-4-6 1-15,-2-1 3 0,-1-1-2 0,-2-3 2 16,-2 1 7-16,-1-2 8 0,-7 1 6 16,-3 1 8-16,-4 0 1 0,-2-2-9 0,-2 1-2 15,-5-1-12-15,-5 0-9 0,-2-1-4 0,-6 1-9 16,0 2-11-16,-4 1-7 0,-1-1-7 16,-5 2-26-16,-2 1-30 0,-1 0-42 0,-1 2-69 0,-3 1-95 15,10 2-212-15,6 0-922 0</inkml:trace>
  <inkml:trace contextRef="#ctx0" brushRef="#br0" timeOffset="100701.76">8663 10547 1015 0,'0'0'782'15,"0"0"-647"-15,0 0-7 0,0 0-22 0,0 0-29 16,0 0-19-16,0 0-10 0,0 0-23 0,0 0-27 15,0 0 0-15,0 0 44 0,0 0 26 0,11 124 25 16,-5-80 6-16,-2-1-49 0,4 4-21 0,-1-1-10 16,0 2-5-16,1 2-4 0,0 0 5 15,-4 1-4-15,5-1 0 0,-2 1 2 16,-2-1-9-16,3-1-34 0,2-2-64 0,0-2-97 0,-1-4-178 16,-1-13-521-16,-4-9-384 0</inkml:trace>
  <inkml:trace contextRef="#ctx0" brushRef="#br0" timeOffset="101133.2">9496 10919 2466 0,'0'0'241'0,"0"0"-255"15,0 0-26-15,0 0-16 0,0 0 25 0,0 0 35 16,0 0 15-16,0 0 9 0,0 0 2 0,-56 136-17 15,43-97-2-15,2 0-1 0,0 0-7 16,2 1 4-16,3 2 0 0,-2-4-2 0,0-2-2 16,2-1 4-16,1-5 0 0,0-2-4 0,1-6 6 15,0-2-3-15,-2-4 0 0,5-3 1 0,-1-3 2 16,-2-1-2-16,0-2 1 0,-2-2 3 16,0-2-5-16,-2 0 0 0,-2-3-1 0,1 0-5 0,-3 0-5 15,1-4-7-15,-3-3-12 0,-2-1-1 0,-2-2 4 16,4-4-5-16,-3-4 1 0,4-2-2 15,1-2-1-15,-2-1 6 0,8 2 9 0,0 1 9 16,4 2 2-16,2 3 5 0,0 4 1 0,1 1 0 16,6 0 6-16,2 2 8 0,4 0 6 15,0 2 4-15,6 3 4 0,1 2-6 0,1 1-4 16,1 0 2-16,3 4-2 0,-4 3-1 0,2 4 1 16,-2 3-1-16,0 0-5 0,0 1-1 0,0 3-2 15,0 0-5-15,0 1 0 0,0-1 0 16,-1 2-1-16,0 0-2 0,-2 3-2 0,1 0-18 15,1-1-24-15,-1-1-40 0,-1 0-67 0,2-3-106 16,-6-4-235-16,-3-6-1047 0</inkml:trace>
  <inkml:trace contextRef="#ctx0" brushRef="#br0" timeOffset="105382.43">10427 11250 1252 0,'0'0'266'0,"0"0"11"0,0 0-27 0,0 0-68 15,0 0-60-15,0 0-41 0,0 0-39 0,0 0-28 16,0 0-33-16,0 0 0 0,0 0 14 0,0 0 16 15,0 0 22-15,-23 117 1 0,22-69 1 16,1 5 6-16,1 4-4 0,2 4-2 0,1 3-4 16,5 0-8-16,0 3 2 0,-4 4 22 0,2 6 4 15,-6 1 5-15,4-2 0 0,-5-3-18 16,0-5-9-16,1-3-8 0,-1-8-6 0,-1-2-7 16,-4-4 2-16,3-3 0 0,-4-2-3 0,1-5 4 15,-3-1-4-15,4-7-1 0,-3-3-3 0,1-4-16 16,2-6-25-16,1-3-36 0,-2-8-49 15,3 0-55-15,2-6-71 0,0-3-80 0,0 0-133 16,0-3-476-16,3-2 219 0</inkml:trace>
  <inkml:trace contextRef="#ctx0" brushRef="#br0" timeOffset="105782.33">10939 11840 1501 0,'0'0'221'0,"0"0"23"0,0 0-1 0,0 0-67 15,0 0-10-15,0 0-23 0,0 0-36 0,0 0-34 16,0 0-36-16,0 0-30 0,0 0-22 16,0 0-16-16,0 0-17 0,-10-5 8 0,8 21 14 15,0 6 17-15,-2 5 20 0,0 6 1 0,4 0-3 16,0 2-3-16,2 1 0 0,7 0 3 15,0 0 4-15,4-2 7 0,0-2 4 0,4-3 0 16,2-3-3-16,4-3-5 0,-2-4-4 0,0-2-1 16,2-4 2-16,-2-3 5 0,-1-4 1 0,0-2 4 15,-1-3 6-15,0-1 0 0,1-1 3 0,-1-6 0 16,1-3-5-16,-1-1-3 0,-1-1-1 16,2-4-3-16,-1 0-3 0,-2-2 2 0,2-2-3 15,-5-2-1-15,-1 0 0 0,-2-5-5 0,1 0-9 16,-3-2-9-16,1-5-20 0,-2 1-23 15,2-2-26-15,-3 1-27 0,0-1-19 0,-2 1-19 0,-5-1-30 16,0 1-45-16,0 3-41 0,-7 3-64 16,-2 5-93-16,0 8-179 0,3 6-220 0</inkml:trace>
  <inkml:trace contextRef="#ctx0" brushRef="#br0" timeOffset="105950.92">11200 11613 0 0,'0'0'32'0,"0"0"393"15,0 0-85-15,0 0-81 0,0 0-65 0,0 0-44 16,0 0-4-16,0 0 15 0,0 0 8 0,0 0-8 15,-56 134-16-15,62-90-15 0,-1 2-14 16,2 4-5-16,-2 0-12 0,-1 4-13 0,-3 1-18 0,0 0-19 16,-1-2-13-16,2-3-12 0,0 1-8 15,0-3-2-15,-1-1-4 0,0-3-7 16,0 1-19-16,2-6-44 0,-1-2-66 0,2-5-99 16,1-5-160-16,-1-9-391 0,-1-7-580 0</inkml:trace>
  <inkml:trace contextRef="#ctx0" brushRef="#br0" timeOffset="106349.93">11784 11686 2599 0,'0'0'35'0,"0"0"-17"0,0 0-12 0,0 0-4 16,0 0 8-16,0 0 6 0,0 0-3 0,0 0 4 15,0 0 1-15,0 0 3 0,0 0 5 0,0 0-5 16,0 0-2-16,0 0-9 0,52 115 7 16,-33-97 5-16,4 0 4 0,6-1 9 0,2-2-4 15,3 1-4-15,-1-6-3 0,1-2-4 0,0-3-3 16,-1 0-4-16,0 0-3 0,-2-1-1 16,0 2-4-16,-1-1-1 0,-3 2-2 0,-3 1-2 15,-4 1-6-15,-3 1-3 0,-4 4-3 0,-3 1-2 16,-5 5 4-16,-3 5 0 0,-2 6 3 0,-4 2 5 15,-8 5 4-15,-2 3 4 0,-7 3 4 0,-5 3 3 16,-3 2 1-16,-4 3 7 0,-3 1 2 0,1 0 0 16,-5 0 0-16,2-2-4 0,1-1-1 15,0-4 0-15,-1-2-2 0,5-3-4 0,3-5-2 16,3-4-2-16,3-5-1 0,5-6-1 0,4-2-2 16,3-4-5-16,2-4-21 0,4-4-40 0,2-1-65 15,3-3-102-15,1-3-153 0,0 0-417 16,1 0-782-16</inkml:trace>
  <inkml:trace contextRef="#ctx0" brushRef="#br0" timeOffset="106671.37">13277 12082 2210 0,'0'0'105'0,"0"0"-9"0,0 0-31 15,0 0 2-15,0 0 13 0,0 0-6 0,0 0-25 16,0 0-19-16,0 0-19 0,0 0-4 0,0 0 6 16,0 0-4-16,0 0-1 0,144-20-1 0,-107 15-2 15,0-2-1-15,1 0 3 0,3 1-1 0,3-2-4 16,2 0 3-16,1 0-3 0,-1 0-3 15,1 0 1-15,-3 0-4 0,0 1-8 0,-2 0-15 16,-6 4-27-16,0-3-37 0,-5 2-49 0,-6 1-51 16,-2 2-68-16,-1 1-111 0,-8 0-241 15,-5 0-491-15</inkml:trace>
  <inkml:trace contextRef="#ctx0" brushRef="#br0" timeOffset="106865.7">13374 12348 1302 0,'0'0'617'0,"0"0"-478"0,0 0 0 16,0 0-3-16,0 0 17 0,0 0 12 15,0 0-13-15,0 0-29 0,0 0-45 0,0 0-32 16,0 0-9-16,0 0-1 0,0 0-1 0,72 9-4 16,-22-20-15-16,6-2-7 0,4-2-5 0,1-2-11 15,1-1-22-15,-1 0-33 0,1 0-41 0,0 0-51 16,4 1-77-16,-3-1-136 0,-12 4-444 15,-19 5-643-15</inkml:trace>
  <inkml:trace contextRef="#ctx0" brushRef="#br0" timeOffset="108350.69">15656 11857 0 0,'0'0'0'0,"0"0"2"16,0 0 48-16,0 0 9 0,0 0 32 0,0 0 40 15,0 0 23-15,0 0-12 0,0 0-22 16,0 0-21-16,0 0-6 0,0 0 20 0,0 0 14 16,0 0 0-16,10 17-12 0,-8-13-11 0,4 0-7 15,-3 1-1-15,3-2 3 0,-2 1-3 16,4-1 3-16,-1-1 3 0,-1 0 4 0,2 1 2 16,3-2-4-16,-1 0-5 0,2-1-11 0,3 0-11 15,-2 1-11-15,4 0-18 0,-3 1-12 0,5 0-8 16,-2 1-8-16,-2 1-4 0,4 0-1 15,-3 2-5-15,0 1-6 0,-1 0 3 0,0 0-5 0,0-1 2 16,-1 0 1-16,-3 0-3 0,-1 0 0 16,1 1 1-16,-2-1-1 0,0 0 0 0,1 1 0 15,1 1-3-15,0 0 0 0,1 3 1 0,2 2 3 16,-1-2-1-16,0 3-1 0,3 1-1 16,0 1 2-16,3 3-2 0,0-2 2 0,2 1 0 15,-2 0-4-15,2-1 4 0,1 0-1 0,0 0-1 16,-1 0 4-16,1-2-4 0,-6 0 2 15,2-1 2-15,-5 0-3 0,2-1 2 0,-6-2 0 16,-3 0 1-16,2-2-2 0,-6-1 1 0,1 0 1 16,-1-1 0-16,-2 0-1 0,0 1 3 0,0-1 1 15,-2 0 1-15,-3 0 5 0,-3 0 0 0,3-1-1 16,-4-2 2-16,-1 0 3 0,-2 0-2 16,0-2 4-16,-1 0 1 0,2-2-4 0,1 0 10 15,-1 0 4-15,3-2 2 0,2-5 6 0,-2 0 0 16,-1-7-8-16,5-2-5 0,-1-2-2 0,2-4-12 15,1-1-3-15,-1-3-2 0,3-3-7 0,0-2 1 16,0-3-1-16,7 0-2 0,0-1-2 16,-1-2 2-16,3 4 0 0,0 3-1 0,1 6-3 15,1 2-3-15,-1 7-2 0,-1 2 0 0,2 0 5 16,3 1-12-16,3-1-10 0,1 2-17 0,4 1-25 16,4 0-15-16,0 0-30 0,5 2-35 15,2 0-67-15,2 2-121 0,-9 0-217 0,-9 2-967 0</inkml:trace>
  <inkml:trace contextRef="#ctx0" brushRef="#br0" timeOffset="108806.04">17286 11926 1676 0,'0'0'403'0,"0"0"-324"0,0 0-31 0,0 0-32 16,0 0 4-16,0 0 21 0,0 0 9 0,0 0 6 16,0 0-9-16,0 0-14 0,-30 145-5 15,25-107-7-15,1 0-1 0,-2 1-1 0,1-1 1 16,-3 0-4-16,-1 0 0 0,-1 1 0 0,-3 2-5 16,0-2 2-16,-2 1 0 0,1-3-2 15,-3-4-2-15,-1-2 4 0,0-4 0 0,1-1 1 16,-2-5 7-16,2-3 3 0,-1-5 3 0,4-4 5 15,-2-3 2-15,3-3 3 0,1-2 3 0,2-1 8 16,-2 0-4-16,0-4-5 0,-2-5-10 16,2-2-16-16,0-3-8 0,-1-2-5 0,4-1-2 15,1-2 0-15,1 0-2 0,4-1-3 0,3 1-5 16,0 2-2-16,3-1-3 0,6 3-5 16,0 2 2-16,4 2-2 0,3 1 4 0,0 1 11 15,1 2 6-15,3 2 7 0,1 3 5 0,0 2-1 0,4 1 0 16,-1 7-3-16,1 5-1 0,2 2-1 15,-4 1 1-15,3 3-1 0,-3 3 3 0,4 3-3 16,-3 2 3-16,3 2 0 0,2 2-2 16,1 1-2-16,1-2-7 0,0 0-16 0,0-3-20 15,1-2-24-15,-1-3-44 0,-1-5-53 0,4-1-96 16,-9-6-212-16,-9-3-1015 0</inkml:trace>
  <inkml:trace contextRef="#ctx0" brushRef="#br0" timeOffset="109498.96">18130 11646 1312 0,'0'0'273'0,"0"0"48"0,0 0-33 16,0 0-63-16,0 0-61 0,0 0-71 0,0 0-63 16,0 0-29-16,0 0 0 0,0 0 15 15,0 0 26-15,0 0 20 0,-17 135 4 0,18-84-1 16,-1 3-11-16,5 0-11 0,-1 1-11 0,0-1-9 16,2-1-2-16,-2-1-7 0,1-2-1 0,-1 0-2 15,1 1-3-15,-2 1 0 0,6-2-5 16,-2-4-14-16,1-5-28 0,2-5-42 0,-2-4-59 15,3-5-69-15,0-4-155 0,-3-7-293 0,-3-8-883 16</inkml:trace>
  <inkml:trace contextRef="#ctx0" brushRef="#br0" timeOffset="109849.56">18615 12162 2155 0,'0'0'199'0,"0"0"-10"15,0 0-61-15,0 0-40 0,0 0-34 16,0 0-25-16,0 0-14 0,0 0-9 16,0 0 1-16,0 0 3 0,0 0 4 0,0 0-1 0,0 0 0 15,0 0-3-15,-61 118-5 0,61-100 2 16,4-1-3-16,2 0-1 0,4 1 0 0,1-2-3 16,3 4 2-16,0-2-2 0,3-4 0 0,-1 0-4 15,3-2 0-15,-1-3-1 0,3-2 2 0,0-2-5 16,0-1 0-16,1-4 3 0,-2 0-2 15,0 0 8-15,-2-5 1 0,-2-1-2 0,-3-2 3 16,-2-2 1-16,-3 1 2 0,-3-1 2 0,-1 0 4 16,-4-2-4-16,0-1-1 0,-3-2 0 15,-5 2-7-15,-3 0-1 0,-2-1-5 0,-4 1-8 16,-2 2-12-16,-3 0-6 0,-3 1-15 0,-3 3-24 16,2 1-28-16,-4 3-54 0,-1-1-58 0,-1 1-72 15,3-2-156-15,7 1-301 0,7 0-106 0</inkml:trace>
  <inkml:trace contextRef="#ctx0" brushRef="#br0" timeOffset="110250.09">18994 11867 1642 0,'0'0'180'0,"0"0"-25"0,0 0-26 15,0 0-18-15,0 0-27 0,0 0-12 0,0 0-26 16,0 0-21-16,0 0-12 0,0 0-10 15,0 0 7-15,0 0 1 0,0 0-1 0,56 32 3 16,-43-24 1-16,5 0 0 0,1-1-1 0,2 1 4 16,0 1-6-16,-1-2-3 0,3 1 1 0,2-2-1 15,1 1-4-15,-2 1 2 0,0 0-2 16,-1 2-8-16,1 1 6 0,-4 0-2 0,0 1-2 16,-3 2 6-16,1 0-4 0,-2 2-4 0,-2 2 2 15,-1 0 1-15,-1-2-1 0,-2-2 0 0,-4-1 2 16,2-1-2-16,-4-3 2 0,1 2 1 15,-2-2 0-15,-2 2 1 0,0 1 3 0,1 0 5 16,-2 0 7-16,0 1 10 0,0 2 6 0,-4 4-2 16,-1 3-2-16,-4 2 4 0,-2 2-6 15,-2 1 4-15,0 0 2 0,-2-1-9 0,-1 1 2 16,-1-1-1-16,1-1-5 0,0 0-1 0,1 0-3 16,0-3-6-16,2 0-2 0,0-1 0 0,2-3-3 15,0 0-1-15,2-2 1 0,0-1-4 0,-1 0-10 16,1-1-21-16,1 0-38 0,-1-1-50 0,0-2-65 15,2 0-92-15,1-2-186 0,-1-2-479 16,2-3-26-16</inkml:trace>
  <inkml:trace contextRef="#ctx0" brushRef="#br0" timeOffset="110549.34">19950 12364 2095 0,'0'0'199'0,"0"0"-5"15,0 0-35-15,0 0-23 0,0 0-25 16,0 0-16-16,0 0-28 0,0 0-27 0,0 0-19 16,0 0-15-16,0 0-3 0,0 0 5 0,0 0 1 15,0 0 0-15,146-36 1 0,-104 30-2 0,4 1-2 16,7-2 0-16,-1-1 0 0,-1 2-1 0,0-3-5 15,0 4 1-15,-2-2-4 0,-5 2 0 16,-3 1-5-16,-3 0-15 0,-5 0-17 0,-2 1-21 16,-4-1-17-16,-5 2-28 0,-3-1-32 15,-4 0-61-15,-2 1-124 0,-5 1-224 0,-3-1-898 0</inkml:trace>
  <inkml:trace contextRef="#ctx0" brushRef="#br0" timeOffset="110749.83">20325 11903 2439 0,'0'0'82'15,"0"0"-19"-15,0 0-33 0,0 0 9 16,0 0 28-16,0 0 28 0,0 0 16 0,0 0-7 16,-13 118-21-16,13-78-23 0,3 3-18 0,2 2-14 15,0 0-5-15,0 1-6 0,0 0-7 0,0 1-2 16,1 2-18-16,-1-2-41 0,3-1-63 0,-2-1-105 15,0-3-163-15,1-12-314 0,-3-10-905 0</inkml:trace>
  <inkml:trace contextRef="#ctx0" brushRef="#br0" timeOffset="111469.61">21611 12012 937 0,'0'0'516'0,"0"0"-319"16,0 0 25-16,0 0 9 0,0 0-47 16,0 0-38-16,0 0-30 0,0 0-25 0,0 0-19 15,0 0-15-15,0 0-17 0,0 0-14 0,0 0-15 16,0 0-8-16,-70-92-4 0,88 91-1 0,3 1 8 15,8 1 3-15,3 1-2 0,6 6 2 0,3 4-1 16,4 6-4-16,2 7-1 0,0 5 0 0,-1 6-7 16,-4 2 2-16,-2 3 0 0,-4 4-5 15,-4-1 4-15,-5 3-1 0,-2 2-5 0,-7 0-13 16,-4-3-13-16,-4-5-13 0,-3-5-6 0,-3-5 13 16,-4-9 17-16,0-4 6 0,0-5 12 15,-2-5 9-15,-5-4 8 0,2-2 28 0,-4-2 15 16,-3 0 4-16,-3-7-2 0,0-5-15 0,-2-4-8 15,-3-5-7-15,2-3 9 0,1-2-7 16,1-1 7-16,2-3 2 0,2-2-11 0,3-1 0 16,3 0-11-16,4-1-5 0,2-3-5 0,-1 2-1 15,8 1-4-15,4 0-6 0,2 2-1 0,1 5-8 16,4 5-5-16,1 3-10 0,0 6-16 0,2 4-30 16,2 3-50-16,1 5-67 0,4 1-106 15,2 5-192-15,-8 1-552 0,-5-1 237 0</inkml:trace>
  <inkml:trace contextRef="#ctx0" brushRef="#br0" timeOffset="112131.94">22557 12516 1677 0,'0'0'123'0,"0"0"19"0,-21 119 20 0,11-66-2 0,5 1-25 15,-1 4-23-15,2 3-20 0,-2 2-24 16,3 3-20-16,2 2-14 0,-4 2-11 15,3-4-11-15,2 0-6 0,0-6-3 0,0-6-4 0,2-9 3 16,5-9-1-16,-1-3 0 0,0-10-2 0,1-5-4 16,-2-4 3-16,2-5-2 0,-4-4 3 15,2-3 7-15,-2-2 10 0,-1 0 15 0,3-3 9 16,-2-6 8-16,5-5-3 0,-3-4-7 0,3-4-2 16,-1-3-6-16,2-4-4 0,-4-3-2 15,1 0-6-15,-2-4-2 0,2 0-2 0,-3-6-2 16,-1 0 0-16,3-1-1 0,-8-3-5 0,3 0-1 15,0-2 0-15,-2-2-1 0,0 0 0 0,-5 1 0 16,3 1-4-16,-2 3 1 0,3 0 1 16,-1 4-3-16,-1 4 2 0,5 1 2 0,0 5-4 15,0 2 0-15,7 5-1 0,-2 2-6 0,4 3-5 16,3 0 1-16,3 1-6 0,-3 2 2 0,5 0 5 16,-3 1-2-16,6 3 1 0,-2-1-1 0,-3 3 1 15,3-1-3-15,-1 4 1 0,-2 2-6 16,0 1-10-16,-3 2-10 0,-2 2-16 0,-1 0-12 15,-1 2-7-15,-1 4-3 0,1 1 7 0,-1 2 1 16,-3 4 8-16,3-1 3 0,-4 0-2 16,2 2 8-16,-2-1 7 0,-1 1 9 0,0-3 13 15,1 1 7-15,-2-1-1 0,0 1-1 0,-1-1 0 16,0-1 0-16,0 0 1 0,-1 0 6 0,-3-1 1 16,2 2 4-16,-1-3 4 0,1 0 0 0,-1 1-4 15,2-1-5-15,1 0-7 0,0 0-4 16,7 0-2-16,0 0 4 0,0 1 12 0,8-1 17 15,-1 1 13-15,4 1 6 0,0-1-1 0,-2 0-8 16,2-1 1-16,-2 2-4 0,-2 0-2 16,-3 0 3-16,-2-1-1 0,-1 2 8 0,-4 0 5 15,-4 1 9-15,0-1 7 0,0 3 3 0,-5 1 3 16,-4 2-4-16,-5-2 4 0,-1 1-2 0,-4-1-2 16,-3-1 3-16,-1-1-8 0,-5-2-2 0,-1 1-4 15,-1-2-5-15,-2-1-6 0,3-1-5 16,0-1-6-16,7-1-6 0,2-4-2 0,6 1-22 0,4-1-54 15,4-2-98-15,6 1-153 16,0-1-339-16,0 0-867 0</inkml:trace>
  <inkml:trace contextRef="#ctx0" brushRef="#br0" timeOffset="113015.64">24055 11987 598 0,'0'0'199'0,"0"0"-36"15,0 0-30-15,0 0-42 0,0 0-24 16,0 0-2-16,0 0 17 0,0 0 24 0,0 0 12 16,0 0 5-16,0 0-10 0,0 0-7 0,0 0-7 15,0 0-5-15,74 74-3 0,-57-66-7 0,2-2-3 16,-1 1-8-16,6 0-6 0,0-2 1 0,0-2-7 15,4 0-5-15,1-2-9 0,-1-1-12 16,-2 0-10-16,3-5-4 0,-2 0-2 0,-3-1-1 16,2-1 1-16,-5-1-2 0,0 0 0 0,-1 0 1 15,-7 0 2-15,-2-1 1 0,-1 1 1 16,-2 0 7-16,-5 0 0 0,2-1-2 0,-3-1-2 16,-2-2-6-16,0 2-6 0,0-2-3 0,-1 1-4 15,-5-2-6-15,1 3-3 0,-3 0-6 0,-3 2-7 16,-1 1-4-16,-4 3-1 0,-3 2-2 15,-3 2 4-15,-5 1 6 0,-2 7-2 0,-7 4 8 16,-2 5 4-16,1 4 0 0,-4 1 5 0,2 6-1 16,2 2 1-16,4 4 5 0,1-1 2 0,5 2-1 15,5 0-1-15,4-2-1 0,7 1-4 16,3 1 0-16,6 1 1 0,2 0 2 0,7 1 1 16,6-2 5-16,5-2 1 0,5-3 1 0,4-3 5 15,3-4-2-15,4-2 2 0,5-4-3 0,2-3-1 16,3-4-5-16,3-2-4 0,0-4-2 0,-1-3-18 15,-1-1-20-15,0 0-37 0,-5-4-58 16,-5-4-84-16,0 0-179 0,-11-2-498 0,-10 4-596 0</inkml:trace>
  <inkml:trace contextRef="#ctx0" brushRef="#br0" timeOffset="113600.94">24624 11455 2073 0,'0'0'18'0,"0"0"-17"0,0 0 2 0,0 0 23 16,0 0 24-16,0 0 17 0,0 0-1 0,0 0-16 15,0 0-17-15,0 0-18 0,0 0-3 16,0 0-2-16,0 0-2 0,135-40 3 0,-116 30 0 16,0 0 0-16,1-1-4 0,-2-2 3 0,0-1-6 15,-1-1-6-15,-4 1-4 0,-4 0-5 16,0-4 0-16,-6 3 4 0,2-1 5 0,-4-1-2 16,-1-1 5-16,0 0-1 0,-2 1 0 0,-4-2 10 15,0 3-3-15,0 2 5 0,-1 2 2 0,2 4 12 16,-1 2 19-16,1 1 13 0,0 4 6 0,4 1-20 15,0 0-24-15,1 0-21 0,0 6-4 0,0 2 1 16,0 5 16-16,0 3 15 0,2 3 9 16,4 3 8-16,0 1 1 0,3 0-8 0,3 1-3 15,2-2-3-15,0 3-12 0,4-1-3 0,1-1-1 16,2-1-9-16,2-3 3 0,1-3-6 0,0-4-17 16,0-3-27-16,5-2-47 0,-2-6-72 15,-2-1-141-15,-4 0-299 0,-6-1-967 0</inkml:trace>
  <inkml:trace contextRef="#ctx0" brushRef="#br0" timeOffset="113747.61">24946 10704 2317 0,'0'0'144'0,"0"0"27"16,0 0 7-16,0 0-38 0,-129-116-47 0,113 104-21 15,6 1-30-15,3 6-19 0,2 0-16 0,3 4-29 16,2 1-49-16,0 1-50 0,4 8-24 0,6 7-31 15,5 7-41-15,4 4-115 0,-2-4-414 0,-4-8-611 16</inkml:trace>
  <inkml:trace contextRef="#ctx0" brushRef="#br0" timeOffset="114100.09">25545 10849 2005 0,'0'0'305'0,"0"0"-291"0,0 0-18 16,0 0 13-16,0 0 7 0,0 0 18 0,0 0 4 15,0 0-4-15,0 0 1 0,0 0-11 0,0 0-4 16,0 0-5-16,-124 132-3 0,119-114-6 16,0 2 1-16,3 2-3 0,1-1-2 0,1 3 4 15,1 1-2-15,4 0 0 0,5-1 2 0,1-3-1 16,3-2-1-16,2-5 1 0,0 1 4 0,3-4-1 15,1-3 5-15,-1-1 5 0,3-4 3 16,0-1 1-16,-1-2 3 0,-1 0-4 0,0-4-8 16,-3 1 2-16,-3-2 4 0,-2 0 5 0,-4-1 8 15,1 1 7-15,-4-2-6 0,-1-1-4 0,-3 0-7 16,-1-1-14-16,0-2-15 0,-3 1-23 0,-5-1-26 16,-3 0-38-16,-2 1-49 0,-4-1-71 15,0 2-96-15,-4 0-141 0,7 2-220 0,1 2-334 0</inkml:trace>
  <inkml:trace contextRef="#ctx0" brushRef="#br0" timeOffset="114300.5">25556 10528 1093 0,'0'0'280'0,"0"0"25"0,0 0-19 16,0 0-76-16,0 0-86 0,0 0-53 15,0 0-32-15,0 0-9 0,0 0 19 0,0 0 26 16,0 0 19-16,-1 132 2 0,1-87-8 0,0 4-15 15,0 2-18-15,0-1-10 0,4 3-14 16,-1 1-6-16,1 2-6 0,0 0-6 0,1 2-6 16,0-1-9-16,-3 1-15 0,0-2-35 0,-2-3-51 15,0-5-54-15,0-4-81 0,-3-5-122 0,-3-9-308 16,3-11-841-16</inkml:trace>
  <inkml:trace contextRef="#ctx0" brushRef="#br0" timeOffset="114985.59">25962 11528 2344 0,'0'0'10'0,"0"0"-7"15,0 0 19-15,0 0 23 0,0 0 11 0,0 0 2 16,-56 117-5-16,50-92-14 0,-2 4-12 15,3 4-9-15,-4 1-5 0,4 0-4 0,-1 2-1 16,0-4 3-16,1-1-7 0,2-3-1 0,1-4-3 16,2-3-7-16,0-4-2 0,2-4-3 15,2-3-1-15,-1-4 1 0,2-2 8 0,0-3 5 16,-1-1 12-16,0 0 15 0,2-4 8 0,-1-3 0 16,3-4-4-16,-1-3-6 0,0-2-7 0,1-4-1 15,1-1-2-15,-1-3-5 0,-2-2 0 0,3-1 1 16,-5-1-4-16,-1-1-2 0,0-2 3 15,-3-1-2-15,0 2-3 0,0-4 4 0,-3 2-5 16,-4 0-1-16,0 0 6 0,-1 4-4 0,1 1-1 16,1 5 3-16,4-1-2 0,0 5-1 15,2 3-1-15,0 1-3 0,7 2-8 0,2-1-2 16,4 0 1-16,1-2-1 0,4 3 3 0,1-2 0 16,2 2 1-16,0 1-2 0,0 1 3 0,0 1-1 15,-2 2-4-15,0 2 1 0,-2 1-5 16,-4 3-6-16,-1 0-4 0,-4 1-14 0,-4 0-17 15,0 0-9-15,-4 1-5 0,0 3 3 0,0-1 14 16,-1 3 14-16,-5 1 12 0,-1 0 12 0,-4 3 8 16,1 0 2-16,-2 1 0 0,-1 0 2 15,0-1-3-15,0-1-1 0,3-2 2 0,0-1-1 16,-1 1-4-16,5-1-2 0,1-1-5 0,2-1-9 16,2 1-6-16,1-2-2 0,0 1-2 0,0 1 6 15,3-1 11-15,3 1 2 0,0 0 5 16,1 2 4-16,2 0 0 0,1 1 1 0,2 0 7 15,0 0 6-15,4 1 3 0,0-1 8 0,0 0-3 16,-1 1-1-16,-1 0 4 0,0-1-2 0,-2 0-3 16,-1 0 3-16,-2-2 1 0,-3-1 0 15,-2 0 9-15,-2-3 4 0,0 2 6 0,-2-2 7 16,0 0 11-16,-4 1 5 0,-2-1-2 0,-5 2 0 16,-4-2-19-16,-2 1-13 0,-3 0-8 0,-2-1-8 15,-3 0-11-15,-2 1-17 0,0-1-36 0,1-1-60 16,1 0-87-16,6 1-218 0,7-2-1017 0</inkml:trace>
  <inkml:trace contextRef="#ctx0" brushRef="#br0" timeOffset="115508.92">26512 11189 0 0,'0'0'424'0,"0"0"-93"0,0 0-28 0,0 0-1 15,0 0-18-15,0 0-44 0,0 0-59 16,0 0-46-16,0 0-43 0,0 0-19 0,0 0 5 16,0 0 5-16,0 0 12 0,39-10-1 0,-14 5-17 15,1-1-19-15,5 0-19 0,3 1-13 0,-1 1-13 16,1 0-4-16,2 2-4 0,-3 1-6 0,-2-2-13 15,0 3-30-15,-3-1-63 0,-1 0-92 16,-1 1-166-16,-8 0-379 0,-6 0-724 0</inkml:trace>
  <inkml:trace contextRef="#ctx0" brushRef="#br0" timeOffset="116000.73">27459 10931 1525 0,'0'0'242'0,"0"0"-53"0,0 0-35 16,0 0-31-16,0 0-34 0,0 0-24 0,0 0-18 16,0 0-18-16,0 0-5 0,0 0 2 0,0 0-2 15,0 0 3-15,-122 87 1 0,107-70-2 0,5 1-4 16,1 2 6-16,0 2 3 0,4-2-1 16,3 2 4-16,1 0-12 0,1-1-6 0,2 0-2 15,6-2-1-15,3-2 1 0,1 1-3 0,3-4 2 16,0 2-2-16,2-4 2 0,0-1-1 0,4-3-1 15,-3-1-2-15,0-4-3 0,1-1 5 16,-2 0 1-16,3-2 2 0,-1 0 1 0,-2-2-4 16,-2-1 4-16,-1-3 3 0,-3 2 1 0,0-3 7 15,-6 1-1-15,0-2 0 0,-1-1-3 16,-4-1-2-16,0 2-8 0,0-3-9 0,-2-1-3 16,-6 1-10-16,-3-1-4 0,0 1-5 0,-5-2-9 15,-2 2-7-15,-4 0-14 0,-3 0-15 0,2 1-21 16,-2-1-39-16,2 2-49 0,-2 0-80 0,5-1-116 15,-1-1-206-15,7 2-241 0,3 2 254 0</inkml:trace>
  <inkml:trace contextRef="#ctx0" brushRef="#br0" timeOffset="116218.15">27460 10674 1352 0,'0'0'157'16,"0"0"-17"-16,0 0-32 0,0 0-19 0,0 0-10 15,0 0 18-15,0 0 12 0,0 0 4 16,0 0 0-16,0 0-13 0,0 0-12 0,-10 150-4 16,5-110-7-16,1 2-9 0,-2 1-15 0,1 1-14 15,-2 4-8-15,-1 3-2 0,2 0 2 0,-3 3-2 16,2-2-7-16,1 1-8 0,1-2-6 16,0-4-20-16,1-3-37 0,1-1-60 0,1-5-96 15,-2-1-160-15,2-12-388 0,-1-9-784 0</inkml:trace>
  <inkml:trace contextRef="#ctx0" brushRef="#br0" timeOffset="116669.05">27953 11225 2323 0,'0'0'83'0,"0"0"-89"15,0 0-20-15,0 0 9 0,0 0 25 0,0 0 40 16,0 0 10-16,0 0-6 0,0 0-7 16,-72 118-5-16,56-89-6 0,0 0-5 0,-2 0-3 15,1-3-7-15,2 1-5 0,-2-2 0 0,5 2-3 16,-1-4-4-16,0-1-1 0,3 1-2 16,-1-5-4-16,5 0-2 0,-2-4-4 0,4-2-9 15,-1-5-12-15,3 0-3 0,1-3-9 0,-2-2 2 16,-1-2 15-16,2 0 6 0,-2 0 7 0,-2-5 0 15,-2-2-6-15,2-1 0 0,0-3 5 16,-3-3 6-16,4 0 1 0,-3-1 4 0,3 0 1 0,1-2-1 16,0 1 3-16,3 1 1 0,0 4 2 0,1 0 4 15,0 3 8-15,1 2 4 0,3 2-1 16,-2 0 0-16,3 2-4 0,-1 0-5 0,5 0 1 16,-1 2 3-16,2 0-5 0,3 0 2 0,0 3-1 15,5 3-6-15,1-1 1 0,3 4-1 16,-1 0-3-16,1 1 1 0,2 1 0 0,1 0-3 15,-1 0-2-15,-3 5-3 0,3-2-14 0,-3-1-22 16,-1 2-27-16,-4 1-45 0,1-1-60 16,0-1-71-16,-3-4-103 0,2-3-170 0,-4-3-185 15,-5-3 140-15</inkml:trace>
  <inkml:trace contextRef="#ctx0" brushRef="#br0" timeOffset="116924.23">28148 10785 1951 0,'0'0'241'0,"0"0"-110"0,0 0-36 16,0 0-32-16,0 0-33 0,0 0-7 0,0 0 3 16,0 0 7-16,0 0 18 0,0 0 28 0,0 0 3 15,0 0-8-15,68 141-9 0,-48-100-22 0,-4 0-10 16,-1 5 0-16,-5 1-1 0,-1 6-7 15,-6 2-5-15,-3 1-2 0,0 5-7 0,-10-1 0 16,-2-5-3-16,-8-3-13 0,0-5-14 0,-3-3-15 16,-4-2-21-16,-2-4-34 0,1-4-32 15,-3-2-46-15,-4-3-74 0,0-3-126 0,7-10-316 16,7-5-714-16</inkml:trace>
  <inkml:trace contextRef="#ctx0" brushRef="#br0" timeOffset="117833.89">25220 10786 0 0,'0'0'93'16,"0"0"174"-16,0 0-73 0,0 0-25 0,0 0-41 15,0 0-28-15,0 0-23 0,0 0-23 16,0 0 5-16,0 0 24 0,0 0 29 0,0 0 19 16,0 0 9-16,-23 65-6 0,19-44-10 0,-1 4-5 15,1 3-14-15,0 0-15 0,2 2-10 0,2 2-11 16,0 2-6-16,0 0-3 0,2 1-3 15,4-2-9-15,1-1-11 0,3 0-5 0,1 0-6 16,2-1-2-16,-1 2-2 0,3-2-1 0,-1 0 2 16,0 0 3-16,0-3-1 0,0-3-7 0,-4 2-5 15,3-4-3-15,-3 0-4 0,-1 0 2 16,-1 1-3-16,1-1-20 0,-1-1-39 0,1 1-63 16,1 0-110-16,-3-6-193 0,-2-6-764 0</inkml:trace>
  <inkml:trace contextRef="#ctx0" brushRef="#br0" timeOffset="119066.34">29065 11764 0 0,'0'0'378'0,"0"0"-104"16,0 0 37-16,0 0-6 0,0 0-22 15,0 0-21-15,36-126-18 0,-36 114-26 0,0 3-19 16,0 4-22-16,0 3-31 0,0 2-38 16,0 0-45-16,0 0-29 0,-1 2-25 0,1 5-7 15,-1 9 2-15,0 7 12 0,-2 10 23 0,1 11 13 16,2 6 5-16,0 6-3 0,0 4-10 0,0 1-10 15,4 3-3-15,-1-1-3 0,-1 1-6 0,3-2-6 16,-2-2-4-16,4-3-3 0,1-3-2 16,-1-2-6-16,2-7-1 0,2-3-5 0,-2-8-7 15,-1-3-9-15,1-6-21 0,0-3-24 0,-2-4-36 16,2-1-50-16,2-7-60 0,-1-2-118 16,-2-3-272-16,-1-3-979 0</inkml:trace>
  <inkml:trace contextRef="#ctx0" brushRef="#br0" timeOffset="119304.27">29629 12137 2393 0,'0'0'103'0,"0"0"2"16,0 0-11-16,0 0-21 0,0 0-25 15,0 0-11-15,0 0-5 0,0 0 11 0,0 0 9 16,0 0 1-16,0 0-3 0,0 0-10 0,19 123-11 15,-17-94-8-15,0 1-7 0,3 4-6 0,-3-2-2 16,4 2-2-16,-2 1-12 0,3-3-18 16,-2-2-33-16,4-3-34 0,1-4-41 0,2-4-19 15,0-3-24-15,3-3-67 0,-2-5-115 0,-2-2-305 16,-1-4-624-16</inkml:trace>
  <inkml:trace contextRef="#ctx0" brushRef="#br0" timeOffset="119698.77">30005 11966 2037 0,'0'0'97'16,"0"0"10"-16,0 0-5 0,0 0-7 0,0 0-1 16,0 0-3-16,0 0-9 0,0 0-17 15,0 0-28-15,0 0-24 0,0 0-5 0,0 0 4 16,0 0 7-16,0 0 12 0,30 29 5 0,-13-13 0 15,-2 2 0-15,8 4 0 0,1 1-7 0,1 1-4 16,5 1-3-16,0-4-8 0,5 0 1 16,-2-2 0-16,-1-2-2 0,0-2-4 0,0-1 2 15,4-4-3-15,-3 0-2 0,2-2 6 0,-3 0-6 16,-1-1 0-16,-7-2 0 0,-4 1-3 0,-3-3-2 16,-3 2 2-16,-6-1-3 0,-4-1-8 0,1 0 4 15,-3 0-4-15,-2 3-2 0,0 2-1 0,0 5 4 16,-9 6 2-16,-1 5 2 0,-9 5 13 15,-4 6-8-15,-6 3 1 0,-4 1 1 0,-5 5-4 16,-3 0 3-16,-1 0 3 0,-2 4-1 0,-2-2-3 16,2 0 5-16,0-2-2 0,4-3-3 0,2-3 2 15,4-3 0-15,5-8-2 0,3-3 0 16,6-4-13-16,5-3-32 0,0-3-62 0,3-1-118 16,3-5-309-16,6-2-1133 0</inkml:trace>
  <inkml:trace contextRef="#ctx0" brushRef="#br0" timeOffset="161399.13">25340 8365 1256 0,'0'0'223'0,"0"0"-46"16,0 0 8-16,0 0-18 0,0 0-33 0,0 0-11 15,0 0-20-15,-8-130-13 0,2 113-10 0,-2-1-9 16,-1 0-9-16,-5 3-11 0,-2-2-10 0,-5 3-3 15,-3 1-6-15,-2 3-7 0,-1 3-2 0,-2 2-9 16,0 5-6-16,1 0-2 0,1 5-4 16,1 5-8-16,2 2 0 0,6 6-2 0,-1 0-2 15,5 3 5-15,3 1-2 0,5 2-2 0,2 0 0 16,4 5 0-16,0 2 2 0,8 4 3 16,8 4 2-16,3 3 0 0,6 3-1 0,6-1 4 15,6 2 1-15,5 0-2 0,1-2 4 0,6-1-5 16,-6-2 2-16,3-2 1 0,-9-4 0 0,-5-1-2 15,-6-6 0-15,-8-1 3 0,-5-3-6 16,-6-3 8-16,-4-2-1 0,-3-4 0 0,-1 0 10 16,-8 1 5-16,-4-5 9 0,-2 1 2 0,-4-4 3 15,-1 1-2-15,-4-2-4 0,-3-4 6 16,-1-1-4-16,-5-2-7 0,-1 0-2 0,0-4-4 16,-3-4-7-16,2-2 6 0,1-1-1 0,2 0-8 15,4-3 2-15,5 0 2 0,5 0-6 0,6 0 3 16,7 3-5-16,4-2-25 0,1 3-7 0,8-2-5 15,7 2-6-15,4-2 7 0,4 3 5 0,7 0-10 16,2 2-30-16,5-1-61 0,5 1-143 16,-10 1-298-16,-9 3-1017 0</inkml:trace>
  <inkml:trace contextRef="#ctx0" brushRef="#br0" timeOffset="161585.92">25884 8733 2991 0,'0'0'33'0,"0"0"-12"15,0 0-13-15,0 0 2 0,0 0 7 0,0 0-4 16,128-65-8-16,-91 57-6 0,4 2-5 16,3 2-7-16,3-1-22 0,0 3-54 0,1-1-106 15,0 2-175-15,-13 1-490 0,-11 0-669 0</inkml:trace>
  <inkml:trace contextRef="#ctx0" brushRef="#br0" timeOffset="161754.6">25939 8943 2118 0,'0'0'443'0,"0"0"-380"15,0 0-36-15,0 0-5 0,0 0-13 16,0 0 7-16,0 0 7 0,121-44-13 0,-75 33-10 15,7 2-24-15,3 2-106 0,3-1-201 0,-14 1-500 16,-13 4-584-16</inkml:trace>
  <inkml:trace contextRef="#ctx0" brushRef="#br0" timeOffset="162384.63">27292 8560 947 0,'0'0'344'15,"0"0"-30"-15,0 0-41 0,0 0-33 16,0 0-51-16,0 0-53 0,0 0-45 0,0 0-39 16,0 0-21-16,0 0 5 0,0 0 2 0,0 0-2 15,0 0-2-15,0 0-2 0,-122 96-9 0,109-74-1 16,2-2-2-16,5 2-14 0,4-2 0 15,0-2 1-15,2-1-1 0,5 1 5 0,5 0 0 16,4-1-3-16,3-1 1 0,5 0 2 0,5-4 3 16,0 1-3-16,3-5 3 0,3-2-1 15,-2-2-4-15,-1-3 1 0,1-1 0 0,-4 0-4 16,-2-2 0-16,1-3 1 0,-6 0-4 0,-4-2 0 16,-2-2 9-16,-2 1-4 0,-5-3 4 0,-1 0-1 15,-4-3-13-15,-2-1-8 0,0 0-9 16,-6 0-20-16,-1-1-16 0,-6-2-11 0,-1 0-21 15,-3 0-19-15,-2-1-35 0,-3 0-68 0,-2-1-105 16,1 3-189-16,5 3-257 0,6 5-11 0</inkml:trace>
  <inkml:trace contextRef="#ctx0" brushRef="#br0" timeOffset="162582.36">27318 8350 1299 0,'0'0'227'0,"0"0"13"16,0 0-14-16,0 0-28 0,0 0-45 0,0 0-48 15,0 0-43-15,0 0-21 0,0 0 11 16,0 0 27-16,0 0 16 0,0 0 3 0,36 143-20 0,-29-98-20 16,-3 1-17-16,-1 6-4 0,-2 1-2 0,-1 1-9 15,0 2 2-15,0-1-7 0,-4-1-12 16,1-1 0-16,-2-1-5 0,1 0-8 0,0-1-26 16,0-3-48-16,1-2-81 0,-1-4-126 0,1-12-200 15,1-9-1029-15</inkml:trace>
  <inkml:trace contextRef="#ctx0" brushRef="#br0" timeOffset="163265.18">27656 9284 2716 0,'0'0'0'15,"0"0"-7"-15,0 0 1 0,0 0 17 0,0 0 16 16,0 0 2-16,0 0 0 0,-39 130-2 0,38-101-9 16,-1 3-6-16,2 4-3 0,0-1-2 0,0-1-6 15,0-1 3-15,3-3-4 0,3 0-13 16,0-6-3-16,2-3-13 0,1-5-9 0,-1-2 1 16,0-5 7-16,-1-2 1 0,2-4 10 0,-2-2 17 15,-2-1 7-15,3-3 9 0,-1-5 8 0,-1-2-4 16,2-5-5-16,-2-2 8 0,0-3 0 15,2-2-3-15,-6-2 10 0,1-3-8 0,-2 0-4 16,-1-2 5-16,0-1-1 0,-5-2-8 0,0 0 1 16,-3-5 0-16,-1 0-10 0,0-1 7 15,-3-1-4-15,3 1-6 0,-1 2 3 0,1 0 2 16,6 6 0-16,-1 1-1 0,1 1 1 0,3 4-7 16,1 2-7-16,6 4-3 0,4-2-4 0,1 4-5 15,6 0 6-15,2 2 2 0,3-1-1 16,4 3 9-16,0 0 2 0,1 0-4 0,0 4-1 15,-1 2-5-15,-3 3-4 0,-3 2-5 0,-3 1 4 16,-7 3-14-16,-3 4-7 0,-6 1 2 0,-2 3-4 16,0 3 17-16,-8 0 9 0,-3 3 8 0,-6 2 3 15,-3 0-1-15,-2-1-5 0,-2 1-3 16,-3-2-1-16,2-2 3 0,-3 0 4 0,6-3 3 16,-2-2 10-16,4-3-6 0,4-3 2 0,4-1 7 15,4 0-8-15,3-2 4 0,4-1-5 0,1 1-22 16,0-1-17-16,2 1 5 0,3 1 7 0,4 1 14 15,2-1 29-15,4 0-4 0,2 1 2 16,3 0 6-16,4 2-6 0,1 0-1 0,1 1-4 16,-1 3-4-16,-3-2-6 0,-1 0 2 0,-1 2-2 15,-3 0 2-15,-5 0 0 0,0-1 2 16,-4 1 4-16,-3-2-5 0,0 0 13 0,-5-1 4 16,0-2 18-16,0 1 23 0,-1-1 11 0,-8 1 4 15,-1 0-4-15,-4-1-14 0,-3 2-18 0,-4-1-4 16,-2 1-9-16,-4-1-10 0,-3 0 2 0,-1-1-10 15,-1 0-5-15,-1-1-17 0,-2 0-22 16,4 0-48-16,4-1-75 0,1 1-114 0,7-2-283 16,9-1-1016-16</inkml:trace>
  <inkml:trace contextRef="#ctx0" brushRef="#br0" timeOffset="163483.04">28392 9004 1895 0,'0'0'668'0,"0"0"-485"16,0 0-18-16,0 0-8 0,0 0-27 0,0 0-31 15,0 0-34-15,0 0-25 0,0 0-20 0,0 0-15 16,0 0-2-16,0 0-2 0,0 0-3 16,145-60 4-16,-110 54-2 0,0-3-10 0,5 3-12 15,2-1-33-15,3 1-61 0,-2 2-93 0,3-1-166 16,-13 1-407-16,-12 3-862 0</inkml:trace>
  <inkml:trace contextRef="#ctx0" brushRef="#br0" timeOffset="163816.66">29213 8689 2220 0,'0'0'132'0,"0"0"-14"0,0 0 8 0,0 0 11 16,0 0-6-16,-122 19-26 0,101-9-31 0,1 0-26 15,7 1-19-15,-1 0-17 0,4 2-4 0,3-2-3 16,1 3-6-16,6 1 1 0,0 1 1 16,4 3-3-16,6 1 6 0,4 0-1 0,0-2-4 15,4 2-3-15,3-4 0 0,0-2-4 0,2-2-7 16,0 0-4-16,0-1-15 0,0-4-9 16,0 0 2-16,-1-1 3 0,-3-3 8 0,-1 0 3 15,-2-2 5-15,0-1 4 0,-2 0 3 0,-3-2 15 16,0-4 0-16,-2-1 4 0,-1-3 6 0,-3 1-5 15,-1-3 0-15,-2-1 3 0,-2-3-5 16,-2 0-3-16,-4 0 0 0,-3 0-5 0,-1-2-8 16,-4 2-2-16,-3 0-11 0,-3 0-12 0,0-2-10 15,-4 2-39-15,-3-3-69 0,-2 2-114 0,1-4-224 16,4 7-419-16,12 4 112 0</inkml:trace>
  <inkml:trace contextRef="#ctx0" brushRef="#br0" timeOffset="164000.85">29183 8415 1644 0,'0'0'388'16,"0"0"-259"-16,0 0-20 0,0 0-24 0,0 0-19 15,0 0-2-15,0 0 11 0,0 0 13 0,0 0-3 16,-33 122-9-16,31-85-9 0,0 2-7 0,2 1 0 16,0 3-3-16,2 0-13 0,2 1-11 15,3 1-13-15,2-1-5 0,-3 0-3 0,6-2-3 16,-2 1-18-16,0-4-30 0,-1-1-34 0,-1-2-67 15,1-4-88-15,-6-4-143 0,2-10-394 16,-2-5-796-16</inkml:trace>
  <inkml:trace contextRef="#ctx0" brushRef="#br0" timeOffset="164434.69">30029 8807 2902 0,'0'0'26'0,"0"0"-2"16,0 0-3-16,0 0 1 0,0 0-2 15,0 0 5-15,0 0 7 0,0 0-3 0,0 0-4 16,0 0-8-16,-95 151-6 0,81-114-6 0,-3 4 5 16,2-1-2-16,0 3-7 0,2 0 6 0,-4 1-6 15,5-3-2-15,-5 2 2 0,4-3-14 16,-5 1-11-16,1-6-15 0,-1-1-3 0,-1-5-2 15,2-5 7-15,4-7 15 0,1-5-4 0,1-1 2 16,-2-5 1-16,6-3-6 0,-1-3-7 16,-1 0-6-16,3-2-23 0,-1-7-21 0,0-3-6 15,-2-1-2-15,4-3 5 0,-2-1 18 0,2-4 18 16,1 2 14-16,4-2 24 0,0 0 10 16,0 1 7-16,7 2 12 0,2 2 6 0,1 4 1 15,-2 1 9-15,2 3 21 0,1 2 26 0,0 3 31 16,0-2 17-16,3 5-7 0,0-1-19 0,3 1-15 15,3 1-15-15,7 6-5 0,-2 2-7 0,4 4-11 16,2 3-14-16,-1 5-11 0,2 1-7 16,2 5-6-16,-1 2-4 0,-1 2 0 0,-1 3-7 15,1 3-21-15,-1 1-65 0,0 3-152 0,-6-10-379 16,-10-11-1074-16</inkml:trace>
  <inkml:trace contextRef="#ctx0" brushRef="#br0" timeOffset="165598.82">9940 14679 1673 0,'0'0'186'0,"0"0"-14"15,0 0-38-15,0 0-34 0,0 0-6 0,0 0-2 16,0 0 6-16,0 0 6 0,0 0 2 16,0 0-9-16,0 0-16 0,143 14-20 0,-97-14-18 15,6 0-12-15,3-1-9 0,8-2-5 0,6-6-4 16,1-1-3-16,3-2-4 0,-1 2-5 0,-1-4-10 16,-2 2-23-16,-6 0-25 0,0 0-38 15,-4 0-45-15,-4-1-102 0,0 2-155 0,-16 3-339 16,-15 2-697-16</inkml:trace>
  <inkml:trace contextRef="#ctx0" brushRef="#br0" timeOffset="165783.58">10344 14940 1764 0,'0'0'352'0,"0"0"-178"0,0 0-57 15,0 0-28-15,0 0-19 0,0 0 17 0,0 0 0 16,0 0-11-16,0 0-11 0,138 23-18 15,-80-31-16-15,6-2-8 0,6-2-5 0,4-1-11 16,4 0-4-16,1 0-44 0,4-1-84 0,-1 2-145 16,-18 3-311-16,-22 3-1023 0</inkml:trace>
  <inkml:trace contextRef="#ctx0" brushRef="#br0" timeOffset="166219.7">11798 14408 2089 0,'0'0'445'0,"0"0"-389"0,0 0-3 15,0 0-1-15,0 0 5 0,0 0 16 0,0 0-9 16,0 0-13-16,0 0-16 0,118-85-13 15,-85 80-3-15,4 1-7 0,-1 5-5 0,1-1-5 16,0 6-4-16,-2 5 2 0,3 2-3 0,-2 7 1 16,0 3-3-16,2 5 0 0,-4 4 3 0,0 2 0 15,-6 6 5-15,0-3-7 0,-8 1-2 16,0-1-6-16,-8 0-11 0,0-3 3 0,-4 1-1 16,-3-4 3-16,-1-3 6 0,-3-7 5 0,-1-3 5 15,0-6 0-15,-1-5 13 0,-4-4 6 16,-3-2 7-16,-1-1 8 0,-4-6-7 0,-1-5-4 15,-1-7-1-15,0 0-2 0,-1-5-4 0,1-3 3 16,0-1-2-16,4-3-4 0,0 0 0 16,2-2-2-16,4 0-5 0,4-5-4 0,1-1-5 15,6-5-6-15,9-4 1 0,4-2 4 0,3-3 1 16,5 1 1-16,3 5-6 0,0 8-8 0,0 8-4 16,-1 8-9-16,-2 10-24 0,1 5-46 0,-1 5-86 15,-2 2-163-15,-5 6-426 0,-7 0-774 0</inkml:trace>
  <inkml:trace contextRef="#ctx0" brushRef="#br0" timeOffset="166755.09">13056 14723 1031 0,'0'0'233'0,"0"0"17"0,0 0-8 15,0 0-17-15,0 0-23 0,0 0-45 0,0 0-62 16,0 0-44-16,0 0-22 0,0 0-1 15,0 0 11-15,0 0 10 0,0 0-3 0,0 0-10 0,25 106-11 16,-25-76-6-16,0 3-1 0,-2 1 0 16,-3 2 5-16,-5 1-5 0,-1 0-1 0,-3 0-1 15,-1-2-4-15,0-1 3 0,-1-3-6 16,-5-2 3-16,3-3-7 0,0-2 2 0,-1-4 3 16,3-3-2-16,0-2 3 0,2-3-3 0,-2-4 0 15,2-2 0-15,3-3 3 0,-3-1-8 0,1-2-1 16,0 0-1-16,2-4-5 0,1-3 1 15,-1-4-4-15,1 0-3 0,1-2-4 0,-1-2 2 16,5-1-6-16,-1 0-5 0,3-1 0 0,2 1-10 16,1 1 12-16,0 1 1 0,4 2-4 0,5 2 7 15,2 0-1-15,2 2 13 0,6 1 10 16,0 1 17-16,3 2 3 0,3 2 7 0,0 2 3 16,4 0-5-16,1 1 1 0,1 7-9 0,0 2-4 15,0 1-9-15,-2 3-2 0,1 2-3 0,-2 1-4 16,2 4 0-16,0 2-2 0,0 4-1 15,-1 2-9-15,3 3-33 0,-1 1-69 0,2-2-135 16,-9-9-232-16,-5-7-970 0</inkml:trace>
  <inkml:trace contextRef="#ctx0" brushRef="#br0" timeOffset="167198.95">13974 14129 2569 0,'0'0'51'16,"0"0"-49"-16,0 0 5 0,0 0 22 15,0 0 36-15,0 0 34 0,3 155 4 0,-2-98-10 0,0 2-15 16,1 2-18-16,3 2-4 0,-3 2-7 16,0 4-9-16,4 2-4 0,-3 0-15 0,-1-3-11 15,4-5-2-15,-1-4-5 0,3-7-1 0,2-4-5 16,0-6-16-16,-1-8-28 0,2-3-51 16,0-5-66-16,-1-4-152 0,0-6-367 0,-6-7-963 0</inkml:trace>
  <inkml:trace contextRef="#ctx0" brushRef="#br0" timeOffset="167521.88">14496 14677 2241 0,'0'0'638'0,"0"0"-613"0,0 0 13 15,0 0 11-15,0 0 3 0,0 0 11 16,0 0-6-16,-123 98-13 0,105-75-10 0,6-2-7 15,2-1-14-15,2 1-4 0,5-2 2 16,0 1-13-16,2 0 2 0,1-2 0 0,1-1-1 16,5-2-2-16,3 0-3 0,3-2-4 0,3-1-8 15,0-1 0-15,4-3-10 0,1-2-10 0,1-2-6 16,1-2-3-16,1-2 2 0,0-3 2 0,-2-4 6 16,-2-2 1-16,-1-3 9 0,-2 1 14 15,-1 0 9-15,-4-3 8 0,-5 1 1 0,1-1-1 16,-6-1-3-16,-2 2 0 0,1-3-1 0,-7 1-7 15,1 1-3-15,-5 1-6 0,-4-2-17 16,2 3-26-16,-5-1-56 0,-1 4-69 0,-1-4-131 16,7 5-249-16,2 1-844 0</inkml:trace>
  <inkml:trace contextRef="#ctx0" brushRef="#br0" timeOffset="167884.3">14749 14410 1815 0,'0'0'62'0,"0"0"-17"16,0 0 36-16,0 0 0 0,0 0 25 15,0 0 6-15,0 0-29 0,0 0 1 0,0 0-33 16,0 0-17-16,0 0-8 0,128 113-3 0,-104-99-3 16,-1 1-7-16,3-1-1 0,-1 0-1 15,4 0-2-15,-1-1 2 0,-2-2-3 0,2 0-4 16,1-2 0-16,-4 0-1 0,1 1-4 0,-4-1 1 15,1 0-2-15,0 0 2 0,-7-1-3 0,3 1 3 16,-2 0-1-16,-3 1-3 0,-5 2 5 16,0 2-3-16,-4-1 0 0,-2 1 7 0,-3 3 1 15,-3 0 7-15,-4 2 13 0,-3 2 17 0,-7 1 11 16,0 2 10-16,-1 2 0 0,-5 0-10 16,0 2-5-16,-5 1-7 0,3 2-12 0,-1 1-8 15,2-1-8-15,2-2-8 0,2-2-3 0,3-3-2 16,5 0-8-16,3-3-27 0,5-1-48 0,1-4-72 15,3-2-106-15,8-4-157 0,2-4-412 0,0-4-568 16</inkml:trace>
  <inkml:trace contextRef="#ctx0" brushRef="#br0" timeOffset="168099.55">15836 14926 2337 0,'0'0'97'0,"0"0"-8"15,0 0 16-15,0 0 7 0,0 0 3 0,0 0-3 16,0 0-33-16,123-69-24 0,-96 62-18 16,4 0-17-16,3 0-7 0,7 1 0 0,6 0-8 15,0-1-4-15,2 2 0 0,0 0-5 0,-6 2 3 16,-2 1 1-16,-2 0-9 0,-8 1-19 0,-1 1-30 16,-4 0-33-16,-6-1-45 0,-4 1-49 15,-3-1-102-15,-1-2-191 0,-7 2-341 0,0 0-276 0</inkml:trace>
  <inkml:trace contextRef="#ctx0" brushRef="#br0" timeOffset="168266.69">15973 14561 2274 0,'0'0'171'0,"0"0"-11"0,0 0-56 16,0 0-2-16,0 0 3 0,0 0 8 0,0 0-7 15,-52 139-24-15,52-96-26 0,0 5-25 16,1 7-12-16,4 3-5 0,-3 4-7 0,0 2-9 15,6 2-35-15,1-3-61 0,2-3-65 0,2-4-75 16,6-4-85-16,6-6-121 0,-8-15-357 0,-1-10-437 16</inkml:trace>
  <inkml:trace contextRef="#ctx0" brushRef="#br0" timeOffset="168816.69">17327 14552 429 0,'0'0'328'0,"0"0"-75"16,0 0 35-16,0 0-7 0,0 0-11 0,0 0-31 0,0 0-43 16,0 0-38-16,0 0-38 0,0 0-25 0,0 0-19 15,0 0-13-15,0 0-8 0,0 0-5 16,-37-80-1-16,47 72-6 0,0 1-4 0,1 0-11 16,1 2-8-16,4 1-10 0,-2 3-9 0,4 0 0 15,1 1-3-15,2 0 0 0,1 2 4 16,4 6-3-16,2 2-3 0,2 4 2 0,2 4 1 15,3 2-4-15,-3 3 4 0,2 4-1 0,-2 3-6 16,-3 3 2-16,-2 1 0 0,-1 3-3 16,-4-1 2-16,-3-3 3 0,-4 0-2 0,-6-4-2 15,0-2-3-15,-6-4 0 0,-1-6 0 0,-2-3 5 16,0-5 5-16,0-3 6 0,-4-2 10 0,-3-4-1 16,-2 0 7-16,-1 0-1 0,-4-4-1 15,3-3 4-15,-1-2-1 0,-2-3 0 0,3-2-1 16,1 0-4-16,1-4-1 0,3-3-6 0,2-2-2 15,1-4-9-15,3-3-8 0,8-5 0 0,5-1-4 16,6-4 1-16,7-2 1 0,4-3 0 0,4 0 3 16,1 2 1-16,2 2-2 0,-1 9-6 15,-3 6-19-15,0 12-23 0,-4 6-41 0,-1 8-73 16,-4 5-119-16,-6 7-197 0,-8-3-1030 0</inkml:trace>
  <inkml:trace contextRef="#ctx0" brushRef="#br0" timeOffset="169381.83">15317 14973 884 0,'0'0'482'0,"0"0"-325"0,0 0 11 0,0 0 20 16,0 0 4-16,0 0-24 0,0 0-39 0,122-15-23 15,-89 11-29-15,8 1-20 0,2-2-16 16,7 0-21-16,6-2-8 0,-1 2-7 0,6-2-30 15,5 1-98-15,0-1-210 0,-16 3-512 0,-18 0-515 16</inkml:trace>
  <inkml:trace contextRef="#ctx0" brushRef="#br0" timeOffset="170182.47">18224 15021 2207 0,'0'0'133'0,"0"0"-71"16,0 0 0-16,0 0 28 0,0 0 35 0,0 0 16 16,1 126-19-16,-4-89-31 0,-1 5-29 0,0 3-23 15,1 2-6-15,-1 3-9 0,1 0-3 0,1 0-5 16,-1-1-4-16,0-1-5 0,1-1-6 16,1-5 2-16,1-4-2 0,0-5 2 0,0-6-2 15,1-5 0-15,0-5-4 0,0-3-2 0,1-5 5 16,1-2-8-16,-1-2 3 0,-1-4-3 15,0-1 5-15,2-4 8 0,0-4 3 0,0-7 8 16,1-1-6-16,-2-2 1 0,0-2 2 0,-2-1-3 16,0-2 4-16,0-3-4 0,0-3-6 0,-4-3-3 15,0-5 6-15,-2-3-5 0,2-3 6 16,-4-2-4-16,5-2-3 0,-1-2 2 0,0-2 0 16,4-1 2-16,0 1-9 0,0-2 1 0,7 2-11 15,0 5 3-15,2 2 4 0,3 6-1 16,2 4 9-16,-2 5-7 0,4 3 2 0,-2 5-4 15,2 3 2-15,-1 3 0 0,1 5-7 0,0 2 2 16,1 2-4-16,1 4 4 0,-1 1 0 0,1 1 0 16,-1 2-2-16,0 5 2 0,-1 2 1 0,0 2 1 15,-3 3-6-15,-1 3-7 0,-2 0-23 0,-3 1-26 16,-4 1-24-16,-1 0-27 0,-1 1-24 16,-2-1-25-16,-7-1-28 0,-2 2-27 0,-3-1-28 15,-2-1-32-15,-2-3-10 0,1-1 29 0,0-5 72 16,1-3 88-16,0-2 74 0,2-2 44 0,1-1 10 15,1-1 14-15,5 0 32 0,4 0 19 16,2 0-14-16,0-1-11 0,5-3-26 0,6 2-14 16,1 0 33-16,2-2 29 0,0 2 25 0,3 0 14 15,-1 0 2-15,1 2-8 0,2 2-5 16,1-2-6-16,0 3-12 0,1 3-16 0,1 1-21 16,-3 0-15-16,0 3-12 0,-3-1-5 0,-1 3-7 15,-3-2-5-15,0 2 0 0,-5-2 2 0,-4 1 4 16,-1-1 11-16,-2-2 15 0,0 0 14 0,-5-1 18 15,-4-1 5-15,-3-1-3 0,-4 1-10 16,-5 0-12-16,-4-2-13 0,-5 1-13 0,-5-3-8 16,0 2-10-16,-2-2-6 0,-6-1-3 15,3 0-16-15,2-1-34 0,1-1-68 0,3 0-132 16,5-5-146-16,10-1-471 0,7 3-307 0</inkml:trace>
  <inkml:trace contextRef="#ctx0" brushRef="#br0" timeOffset="170966.5">19568 14582 1763 0,'0'0'118'0,"0"0"-31"15,0 0-18-15,0 0 10 0,0 0 17 0,0 0 3 16,0 0-23-16,0 0-26 0,0 0-14 16,0 0-8-16,0 0-4 0,0 0-1 0,130 55 2 15,-112-49-6-15,4-2 3 0,2-1-2 0,-2 1-4 16,6-1-4-16,-1-2-8 0,2 0 7 0,-1-1-2 15,0 0 2-15,-1-4 7 0,-2-3-7 0,-1-1 3 16,-3-1 1-16,-1 0 0 0,-5-2 3 0,-2 1 6 16,-4-2 4-16,-2 1 2 0,-5 1 10 15,-2-2-1-15,0 0-3 0,-2 1 0 0,-7 1-10 16,-1 1-9-16,-8 2-8 0,-2 0-6 0,-2 4-9 16,-9 1 1-16,-4 2-1 0,-3 7 3 15,-7 3 2-15,-4 7 0 0,-1 1 0 0,-2 4-2 16,0 4 11-16,2 2 8 0,1 3 10 0,7 2 6 15,6 0-8-15,10 2-7 0,6 0-9 16,10-2-6-16,4 1-2 0,6-1-1 0,7-2 3 16,7-1-1-16,8-2 6 0,7-5 2 0,4 0 0 15,7-6 4-15,5-2 0 0,0-6-6 0,3-3-1 16,0-4-8-16,0-1-10 0,0-1-21 16,-2-2-40-16,-5-4-55 0,-3-1-97 0,0 0-177 15,-13 0-512-15,-8 3-546 0</inkml:trace>
  <inkml:trace contextRef="#ctx0" brushRef="#br0" timeOffset="171516.79">20211 14300 1011 0,'0'0'179'0,"0"0"-100"0,0 0-5 16,0 0 27-16,0 0 12 0,0 0 10 15,0 0-18-15,0 0-35 0,0 0-18 0,0 0-11 16,0 0-1-16,0 0 4 0,0 0 5 0,0 0 3 15,-4 27 1-15,5-26 2 0,1 0-4 0,1 0-1 16,-1 2-3-16,2-3-2 0,0 0 1 0,1 0-1 16,-2 0-3-16,5-3-6 0,0 0-7 15,0-2-8-15,1-1-5 0,1 1-3 0,1-4-3 16,-1 1-3-16,1-3 0 0,2 0-1 0,-2-3-4 16,-1-1-3-16,1-2-2 0,-1-2-4 0,-1 1 3 15,-3-1-5-15,-1-1-4 0,-2 0 2 0,0-1-2 16,-1 1 7-16,-2 2 6 0,0-1 5 15,0 1 0-15,-5 6 4 0,3 3 5 0,1 3 1 16,-2 1 6-16,1 3 0 0,-1 1-3 0,1 1-8 16,2 0-10-16,0 1-8 0,-1 6-1 15,-2 4 11-15,2 3 10 0,1 6 11 0,0 3 4 16,0 0 3-16,5 1-2 0,1 0 4 0,3 0-2 16,1 0-1-16,1 1 0 0,2-2-12 15,-2 0-3-15,1-1-5 0,1-3-3 0,0 2 3 16,1-5-4-16,-3-3 1 0,3-3-12 0,-1-2-6 15,-1-2-25-15,-1-3-41 0,1-2-64 0,4-1-123 16,-5 0-187-16,-1-4-417 0,-6 0-326 0</inkml:trace>
  <inkml:trace contextRef="#ctx0" brushRef="#br0" timeOffset="171654.88">20383 13709 2074 0,'0'0'132'0,"0"0"13"15,0 0 1-15,0 0-41 0,0 0-46 0,0 0-32 16,0 0-44-16,0 0-40 0,0 0-12 0,0 0-27 16,0 0-82-16,0 0-179 0,0 0-631 0,0 0 62 15</inkml:trace>
  <inkml:trace contextRef="#ctx0" brushRef="#br0" timeOffset="172199.94">21310 13921 1722 0,'0'0'288'0,"0"0"-100"0,0 0-8 15,0 0-5-15,0 0-27 0,0 0-14 0,0 0-25 16,0 0-27-16,0 0-20 0,0 0-21 15,0 0-13-15,-24-119-4 0,14 112-4 0,-3 0-4 16,-1 2 3-16,-1 1-11 0,0 1-3 0,1 2-1 16,0 1-1-16,-2 0-6 0,-1 2-1 0,0 4-1 15,-2 1-9-15,-3 3 11 0,-1 0 0 16,1 3-2-16,1 0 5 0,0 1-5 0,4 1-2 16,1 2 1-16,5 0 0 0,2 0-3 0,1 0-2 15,6 1-2-15,2-3-2 0,0 5 5 0,8-1-1 16,-1-1 4-16,4 2-1 0,5-1 3 15,1 2 5-15,1 1 1 0,1-1 1 0,2-1 1 16,0 1-2-16,-1 3-2 0,3-1 4 0,-5 0-3 16,-2 2-2-16,1 0 0 0,-5 1 0 15,-1-2-1-15,-3-2 5 0,-4-1 1 0,3-3-3 16,-7-1 3-16,0-2 1 0,0-2-3 0,-2-1 5 16,-5-2 1-16,-1-1 1 0,-1-2 4 0,-3 0 1 15,-3-2 1-15,-4-2 0 0,-5-2 0 16,-2-2-2-16,0 1-2 0,-1-5 0 0,0-2 1 15,4-3 1-15,0 0 3 0,6-4 1 0,3 0-1 16,8-1-2-16,2-1-2 0,4-1-9 16,3-2-5-16,7-1-5 0,4 0-3 0,5-1 3 0,5 3 1 15,2 1 1-15,3 1-4 0,2 4-4 16,-1 3-9-16,-3 2-48 0,0 4-61 0,-4 0-132 16,-6 3-360-16,-7 0-1023 0</inkml:trace>
  <inkml:trace contextRef="#ctx0" brushRef="#br0" timeOffset="172636.36">22017 14368 2095 0,'0'0'92'0,"0"0"-21"0,0 0-24 0,0 0 27 0,0 0 36 15,0 0 41-15,0 0 11 0,6 154-29 16,-5-106-23-16,1 4-26 0,-1 3-21 0,0 1-7 16,4 3-9-16,-4 4-5 0,-1 1-9 0,2-1-9 15,-2-2-9-15,1-2-7 0,0-5 2 0,1-6-4 16,2-7-3-16,-2-4-2 0,0-6-4 15,2-4-12-15,1-4-21 0,-3-6-42 0,4-2-63 16,-2-3-96-16,2-3-167 0,-3-5-468 0,-1-1-742 0</inkml:trace>
  <inkml:trace contextRef="#ctx0" brushRef="#br0" timeOffset="172869.71">22475 14740 2516 0,'0'0'49'0,"0"0"2"0,0 0 15 15,0 0 29-15,0 0 20 0,0 0-5 0,0 0-25 16,19 128-21-16,-17-96-14 0,5 4-12 16,-5 0-5-16,2-1-8 0,1 1-11 0,-2-2-4 15,3 0-4-15,-3-3-5 0,4-4-13 0,-3-1-26 16,3-2-40-16,0-3-60 0,0-4-83 15,2-3-139-15,-1-6-298 0,-5-3-932 0</inkml:trace>
  <inkml:trace contextRef="#ctx0" brushRef="#br0" timeOffset="173218.81">22853 14603 2443 0,'0'0'67'0,"0"0"-58"0,0 0 0 16,0 0 20-16,0 0 22 0,0 0 25 16,0 0 12-16,0 0-2 0,0 0-13 0,0 0-10 15,0 0-11-15,77 127-8 0,-50-109-9 0,5 3-8 16,3-3-6-16,4 1-3 0,-1-3 0 16,1 0-2-16,-1-2-1 0,3 0-5 0,-2-1 0 15,0-1-4-15,-2-1-1 0,-6 1 1 0,-7 0-3 16,-2-2 1-16,-3 0-2 0,-4-1 0 0,-3 1-5 15,-4 0 5-15,-4 1 1 0,-3-2-1 16,-1 5 11-16,-1 3-1 0,-8 1 4 0,-5 4 2 16,-4 1 4-16,-5 2-3 0,-4-1 1 0,-3 1 4 15,-3 1-7-15,-5 0 2 0,0-1-3 16,-4 0-1-16,3 0-2 0,2 1 0 0,-4-2-3 16,2 0-9-16,1 0 3 0,3-1-11 0,1-1-7 15,7 0-25-15,0-2-62 0,4-1-107 0,7-4-289 16,5-6-1242-16</inkml:trace>
  <inkml:trace contextRef="#ctx0" brushRef="#br0" timeOffset="-212728.01">6621 15965 2510 0,'0'0'0'0,"0"0"18"16,0 0 4-16,0 0-10 0,0 0-3 0,0 0-12 15,0 0-11-15,0 0 1 0,0 0 6 16,0 0 5-16,0 0 3 0,-8 130-1 0,13-89 0 16,-2 3 1-16,1 3 3 0,1 2-1 0,0 2-4 15,1 0-2-15,1 0 1 0,-3-5-3 16,3-6 1-16,-2-7 5 0,3-7-5 0,-3-9 5 16,0-7 5-16,-4-4 4 0,2-5 23 0,-1-1 34 15,-2 0 27-15,0-1 30 0,0-5 2 0,0-4-34 16,0-7-27-16,-2-5-27 0,-2-7-16 15,-4-4 3-15,3-3 0 0,-8-4-3 0,1-5-11 16,-1-6 4-16,0-5-6 0,-5-5 4 0,1-3 23 16,3 2-4-16,0-1 1 0,1 3-7 0,8 5-19 15,-1 5-3-15,5 8-1 0,0 5 0 16,1 9-5-16,0 10 3 0,2 7 3 0,-1 5-11 16,3 6-10-16,-1 0-10 0,5 2-10 0,4 9 4 15,7 5 9-15,3 10 8 0,8 8 1 0,3 10 10 16,7 9 2-16,1 6 1 0,3 8 7 15,2 3-7-15,-4-1-8 0,2-6-9 0,-5-11-1 0,0-12-5 16,-1-10 9-16,-7-7 14 0,0-7-3 16,-3-4 10-16,-5-6-2 0,-2-5-4 0,-5-1 7 15,-3-2 8-15,-5-5 6 0,-3-2 10 16,0-2 15-16,-2-5-9 0,2-5-9 0,-1-7-4 16,-2-1-9-16,-2-4 0 0,0-2 4 0,0-2-5 15,-8-1-3-15,-2-1-2 0,-2-3 1 0,0 2-3 16,-3-2-5-16,0 0-3 0,3 2-2 15,1 3-3-15,1 4-4 0,2 5-13 0,0 8-24 16,5 9-39-16,2 6-91 0,1 5-98 0,0 9-139 16,2 2-287-16,-1-2-869 0</inkml:trace>
  <inkml:trace contextRef="#ctx0" brushRef="#br0" timeOffset="-212109.39">7770 16080 2632 0,'0'0'107'0,"0"0"-75"0,0 0 8 0,0 0 15 15,0 0 0-15,-116 88 7 0,96-63-12 0,0 0-7 16,3 0-23-16,5-3-10 0,2 1-1 0,1-2-11 16,6-1 4-16,-3-2-2 0,6-1-6 15,1-2-1-15,3 0 2 0,0-1-2 0,5-2-6 16,0 0 5-16,3-3-13 0,-1-1-12 0,5-3-1 15,-2-1-9-15,4-4-3 0,-3 0 1 16,4-3-8-16,0-5-21 0,2-1-16 0,-1-3-22 16,0-1-32-16,1-2-33 0,0 0-43 0,-3-3-73 15,-1 1-120-15,-3-1-157 0,-3 0-6 16,-3 3 451-16,-6-1 125 0,-2 1 0 0,0 1 0 16,-9 2 0-16,-3-1 0 0,0 3 0 0,-6 1 0 15,5 1 302-15,-3 2 49 0,4 0-17 0,1 1-31 16,1 1-42-16,2 1-43 0,6-1-12 0,0 2-24 15,2 1-33-15,0 0-23 0,0-1-43 0,1 0-31 16,2 0-8-16,6-2-8 0,1 2-5 0,2-2 9 16,7 0-3-16,1 0-11 0,6 3 4 15,1 1-10-15,3 0-5 0,5 1 0 0,-1 7-2 16,4 2-6-16,-4 1-3 0,2 3 5 16,-5 1-13-16,-4 1 7 0,-2 2-1 0,-3-2-8 15,-3 2 5-15,-4-1-2 0,1 0-1 0,-4 1-3 16,-2-2 2-16,0 0-3 0,-3-1 0 0,-5-1 6 15,-1-3-3-15,-1 1-2 0,-1-2 6 0,-6-2 7 16,1 0 5-16,-8-2 15 0,4-1 0 16,-3-3-4-16,1-2 6 0,1 0 2 0,-1-4 6 15,2-4 1-15,2-1-2 0,-1-1-12 0,2-2-6 16,5-2 1-16,0-1-4 0,2 0 8 0,0-4-7 16,0 0-6-16,1-1-10 0,6-2-16 15,0 0-1-15,7-2-8 0,-1-2 3 0,7 3 0 16,2 1-23-16,5 1-31 0,-3 3-44 15,5 1-67-15,-2 5-100 0,-3 1-169 0,-6 4-354 0,-7 4-306 16</inkml:trace>
  <inkml:trace contextRef="#ctx0" brushRef="#br0" timeOffset="-210713.32">8553 16069 2214 0,'0'0'87'0,"0"0"2"0,0 0-34 15,0 0-22-15,0 0 8 0,0 0 0 0,0 0 5 16,0 0-4-16,0 0-11 0,0 0-9 16,0 0-10-16,75 136-4 0,-61-111-6 0,-3-1-1 15,0 0 1-15,5-1 1 0,-3-2-2 0,0-2-2 16,1-1 1-16,-2-4-5 0,-3-2 0 0,-3-2-4 16,1-1-2-16,-5-4-5 0,2 0 5 0,-4-3 5 15,0 0 4-15,0-2 15 0,0 0 0 16,-3 0 0-16,-1-3-2 0,-3-4-2 0,1 0-8 15,-2-2 0-15,-2-2 5 0,1-1-7 0,0-1 7 16,-2-2-4-16,3-1-1 0,2-1 2 16,-1-1 0-16,-1-2 3 0,6 1-8 0,-1 1 8 15,1 1-4-15,2 2-6 0,0 4 4 0,3 0-13 16,0 3 0-16,2 0 9 0,1 1 12 0,2 1 5 16,0 1 10-16,3 2-1 0,-1 1-7 0,1 0 4 15,2 4-4-15,4-2-2 0,-2 1-5 16,2 5 0-16,2 2-3 0,-1 0-2 0,-1 1 2 15,2 0 1-15,-1 1-2 0,1 1 2 0,-4-1 2 16,3 2-6-16,-4-2 4 0,-1 1-2 0,-2-4-4 16,-1 2 3-16,-1-2-1 0,-5 1-5 15,3 0-2-15,-4 0 3 0,-2 1-8 0,4-1 5 16,-5 0 3-16,0-1-5 0,0-1 3 0,0 0-3 16,-2-3-1-16,-1-1 2 0,2 1 8 15,0-2 12-15,1-1 0 0,-1 0 12 0,1 0-4 16,0-1-10-16,0-6-3 0,0-3-13 0,0-1-11 15,1-4-4-15,0-2 2 0,6-2-12 0,-1 0 4 16,2-3 4-16,3 1-10 0,2 3-1 16,0 1-9-16,0 1 0 0,4 5 6 0,-3 1 18 15,3 3 18-15,-2-1 6 0,1 1 8 0,-1 1-1 16,0 3-3-16,-3 0 1 0,-1 3-5 0,-3 0 0 16,0 1-1-16,-4 4-2 0,4 2-7 0,-3 1 1 15,2 1 5-15,1 2-3 0,-3 0 2 16,4 2 4-16,1 0-4 0,-1-1-4 0,2-1 7 15,-1 1-7-15,1 0-7 0,4-2 11 0,-2-2-2 16,0 0-3-16,3-4 9 0,-2 1-11 0,4-3-6 16,2 0-1-16,0-2-2 0,2 0-1 15,3-2-2-15,0-1 2 0,-2-2-3 0,-1-1 5 16,-4-2 16-16,-1 0 1 0,-6-1 9 0,-3 2 9 16,-5-1 4-16,-2 1 6 0,-1-1 3 0,0 1 0 15,-6 0-12-15,-1 0 2 0,-2 1-6 16,-4 1-5-16,-2 2 7 0,-3 3-3 0,-2 0 0 15,-2 0 2-15,1 3 9 0,-1 3-4 0,3 2 4 16,-2-1-4-16,8 1-11 0,-1-1 0 16,4 0-7-16,5 0-5 0,-2-2-5 0,5 1-2 15,1-1-5-15,-1 1 4 0,2 1 0 0,0-1-3 16,0-1-2-16,0 1-2 0,2-1-1 0,0 1-6 16,4-2-2-16,-2 0-8 0,3 0-7 15,1-1-1-15,-2 0 4 0,3-1 2 0,1-2 3 16,-2 0 10-16,-1 0-3 0,-1-5 14 0,1 1 7 15,-1-1-3-15,0-1 8 0,1 0-3 0,-3 1 8 16,-3 0-1-16,2 2 8 0,-3 1-3 0,2 2-5 16,-2 0 6-16,0 0-8 0,0 0-3 0,0 0-3 15,-4 1-3-15,2 4-3 0,1 3 10 16,-5 3 3-16,2 3 2 0,0 1 2 0,-1 0-4 16,2 1 0-16,1-1 0 0,0-1 3 15,2-2-4-15,0 1-4 0,2-1 5 0,3 0-10 0,1-1 3 16,-1-3 4-16,5-1-7 0,-1-1 4 15,2-2-1-15,5-2-1 0,-3-2-9 0,4 0-6 16,-2-4-11-16,4-4-14 0,-1-1-8 0,1-1-5 16,2-3 3-16,0-2 3 0,0-2 15 15,1-1 3-15,3-4 1 0,1-3 0 0,-5-2 3 16,2-1 10-16,-6-1 14 0,-6 0 11 0,-2 0 9 16,-5-3 13-16,-1-2 7 0,-3 2 14 15,0-1 14-15,-4 5 3 0,-1 2-2 0,-3 5 1 16,-1 5-6-16,1 4-10 0,1 4 0 0,0 3-9 15,1 3-12-15,1 2-3 0,-3 0-12 0,6 2-10 16,-6 6-3-16,-1 4 0 0,-2 5 1 16,0 3 4-16,0 3 7 0,1 2-2 0,2 0 4 0,4 1-2 15,0-1-6-15,2-1-1 0,2-1 2 16,0-1-4-16,0-1-6 0,6-1 4 0,-3-1-5 16,4 1-1-16,-1-3 6 0,2-1-10 0,2 0-10 15,2-2-16-15,2-2-17 0,-1-1-25 0,2-3-11 16,1-2-12-16,4-1-13 0,-2-2 7 15,3-3 12-15,1 1 22 0,2-1 0 0,0-4-9 16,-1-2-37-16,1-2-34 0,-5-1 18 0,-1 1 28 16,-1 1 48-16,-7 1 45 0,-3 2 35 0,-2 2 40 15,-2 1 52-15,-3 1 33 0,0 0 3 16,0 0-16-16,0 0-31 0,-2 3-19 0,0 3 0 16,-4 2 6-16,3 1-6 0,-4 4-6 0,4 0-13 15,-2-1-20-15,2 2-2 0,0-3-10 16,2 1-8-16,1-1-8 0,0-3-4 0,0 0-2 15,1-1-10-15,3-1 2 0,2-2-12 0,-2-1-25 16,5-3-31-16,2 0-50 0,-1 1-90 0,3-4-145 16,-2-2-296-16,-5 2-947 0</inkml:trace>
  <inkml:trace contextRef="#ctx0" brushRef="#br0" timeOffset="-210578.28">10207 16005 2753 0,'0'0'64'0,"0"0"12"0,0 0 7 16,0 0-17-16,0 0-18 0,0 0-20 0,0 0-27 16,0 0-35-16,0 0-70 0,0 0-59 0,0 0-99 15,0 0-198-15,0 0-459 0,0 0-258 0</inkml:trace>
  <inkml:trace contextRef="#ctx0" brushRef="#br0" timeOffset="-209964.31">10377 16161 2081 0,'0'0'529'15,"0"0"-423"-15,0 0-6 0,0 0 0 0,0 0-29 16,0 0-15-16,0 0-27 0,0 0-12 0,0 0-22 16,0 0-3-16,0 0 5 0,0 0-2 0,0 0 11 15,70-24-7-15,-58 25-1 0,-2-1-4 0,-2 0-2 16,-3 0 3-16,2 4-8 0,-4-1-4 0,-3 2-3 15,0 1-3-15,0 2 4 0,0 1 7 16,-4 2 1-16,-4 1 5 0,-2 1 6 0,0 1 0 16,-2 0 1-16,3-3-2 0,0 0 1 0,0 0-3 15,4-3 4-15,2 0 2 0,1-2-5 0,2-1 5 16,0-1-2-16,0-1 0 0,3 2 2 16,2-2 0-16,-3 1-3 0,6-1 0 0,-3 1 5 15,1 0-5-15,1 1 3 0,0 0 2 0,3-1-6 16,-2 3 2-16,2 0 3 0,0 0-2 0,0 2-7 15,-1 0 6-15,2 2-7 0,-1 2 2 16,0-2 10-16,1 1-6 0,-1 2 1 0,0 0-1 16,1 1 2-16,-1 0-2 0,-2 0 7 0,-3 0 3 15,1 3-7-15,-5-3 6 0,1 0 0 16,-2 2-3-16,0-3-1 0,-2 1 2 0,-1 2-5 16,-5-2-3-16,-1-1 8 0,-1 3-4 0,-2 1-1 15,-3 0 6-15,0 2-3 0,-4 0-2 0,-2-2 6 16,-3-1-2-16,-3 1-8 0,-3-1 6 0,-2-2-2 15,-4 1 0-15,-2-1 1 0,0-3 0 0,-1-4-6 16,4-3-2-16,1-3 4 0,5-2-7 16,4 0-2-16,4-4 5 0,2-2-1 15,7-1-1-15,2-1 8 0,5-1-11 0,3 0-19 16,2 1-7-16,6-2-14 0,4 2 6 0,3-1 15 16,2 1 20-16,4 1 11 0,4 0 19 0,0 4 15 15,2 1 4-15,1 2 10 0,2 0-3 0,-3 2-9 16,5 4-8-16,-1-1-8 0,1 2-5 0,0 0-9 15,-1 1 1-15,1 1-5 0,-2 1-12 16,-1-1-9-16,1 0-37 0,-3 1-53 0,0-2-73 16,-1 3-100-16,3-5-147 0,-7-3-283 0,-7-1-692 0</inkml:trace>
  <inkml:trace contextRef="#ctx0" brushRef="#br0" timeOffset="-209130.88">10989 16612 1635 0,'0'0'220'0,"0"0"12"15,0 0-2-15,0 0-17 0,1-122-19 0,-1 104-23 16,-3 1-27-16,-1 6-26 0,-1 1-32 0,-1 5-19 16,2 0-15-16,-3 1-17 0,1 2-13 15,-4 2-5-15,0 0-12 0,-2 0-8 0,-3 4 7 16,2 3-7-16,-4 2 0 0,3 0 5 0,-1 2-4 16,3-1 1-16,-1 0-1 0,3 2 3 15,0-1-10-15,2 0 6 0,0-1-1 0,2 1-8 16,1-3 7-16,2 0-6 0,2-1-4 0,0 0-7 15,1 0-6-15,1-2-13 0,2 1-5 0,1-1-4 16,2-1-5-16,1 0 0 0,4-1 8 16,-1-2 9-16,3 0-1 0,-2-1 13 0,2 0-2 15,0-2 5-15,-3-3 10 0,-2 2 5 0,-1-2 7 16,-1 2 4-16,-3-1 9 0,-1 0-1 16,-2 0 1-16,0 1 8 0,0-1-5 0,0 3-1 15,-2 0 7-15,0 1-6 0,1 0-5 0,0 0 1 16,-2 0-5-16,1 5-4 0,-1-1 5 0,1 2 2 15,0 0-1-15,0 1 4 0,2-1-1 0,0 1-7 16,0 0-1-16,1 0 1 0,4 0-5 0,1-1 3 16,0 0 2-16,1-2-4 0,0 1 1 15,3-1 4-15,-1-3-8 0,-1 0 1 0,3-1 4 16,1 0-10-16,2 0 2 0,0-4-10 16,4-3-5-16,0 0-1 0,-4-2 2 0,4-2 4 0,-3-2 2 15,-3-1 10-15,0-3 3 0,-1-2 4 16,-1-2 4-16,-3-4 3 0,4-2 3 0,-2-3-1 15,0-2 8-15,-1-2-2 0,-1-1 7 0,-3-5 15 16,2-3-2-16,-4-2-2 0,-1-1 5 16,-1 1-11-16,0 4-2 0,0 5 11 0,0 7-6 15,-2 8 6-15,-2 7 6 0,1 7-3 0,2 4-8 16,-1 3-11-16,1 0-10 0,-2 0-14 0,2 0-5 16,-2 5-9-16,1 2-1 0,-3 7 6 0,-1 6 11 15,-3 8 5-15,-1 4 2 0,3 4 2 16,2 2-9-16,1 1 2 0,2 0 5 0,2-1-4 15,0-2 1-15,2 1 0 0,2-5-4 0,1-1-6 16,2-3 7-16,1 0 2 0,0-4-12 16,2-2 6-16,3-2-11 0,-1-5-7 0,3-3-1 15,2-2-6-15,2-2-13 0,0-4-5 0,0 0 2 16,-1-4-12-16,0 0 0 0,-3 0-2 0,-1-7-8 16,3 0-1-16,-2-4 1 0,-3-2-7 15,3-3-3-15,-4-3 15 0,-1 1 13 0,-5 0 20 16,-1-1 17-16,-2 3 8 0,-2-1 2 0,-1 5 5 15,1 2 10-15,-2 3 11 0,-2 2 21 0,3 4 5 16,-3 1-5-16,-2 1-9 0,3 6-7 0,-4 1 8 16,2 4 9-16,-2-1 11 0,0 3-6 15,3 0-8-15,1 0-6 0,2 0-16 0,1 1-4 16,0 1-3-16,1 0-6 0,4-2-5 0,1-1 1 16,3 0-5-16,1-3-10 0,3-1-6 15,2-3-15-15,4 0-26 0,0-3-37 0,3-3-40 16,2 0-71-16,-1-1-123 0,-6-4-205 0,-5 2-1003 0</inkml:trace>
  <inkml:trace contextRef="#ctx0" brushRef="#br0" timeOffset="-208982.71">11667 16212 2806 0,'0'0'110'0,"0"0"15"0,0 0-3 0,0 0-16 15,0 0-11-15,0 0-29 0,0 0-15 16,0 0-16-16,0 0-29 0,0 0-7 0,0 0-21 15,0 0-16-15,0 0-29 0,0 0-33 0,-23-58-34 16,30 58-72-16,0 1-105 0,-2 0-230 0,-1 0-869 0</inkml:trace>
  <inkml:trace contextRef="#ctx0" brushRef="#br0" timeOffset="-208821.6">10922 16162 2269 0,'0'0'107'0,"0"0"-1"15,0 0 5-15,0 0-10 0,0 0-51 0,0 0-6 16,0 0-1-16,0 0-10 0,0 0-12 16,145-12-7-16,-92 12-25 0,2 5-26 0,6 3-28 15,-1-1-50-15,1 2-57 0,-4 2-77 0,-3-3-114 16,-12-1-251-16,-15-2-486 0</inkml:trace>
  <inkml:trace contextRef="#ctx0" brushRef="#br0" timeOffset="-208221.65">11923 16302 1152 0,'0'0'585'0,"0"0"-275"0,0 0-64 16,0 0-45-16,0 0-44 0,0 0-42 0,0 0-28 16,0 0-25-16,0 0-16 0,0 0-22 0,0 0-9 15,0 0 3-15,0 0-10 0,-99 34 3 16,87-22-3-16,-2 3-6 0,1 0-6 0,1 1 7 16,3-1-1-16,3 2-9 0,1 0 8 0,5 0-10 15,0 1-4-15,0-1 6 0,2 1-8 16,4-2-13-16,3-2-13 0,0-3-11 0,4 0-14 15,-1-3-15-15,3-2-9 0,0-2-13 0,-1 0-12 16,0-3 1-16,1-1 13 0,-1 0 23 0,-1 1 39 16,-4-4 34-16,-1-3 19 0,-2-2 12 15,0-2 3-15,-2-1-1 0,-2-4 3 0,0-1 8 16,-2-2 2-16,0 0 12 0,0-1 11 0,-2-1-1 16,0 0 2-16,1 2 5 0,-2-2-7 0,3 4-6 15,0 0-3-15,0 4-15 0,0 1-7 0,0 3 2 16,3 2-10-16,-1 3-6 0,2 1-5 15,-2 1-1-15,0 0-10 0,0 1 3 0,2 1-4 16,1 0-10-16,1 4 10 0,3 2-4 0,0 2 5 16,-1 1-1-16,3 1 0 0,-1 2-2 0,2 0-5 15,0 1 8-15,-1 2-10 0,2-2-5 0,-3 0-12 16,1 1-18-16,-1-2-20 0,-1 0-11 16,-3 1-13-16,-1-2-19 0,-3-3-10 0,0-1-18 15,-1-1-9-15,-1-4 0 0,0 0 17 0,0-3 28 16,-3 0 36-16,2-2 44 0,0-4 24 15,0-4 17-15,1-4 10 0,0-2 4 0,0 0 9 16,0-4 23-16,1 1 23 0,1 1 11 0,3-2 11 16,0 0-8-16,4-1-22 0,1-1-1 15,4 0-8-15,-1 3-12 0,1 4 3 0,-2 3-5 16,0 5-8-16,-5 4 8 0,1 1-4 0,-5 2-17 16,2 0-7-16,-2 6-3 0,2 4-11 0,0 3-1 15,5 5 5-15,-4 3-12 0,3 3 3 16,2 0 2-16,-1 0-9 0,1 2 4 0,2 0-5 15,0 2-4-15,6 0-2 0,2 5-8 0,13-3-22 0,7 2-54 16,14 2-72-16,10-3-106 0,15 0-151 16,-11-9-326-16,-23-8-722 0</inkml:trace>
  <inkml:trace contextRef="#ctx0" brushRef="#br0" timeOffset="-205641.38">13674 16708 741 0,'0'0'454'0,"0"0"-420"16,0 0 6-16,0 0 21 0,0 0 19 0,0 0 19 16,0 0-16-16,0 0-16 0,0 0-13 0,0 0-11 15,0 0-10-15,0 0 4 0,0 0 2 16,0 0-4-16,38 3 10 0,-36-7 2 0,2 1 3 15,0 0 5-15,-2-2 6 0,-1 0 1 0,-1 0-4 16,0-2-5-16,0 0-14 0,0-2-9 16,-3-1 0-16,-4 0-4 0,1 0 11 0,-4-1 13 15,-1 1 4-15,-2-1-2 0,1 2-4 0,-6 0-12 16,2 3-1-16,-2 2 4 0,-3 3 4 16,-1-1-3-16,0 5-5 0,-1 5-3 0,6 4-16 0,0 2-2 15,1 2-3-15,6 2-7 0,2 1 0 16,2 3 5-16,2 1-5 0,0 1-3 0,4 2 7 15,4-1-14-15,3-1 4 0,4-1 7 0,5-3-6 16,0 1 3-16,2-5-1 0,3-1-4 16,2-1-6-16,2-3 6 0,0-2-9 0,1-4-12 15,-2 1-2-15,2-5-9 0,3-1 6 0,-4 0 3 16,3-2 3-16,1-4-3 0,0 0-13 0,-4-3 10 16,4-2 0-16,-5-2 5 0,2-1 17 0,-2 0 2 15,1-2 2-15,-3-2 9 0,-4 2-3 16,-4-1 1-16,-4 0 11 0,-2 0 4 0,-6 4 5 15,-1 1 7-15,-1 2-1 0,-2 4-5 0,-6 0 1 16,1 3 1-16,-3 0-7 0,-2 2 3 16,0 1-9-16,0 0-6 0,0 5-4 0,-1 2-3 15,3 1 1-15,3 1-5 0,-1 2 4 0,4 1-1 16,-1 2-7-16,3 0 2 0,2-1-2 0,0-1-7 16,0-2 6-16,5 1-1 0,2-1-7 15,2 0 4-15,0-1-4 0,2-3-13 0,0 1-3 16,0-1-11-16,6-2-13 0,-4-1-9 0,5-2-1 15,-2-1-6-15,2 0 7 0,1 0 16 16,-3-1 9-16,-2-2 20 0,-1-3 11 0,-1 0 8 16,-2-2 2-16,-3-1 4 0,1 0 5 0,-5-2 0 15,2 0 4-15,-4-2 3 0,0-2-2 0,-1-2-1 16,0-2-2-16,2 2-5 0,0 1 2 0,2 1 6 16,-2 2 8-16,-1 3 16 0,2 1 12 15,1 2 13-15,-3 2-4 0,1 2-7 0,-2 3-20 16,1-1-22-16,0 1-12 0,-1 0-16 0,2 0-5 15,-1 4 3-15,3 3 6 0,2 3 5 0,0 1 10 16,2 0 2-16,1 1-4 0,3 2 0 0,-1-1 2 16,-1 0-4-16,5 1 2 0,-2-2 4 15,0-2-5-15,1-1-1 0,0-2 7 0,-3-1-7 16,0-2 4-16,0 1-3 0,-2-3-8 0,-2 2-4 16,-2-1-4-16,2 0 1 0,-5-2-5 0,0 0 10 15,-1-1 7-15,-1 0 4 0,0-1 7 16,0-4-6-16,0-1-3 0,-3-3-4 0,0-2 8 15,-4-2-3-15,4-2 4 0,-3 0 2 0,3-1-6 16,1 1-1-16,-3 0-4 0,5 0 3 16,0 0-7-16,1 1-5 0,6 2-7 0,1 2 2 15,3 3 13-15,0 3 12 0,0 0 12 0,1 1-4 16,-1 3 2-16,4 0-2 0,-4 3 3 0,1 3 3 16,0 3-8-16,3 1 0 0,-1-1-7 0,3 1 2 15,-3 1-3-15,3-2 3 0,-1-1-6 16,1 0-2-16,1-1 5 0,-1-1-4 0,2-2 4 15,3 0 2-15,1-1 1 0,-2-2-5 0,2-1 3 16,4 0-5-16,-1 2-13 0,3-5-3 0,1-1-9 16,-1-3-2-16,-5 1 6 0,1-2 10 0,-4 1 2 15,-3-1 4-15,-3 1 9 0,-4 0-5 16,-2 1 13-16,-2 1 6 0,-4-1 2 0,-3 1 3 16,0-1 2-16,-3 2-5 0,-4 0-6 0,-2-1 4 15,0 3-4-15,-2 1 1 0,-3 1 7 16,-3 0-1-16,-2 6 1 0,-1 1 2 0,3 2 2 15,-2 2-4-15,2 0-1 0,3-1-6 0,0 1-9 16,3-1-2-16,5-1-2 0,0 2-2 0,5 0-4 16,0-1 3-16,1 3-7 0,0-2 1 15,0-2 3-15,2-1-5 0,5-1-1 0,-2-2-7 16,4 0-8-16,0-1-13 0,0 0-7 0,2-3-4 16,-1 0-11-16,1-1 4 0,1 0 2 15,2-2 1-15,-3-5 8 0,1-1 16 0,-2-3 7 0,-1-2 13 16,0-2 13-16,-3-1 0 0,1-1 4 15,-5-2 7-15,3-2 2 0,-3-3 4 0,-2-2 14 16,2-6 3-16,-2-4-1 0,0-6 18 0,0-1-1 16,-2 0 9-16,-3 1 10 0,2 7-5 0,-1 6-3 15,-1 7-7-15,3 8 0 0,0 6-18 16,1 4-2-16,1 2-12 0,0 2-22 0,0 0-6 16,0 3-18-16,0 4-1 0,0 4 1 0,0 7 11 15,0 6 5-15,1 4 5 0,2 1 7 0,-2 3-6 16,4 0 3-16,-1-1-1 0,-1 0-2 15,4-1 1-15,-4-3 0 0,3-2-1 0,-3-5-6 16,4-1 0-16,0-4-1 0,-1-2-6 0,2-3-12 16,-1-2-9-16,-1-1-25 0,3-2-9 15,0-1-2-15,0-2-5 0,1 1 18 0,2-3-6 16,0 0-2-16,5 0-3 0,-3-2-11 0,4-2 9 16,-4-2 11-16,2 0 15 0,-4-2 10 0,3-1-1 15,-4-1-13-15,0-2 3 0,0 1-1 0,-3 0 16 16,-3 1 29-16,1 2 20 0,-4 2 32 15,-2 3 31-15,0 0 25 0,0 2-1 0,0 1-11 16,0 0-33-16,0 1-34 0,0 3 4 0,-1 3-1 16,0 2 21-16,0 1 10 0,1 3-2 0,0 0-9 15,0 1-16-15,0-1-1 0,4 0-13 0,4 0 4 16,0-2-3-16,1 0-9 0,2 1-1 16,0-2-6-16,0 1-1 0,2-3-10 0,-2-2-15 15,5-4-38-15,-3-1-39 0,1-1-44 0,2 0-66 16,1-7-104-16,-6 1-261 0,-6 2-895 0</inkml:trace>
  <inkml:trace contextRef="#ctx0" brushRef="#br0" timeOffset="-205509.22">15370 16381 2122 0,'0'0'143'16,"0"0"16"-16,0 0-5 0,0 0-35 0,0 0-32 15,0 0-38-15,0 0-32 0,0 0-49 16,0 0-50-16,0 0-44 0,0 0-88 0,0 0-105 15,0 0-216-15,0 0-941 0</inkml:trace>
  <inkml:trace contextRef="#ctx0" brushRef="#br0" timeOffset="-204963.33">15485 16788 1592 0,'0'0'67'0,"0"0"0"15,0 0 13-15,0 0 14 0,0 0-11 16,0 0-6-16,0 0-21 0,0 0-23 0,0 0-12 16,90-130 1-16,-75 110-8 0,0-4 1 0,1-3 6 15,-1-5-8-15,0-2 6 0,-4-2 7 0,-6-2 3 16,-1 0 3-16,-4 0 16 0,0-1 10 16,-3 2-2-16,0 4 18 0,-1 7-7 0,-2 6-3 15,3 7 4-15,-2 6-10 0,3 5-20 0,1 2-24 16,-1 0-15-16,-3 4-19 0,2 6 5 15,-5 4 12-15,4 4 2 0,-4 3 8 0,1 3 2 16,3 1-5-16,-3 2-3 0,5-1 2 0,0 2-5 16,1 0-2-16,1 2 7 0,0 0-5 15,0 0-3-15,2-2-9 0,5-2-17 0,-2-1-20 16,2-5-22-16,1-1-17 0,-2-3-26 0,4-1-27 16,-1-3-22-16,1 0-42 0,1-4-37 0,-2 0-9 15,1-2-30-15,2-3-12 0,-1 1 8 0,4-3 11 16,-3 0 61-16,-1-1 81 0,1 0 131 0,-1-4 3 15,-2 1 0-15,1 1 56 0,-2 0 67 0,-1-1 29 16,-3 1 37-16,2-1 33 0,-1 0 3 16,-4 1 22-16,3 1-10 0,-3 0-17 0,-1 0-17 15,1-1-29-15,-1 2-26 0,0 0-31 0,0 0-37 16,0 0-29-16,0 0-16 0,0 0-8 16,0 0-14-16,1 3 0 0,1-1-3 0,-1 2-7 15,4-1 3-15,-2 0-1 0,0 1-6 0,4 0-2 16,-4 1-4-16,3-1-24 0,-3 1-20 0,2 0-30 15,-3-1-42-15,0 1-38 0,-2 0-36 16,0-1-37-16,-2 0-26 0,-7-1-50 0,-2 1-107 16,-7-2-64-16,7 0 282 0,0 0 199 0</inkml:trace>
  <inkml:trace contextRef="#ctx0" brushRef="#br0" timeOffset="-204329.6">15560 16734 0 0,'0'0'0'0,"0"0"0"0,0 0 61 0,0 0 18 15,0 0-27-15,0 0-26 0,0 0-32 0,0 0-40 16,0 0-39-16,0 0 4 0,0 0 81 0,0 0 0 15,0 0 0-15,0 0 0 0,65-73 0 0,-28 70 0 16,-2 0 0-16,3 0 0 0,-1 0 0 16,-2-1 0-16,2 0 0 0,-2 0 41 0,-4 1 262 15,0-1-2-15,-2 4-15 0,-7-2-8 0,-1 1-33 16,-2 1-49-16,-7 0-22 0,1 0-27 0,-6 0-29 16,1 0-14-16,-6 0-23 0,2 3-14 15,-4 0-9-15,0 0-7 0,0 3-5 0,0 0-3 16,-4 4-2-16,1 0-15 0,-1 2-3 0,-1 1-8 15,0 0-7-15,-1 1 2 0,5 0-4 16,1 0-5-16,0 0-2 0,0-2 2 0,0 1-4 16,3 1-1-16,4-4 3 0,0 0-7 0,-2 0-3 15,4 0-3-15,-1-2-9 0,2-1-11 0,-1-1 4 16,-3-3 2-16,3 1 8 0,-1-3 8 16,-5-1 8-16,3 0 5 0,-4 0 7 0,0-2 13 0,2-3-9 15,-3-3 1-15,1-2-5 0,-1 0-7 16,1-3 5-16,-2 1 3 0,0-3-1 0,0 0 0 15,0-2 6-15,-2 1-3 0,2-2 2 16,2 2 17-16,0 2 5 0,2 4 11 0,-1 2 13 16,3 2-2-16,-2 3-14 0,3-1-3 0,-1 2-15 15,2-1-12-15,2 2 0 0,0 1-6 0,2 0-2 16,0 0 1-16,2 0-1 0,-2 4-6 0,1-1-1 16,1 1 4-16,-1 2-5 0,0-2 5 0,2 1 1 15,-2 1-4-15,-2-1-3 0,0 0-3 16,0-2-6-16,-2 1-5 0,-2-1 6 0,-4-1-1 15,1 1 1-15,-2-2 6 0,-2-1 2 0,0 0 1 16,0-1 5-16,0-3-2 0,0 2-10 16,-5-3-2-16,3 1-7 0,0-2-4 0,-3 1 0 15,3-4 6-15,-1 1 2 0,1-1-4 0,-1-3 8 16,3 0-15-16,0-2-6 0,6 0 1 16,1 0 1-16,4 3 4 0,-1 2 15 0,0 3 13 15,1 4 0-15,-1 2 18 0,0 0 6 0,2 7 2 16,-1 4 13-16,0 3 3 0,5 3-2 0,-4 5-7 15,1 1-4-15,-3 0-11 0,0 1-2 0,1-1 2 16,-1-1-10-16,1-2-4 0,-1-2 2 0,0-2-6 16,-1 0-10-16,3-2-31 0,2-1-76 15,1 0-129-15,-3-6-366 0,-2-2-976 0</inkml:trace>
  <inkml:trace contextRef="#ctx0" brushRef="#br0" timeOffset="-203280.87">18842 16615 2257 0,'0'0'146'15,"0"0"7"-15,0 0-12 0,0 0-46 0,0 0-28 16,0 0-25-16,0 0-18 0,0 0-2 15,0 0 9-15,0 0 8 0,0 0 6 0,-5 140 3 16,7-105-10-16,3 2-9 0,0 0-3 0,3 1-4 16,1 1 3-16,2 0 13 0,-3-1-9 15,3-4-14-15,1 0 0 0,0-3-13 0,3-1 0 16,0-5 0-16,2-4-10 0,0-1-31 0,3-6-30 16,-2 0-45-16,1-4-82 0,1-5-108 0,1-2-207 15,-6-2-441-15,-5-1-208 0</inkml:trace>
  <inkml:trace contextRef="#ctx0" brushRef="#br0" timeOffset="-202796.77">19200 16669 1143 0,'0'0'166'0,"0"0"16"0,0 0 3 16,0 0 15-16,0 0 0 0,0 0-20 0,0 0-28 15,0 0-30-15,0 0-30 0,0 0-24 16,0 0-17-16,0 0-14 0,0 0-11 0,76-43 1 16,-64 44-5-16,1-1-6 0,2 2 9 0,3 3-9 15,0 1 0-15,3 1 1 0,1 1-6 16,-1 4-6-16,4 3-4 0,0-1 6 0,-2 3-9 0,2 1 7 15,-2 2 1-15,2 2-10 0,-4-1 5 16,-3 0-4-16,1-3-2 0,-3 0-9 0,-3 1-3 16,-3-1-2-16,1-1-4 0,-5 0 9 0,0-3-8 15,-1-1-3-15,-2-1 6 0,-2-4 6 0,0 0 4 16,-1-4 8-16,0-1 6 0,-2-1-3 0,-4-2 11 16,1 0 14-16,-4 0 1 0,1-3 6 15,1-7-3-15,-1 1-13 0,0-4-2 0,-2-2 1 16,1 1 3-16,3-4 6 0,1 1-2 0,0 0-2 15,0-1-5-15,4-3 4 0,1 0-3 16,0-3-12-16,2-4 1 0,7-1-11 0,1-3-3 16,2-2-4-16,4-1-1 0,2 2-17 0,-2 5-8 15,3 4 1-15,0 7-21 0,0 4-28 0,2 7-42 16,1 3-77-16,3 3-112 0,-7 0-189 16,-5 3-924-16</inkml:trace>
  <inkml:trace contextRef="#ctx0" brushRef="#br0" timeOffset="-202393.33">20400 16719 2278 0,'0'0'81'16,"0"0"-41"-16,0 0-35 0,0 0 2 0,0 0 12 15,0 0 23-15,0 0 3 0,0 0-4 0,0 0-8 16,-62 125-15-16,50-103-6 0,1-1-3 0,-3 0 4 15,3 0-8-15,-4-3 11 0,2 0-1 0,1-2-11 16,-1-2 12-16,-1-1-8 0,0-3 5 16,3-1 11-16,-4-3-2 0,2-1-7 0,1-3-3 15,-2-2 5-15,2 0-8 0,-2 0 7 0,3-2 0 16,1-3-8-16,0 1 8 0,2-5 2 16,2 1 4-16,1-1-16 0,2 0 4 0,-2-2-11 15,2-1-12-15,3-1 3 0,-1-1-14 0,2 2-8 16,7-1-12-16,0 2-6 0,1 2-5 0,5 1 9 15,-3 4 20-15,5 0 16 0,-1 4 20 16,1 0 12-16,0 0 8 0,0 4 1 0,-1 2 4 16,3 3-7-16,-4 2-2 0,1 3 3 0,-2 2-3 15,1 4-2-15,1 1-9 0,-3-1 2 16,3 1-15-16,-2 0 8 0,0-2 0 0,1 1-11 16,0 0 8-16,-1-2-4 0,2-1-11 0,-2-2-26 15,1-2-24-15,2-2-50 0,-2-4-50 0,3 0-68 16,-1-6-151-16,-2 0-390 0,-6-1-441 0</inkml:trace>
  <inkml:trace contextRef="#ctx0" brushRef="#br0" timeOffset="-202182.37">20676 16629 2713 0,'0'0'54'0,"0"0"-5"0,0 0-22 0,0 0 11 0,0 0 12 15,0 0 19-15,0 0 7 0,0 0-9 16,-10 129-8-16,15-98-19 0,1-1-9 0,3-1-9 16,1-1-11-16,1 1-7 0,1 1 8 0,1 0-7 15,1-1-23-15,-1-3-24 0,2 0-50 0,-1-3-68 16,2-5-70-16,-2-3-138 0,-4-5-280 0,-1-4-915 16</inkml:trace>
  <inkml:trace contextRef="#ctx0" brushRef="#br0" timeOffset="-201728.85">20917 16364 2007 0,'0'0'316'0,"0"0"-215"0,0 0 31 15,0 0 15-15,0 0-7 0,0 0-35 0,0 0-28 16,0 0-24-16,0 0-18 0,0 0-21 0,0 0-13 15,0 0 8-15,0 0-1 0,0 0 3 16,94-113 12-16,-58 106-18 0,1-1-5 0,0 3 4 16,-5 1-14-16,-3 6 1 0,-6-2 1 0,-2 2-14 15,-2 5-2-15,-7 0-6 0,-2 0 1 0,-3 3-8 16,-5 0 14-16,-2 3-1 0,0 2-2 0,-3 0 16 16,-6 1-4-16,-2 1 9 0,-3 0 4 15,-1 2 3-15,-2-2 0 0,3-2-3 0,-1 0 11 16,0-1-6-16,3-3 2 0,-4 1 5 0,4-2-7 15,1 0 5-15,0-1 2 0,3-1-4 0,0-2 0 16,3-2 5-16,1 1-5 0,1-1-5 16,2 1 0-16,1-1-5 0,0-1-4 0,0 0 9 15,5 1-1-15,2 0 0 0,2 1 5 16,3-2 2-16,6 0-3 0,2-2 4 0,2-1-2 0,5 0-3 16,1 1-3-16,4-2-1 0,1-4-4 0,0 0-10 15,5 1-10-15,-1-1-25 0,3 2-33 16,2-1-39-16,1 1-26 0,-1 2-46 0,-4 1-43 15,-5 1-50-15,-8 5-82 0,-4 1-90 0,-6 2-86 16,-5-1 25-16,-3-3 519 0</inkml:trace>
  <inkml:trace contextRef="#ctx0" brushRef="#br0" timeOffset="-201499.73">21765 16858 536 0,'0'0'488'0,"0"0"-230"0,0 0 8 16,0 0-30-16,0 0-47 0,0 0-27 15,0 0-19-15,130-1-23 0,-108 1-22 0,-1 0-17 16,5 0-23-16,-3 0-11 0,0 0-3 0,1 1-16 16,-3-2-7-16,-2 1-3 0,-4 0-12 15,3 0 2-15,-6 0-5 0,-1 0-14 0,0 0-20 16,-2 0-28-16,1 0-32 0,-2 0-47 0,-2-1-48 15,0 0-89-15,0 0-112 0,-2-1-219 0,-2 1-331 16</inkml:trace>
  <inkml:trace contextRef="#ctx0" brushRef="#br0" timeOffset="-201145.55">21986 16616 1472 0,'0'0'240'0,"0"0"50"15,0 0-19-15,0 0-27 0,0 0-37 0,0 0-51 16,0 0-45-16,0 0-44 0,0 0-38 0,0 0-17 16,0 0 11-16,0 0 15 0,0 0 8 0,0 0 14 15,-14 79-9-15,19-44-16 0,2 1-10 16,-2 2-8-16,3 1-9 0,-2-1 2 0,0-2 6 16,1-3-8-16,-2-2-4 0,0-3-8 0,0 0-29 15,0-2-36-15,-3-2-47 0,0-1-86 16,0-3-174-16,0-5-498 0,-2-7-756 0</inkml:trace>
  <inkml:trace contextRef="#ctx0" brushRef="#br0" timeOffset="-200548.18">22780 16563 1872 0,'0'0'289'0,"0"0"-237"0,0 0-2 0,0 0 27 0,0 0 22 16,0 0 33-16,6 128-9 0,-4-89-15 15,0 5-1-15,3 1-12 0,-1 6-14 0,-2-1-8 16,6 0-16-16,-2-2-21 0,-1-3-10 0,4-3-11 16,0 0-12-16,0-3 0 0,1-3 4 0,1-3-9 15,0-2-22-15,1-6-8 0,4-5-33 16,-2-5-39-16,3-3-47 0,-2-3-101 0,4-2-173 16,-4-5-416-16,-7-1-568 0</inkml:trace>
  <inkml:trace contextRef="#ctx0" brushRef="#br0" timeOffset="-200063.72">23134 16702 868 0,'0'0'212'0,"0"0"9"0,0 0-39 0,0 0-8 16,0 0-20-16,0 0-11 0,0 0 5 0,0 0-27 15,0 0-19-15,0 0-7 0,0 0-11 16,0 0 0-16,0 0 4 0,37-50-17 0,-30 47-12 16,3 2-11-16,0 1-8 0,5 0-11 0,-2 0-1 15,3 0-7-15,-1 5-12 0,3 1 3 0,0 1-7 16,-1 2-1-16,0 2 1 0,2-2 1 15,-1 1-2-15,-4 0-3 0,3 1 1 0,-3-1-5 16,4 3-10-16,-4-1-2 0,2-1-12 0,-5 0-10 16,-2-1 2-16,0-1-3 0,-4-3 5 0,-3-2 13 15,2-1 7-15,-3-2 5 0,0-1 3 0,-1 0 12 16,0 0-1-16,0-4 9 0,0-2 6 16,0-3-10-16,-1-2 4 0,-1-6-6 0,-1 2-1 15,2-3 3-15,1 1-3 0,0-3 0 0,0-2-4 16,0 0 5-16,0 0 0 0,1-3 0 15,4-1 5-15,-1-1-2 0,3 2-2 0,1 1-2 16,1 3 1-16,-3 5-13 0,2 5 5 0,-1 4-4 16,-3 2-11-16,-2 3-6 0,4 1-18 0,-3 1-20 15,4 2-13-15,-3 7-32 0,5 3-46 0,1 5-78 16,-2 2-208-16,0-1-449 0,-5-7-87 0</inkml:trace>
  <inkml:trace contextRef="#ctx0" brushRef="#br0" timeOffset="-199374.51">23747 16924 2372 0,'0'0'37'0,"0"0"-6"0,0 0 28 16,0 0 13-16,0 0 22 0,0 0-1 0,0 0-14 15,-12 135-20-15,12-108-20 0,0 2-26 0,0 3-9 16,2 1 8-16,3 2-15 0,-2-2 12 0,2-1-3 15,-2-1-7-15,-1-5-4 0,5-3 1 0,-3-2 0 16,2-4-10-16,-3-4 10 0,3-4-12 16,-3-2 1-16,-2-5 17 0,0-1-2 0,0-1 4 15,-1 0 8-15,3 0 9 0,-3-1 3 0,0-2 13 16,0-6 1-16,0 1-16 0,0-1-4 0,0-2-1 16,-3-3-5-16,1-2-2 0,2-2 3 15,-1-1-1-15,0-1 4 0,1-2 6 0,-1 0-3 16,1-5-8-16,0 0-2 0,0-4 0 0,0 2-9 15,-1-4 11-15,1 1-4 0,2 1-8 16,-1 0 10-16,0 1-7 0,0 4-7 0,3 1 2 16,0 2 2-16,-2 4-6 0,5 1-1 0,1 1-1 15,2 3-12-15,4 0 3 0,4 2 3 16,3 1 1-16,2-1 2 0,3 2 1 0,0 0 2 16,3 2-7-16,-5 3 9 0,1 3-4 0,-4 2-11 15,-6 0-2-15,-3 2-13 0,-7 4-14 0,1 0-1 16,-5 0 5-16,-1 0 1 0,0 2 19 0,-2 1 8 15,-5 2 6-15,-2 1 1 0,-3-1 0 16,0 3-4-16,-4-1-9 0,4-2 9 0,-1-3-5 0,-2 1 6 16,5-4 11-16,-1 1 0 0,1-1 3 15,5-1-3-15,-2 1-1 0,2-1-10 16,1-1-4-16,4 1-4 0,0-1-8 0,0 0 4 0,0 0 8 16,0 3 9-16,0 1 5 0,2-1 11 15,5 2 1-15,-4-1 2 0,3 2 9 0,-1 0 0 16,4 2-4-16,1-1 4 0,-1 3 9 0,1 1-4 15,2 2 10-15,2 0-1 0,0 0-15 0,-3-1 3 16,3 0-3-16,0-1-3 0,-2 0 0 16,0-2 4-16,-3 0-13 0,-2-2-2 0,-3-2 13 15,0 0-14-15,-3-1 11 0,-1-1 6 0,0-1 2 16,-5 2 8-16,-2-2 11 0,-3 0-3 16,-5 0-20-16,-3 1 5 0,-4-1-12 0,1-2-5 15,-3 1 8-15,-1-4-9 0,2 0-13 0,-2 0-17 16,3 0-23-16,2 0-45 0,6-3-51 0,2 0-93 15,3-4-207-15,2 2-403 0,5 1-339 0</inkml:trace>
  <inkml:trace contextRef="#ctx0" brushRef="#br0" timeOffset="-198880.19">24705 16836 1702 0,'0'0'120'0,"0"0"-8"0,0 0-14 0,0 0 5 0,0 0-9 16,0 0-10-16,0 0-22 0,0 0-26 15,0 0-15-15,0 0-12 0,0 0-1 0,0 0 2 16,0 0 5-16,0 0 0 0,26 16 5 0,-16-13 4 15,3-1-1-15,1 0-2 0,0 0-1 16,2-2-3-16,-2 0-6 0,2 0 6 0,-2-3-4 16,1 0-2-16,1-1-1 0,-1-2-2 0,0 2-3 15,0-3 5-15,0 1 3 0,-2-1-3 0,-2-1 10 16,-1 1 2-16,-4-1 0 0,-2 0 6 0,0 0-2 16,-3 0 2-16,-1 1-2 0,0 1 2 0,0 0-11 15,-2 1-11-15,-4 2 1 0,-3 0-17 0,-2 2-3 16,0 0 1-16,-8 1 1 0,3-1 1 15,-9 7 14-15,1 2 1 0,-4 3-7 0,1 3 8 16,1 1-4-16,-1 0-2 0,5 1 4 0,3 0-3 16,6-1-4-16,3 1 2 0,2 0 10 15,6 1-7-15,2 1 6 0,1 0 2 0,8-1-5 16,2 1-1-16,4-2 5 0,3-1 2 0,3-1-12 16,1 0 13-16,2-5-6 0,0-2-13 15,-1-2-8-15,0-3-29 0,1 2-44 0,2-4-36 16,-1 0-51-16,3-1-104 0,-4-5-147 0,-5 1-372 15,-5 1-233-15</inkml:trace>
  <inkml:trace contextRef="#ctx0" brushRef="#br0" timeOffset="-198497.04">25275 16643 1380 0,'0'0'51'0,"0"0"-9"0,0 0-3 0,0 0 3 0,0 0-6 16,0 0-11-16,0 0-12 0,0 0-2 0,0 0-9 15,0 0-4-15,0 0 13 0,0 0 0 16,0 0 5-16,75-107 10 0,-67 95-6 0,-2 2 2 16,0-3 4-16,-2 0 1 0,1 0 6 0,-3-2 12 15,3-1 4-15,-2 1 4 0,-2 0 7 16,3 1 5-16,-2 2 0 0,-2 3 4 0,0 2 1 15,0 1-7-15,0 2 4 0,0 3 0 0,0 1-19 16,0 0-22-16,0 0-26 0,0 3-17 16,0 5 1-16,0 4 22 0,0 4 21 0,2 3 18 15,3 5 20-15,2 0 9 0,2 1-2 0,3 1 5 16,1-4-6-16,1 1-17 0,-2 0-5 0,0-3-15 16,2-2-14-16,0-2-9 0,-1-3-1 15,3 0-2-15,0 0-6 0,-1-4-3 0,-1-2-26 16,-2-3-37-16,-2 0-59 0,0-4-105 0,-5 0-190 15,-2-1-516-15,-3-3-441 0</inkml:trace>
  <inkml:trace contextRef="#ctx0" brushRef="#br0" timeOffset="-198375.03">25235 16021 2685 0,'0'0'33'15,"0"0"17"-15,0 0-1 0,0 0-3 0,0 0-26 16,0 0-55-16,0 0-59 0,0 0-4 15,0 0-39-15,0 0-100 0,0 0-244 0,0 0-1034 0</inkml:trace>
  <inkml:trace contextRef="#ctx0" brushRef="#br0" timeOffset="-197929.46">26000 16280 1319 0,'0'0'931'0,"0"0"-833"0,0 0 22 16,0 0 7-16,0 0 1 0,0 0-33 0,0 0-28 15,0 0-12-15,0 0-28 0,-132-44-14 16,104 46-8-16,0 5-1 0,-4 0-2 0,1 3-6 16,1 0 3-16,6-1-7 0,7 2 0 0,3 1-3 15,5 1-5-15,6 1-6 0,2 2 9 0,1 0 1 16,2 1-2-16,6 2 12 0,2 0-4 15,1 2 3-15,1 0 6 0,3-1-3 0,-1 2-1 16,-1-1 2-16,-3 2 5 0,0-1-5 0,1 0 7 16,-4-1-3-16,-2-2-7 0,0-1 3 0,-1 0-2 15,-2-3 1-15,-2-1-2 0,0-3 1 16,0-1-3-16,-2-3-2 0,-3-1 7 0,-2-1 1 16,0-3 3-16,-3 0 7 0,2-2 4 0,-4 0-2 15,-2 0 3-15,1-2-1 0,-2-4-7 16,2-1 8-16,1-2 1 0,2 0-2 0,1 0-3 15,3-3-2-15,4 2-10 0,0-2-2 0,2 1 1 16,0-2-14-16,0 2 1 0,2 0-11 0,4 1-4 16,-2 1-3-16,1 1 0 0,-1 2-2 0,0 3-7 15,3-1 1-15,-3 3-12 0,2 2-6 0,1-1-25 16,-1 1-43-16,4 5-87 0,-2 1-174 16,1 0-437-16,-2-3-234 0</inkml:trace>
  <inkml:trace contextRef="#ctx0" brushRef="#br0" timeOffset="-197079.94">26339 16290 0 0,'0'0'0'15,"0"0"0"-15,0 0 0 0,0 0 69 0,0 0 179 16,0 0-4-16,0 0-19 0,0 0-30 0,0 0-15 15,0 0-18-15,0 0 0 0,0 0 7 16,0 0-9-16,0 0-14 0,18-28-16 0,-18 28-26 16,0 0-22-16,0 0-20 0,0 0-28 0,0 4-21 15,0 5 9-15,0 4 19 0,0 7 32 16,0 6 38-16,0 10 0 0,0 7-11 0,0 5-18 16,0 6-18-16,-4-1-15 0,0 1-6 0,1-1 4 15,1 0-15-15,0 0 3 0,2-4-2 0,0-2-9 16,0 0-8-16,1-5-2 0,2-2-11 0,3 0-8 15,-3-2 13-15,1-4-13 0,1-1 6 16,-1-4 2-16,0-3-5 0,-1-3-1 0,1-4-10 16,0-1-20-16,-2-3-51 0,-1-1-57 0,-1 0-134 15,0-4-280-15,0-5-1084 0</inkml:trace>
  <inkml:trace contextRef="#ctx0" brushRef="#br0" timeOffset="-196304.51">26419 16002 1824 0,'0'0'58'0,"0"0"25"0,0 0 14 0,0 0 18 0,0 0 2 16,0 0-12-16,0 0-15 0,0 0-36 15,0 0-20-15,0 0-14 0,0 0-2 0,0 0 3 16,118-58-2-16,-99 56-6 0,1 2-7 0,-1 1-3 15,-3-1-5-15,1 1 0 0,-3 4-2 16,1 1-7-16,-3 1-2 0,0 3-5 0,-3 1-2 0,-4 2 1 16,-1 2 2-16,-3 0 0 0,-1 1 3 15,-5 0 4-15,-3 1 4 0,-6 2 7 0,-2-1 3 16,-3 2 6-16,-1-1-1 0,0 1 2 0,-2-1-1 16,0-3-3-16,-2 1 3 0,4-2-7 15,-3-2-1-15,4 0-1 0,2-2 1 0,4-2 0 16,4-3-1-16,5-2 0 0,2-1-4 0,2-2 6 15,0 0 8-15,5 0 15 0,1 1 10 0,5 1 18 16,2 0 3-16,3-1-12 0,3 0-2 16,3-1-23-16,3 1-8 0,1-1-1 0,0 0-5 15,3 1-6-15,3 1-17 0,-1-1-30 0,3 0-57 16,-2 2-64-16,-1 0-112 0,-8 0-248 16,-8-2-984-16</inkml:trace>
  <inkml:trace contextRef="#ctx0" brushRef="#br0" timeOffset="-195994.41">26939 16837 1677 0,'0'0'136'16,"0"0"31"-16,0 0-1 0,0 0 20 0,0 0-22 16,0 0-31-16,0 0-24 0,0 0-31 15,0 0-23-15,129-24-17 0,-104 19-6 0,2-1-13 16,4 1 2-16,-1 1 0 0,4 1-12 0,1 0 4 16,-2 0-4-16,3 1-7 0,2 0 0 0,-2 1-7 15,0 1-23-15,-1 1-19 0,-5-1-25 0,-3 0-41 16,-3 0-44-16,-2 2-65 0,-3 2-90 15,-6 0-149-15,-4 1-295 0,-1-2-108 0</inkml:trace>
  <inkml:trace contextRef="#ctx0" brushRef="#br0" timeOffset="-195764.29">26926 17113 1280 0,'0'0'609'0,"0"0"-410"0,0 0-34 0,0 0-18 16,0 0-16-16,0 0-30 0,0 0 6 0,0 0-19 16,0 0-18-16,0 0-4 0,0 0-16 15,0 0-8-15,135-27-2 0,-96 21-4 0,4-1-18 16,4 0 6-16,5 2-10 0,-2 0-12 0,5 0 6 16,-2 2-7-16,-2 2-17 0,-2-2-23 15,-4 2-22-15,-3-2-36 0,-5 4-40 0,-2-1-38 16,-2 0-85-16,-4 0-141 0,-6 0-305 0,-8 0-600 0</inkml:trace>
  <inkml:trace contextRef="#ctx0" brushRef="#br0" timeOffset="-195463.21">28578 16534 2295 0,'0'0'114'0,"0"0"-17"0,0 0 7 16,0 0-5-16,0 0-27 0,0 0-9 0,0 0-1 15,0 0 3-15,0 0-5 0,0 0 1 0,57 140-16 16,-44-86-11-16,-3 5 7 0,-4 5-5 15,-1 4-3-15,-2 3 2 0,-2 0-22 0,-1 2-13 16,0 1-4-16,-2 1-16 0,-5 0-34 0,1-4-52 16,-2-3-79-16,-1-6-131 0,1-16-244 0,4-17-996 15</inkml:trace>
  <inkml:trace contextRef="#ctx0" brushRef="#br0" timeOffset="-192381.24">25075 16038 312 0,'0'0'499'0,"0"0"-284"0,0 0-19 0,0 0-16 16,0 0-8-16,0 0-18 0,0 0-22 0,0 0-15 15,0 0-26-15,0 0-11 0,0 0-5 0,0 0-3 16,0-9-11-16,0 8-6 0,1 0-14 16,-1 1-18-16,2-1-3 0,-2 1-9 0,0-1-3 15,1-1-1-15,-1 1 0 0,2-1-5 0,-1-1-3 16,0-2-1-16,2-2-2 0,0 0 4 15,3-3 3-15,3-4 1 0,4-2 5 0,3-6 1 16,6-5 5-16,4-2-1 0,4-4 9 0,3-2 7 16,4-3 7-16,8-4 31 0,5-3 5 0,6-2-8 15,7-1-2-15,5-1-29 0,3 1-12 16,7 2 0-16,0 1-5 0,5 4-3 0,-3 3 1 16,1 3-1-16,-3 4-2 0,-1 2-2 0,-3 4 2 15,-5 1-7-15,-3 2 0 0,-3 3-1 0,-5 1-3 16,0 2 1-16,-4 3 2 0,-3 0-4 0,-3 1 0 15,-3 3 2-15,-1 0-2 0,-7 1 4 16,2 2-3-16,-7-1-1 0,-2 1-3 0,0 2 1 16,-5-1-1-16,-3 0-4 0,-4 2-4 0,-2-1-2 15,-5 1-3-15,1 1 0 0,-4-1 2 0,-2 2-6 16,-2 1-3-16,-3 0-5 0,0 0-7 16,-1 0-4-16,0 0-1 0,0 0-5 0,0 0-13 15,-1 0-16-15,0 0-33 0,-2 0-35 0,1 0-33 16,-3 0-34-16,0 2-52 0,-1 1-101 0,-2-1-238 15,6 0-234-15</inkml:trace>
  <inkml:trace contextRef="#ctx0" brushRef="#br0" timeOffset="-192030.76">26735 14846 764 0,'0'0'330'0,"0"0"-69"16,0 0-25-16,0 0-34 0,0 0-50 0,0 0-52 16,0 0-57-16,0 0-47 0,0 0-15 0,0 0 11 15,0 0 25-15,0 0 31 0,0 0 12 0,0 0 0 16,56-8-6-16,-31 15-7 0,1-2-5 0,-2 2-12 16,3-2-2-16,2 3-6 0,-3 1-6 15,2-1 1-15,-2 2-6 0,0 0-4 0,-4 1-4 16,1 1 2-16,-3-1-2 0,-3 1 2 0,1 0 6 15,-5-1-3-15,2 1 2 0,-5 1 3 16,-1 0-1-16,-3 0 5 0,-2 0 5 0,0 0 8 16,-4 2 1-16,0 1 10 0,-6 1-2 0,-3 2-4 15,-1-1 4-15,-4 1-6 0,-1-1-4 0,-4 2-3 16,1 0-8-16,-5 0-5 0,-2 1-2 16,3 0-1-16,-3 0-6 0,-1 1-8 0,1 1-34 15,1 2-77-15,3-4-121 0,5-3-268 0,6-7-1089 0</inkml:trace>
  <inkml:trace contextRef="#ctx0" brushRef="#br0" timeOffset="-191264.08">28026 14719 1033 0,'0'0'353'0,"0"0"-80"16,0 0-47-16,0 0-27 0,0 0-31 0,0 0-24 15,0 0-33-15,0 0-30 0,0 0-24 0,0 0-19 16,0 0-9-16,0 0-2 0,0 0 3 16,0 0 1-16,59-75 0 0,-41 67-1 0,-1 1-2 15,4 1-4-15,1 0-4 0,1 1-3 0,0 3-5 16,3 0 0-16,-3 2-1 0,-2 0-1 0,0 0 2 16,0 2-4-16,0 4-4 0,0 2 1 0,-2 1-2 15,0 2 1-15,0 1-2 0,-1 1 0 16,-1 2-3-16,-3 0 0 0,-2 0 1 0,-3-3-3 15,-3 1 2-15,-2 0-4 0,-3-2-1 0,-1 1 1 16,0-3 2-16,0 0 6 0,-5 0-1 0,-1 0 5 16,-3-1 3-16,-4 0 1 0,-3 1 2 15,-4-1 0-15,2-1-6 0,-6-1 4 0,1-2-1 16,-5 1-1-16,2-3 2 0,1 0-7 0,-1 0-10 16,0-1-9-16,-1-1-9 0,5 0-20 0,5 0-28 15,-2 0-30-15,6 0-45 0,2 0-45 16,5 0-92-16,1 0-178 0,4 0-391 0,1 0-67 0</inkml:trace>
  <inkml:trace contextRef="#ctx0" brushRef="#br0" timeOffset="-190996.8">28678 14609 1182 0,'0'0'643'0,"0"0"-397"15,0 0-40-15,0 0-30 0,0 0-46 0,0 0-29 16,0 0-16-16,0 0-24 0,0 0-15 0,0 0-15 16,0 0-13-16,0 0 0 0,0 0-2 0,-126 39 0 15,117-21 0-15,-1 2-5 0,4 1 1 16,2-1-4-16,2 4-2 0,2-4 0 0,0 1 0 16,2 0 0-16,5 0 2 0,4 4-4 0,-1-4-2 15,1 0 1-15,5-1-5 0,0-2-18 0,5-2-30 16,2-3-33-16,3-4-45 0,3-3-46 15,2-2-76-15,0-4-133 0,-7 0-341 0,-7 0-525 16</inkml:trace>
  <inkml:trace contextRef="#ctx0" brushRef="#br0" timeOffset="-190792.52">29215 14600 2412 0,'0'0'163'0,"0"0"7"0,0 0-27 0,0 0-31 0,0 0-34 15,0 0-33-15,0 0-29 0,0 0-18 16,0 0-3-16,0 0-1 0,0 0 4 0,0 0 8 16,0 0-3-16,-7 71 2 0,11-50 1 15,-1 2-3-15,5 2 0 0,2-1-4 0,2 2-3 16,1-2-14-16,3 0-29 0,-2-4-32 0,2-2-51 16,0-3-59-16,-3-1-74 0,-1-4-132 0,-4-3-291 15,-5-3-652-15</inkml:trace>
  <inkml:trace contextRef="#ctx0" brushRef="#br0" timeOffset="-190597.75">28940 14822 1278 0,'0'0'719'0,"0"0"-496"0,0 0-47 0,0 0-38 16,0 0-47-16,0 0-35 0,0 0-3 0,0 0-1 15,0 0-4-15,0 0-6 0,130-71-11 16,-95 61-10-16,2 2-5 0,7-1-5 0,0 0-7 0,1 1-5 15,2 1-18-15,-3 0-41 0,2 1-52 16,-4 2-90-16,0 1-121 0,-3 1-199 0,-12 0-382 16,-10 3 88-16</inkml:trace>
  <inkml:trace contextRef="#ctx0" brushRef="#br0" timeOffset="-190245.36">29618 14900 1457 0,'0'0'553'0,"0"0"-497"0,0 0-6 0,0 0 9 16,0 0 12-16,0 0-4 0,0 0-24 0,0 0-14 15,0 0-13-15,0 0-8 0,0 0 1 16,123-40-1-16,-103 32 1 0,0 0-5 0,0-2-3 16,-3 1-2-16,-2-1-3 0,0-1 2 0,-3-1-3 15,-1-1 2-15,-2 0 4 0,-4 1 6 16,3-1 8-16,-2-2 0 0,-4 0-1 0,-1 1-3 15,-1 0-4-15,0 1 11 0,0 2 3 0,-3 2 11 16,-2 3 18-16,1 1 8 0,-2 3 6 0,5-2-6 16,-1 4-18-16,1 0-23 0,0 0-16 15,-1 1-5-15,0 6-1 0,2 2 13 0,0 3 14 16,0 2 6-16,2 3 9 0,4 0 1 0,2 2-5 16,2 0-5-16,1-1-6 0,1 1-8 0,4 0-4 15,-1 0-1-15,2-1-3 0,2-1-4 0,0-2-12 16,0-2-32-16,0-2-30 0,4-2-39 0,-6-3-64 15,2-3-108-15,-1-3-204 0,-5 0-573 16,-4-1 198-16</inkml:trace>
  <inkml:trace contextRef="#ctx0" brushRef="#br0" timeOffset="-190091.11">29823 14276 2683 0,'0'0'96'16,"0"0"10"-16,0 0 0 0,0 0-19 0,0 0-25 15,0 0-18-15,0 0-23 0,0 0-29 16,0 0-34-16,0 0-39 0,0 0-13 0,0 0-31 16,0 0-46-16,0 0-99 0,-23-30-243 0,32 41-994 0</inkml:trace>
  <inkml:trace contextRef="#ctx0" brushRef="#br0" timeOffset="-189544.19">30169 14436 1824 0,'0'0'1139'0,"0"0"-1082"0,0 0 3 15,0 0-4-15,0 0-17 0,0 0-15 0,0 0-15 16,0 0-7-16,0 0-5 0,0 0 1 16,0 0 1-16,0 0 2 0,0 0 3 0,0 0-1 15,38 79-2-15,-27-62 2 0,2 0-4 0,2-2 1 16,-1 0-1-16,3-4-6 0,1 0-3 0,-3-2-6 15,2-2-8-15,-3-1-3 0,5 1-6 16,-2-4-2-16,-1-2 1 0,2-1 4 0,0 0 6 16,0 0 7-16,-3-4 6 0,-2-2 4 0,0-1 4 15,-3-1 4-15,-4-1 8 0,3-1 4 16,-3 0 0-16,-3 1 3 0,-2-1-3 0,0 0-3 16,-1 0-1-16,0 2-2 0,0 2-5 0,0 3 0 15,-1 1 2-15,-1 2-5 0,0 0 1 0,1 0-7 16,1 0-11-16,-3 0 1 0,3 3 1 0,-1 2 7 15,0 5 7-15,0 2 5 0,1 4 1 0,0-1 1 16,0 0 3-16,1 4-2 0,4 2 1 16,0 2-1-16,3 0-3 0,0 2-1 0,-3 0 0 15,3 3-1-15,-1-1-4 0,-3 0 3 0,3 1 1 16,-4-2-1-16,-2-2-1 0,-1 0-1 0,0-4-4 16,0-3 3-16,-4-4 3 0,-3-1 3 15,-1-4-1-15,-1-3-1 0,-1 1 5 0,-3-3 2 16,0 0 8-16,-4-2 3 0,2-1-3 0,-2-1 1 15,0-5 1-15,5 0 0 0,0-3 1 16,1 1 5-16,3-1-7 0,3-1 3 0,0-1-5 16,4 1-7-16,1-3-7 0,0 1-7 0,1-4-6 15,8 1-9-15,0 1 3 0,3 0-11 0,0 0-13 16,7 0-13-16,1 2-31 0,1-1-40 16,4 0-50-16,0 3-62 0,-4 0-91 0,-1 3-156 15,-10 5-520-15</inkml:trace>
  <inkml:trace contextRef="#ctx0" brushRef="#br0" timeOffset="-189279.84">30754 14442 1808 0,'0'0'92'0,"0"0"-27"16,0 0 34-16,0 0 35 0,0 0 21 0,0 0-14 15,0 0-32-15,0 0-31 0,0 0-32 0,123-33-16 16,-111 46-11-16,-1 5-3 0,6 4 3 16,-5 3-3-16,1 4 1 0,2 2-1 0,-3 2-5 15,-2 2-5-15,0 2 4 0,-4 2-8 0,-1 2-4 16,-4 4-2-16,-1 1-28 0,0 1-24 16,-5-1-40-16,-5 0-53 0,-6-3-71 0,-4-3-105 15,7-9-192-15,2-11-681 0</inkml:trace>
  <inkml:trace contextRef="#ctx0" brushRef="#br0" timeOffset="-188863.75">28059 14370 630 0,'0'0'500'0,"0"0"-328"15,0 0 27-15,0 0 9 0,0 0-26 0,0 0-9 16,0 0-13-16,-133 14-10 0,107 13-21 0,-1 5-26 16,1 7-17-16,0 9-20 0,4 8-17 0,2 3-10 15,6 6-7-15,7 2-4 0,7 1-9 16,7 2-10-16,13-3-2 0,10-2-12 15,7-3-23-15,13-8-48 0,9-5-85 0,4-9-143 0,-8-13-413 16,-19-10-840-16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4T04:46:07.885"/>
    </inkml:context>
    <inkml:brush xml:id="br0">
      <inkml:brushProperty name="width" value="0.05292" units="cm"/>
      <inkml:brushProperty name="height" value="0.05292" units="cm"/>
      <inkml:brushProperty name="color" value="#FF0000"/>
    </inkml:brush>
  </inkml:definitions>
  <inkml:trace contextRef="#ctx0" brushRef="#br0">4945 4424 1900 0,'0'0'214'0,"0"0"-36"16,0 0 8-16,0 0-33 0,0 0-52 0,0 0-33 16,0 0-23-16,0 0-16 0,0 0 0 0,0 0 14 15,0 0-5-15,-24 148-1 0,26-97-8 0,-2 3-8 16,0 2-3-16,1 4 1 0,0 2-2 0,1 6-5 15,4 0 5-15,-3 2-6 0,5 1-3 16,-5 0-1-16,4-4-1 0,-1-2-2 0,-1-3-1 16,5-7 0-16,0-5-7 0,0-5-14 0,3-6-37 15,1-5-68-15,1-2-105 0,1-7-174 16,-4-8-502-16,-4-8-558 0</inkml:trace>
  <inkml:trace contextRef="#ctx0" brushRef="#br0" timeOffset="380.85">5276 4865 2180 0,'0'0'172'0,"0"0"33"0,0 0 4 16,0 0-32-16,0 0-39 0,0 0-36 16,0 0-29-16,-36-117-26 0,39 112-23 0,2 2-14 15,6 1-7-15,1 0-4 0,8 2 0 0,6 3-1 16,7 6-3-16,1 4 3 0,5 7-2 0,2 4 0 15,3 2 4-15,-2 5-2 0,1 1 2 16,-3 1-3-16,-2 2 1 0,-3-1-5 0,-2 1-14 16,-2-3-6-16,-4 0-14 0,-4-3-8 15,-3-1 3-15,-4-4 1 0,-6-3 11 0,-5-2 12 0,-2-4 9 16,-3-2 8-16,0-3 5 0,-5-4 7 16,-4-3 13-16,2-3 12 0,-3 0 3 15,-4-6-1-15,2-5-6 0,-5-3-8 0,4-2 4 0,-2-3 0 16,2-3-3-16,2-3 0 0,1-2-6 15,6-4-3-15,-1-4-3 0,5 0-3 0,-1-5-3 16,8 1-4-16,4 2 2 0,0 1-4 0,1 5 1 16,6 4-7-16,-3 7-3 0,1 5-11 0,0 4-10 15,1 5-27-15,2 4-61 0,0 2-81 16,1 7-153-16,-4 2-378 0,-3-2-864 0</inkml:trace>
  <inkml:trace contextRef="#ctx0" brushRef="#br0" timeOffset="748.73">6356 4921 2733 0,'0'0'40'0,"0"0"-1"0,0 0-5 16,0 0 13-16,0 0 9 0,0 0-1 16,0 0-10-16,-35 121-11 0,30-93-13 0,-4 3-8 15,3 4 0-15,-5-1-4 0,-1 1-2 0,0-1 1 16,0 2-2-16,-4-4-3 0,1-1 2 0,-1-2 1 15,1-3-2-15,-3-2 7 0,2-5-1 16,0-4-3-16,-2-2 4 0,2-5-4 0,-1-3-4 16,-2-2-7-16,-2-3-6 0,3 0-4 0,-1-3-1 15,4-4 5-15,-2-3-1 0,6-2-2 16,2-3-4-16,0-2-3 0,6-2-2 0,-1 0 2 16,4 4-1-16,0 0-4 0,4 3 2 0,4 1 7 15,3 4 7-15,0 1 16 0,5 1 7 0,1 3 1 16,1 2 0-16,4 0-1 0,-1 0-2 0,2 7 0 15,1 1 0-15,-2 2-4 0,0 2 0 0,2 2-1 16,0 1 0-16,-3 0-3 0,0 3-1 16,-1 1-3-16,0-3-4 0,0 3-12 0,0-3-45 15,0 1-75-15,0-4-124 0,1-1-186 0,-7-5-509 16,-1-4-282-16</inkml:trace>
  <inkml:trace contextRef="#ctx0" brushRef="#br0" timeOffset="932.12">6701 4980 1930 0,'0'0'906'0,"0"0"-850"15,0 0-9-15,0 0-20 0,0 0 9 0,0 0 15 16,0 0 4-16,0 0-7 0,0 0-15 16,0 141-9-16,4-108-10 0,5 2-2 0,0 1 0 15,3 3-9-15,2 3-6 0,0 1-35 0,4-2-57 16,2-3-73-16,0-5-112 0,-6-10-195 0,-4-10-939 15</inkml:trace>
  <inkml:trace contextRef="#ctx0" brushRef="#br0" timeOffset="1332.06">6985 4325 2612 0,'0'0'92'0,"0"0"37"0,0 0 17 0,0 0-18 16,0 0-21-16,0 0-23 0,0 0-29 16,-39-119-24-16,52 105-17 0,6 1-14 0,7 1-2 15,3-1 2-15,5 0-1 0,7 3-3 0,0 2 2 16,-1 3-4-16,4 3-2 0,-3 2 3 16,-2 2-4-16,0 6-2 0,-8 4-1 0,-1 2 1 15,-7 1-4-15,-2 2 0 0,-3 2-1 0,-7 3-6 16,-2 1 3-16,-3 4 4 0,-6 1 1 0,-7 4 5 15,-3 1 6-15,-8 3 1 0,-1-2 2 16,-4-1 5-16,-1 0 3 0,-4-3-3 0,-2 0 1 0,0-1-1 16,-1-1-7-16,-1-1 6 0,2-3-2 15,0-4 2-15,5-1 1 0,6-4-1 0,5-5-3 16,8-3-4-16,4-2 0 0,2-3-8 0,2 0 7 16,5-1 8-16,2 2 5 0,8-3 7 0,5 0 2 15,8 0-4-15,7-5-5 0,6 0-1 16,0-1-6-16,7 0-2 0,-1 3-1 0,2 0-15 15,-1 3-24-15,-1 0-39 0,-3 0-66 0,1 0-101 16,-4 6-176-16,-11-1-496 0,-11-2-518 0</inkml:trace>
  <inkml:trace contextRef="#ctx0" brushRef="#br0" timeOffset="1670.19">7758 5202 1263 0,'0'0'547'0,"0"0"-398"0,0 0 4 0,0 0 11 15,0 0-1-15,0 0-9 0,0 0-30 0,0 0-42 16,0 0-22-16,0 0-3 0,0 0 4 15,0 0 0-15,0 0-7 0,146-27-9 0,-102 21-13 16,2 1 0-16,5 1-3 0,7 0-6 0,1 1-3 16,-2 0-7-16,1 1-7 0,1 2-2 15,-7-2 0-15,1 2-3 0,-4-1 0 0,-5 1 1 16,1 0-1-16,-9-2 0 0,0 1-12 0,-5-2-25 16,-3 1-33-16,-4 0-47 0,-3-1-75 0,-1 1-141 15,-8 1-297-15,-3 0-977 0</inkml:trace>
  <inkml:trace contextRef="#ctx0" brushRef="#br0" timeOffset="1870.83">8144 4775 2952 0,'0'0'-47'0,"0"0"7"0,0 0 19 0,0 0 53 16,0 0 56-16,0 0 15 0,0 0-7 15,54 150-16-15,-34-108-22 0,-1 1-19 0,2 3-15 16,-2 2-4-16,-1 1-7 0,-3-2-6 0,-1 1 1 16,-2-3-6-16,-3 1-19 0,-4-3-32 0,3-2-62 15,-2-7-108-15,-4-2-182 0,0-9-619 16,-2-8-577-16</inkml:trace>
  <inkml:trace contextRef="#ctx0" brushRef="#br0" timeOffset="4182.32">9996 4489 783 0,'0'0'121'15,"0"0"29"-15,0 0-20 0,0 0 2 0,0 0-2 16,0 0-21-16,0 0-16 0,0 0-14 0,0 0-8 16,0 0 2-16,0 0 11 0,0 0 12 0,0 0 3 15,0 0-1-15,-113 136-9 0,98-104-12 0,-1 2-10 16,-2 2-13-16,4 4-12 0,-4-2 1 15,6 2 1-15,-1-1-4 0,4 0-2 0,1-1-3 16,4 1 21-16,0-1 13 0,6 1 3 0,1-1-6 16,6-4-30-16,2-1-10 0,4-2-7 15,5-1-1-15,-1-3 3 0,5 0-1 0,1-3-2 16,-1-1 1-16,1-1-6 0,-3-4-2 0,0 0-1 16,-2-4 0-16,-1-4-12 0,0-1-24 15,-4-3-45-15,3-2-83 0,-4 0-111 0,3-2-183 16,-6-1-400-16,-2 0-599 0</inkml:trace>
  <inkml:trace contextRef="#ctx0" brushRef="#br0" timeOffset="4666.33">10205 4880 719 0,'0'0'186'0,"0"0"30"0,0 0-17 0,0 0-26 16,0 0-10-16,0 0-22 0,0 0-15 0,0 0-21 15,0 0-21-15,0 0-14 0,0 0-15 0,0 0-6 16,0 0-2-16,0 0 2 0,17-46 1 16,-4 39 5-16,3-1 0 0,1 0-8 0,4 2 2 0,2-1-11 15,-2 1-11-15,2 2-10 0,-1 3-8 16,0 1-5-16,-1 0-1 0,-1 0 4 0,1 1-6 16,-2 4 1-16,0 1-2 0,-3 0-3 0,1 1 0 15,-4 0-1-15,0 1 2 0,-3 0-4 0,-3 0 7 16,0 1-3-16,-3-2 0 0,0 0 6 15,-3 1 0-15,0-1 3 0,-1 0 10 0,0 0 9 16,-4 1-2-16,-3 2 6 0,-2-2-4 0,-1 2-6 16,-3 0 4-16,-4-1-3 0,0 1-1 15,1-1-5-15,-4-1 3 0,0-1-5 0,0 0-3 16,0-2 5-16,1 1-9 0,2-1-3 0,3-1-1 16,0 0-16-16,0-1-32 0,1 0-61 15,2 1-96-15,1 1-146 0,1-1-353 0,5-3-839 0</inkml:trace>
  <inkml:trace contextRef="#ctx0" brushRef="#br0" timeOffset="5418.68">10828 4684 0 0,'0'0'206'0,"0"0"49"0,0 0-29 15,0 0-15-15,0 0-25 0,0 0-31 16,0 0-36-16,0 0-26 0,0 0-15 0,0 0 13 16,0 0-5-16,0 0-4 0,0 0-4 0,-68-9-19 15,54 20 17-15,-3 1 9 0,2 3 8 0,-4 5 4 16,5-2-9-16,-2 3-7 0,5 0-21 15,-1 0-7-15,1 3-11 0,2-1-2 0,1 0-5 16,1-2-6-16,4-2-4 0,2-1-6 0,0-1-4 16,1-3-3-16,0-1-6 0,4-3-4 15,4 0 2-15,2-2 3 0,4-1 6 0,6 0 9 16,5-4 6-16,5-2 1 0,5-1 0 0,6-1-4 16,4-5-11-16,-1-2-14 0,1-2-59 0,-3 1-115 15,-11 2-259-15,-13 2-1187 0</inkml:trace>
  <inkml:trace contextRef="#ctx0" brushRef="#br0" timeOffset="17047.94">9952 5024 1323 0,'0'0'159'0,"0"0"-12"0,0 0 10 15,0 0-17-15,0 0-8 0,0 0-20 0,0 0-21 16,0 0-15-16,0 0-13 0,0 0-16 0,120-28-7 16,-100 19-4-16,3-1-10 0,6-4 7 0,4-1-5 15,2-3-4-15,5-1-3 0,2-1-8 16,2-3-6-16,1 3 2 0,1-2 6 0,-3 1-7 15,-1 0 2-15,-5 1 1 0,-7 1-2 0,-9 1 16 16,-6 0 16-16,-6 0 12 0,-8 4 4 16,-1-2-7-16,-11 4-26 0,-8 2-22 0,-7 4-6 15,-10 4-13-15,-8 3 5 0,-9 10 9 0,-6 9 5 0,-8 6 6 16,-3 5 11-16,-5 6 7 0,2 1 4 16,-3 2 10-16,7 2-2 0,3 2-1 0,12-1-6 15,9-4-7-15,13-4-13 0,14-4-8 0,10-5-5 16,8-1-10-16,4-2-1 0,10-3-2 0,9-1 0 15,5-4 4-15,8-4 4 0,6-4 5 16,5-4 4-16,6-1 2 0,2-6-1 0,7-7 0 16,3-4-9-16,5-6-16 0,1-3-23 0,4-5-25 15,3-3-9-15,-2-2-8 0,-2-2 9 16,-6 1 18-16,-8 1 9 0,-7 2 0 0,-12 0-6 16,-9 3-9-16,-14 2-3 0,-9 4 23 0,-9 3 22 15,-8 5 8-15,-15 5 6 0,-9 5-10 16,-11 5-4-16,-10 9 11 0,-11 10 18 0,-9 8 17 15,-7 8 21-15,-5 8 17 0,-5 3 10 0,3 3 18 16,0 3 12-16,6 1-4 0,8-2-10 0,7-2-19 16,13-4-25-16,12-5-16 0,12-6-16 15,9-7-15-15,15-6-10 0,5-3-8 0,8-6 2 16,12-3 6-16,7-2 13 0,11-6 8 0,5-1 2 16,9-8 3-16,7-6-5 0,3-3-3 0,5-4-4 15,-2-1-6-15,5-4-9 0,-1-1-8 16,-4 0-2-16,1-3-14 0,-2-1-3 0,-3 1 9 15,-6-1 5-15,-6 2 13 0,-9 3 11 0,-10 2 3 16,-12 5 16-16,-14 5 19 0,-4 4-2 0,-14 4-6 16,-11 4-18-16,-9 2-13 0,-8 1 6 15,-12 8 6-15,-10 4 7 0,-7 4 1 0,-5 4 8 16,-7 2 6-16,-5 1 0 0,3 3-1 0,-2 1-4 16,5-1-8-16,11-3-4 0,9-1-7 0,15-7-11 15,17-5-30-15,17-4-112 0,13-4-149 0,9-2-263 16,1 0-1039-16</inkml:trace>
  <inkml:trace contextRef="#ctx0" brushRef="#br0" timeOffset="17531.29">11495 4731 2201 0,'0'0'69'0,"0"0"19"0,0 0 8 0,0 0 15 15,0 0 10-15,0 0-1 0,0 0-10 16,0 0-33-16,0 0-36 0,0 0-29 0,0 0-23 16,0 0-5-16,0 0 9 0,0 0 4 0,20-49 8 15,1 45 7-15,3-2-1 0,6 2-4 16,1 4-1-16,4 0-1 0,1 3-4 0,-3 5-2 16,-2 1 1-16,-1 5-2 0,-2 0-1 0,-3 0 7 15,-3 2-4-15,-3-2 0 0,-4 3 2 0,-2-2-5 16,-5-2 3-16,-3 2 1 0,-4-1 4 15,-1 1 4-15,-5-1 5 0,-4 0 6 0,-4 0 0 16,-4 1 5-16,-2-3-4 0,-3 2-4 0,-1-1 1 16,-7-1-6-16,-1 0 3 0,-1-2-4 15,-3 0 1-15,0 0-5 0,0-2-5 0,0-1 0 16,4-1-6-16,1-3-15 0,4-1-34 0,6-2-63 16,5 0-98-16,9 0-207 0,2 0-387 0,4-1-787 15</inkml:trace>
  <inkml:trace contextRef="#ctx0" brushRef="#br0" timeOffset="17765.84">12282 4590 2292 0,'0'0'411'0,"0"0"-356"16,0 0 29-16,0 0 15 0,0 0 10 0,-138 26-1 15,110-12-25-15,1 0-23 0,3 3-18 0,3 1-20 16,4-1-10-16,3 3-1 0,4-3-7 15,5 0-2-15,5 1-1 0,0 1 0 0,6 0-4 16,5 2 2-16,7 2 0 0,3-3-4 0,5-1 1 16,5-2-3-16,6-3-2 0,1-4-4 0,3-2-13 15,2-4-34-15,-1-3-53 0,0-1-86 16,2-1-150-16,-13-2-388 0,-10-1-882 0</inkml:trace>
  <inkml:trace contextRef="#ctx0" brushRef="#br0" timeOffset="18131.41">12471 4045 2707 0,'0'0'44'16,"0"0"26"-16,0 0 1 0,0 0 2 0,0 0-8 15,0 0-15-15,0 0-18 0,0 0-11 0,0 0-18 16,0 0-5-16,120-105 1 0,-87 99-4 0,2 3 1 15,2 3-2-15,-4 0 2 0,1 0-2 0,-6 6 1 16,0-1 0-16,-6 4-8 0,-3 0 1 16,-7 3-4-16,-2 2-2 0,-5 1 0 0,-1 2 3 15,-4 2 2-15,-6 3 0 0,-4-1 9 16,-4 2 1-16,-5 2 4 0,-3 1 3 0,-1 0-1 0,-4 0 1 16,-2-1 2-16,-2-1-1 0,0-2-1 15,1 0-1-15,1-4 0 0,4-1 1 0,2-3 1 16,6-2 2-16,3-3-1 0,7-2-1 15,3-2-6-15,4-2-6 0,0 1 0 0,5-2 3 0,4 1 8 16,4 0 4-16,6-1 2 0,3-1-4 16,8 0-5-16,5-1-1 0,4 0-15 0,3 0-38 15,2 0-53-15,0 0-105 0,1 0-143 0,-11 4-388 16,-12-1-808-16</inkml:trace>
  <inkml:trace contextRef="#ctx0" brushRef="#br0" timeOffset="18347.09">13196 4802 2645 0,'0'0'73'0,"0"0"0"0,0 0-14 16,0 0 11-16,0 0 16 0,0 0-1 0,0 0-29 15,0 0-22-15,142-45-13 0,-106 38-12 0,5-1-1 16,2 2-2-16,-1 1-3 0,1 1-8 0,1 1 7 15,0 0-4-15,-1 1-4 0,-3 1-9 16,1 0-43-16,-6 0-47 0,-4 1-64 0,-4 0-82 16,-4 0-123-16,-7 0-197 0,-7 1-945 0</inkml:trace>
  <inkml:trace contextRef="#ctx0" brushRef="#br0" timeOffset="18554.02">13501 4559 2582 0,'0'0'46'0,"0"0"-5"16,0 0-18-16,0 0 5 0,0 0 27 15,0 0 13-15,0 0 14 0,0 0-3 0,0 0-18 16,0 0-21-16,15 140-11 0,-7-107-12 16,0-1-7-16,2 4-3 0,0 0 0 0,0 1-3 15,2 0 1-15,1-1-24 0,3-5-40 0,1-4-64 16,-1-4-116-16,5-5-165 0,-5-7-482 0,-6-3-568 0</inkml:trace>
  <inkml:trace contextRef="#ctx0" brushRef="#br0" timeOffset="19148.08">14468 4516 3024 0,'0'0'43'0,"0"0"16"0,0 0-7 16,0 0-5-16,0 0-5 0,0 0-10 0,0 0-13 16,0 0-10-16,0 0-12 0,0 0-2 15,0 0-4-15,0 0 2 0,0 0 7 0,0 0 0 16,18 42 6-16,-7-27 6 0,6 1-4 0,3-1-4 16,4 0-1-16,4-2-5 0,2-3-6 15,0-1-1-15,2-3-9 0,0-2-3 0,-1 0-10 16,0-3-3-16,-1-1 1 0,-1-1 2 0,-7-5 9 15,-1-2 1-15,-3-2 6 0,-7-1 2 0,-1-3 3 16,-3-2 9-16,-3 0 6 0,-2-1 3 16,-2 1 2-16,0 0-1 0,-2 1-8 0,-2 4-3 15,-4 0-6-15,-1 5-10 0,0 3-3 0,-2 2-8 16,1 1 2-16,-1 5 4 0,-1 5 9 0,2 4 6 16,0 3 10-16,1 5 4 0,4 0 4 0,1 5 6 15,4 2 2-15,0 1 7 0,8 3-1 0,2 0 1 16,3 2-1-16,6 5-3 0,1 1-3 15,1 1-7-15,4 3-1 0,0-3-6 16,-4-4 2-16,-1-3 0 0,-3-5-4 0,-3-4 3 0,-4-5-2 16,-2-2-2-16,-3-4 0 0,-1-4 2 15,-4-2 1-15,0-2 9 0,-2-2 6 0,-2-3 6 16,-5 1 9-16,-1-3-1 0,-2 0 1 0,-7 0-8 16,-1-1-6-16,-1-4-6 0,-3-1-4 0,-3-2 2 15,0-1-5-15,1-1-1 0,-2-1-2 16,6 0-1-16,0 1-3 0,4 1 3 0,5 2 3 15,3 1-5-15,2 2 4 0,6 0-1 0,0 1-3 16,2 1 3-16,0-3-4 0,0 1-10 16,2-2-8-16,0 0-5 0,5-1-8 0,-2-1 2 15,4-3-1-15,2 2-8 0,5-4-19 0,-1-1-28 16,6 0-39-16,5-2-66 0,3-2-76 0,2-6-129 16,-7 7-461-16,-5 4-471 0</inkml:trace>
  <inkml:trace contextRef="#ctx0" brushRef="#br0" timeOffset="19566">15319 3912 2512 0,'0'0'104'16,"0"0"-39"-16,0 0 18 0,0 0 12 15,0 0 11-15,0 0-13 0,0 0-15 0,0 0-26 16,52-125-27-16,-33 113-15 0,-1 2-9 0,3 1 4 15,1 1-5-15,-1 1 2 0,1 3-3 0,3 2-4 16,-2 2 0-16,-2 0-1 0,2 6-1 0,1 4-2 16,-3 3 3-16,-6 5-4 0,3 5 3 15,-8 4 2-15,-3 7-1 0,-5 6 0 0,-2 2 2 16,-1 2 2-16,-7 3-1 0,-3-4 4 0,-5 2-2 16,2-5 1-16,-5-6-2 0,1-3 0 0,3-6 0 15,-3-2 0-15,-1-4 6 0,-2-2 3 16,-2-1 6-16,-3-3 5 0,4-3-2 0,1-2 2 15,-1-2 1-15,4-2-3 0,0-2-2 0,6-1 2 16,7-1 1-16,0 0-2 0,5 0-1 16,2 0-11-16,7 0-6 0,8 0 1 0,10-5 3 0,10 0 6 15,18-4 1-15,10 0 1 0,18 0-8 0,9 0 4 16,9-1 0-16,8 0-3 0,-4 1 2 16,-2 1 0-16,-8 3-3 0,-15-1-4 0,-14 2-4 15,-13 1-26-15,-16 1-39 0,-15 2-65 0,-13 0-103 16,-9 1-167-16,0 2-516 0,-2 2-628 0</inkml:trace>
  <inkml:trace contextRef="#ctx0" brushRef="#br0" timeOffset="22733.54">24312 3580 0 0,'0'0'204'0,"0"0"64"16,0 0-12-16,0 0-19 0,0 0-10 0,0 0-9 15,0 0-20-15,0 0-19 0,0 0-17 0,0 0-10 16,0 0-10-16,0 0-8 0,-40-63-14 0,38 60-21 16,1-1-13-16,0 2-11 0,-1 0-8 15,0-1-6-15,2 1-4 0,0 1-8 0,0 0-5 16,0 0-2-16,-1-1-14 0,1 2-2 0,0 0-7 16,0 0-9-16,0 0-1 0,0-1-3 0,5 0-1 15,-2-1-3-15,0-1 5 0,4 1-5 0,3-3 0 16,0 0 3-16,2 1-3 0,4-2 4 15,1 0-2-15,7 0 5 0,-1-1-4 0,5 4 0 16,2-1 0-16,4 3-2 0,1 1 2 0,1 0-3 16,2 1 2-16,-3 6-5 0,2 1 4 15,-3 4-2-15,3 1-1 0,-3-1 5 0,1 3-7 16,-1 1 0-16,-4 1-3 0,-4-1 6 0,0 2-4 16,-4 0 5-16,-2 1-2 0,-2 0-8 15,-3 0 5-15,-5-1-4 0,-2 3 1 0,1 1-2 16,-7-2 3-16,2 1-1 0,-4 1-1 0,0-1 5 15,-2-3-3-15,-2 0 2 0,-2-1 2 0,1-6 3 16,0-2-1-16,1-3 9 0,0-3 3 0,-2-2 4 16,1-1 14-16,-1-3 5 0,-2-5 1 15,3-4-3-15,-3-7-10 0,-1 0-9 0,6-5-5 16,-1-2 0-16,2-3-6 0,2-3 2 0,0-4-4 16,7 0 0-16,2-6-2 0,5 0-1 15,2-2-3-15,4 0-6 0,3 3 7 0,-2 1-5 16,-1 7 7-16,-1 3-6 0,-3 7 0 0,0 3 0 15,-1 5-8-15,-1 4-2 0,-1 4-24 0,1 5-25 16,1 2-38-16,0 5-45 0,2 7-52 0,3 9-75 16,-2 2-119-16,-5-3-308 0,-4-6-722 0</inkml:trace>
  <inkml:trace contextRef="#ctx0" brushRef="#br0" timeOffset="23133.67">25663 3578 2342 0,'0'0'131'0,"0"0"-43"16,0 0-35-16,0 0-30 0,0 0-9 15,0 0 2-15,0 0 4 0,0 0 3 0,0 0 4 16,0 0-5-16,0 0-8 0,0 0-1 0,2 140-2 16,-2-114-3-16,0 1 1 0,-3 2 0 0,-2-1-3 15,0 1 3-15,-2-1 0 0,-1-6 0 16,2 1 3-16,-3-4 0 0,-1-3 0 0,-2-1-1 15,-2-2 1-15,-2-1-1 0,1-1-1 0,-1-3 4 16,0-2 1-16,1-3 2 0,0-1 4 0,-1-2 3 16,1 0 0-16,0-4 3 0,0-4-7 0,1-2-8 15,0-2-5-15,0-2-6 0,4-1-4 16,1-1-4-16,1 0-1 0,2-1-7 0,2 0 2 16,3 2 2-16,1 3-5 0,0 0-4 0,3 1-12 15,5 1-5-15,0 2 7 0,4 2 13 0,2 2 13 16,-1 2 9-16,5 2 5 0,-3 0-1 15,2 0 1-15,0 6 1 0,-1 3-4 0,2 0-2 16,0 5-1-16,-4 0 2 0,5 0-4 0,-2 1 0 16,0 1 2-16,0 0-5 0,1 0 0 15,1-1-5-15,3-1-25 0,0-2-37 0,3-1-61 16,2-1-106-16,3-6-176 0,-9 0-439 0,-5-3-398 0</inkml:trace>
  <inkml:trace contextRef="#ctx0" brushRef="#br0" timeOffset="23380.83">26170 3660 2170 0,'0'0'129'0,"0"0"9"0,0 0-14 15,0 0-10-15,0 0-12 0,0 0-18 0,0 0-19 16,0 0-26-16,0 0-17 0,0 0-11 15,132-53-7-15,-102 46-1 0,0 0-2 0,2-1 0 16,0 3-2-16,5-2-1 0,5-2-6 0,0 2-21 16,6 0-22-16,-2 2-30 0,-3 1-38 0,0 0-24 15,-9 2-43-15,-5 2-55 0,-5 0-110 16,-11 0-292-16,-6 0-509 0</inkml:trace>
  <inkml:trace contextRef="#ctx0" brushRef="#br0" timeOffset="23601.08">26237 3768 1501 0,'0'0'231'0,"0"0"-60"16,0 0-8-16,0 0 4 0,0 0-17 16,0 0-19-16,0 0-40 0,0 0-32 0,0 0-16 15,0 0-3-15,0 0 1 0,0 0 0 0,0 0-12 16,0 0-17-16,130-16-5 0,-95 12-3 0,1-1-12 15,2 1-21-15,0 1-39 0,-1-1-55 16,-1 2-61-16,-4 0-52 0,-2 1-63 0,-6 1-66 16,-3 0-123-16,-6 0-122 0,-6 0 139 0</inkml:trace>
  <inkml:trace contextRef="#ctx0" brushRef="#br0" timeOffset="23787.03">26257 3950 363 0,'0'0'345'0,"0"0"-101"0,0 0-8 0,0 0 5 16,0 0 10-16,0 0 15 0,0 0-18 0,0 0-34 15,0 0-51-15,0 0-59 0,0 0-45 16,143-24-27-16,-100 15-13 0,1-2-8 0,4 0-9 0,-2 1-15 16,2-3-46-16,-3 3-64 0,2-1-88 15,-4 2-145-15,-8 2-342 0,-14 3-640 0</inkml:trace>
  <inkml:trace contextRef="#ctx0" brushRef="#br0" timeOffset="24233.02">27331 3489 1936 0,'0'0'128'16,"0"0"11"-16,0 0-2 0,0 0-23 0,0 0-14 15,0 0-22-15,0 0-25 0,0 0-17 16,0 0-19-16,0 0-6 0,0 0-1 0,0 0 0 16,128-60-1-16,-106 56-2 0,6 0 0 0,-1-1-3 15,2 1 1-15,-2 0 1 0,-1 2-6 0,2 1 3 16,-1-1-3-16,-2 2-1 0,2 0-3 0,-1 2 0 16,-6 2-9-16,-5 2-3 0,-4 1-1 15,-6 2-4-15,1 1 4 0,-6 3 3 0,0 3 2 16,-4 3 3-16,-8 4 7 0,1 2 3 0,-4 2 1 15,-4 2 2-15,-4 1-3 0,-4 2 0 0,-3-2-7 16,-1 3 7-16,-2-5-1 0,-2 2 1 16,2-4 4-16,-1-1-3 0,0-2 0 0,3-3 3 15,4-3 4-15,0 0-6 0,2-4 4 0,3-3-5 16,3-2-2-16,3-2 5 0,4 0-1 0,6-3-2 16,3-2-4-16,3 0-11 0,0 0 0 15,8-1 13-15,5 0 21 0,9 0 19 0,6-2 12 16,12-4-1-16,13-2-5 0,9-4 3 0,9 1 0 15,9 0-6-15,3-1-7 0,4 2-13 16,-2 1-11-16,-2 1-2 0,-2 0-7 0,-10 2-2 16,-8 0-23-16,-6-1-34 0,-14 2-55 0,-9-1-114 15,-13 1-202-15,-8 3-1097 0</inkml:trace>
  <inkml:trace contextRef="#ctx0" brushRef="#br0" timeOffset="33398.25">16622 4928 2721 0,'0'0'124'0,"0"0"15"0,0 0-30 15,0 0-17-15,0 0-25 0,0 0-16 0,0 0-12 16,0 0-17-16,0 0-10 0,0 0 1 0,0 0 1 15,0 0 8-15,102-36-1 0,-53 26-5 0,2-1-6 16,9-1-3-16,2 1-2 0,4-1-2 16,0 3 0-16,-4-1-3 0,1 2-4 0,-5 0-14 15,0 3-19-15,-6 1-30 0,-8 3-37 16,-5-1-42-16,-8 2-66 0,-4 0-76 0,-9 5-135 16,-5 0-280-16,-7-2-785 0</inkml:trace>
  <inkml:trace contextRef="#ctx0" brushRef="#br0" timeOffset="33570.24">16884 5116 1017 0,'0'0'278'0,"0"0"8"0,0 0-71 15,0 0-36-15,0 0-36 0,0 0-39 16,0 0 1-16,0 0 11 0,0 0 15 0,0 0 2 16,0 0-18-16,0 0-25 0,0 0-17 0,122 38-17 15,-70-46-19-15,8-2-8 0,7-3-13 0,2 0-5 16,7-2-5-16,0 2-20 0,3-1-45 0,1-1-88 15,2 2-148-15,-21 3-301 0,-21 4-1022 0</inkml:trace>
  <inkml:trace contextRef="#ctx0" brushRef="#br0" timeOffset="33771.96">18569 4405 2112 0,'0'0'946'0,"0"0"-921"16,0 0-2-16,0 0-5 0,0 0 3 0,0 0 23 15,0 0 10-15,0 0 6 0,0 0 7 16,-59 153-21-16,62-105-5 0,4 4-9 0,6 2-10 16,-2 2-4-16,4 2-7 0,-1 3-1 0,4 2-5 15,-2-2 1-15,2 2-2 0,1-5-8 16,3 1-11-16,2-1-18 0,-2-3-26 0,1 0-46 16,-4-4-68-16,0-1-140 0,-8-14-351 0,-4-13-1016 0</inkml:trace>
  <inkml:trace contextRef="#ctx0" brushRef="#br0" timeOffset="34998.08">7465 7346 1098 0,'0'0'228'0,"0"0"56"0,0 0-3 15,0 0-24-15,0 0-20 0,0 0-34 0,0 0-42 16,0 0-32-16,0 0-26 0,0 0-18 0,0 0-12 16,0 0-12-16,0 0-5 0,0 0-5 15,57-6-5-15,-57 6-3 0,0 0-8 0,0 0-5 0,0 0-1 16,0 0-3-16,-1 0-2 0,-3-1-4 15,1 0-7-15,-4-3-8 0,-3-1-4 0,-1 0-3 16,-1-2-4-16,-7 0 1 0,-2 0 1 16,0 0-2-16,-2 0 2 0,-5 1 1 0,-2 2-3 15,-1-1 3-15,1 3 0 0,-1 2 1 0,3 0 2 16,6 0 2-16,4 0-1 0,5 0-4 0,3 2 1 16,7-1-5-16,-1 1-3 0,3-1-2 15,1 1-3-15,0 0 0 0,1 2 5 0,5 0 3 16,1 1 0-16,2 1 4 0,3 0 2 0,2-2 3 15,6 1 3-15,2 0 0 0,6-4 1 0,1 1 2 16,4-2 1-16,3 0 0 0,-1 0-5 16,4 0 0-16,-2 0-3 0,-1-2-1 0,2-2 1 15,-4 2 1-15,1-1-2 0,-3-1 1 0,0 1 1 16,0-1-6-16,-2 1 6 0,-2 0 0 0,-5 1-2 16,-2 0 3-16,-3 0-3 0,-5 2-3 0,-3 0 2 15,-2 0-1-15,-5 0-5 0,-2 0 0 0,-1 5-3 16,0 1-2-16,0 4 1 0,-1 4 3 15,-2 4 1-15,-5 6 0 0,-1 2 9 0,-3 2-2 16,0 3 1-16,-6 0 0 0,4 1-3 0,-5 0 0 16,1 3 0-16,-3-2 3 0,1 2-3 0,-1-2 3 15,0-2 1-15,-1-2-2 0,1-4 1 16,-3-2 0-16,5-3-7 0,-3-2-7 0,2-4-5 16,0-1-9-16,3-4-4 0,0-3 3 0,-1-2 2 15,6-2 6-15,0-2 6 0,2 0 0 16,1 0-4-16,5-2-3 0,-1-1-5 0,4-1-12 15,1 2-15-15,0-1-31 0,6 0-11 0,1 0 8 16,9-2 28-16,2 2 38 0,5-1 23 16,6 1 15-16,3 1-2 0,2 2 1 0,4 0 1 15,2 0-1-15,1 4 2 0,1 2 1 0,4 2 1 16,-2 0-8-16,-2 3 1 0,0 0 0 0,2 0 2 16,-5 0 11-16,-2-2 7 0,-6-2 1 0,-2-2 0 15,-9-2 1-15,-2-1-5 0,-6-2 1 16,-1 0 1-16,-3 0-2 0,-5 0 0 0,-1 0 8 15,-1 0 6-15,-1 0-1 0,0-1 6 0,0 0-5 16,0-2-8-16,-2-3-8 0,0-1-14 0,-4-4-16 16,1 0-22-16,-3-3-20 0,3-2-42 15,-3-3-61-15,-1-2-116 0,2 3-294 0,3 6-965 16</inkml:trace>
  <inkml:trace contextRef="#ctx0" brushRef="#br0" timeOffset="35364.38">7948 6864 2402 0,'0'0'77'0,"0"0"30"0,0 0 13 0,0 0-11 16,0 0-15-16,40-125-23 0,-25 106-19 0,3 0-16 16,0 3-15-16,-1 2-12 0,1 4-7 0,-1 2-2 15,-4 2-5-15,0 4-7 0,2 0 0 16,-3 2-2-16,0 0 0 0,-1 6-2 0,1 2 1 15,1 3 2-15,-4 3-5 0,-2 0 11 0,1 5-2 16,-2 2 3-16,-4 2 9 0,-2 6 1 0,0 0 2 16,-5 4 2-16,-1 0 4 0,-6 1-4 0,-2-2 3 15,1-2 2-15,-4-3-2 0,1-1 4 16,-2-1 0-16,-1-2-2 0,5-3-4 0,-4 0 3 16,3-2-5-16,4-5-3 0,6-1 1 0,0-3-8 15,4-2-1-15,1 1-2 0,4-1 3 0,2 0-5 16,9 0 3-16,0-2 3 0,10-1-10 15,5-2 12-15,5-2 0 0,6 0 0 0,8-4 2 16,1 0-3-16,1 0-13 0,2 3-36 0,-2-1-37 16,-1 2-76-16,-2 2-79 0,-4 4-126 0,-12 0-181 15,-11-3-907-15</inkml:trace>
  <inkml:trace contextRef="#ctx0" brushRef="#br0" timeOffset="35568.9">8736 7591 2476 0,'0'0'66'0,"0"0"-19"0,0 0 10 15,0 0 32-15,0 0 37 0,0 0 0 0,0 0-32 16,119-12-27-16,-86 7-19 0,5-2-12 16,3 0-13-16,1-1-8 0,0 0-3 0,-2 1-7 15,-1 0-5-15,0 1-7 0,-1 0-22 0,-3 1-36 16,1-2-47-16,-4 1-75 0,-1 0-103 0,-2 2-166 15,-8 0-389-15,-9 2-451 0</inkml:trace>
  <inkml:trace contextRef="#ctx0" brushRef="#br0" timeOffset="35740.64">9139 7245 2313 0,'0'0'186'15,"0"0"5"-15,0 0-54 0,0 0-24 0,0 0-23 16,0 0-29-16,0 0-16 0,0 0-9 15,0 0-9-15,0 0-3 0,-86 124 0 0,88-90-6 0,4 2-3 16,5 3-2-16,3 1-4 0,0 0-3 16,5 2-4-16,2-3-27 0,2-2-45 0,5-7-72 15,3-5-137-15,-4-7-252 0,-11-8-1113 0</inkml:trace>
  <inkml:trace contextRef="#ctx0" brushRef="#br0" timeOffset="36048.58">9846 7395 2805 0,'0'0'107'0,"0"0"-1"0,0 0-13 0,0 0-2 16,0 0-1-16,0 0-13 0,0 0-22 0,0 0-23 15,0 0-16-15,0 0-8 0,131-78 0 0,-104 76 0 16,3 1-3-16,-2 1-1 0,-5 0 1 15,3 4-5-15,-1 3 2 0,-1 1-1 0,-1 2-3 16,-3 2-2-16,-4 1-1 0,0-1-3 0,-4 2-3 16,-4 0-2-16,-5 1-6 0,-3 1 4 0,0-1 6 15,-9 1 3-15,-2-2 10 0,-5-1-3 0,-2 1 4 16,-3-2-1-16,-5 0-3 0,2-2-1 16,-4-1-12-16,-2 0-14 0,-1-1-21 0,-1-1-33 15,1-1-50-15,0-1-70 0,2-1-127 0,8-1-245 16,7-2-824-16</inkml:trace>
  <inkml:trace contextRef="#ctx0" brushRef="#br0" timeOffset="36270.59">10299 7227 2551 0,'0'0'132'0,"0"0"-21"15,0 0-39-15,0 0-13 0,0 0-1 0,0 0 4 16,0 0-10-16,0 0-10 0,0 0-10 0,0 0-14 15,0 0-1-15,0 0 0 0,0 0-4 16,-55 134 0-16,56-113 0 0,8 1-3 0,3 2 0 16,3-4-3-16,3 1-1 0,3-2-5 0,5-4 1 15,-2-2-5-15,6-1-16 0,0-5-19 0,1-4-38 16,0-2-40-16,6-1-68 0,-3-2-105 0,5-6-220 16,-10 2-385-16,-9 0-276 0</inkml:trace>
  <inkml:trace contextRef="#ctx0" brushRef="#br0" timeOffset="36672.19">10306 6821 2250 0,'0'0'70'16,"0"0"-2"-16,0 0-21 0,0 0-28 0,0 0 12 15,0 0 15-15,0 0 7 0,0 0-1 0,72-124-12 16,-43 113-15-16,2 1-6 0,1 2-3 0,0 1-2 15,1 3 0-15,-2 3-3 0,-3 1-2 0,0 0-2 16,-3 6-4-16,-2 2-1 0,-4 4-2 16,-2 0-2-16,-4 2 3 0,0 1-1 0,-6 0 6 15,-1 1 2-15,-5 1 1 0,-1 1 4 0,0-2-1 16,0 1 2-16,-6 0 3 0,0 0 0 16,-1-1 1-16,-2 0 2 0,3-2 5 0,-3-2 4 15,-2 1 6-15,1 0 4 0,-2 1-3 0,-1 0-1 16,1-1-3-16,-1-1-10 0,3 0-3 0,1-2-6 15,-1 1-6-15,4-2-2 0,0 0-2 16,1 0-2-16,2-1-4 0,3-2-5 0,0 0-6 0,1 0-9 16,7-1 1-16,3-2 1 0,8-2 5 15,7-1 10-15,7 0 7 0,5-2 4 16,8-5-2-16,2-1-1 0,3-2-17 0,0 1-17 16,2 1-33-16,-2 0-66 0,-1 3-57 0,0-1-67 15,-7 3-84-15,0 2-84 0,-16 1-263 0,-12 0-308 0</inkml:trace>
  <inkml:trace contextRef="#ctx0" brushRef="#br0" timeOffset="36881.69">11118 7442 2630 0,'0'0'119'15,"0"0"-12"-15,0 0-24 0,0 0-1 0,0 0 1 16,0 0-1-16,0 0-24 0,0 0-21 0,0 0-7 15,0 0-11-15,0 0-3 0,120-18-2 16,-84 12-2-16,4 1-7 0,1-1-1 0,0 0-1 16,2 1-15-16,3 2-10 0,-2-1-32 0,-1 0-44 15,-3 0-46-15,-1 1-76 0,-4 1-110 16,-11 0-236-16,-8 2-1013 0</inkml:trace>
  <inkml:trace contextRef="#ctx0" brushRef="#br0" timeOffset="37080.87">11482 7115 2532 0,'0'0'281'0,"0"0"-193"0,0 0-19 0,0 0-14 16,0 0 4-16,0 0 8 0,0 0-3 0,0 0-17 16,0 0-10-16,0 0-13 0,0 0-11 15,0 0 3-15,0 0-2 0,0 0-5 0,2 130-2 16,11-105-1-16,2 0-6 0,2 2-5 0,2-1-19 15,2 1-38-15,2-2-62 0,3 0-84 0,2-3-164 16,-7-7-391-16,-8-5-858 0</inkml:trace>
  <inkml:trace contextRef="#ctx0" brushRef="#br0" timeOffset="37631.63">12138 7196 2684 0,'0'0'130'0,"0"0"15"0,0 0-24 0,0 0-1 16,0 0-10-16,0 0-30 0,0 0-25 0,0 0-26 16,0 0-19-16,0 0-8 0,0 0 4 15,0 0 1-15,0 0 4 0,0 0 3 0,-18 83-5 16,18-66-3-16,1 0 1 0,5-3-6 0,1 0 2 16,0 0 2-16,4-1-4 0,2-3-1 0,1 0-2 15,2-1 1-15,4-2-4 0,0-1-3 16,2-1-6-16,0-3-14 0,0-1-4 0,-1-1-5 15,0-1 1-15,-2-5-1 0,1 1 3 0,-3-4 2 16,-2 0-2-16,0 0 11 0,-4 0 5 16,-2-1 7-16,-3-1 11 0,1 2 2 0,-4 1 2 15,-1 0 0-15,0 2 0 0,-2 2-7 0,0 0-9 16,-4 3-11-16,0 1-12 0,-3 0 0 0,-1 2 1 16,-2 7 8-16,-3 0 5 0,1 5 9 0,0 3 2 15,-2 1 1-15,4 1 3 0,1 5-3 0,2 0 4 16,3 0 7-16,2 2 4 0,2 2 3 15,1 2 1-15,0 1 0 0,5 1-3 0,-3-1 1 16,3 0-2-16,-2-1-5 0,-2-2 3 0,0-1 0 16,-1-4-1-16,-1-1 8 0,-4-1-5 0,-1-3 0 15,-3 0 0-15,-1-4 3 0,-1-1 9 16,-1-5 7-16,-3 0 9 0,-2-2-1 0,-2-2-1 16,-4-1 2-16,-2-3-9 0,-1 0 4 0,1 0-8 15,-3-1-3-15,4-2-3 0,-2-1-6 16,1-1 1-16,2 3-5 0,1 0 4 0,4 0 6 15,6-2 8-15,7 2 5 0,4 0-3 0,0 0-9 16,0-2-15-16,4-2-6 0,4-1-3 0,-2-3-3 16,6-2 3-16,4-2-2 0,4 0-2 15,7-1 0-15,1-4-15 0,5 2-29 0,1-1-39 16,7-2-75-16,1-2-138 0,-10 5-359 0,-8 5-996 0</inkml:trace>
  <inkml:trace contextRef="#ctx0" brushRef="#br0" timeOffset="38047.23">12617 6709 2824 0,'0'0'44'16,"0"0"38"-16,0 0 20 0,0 0 9 0,0 0-3 15,0 0-22-15,0 0-23 0,0 0-24 0,0 0-18 16,0 0-18-16,0 0-9 0,0 0-2 15,0 0-6-15,0 0 7 0,-12-30-2 0,25 29 0 16,6 0 4-16,4 1-2 0,4 0 2 0,0 0 0 16,-2 5-2-16,0 2-5 0,-3 0-6 15,-2 1-6-15,-5 3-11 0,-1-1-11 0,-6 3-4 16,-1 1-1-16,-6 1 3 0,-1 2 11 0,0 3 7 16,-8-1 8-16,-3 3 7 0,-2-2 5 0,-5 0 4 15,-2-1 3-15,-2-1 6 0,-4 0 0 16,-4 2 1-16,-1-1 5 0,2-3-1 0,-2 0 6 15,4-2 5-15,1 0-1 0,3-1 6 0,2-2 2 16,4-2-3-16,4-2 3 0,4-2-2 0,6-2-4 16,1-2-3-16,2 0-3 0,0-1-4 0,2 0-3 15,0 0 2-15,4 0 2 0,5 0 7 0,2 0 4 16,8 0 2-16,5 0-3 0,7 0-8 16,5-1-2-16,6-1-6 0,7 0-8 0,0 0-11 15,1 1-35-15,2 1-54 0,-2 0-96 0,-4 3-137 16,-9 1-371-16,-18-2-938 0</inkml:trace>
  <inkml:trace contextRef="#ctx0" brushRef="#br0" timeOffset="38298.2">12894 7511 2988 0,'0'0'88'0,"0"0"-35"0,0 0-25 0,0 0 10 16,0 0 16-16,0 0 13 0,0 0-4 0,0 0-24 16,0 0-20-16,140-71-14 0,-106 61-1 0,3 1-8 15,-2 1 2-15,1-1 4 0,-1 4-11 16,1-1 5-16,4 0-13 0,2 2-24 0,2 1-53 16,1 2-48-16,-4 1-28 0,-7 0-30 0,-5 3-30 15,-7 4-72-15,-6 1-193 0,-5-2-319 16,-7-1-110-16</inkml:trace>
  <inkml:trace contextRef="#ctx0" brushRef="#br0" timeOffset="38498.23">12974 7781 2209 0,'0'0'215'0,"0"0"-16"15,0 0-31-15,0 0-2 0,0 0-26 0,0 0-31 16,0 0-30-16,0 0-33 0,0 0-9 0,0 0-7 15,0 0-10-15,0 0-7 0,147-48-1 16,-105 40-9-16,-1 2 1 0,2-1 3 0,0 0-5 16,1 0-4-16,0 0-10 0,-1 0-21 0,-2 0-41 15,-1 0-51-15,1 0-87 0,-1-2-167 0,-9 2-756 16,-10 4-352-16</inkml:trace>
  <inkml:trace contextRef="#ctx0" brushRef="#br0" timeOffset="38747.83">14140 7077 3103 0,'0'0'18'0,"0"0"2"0,0 0-10 0,0 0-7 15,0 0 17-15,0 0 17 0,0 0 15 0,0 0 19 16,0 0 1-16,12 149-6 0,5-92-12 0,3 3-17 15,0 1-13-15,1-4-9 0,-1-1-3 16,-1-3-5-16,-2-2-2 0,0-2 0 0,2-4-4 16,0-2-2-16,-5-2-4 0,3-4-16 0,-5-2-29 15,-1-4-44-15,-1-4-84 0,-3-3-194 16,-4-6-662-16,-2-8-678 0</inkml:trace>
  <inkml:trace contextRef="#ctx0" brushRef="#br0" timeOffset="40783.14">16011 6959 775 0,'0'0'400'0,"0"0"-286"0,0 0-4 0,0 0 5 16,0 0-1-16,0 0 24 0,0 0 15 16,0 0 14-16,0 0 0 0,0 0-14 0,0 0-16 15,0 0-22-15,39-83-18 0,-38 77-22 0,-1 0-18 16,0 0-9-16,0-1-7 0,0 1-10 16,0 0-4-16,0 2-8 0,-1-3-6 0,-2 0-3 15,-3-1-7-15,-1-2-6 0,-1-1-6 0,-1-2 1 16,-2 1-1-16,-5-2-2 0,2-1 6 0,-6 0-2 15,-4 0 5-15,3-1 5 0,-2-1-1 16,-4 1-2-16,2-1 1 0,-4 2 0 0,1-1-2 16,3 1 3-16,-6 0 0 0,-4-1-3 0,2 1 0 15,0 1-2-15,-5 2 0 0,-1-1-3 0,-2 1 4 16,0-2-2-16,-1 0-1 0,-3 2 4 16,-1-2-2-16,-4 0-1 0,0 0 2 0,-2-1 0 15,-1 1-1-15,-6-1 3 0,-1 1 1 0,-2 0-4 16,-2-2 4-16,-4 1-1 0,-3 0-1 0,-2 0 2 15,-2-1-2-15,-1 0 0 0,-3 1-1 16,-2-1 1-16,-1-1-1 0,-2 1 0 0,-5 0 2 16,1 1-3-16,-4 0 1 0,-1-2 2 15,1 1-2-15,-2 0 1 0,1 1 0 0,-5 1-1 0,1 2-1 16,-1-1 2-16,-2-1 3 0,1 3-4 16,-1 0 2-16,-2 0 0 0,1 1-3 0,-4-1 5 15,0 1-1-15,-1-2-1 0,-1 1 0 0,-2 1 2 16,0 0-1-16,0 1 0 0,-1 0 1 0,-1 1-3 15,-1-1 2-15,2 1 3 0,1 1-1 0,-2 0-1 16,1 0 0-16,-1 1-2 0,2-1 2 16,-1 1 1-16,4-2 0 0,-3-1-3 0,4 1-1 15,-3 0 3-15,4-1-2 0,-1 0 2 0,3-1-1 16,1-2-2-16,1 2-2 0,0-3 2 16,2-1 1-16,-1 2 1 0,0 0 2 0,-2 2-3 15,1 0-3-15,-1 3 2 0,2 3 0 0,-6 0-1 16,3 3 2-16,-3 1-1 0,-2 0-2 0,4 1-2 15,-2 6 2-15,-2 1-3 0,1 4 1 0,-3 1 3 16,-2 1 0-16,1 4-1 0,1 0 1 16,-3 5 1-16,2 0-3 0,-1 3 3 0,2 0 0 15,-2 3-1-15,7-1 2 0,2 4-4 0,3 1 1 16,4 1 1-16,1 3 0 0,5 0 1 16,1 1 1-16,7-1-1 0,4 1 1 0,6-1 2 15,4 1 0-15,4 0-2 0,4 2 1 0,0 2-1 16,6 1 2-16,2 1-2 0,1 2 1 0,2 1-2 15,6 4-2-15,2 0 2 0,5 0 0 0,-1 3-2 16,6 2 2-16,2-1 0 0,4-1-2 16,2 1 0-16,4-2-2 0,5 0-2 0,2 0 2 15,1-1 3-15,3 0-2 0,5 1 3 0,2-4-3 16,1 1-2-16,6-3-2 0,1 0-4 16,6-1-8-16,-1 0 5 0,7 3 11 0,2-1 4 15,5 1 9-15,2 1-1 0,3-1-7 0,1 0-3 16,5-1 8-16,3 0-2 0,2 0 1 0,5 0 0 15,1 1 0-15,1 1-2 0,3-2 3 0,1 1 2 16,5-1-5-16,2-1 4 0,2-2 1 0,6-1-3 16,1-3-1-16,9 2 3 0,-2-3-4 15,6-1-2-15,3-1 9 0,-1 1-5 16,3-2 3-16,4-1 1 0,3-1-3 0,4-1-3 0,3-2 1 16,5-1 3-16,0-1-7 0,3-2 8 0,3-3-1 15,5 0-1-15,2-2 4 0,2-1 1 16,3-1-2-16,0-4 4 0,5-1 5 0,3-1-7 15,-1-3 6-15,6-1 0 0,-1 0-7 0,4-2 4 16,2-2-1-16,1-1 3 0,5 1-2 0,-2-3 2 16,3 3-5-16,1-3-5 0,2 0 5 15,1-1-4-15,0-3 1 0,1 0 3 0,1 0-4 16,0-1 3-16,2-6-1 0,2-2 0 0,-1 0-3 16,0-4-3-16,2-1 4 0,0 1-5 15,-1-4 1-15,1-3 3 0,-2-2-5 0,1-2 3 16,-1-2 7-16,1-1-2 0,-1-3 4 0,-1 0 5 15,3 0 0-15,-5-1-2 0,3-1 7 16,-3 0-3-16,1-2-4 0,-5 1-2 0,-5 0-6 16,-4-2-3-16,-5-2-1 0,-7-1 4 0,-5-1-4 15,-7-1 0-15,-7-3 4 0,-8 0-3 0,-2-5 3 16,-10-3 4-16,-2-2-4 0,-9-1-2 0,-2 0 5 16,-9-3-2-16,-6-1-4 0,-5 1 5 0,-5-4-5 15,-5 0-1-15,-6-1 0 0,-4 0 3 16,-7-1 0-16,-5 1 1 0,-6 0 11 0,-8 0-10 15,-4 3 3-15,-7 0 0 0,-4 1-6 0,-7 0 5 16,-5-2 0-16,-11 0 0 0,-6-3-3 0,-3 0 1 16,-8-5-4-16,-6-1-3 0,-3-1 8 15,-2-1-9-15,-3 4 1 0,3 3 2 0,0 4-4 16,-1 2 0-16,-2 1 0 0,-4-1-3 0,-1 3-14 16,5 0-20-16,-2 4-42 0,1 2-80 0,4 3-195 15,14 12-697-15,15 10-710 0</inkml:trace>
  <inkml:trace contextRef="#ctx0" brushRef="#br0" timeOffset="41604.52">24513 4859 2495 0,'0'0'37'0,"0"0"2"0,0 0-22 0,0 0-17 16,0 0 13-16,0 0 36 0,0 0 41 0,0 0 16 16,117-21-2-16,-46 13-25 0,19-3-22 0,17-1-14 15,15-1-12-15,16-1-6 0,16-1-6 16,6-2-1-16,13 0-6 0,7 0-3 0,2 0-1 16,6 2-7-16,3-1-1 0,-2 2 1 0,-1 1 3 15,-4 1-5-15,-2-2 5 0,-8 1 0 16,-10-2-6-16,-7 2 6 0,-11-1-3 0,-15 1-5 15,-18 0-3-15,-14 2-6 0,-18 2-13 0,-17 1-17 16,-16 2-20-16,-17 1-31 0,-14 2-57 16,-14 3-81-16,-7 0-111 0,-9 0-345 0,4 0-856 0</inkml:trace>
  <inkml:trace contextRef="#ctx0" brushRef="#br0" timeOffset="41899.76">25268 5286 2560 0,'0'0'56'0,"0"0"-6"16,0 0-3-16,0 0-31 0,0 0 9 0,0 0 24 16,0 0 20-16,0 0 13 0,201-40-7 0,-97 22-7 15,18-4-18-15,20-2-2 0,16-2-2 0,14 2-10 16,12-1 1-16,7 3-3 0,6 3-6 15,2 3-7-15,-2 2 3 0,-3 5-5 0,-8 0-3 16,-11 4 7-16,-10 2-8 0,-16 2-4 16,-16 1 0-16,-19 0-4 0,-22 0-6 0,-16 5 2 15,-19-2-4-15,-13 0-2 0,-12-1 0 0,-12-1-11 16,-8 0-16-16,-5-1-34 0,-6 0-32 0,-1 0-55 16,-11 1-61-16,-8 3-94 0,0-2-200 0,3 1-752 15</inkml:trace>
  <inkml:trace contextRef="#ctx0" brushRef="#br0" timeOffset="67736.26">20538 7389 1490 0,'0'0'162'0,"0"0"16"16,0 0-13-16,0 0-27 0,0 0 1 16,0 0-10-16,0 0-11 0,0 0-12 0,0 0-21 15,0 0-10-15,0 0-15 0,0 0-9 0,-14-56-13 16,14 55-11-16,4-2-12 0,1 1-2 0,2-3-2 15,3 3-10-15,4-3 9 0,2 0-5 16,3 2-2-16,-1 0 4 0,5 1-4 0,-1 0-2 16,2-1 1-16,-2 2 3 0,4-1-5 0,-3 1 1 15,3 1 2-15,-1 0-4 0,-5 0 2 16,1 0 0-16,-1 0-3 0,-5 0-3 0,1 0 4 16,-6 2-4-16,1 4-1 0,-2-1 1 0,1 0-2 15,-5 4 2-15,0 0 1 0,-4 3 8 0,0 2-5 16,-1 2 3-16,0 2 4 0,-4 4-7 15,-5 2 8-15,-2-1 3 0,-6 3-3 0,-1 1 3 16,-3 0 0-16,-3-1-2 0,-5 2-1 0,-2-2 4 0,0 2-1 16,1-5-1-16,0-2 2 15,6-4 1-15,2-3-2 0,4-3 0 0,5-4 0 16,3-1-6-16,5-4 0 0,5 1-7 0,0-3-6 16,0 1-4-16,2 1 7 0,5 1 4 0,3 0 6 15,1-1 12-15,6 0-3 0,4-1 1 0,3-1 4 16,6 0-5-16,6-3-3 0,1-1 1 0,4-2-3 15,2 0-8-15,3 0 3 0,2-1-4 16,1 2-20-16,0-3-34 0,5 0-61 0,-2-1-97 16,0-3-175-16,-9 4-496 0,-14 2-677 0</inkml:trace>
  <inkml:trace contextRef="#ctx0" brushRef="#br0" timeOffset="67924.24">21842 7453 2747 0,'0'0'151'16,"0"0"-18"-16,0 0-45 0,0 0-20 0,0 0-19 15,0 0-14-15,0 0-16 0,0 0-17 16,0 0-10-16,0 0 2 0,0 0-3 0,0 0 3 16,137-57 3-16,-109 54-8 0,3 0-24 0,0 1-32 15,3 1-43-15,-1-1-55 0,0 0-72 0,0 2-137 16,-5 0-259-16,-12 0-813 0</inkml:trace>
  <inkml:trace contextRef="#ctx0" brushRef="#br0" timeOffset="68115.33">21744 7692 1669 0,'0'0'245'0,"0"0"-94"0,0 0-51 0,0 0-24 0,0 0 7 16,0 0 36-16,0 0 11 0,0 0-7 0,0 0-29 15,0 0-42-15,151-15-24 0,-102 7-15 16,4-1-1-16,7-1-5 0,2 0-8 0,9 1-30 16,-1 2-78-16,2 1-134 0,-20 3-281 0,-14 1-1046 0</inkml:trace>
  <inkml:trace contextRef="#ctx0" brushRef="#br0" timeOffset="69231">23224 7435 927 0,'0'0'639'0,"0"0"-366"0,0 0-72 16,0 0-23-16,0 0-13 0,0 0-16 0,0 0-30 15,0 0-37-15,0 0-29 0,0 0-21 0,0 0-10 16,0 0-9-16,0 0-5 0,0 0-3 16,33-13-3-16,-27 11 4 0,-3-1-1 0,4 0 5 15,-4 0 2-15,0-1 5 0,1 0 13 0,-2-2 3 16,0 1 3-16,-2-1-1 0,0 0-7 0,0 1-6 15,0-3-2-15,-2 1-6 0,-4 0-6 16,2 0-4-16,-5 0-4 0,0 1-3 0,-2 0 0 0,-2 3 2 16,-4 1 1-16,-3 1 6 0,1 1 5 15,-2 1 1-15,0 4 0 0,-2 3-1 0,-2 3 0 16,2 1-1-16,2 2 1 0,1 0 2 0,0 1-4 16,8 0-2-16,1-1-1 0,3 1-6 15,4-2 3-15,1 1-2 0,3-1-3 16,0 1 0-16,7 0 2 0,3 2 0 0,6-2-1 0,-1 0 5 15,8-1-3-15,5 0 2 0,1-4 4 0,3-2-5 16,4-1-2-16,1-4-3 0,7-1-8 16,-2-1-6-16,0 0-4 0,-1-4-7 0,-1-3-6 15,-2-1-4-15,-3-3 1 0,-2-2 5 0,3 1 8 16,-7-4 8-16,-5 1-1 0,-3-1-3 0,-3 1 3 16,-6 1 1-16,-1 0 8 0,-2 3 13 15,-7 0 4-15,-2 2 3 0,0 2 3 0,-1 0-2 16,-9 3-6-16,4 0-3 0,-7 2 0 0,0 1 1 15,-1 1 8-15,-3 0 2 0,0 3-2 0,2 4-3 16,-1 0-3-16,5 1-4 0,2 0-3 16,4 0-4-16,-1 0-1 0,5 1-2 0,0 0 2 15,1-1 2-15,0-1-3 0,1 0 4 0,4 1-3 16,0 2 2-16,5-2 4 0,1 1 1 0,-1 2-2 16,7-2 0-16,-4 0-4 0,6-2-10 0,-2 0-5 15,0-3-5-15,0 0-3 0,-3-2 9 0,-1-2 4 16,-2 0 2-16,-2 0 2 0,-4-1 6 15,1-3 2-15,-4 1 7 0,-1-3 5 0,-1 0-3 16,0-2-3-16,-4-1-2 0,-2-1-3 0,-3-3-3 16,-1 0 6-16,0 1-2 0,-1-1 0 15,-2-2 1-15,2 0-1 0,2-1 0 0,0 1 2 16,2 1 2-16,6 2-6 0,1 0-1 0,0 2-8 16,7 0-10-16,5-1 5 0,4-2 1 15,5 1 6-15,5 1 5 0,6-2 3 0,4 1 1 16,3 2-1-16,0-1 1 0,3 2 0 0,1 1 0 15,0 0 1-15,-2 1 2 0,-2 1-5 0,-7 2 3 16,-5 1-2-16,-7 2-2 0,-7 0 2 0,-3 1-9 16,-6 0-11-16,-2 0-10 0,-2 0-10 15,-2 2 4-15,-5 5 15 0,-4 2 16 0,-4 2 11 16,-3 0 5-16,-6 3 1 0,0-1-5 0,-3 2-3 16,-3-2 0-16,2 0-4 0,5 0-8 0,1-1-1 15,4-2-6-15,6-2-8 0,3-1-12 16,7-3-10-16,2 2-4 0,1 0 7 0,7 0 25 15,3 1 11-15,1-1 10 0,7-2 4 0,1 2-2 16,2-1 7-16,4 0 8 0,0 2 5 16,1 0 2-16,2 1 16 0,2 0-2 0,-1 4 0 15,1-2 9-15,-1 1-15 0,0 2 1 0,-5 1 2 16,2-1-10-16,-5 0-6 0,-5-1-3 0,-3-1-6 16,-4 0-6-16,-3-1 5 0,-3-1-1 0,-3 0 0 15,-1 2 6-15,0-3 6 0,-1 0 5 16,-7 0 10-16,-3 0 6 0,-4 0-6 0,-5-1-6 15,-6 0-9-15,-2-2-10 0,-2-2-13 0,1-1-14 16,-5-2-28-16,4 0-43 0,1 0-58 16,1 0-89-16,1-2-165 0,9 0-407 0,7 1-685 0</inkml:trace>
  <inkml:trace contextRef="#ctx0" brushRef="#br0" timeOffset="69668.04">24850 7249 2049 0,'0'0'643'0,"0"0"-511"16,0 0-15-16,0 0-10 0,0 0-16 0,0 0-1 15,0 0-31-15,0 0-19 0,0 0-13 16,0 0-22-16,0 0 2 0,-122 25 0 0,100-6-3 16,2 2 0-16,1 3 0 0,0 0-4 0,5 2-2 15,1 0 2-15,5 1 1 0,2 0-3 0,4 0 1 16,2 3 2-16,0 0-3 0,3 1 4 15,7 0 0-15,6-4-4 0,-1-3 1 0,5-1 0 16,6-6 1-16,2-2 0 0,3-2 3 0,2-4-3 16,1-1 0-16,0-3 2 0,0-3 0 15,0-2-2-15,-3-1 2 0,2-6 0 0,-2-3-1 16,-4-3 2-16,0-5 2 0,-5-2-5 0,-4-2 0 16,-3-3-3-16,-5-5-3 0,-3-1-2 0,-6-2-1 15,-1-6-3-15,-11 2 2 0,-4-4-1 16,-5 2-1-16,-5 0 2 0,-7 4-4 0,-5 3 0 15,-4 7-8-15,-3 5 3 0,-3 6 7 0,2 5 2 16,-1 7 11-16,5 2 5 0,8 3-4 0,4 8 2 16,6 2-3-16,4 2-8 0,3-1 1 15,8 4-3-15,2 0-2 0,5 0 1 0,1 3 3 16,5-1 2-16,9-1-2 0,1 1 4 0,13 1 0 16,3-3-1-16,8-1-4 0,8-2-26 15,5 1-49-15,6-3-82 0,3-1-160 0,-13-5-399 0,-17-2-879 16</inkml:trace>
  <inkml:trace contextRef="#ctx0" brushRef="#br0" timeOffset="70448.25">20320 9090 1080 0,'0'0'250'15,"0"0"12"-15,0 0-46 0,0 0-23 0,0 0-18 16,0 0-24-16,0 0-41 0,0 0-31 16,0 0-26-16,0 0-14 0,0 0 8 0,0 0 6 15,0 0-6-15,124-75-1 0,-95 71-5 0,1 4-16 16,1 0 3-16,0 0-8 0,-1 5-10 0,-2 2-4 15,-6 2-1-15,0 2-7 0,-2 2 2 16,-1 2 4-16,-2 0-5 0,-4 0 4 0,-2 0 1 16,-3 0-2-16,-5-2-2 0,-2 1 2 0,-1 0 2 15,-3 0 4-15,-8 1 10 0,-6 1 3 0,-1 0-1 16,-5 0-1-16,-3-1 1 0,-2-3-2 16,-6-2-4-16,0 1 3 0,1-3-9 0,-1-1-4 15,4-2 4-15,3-2-16 0,3-1-9 0,4-2-24 16,6 0-33-16,7-2-56 0,4-4-85 0,3-1-181 15,5 0-345-15,0 3-764 0</inkml:trace>
  <inkml:trace contextRef="#ctx0" brushRef="#br0" timeOffset="70650.37">21044 8882 1881 0,'0'0'151'0,"0"0"5"0,0 0-3 0,0 0 1 16,0 0 0-16,-123 35-11 0,93-17-23 0,-2 3-23 15,0 1-22-15,1 1-21 0,2 0-12 16,8 0-9-16,2-3-12 0,9-3-1 0,5-1-7 16,3 0-8-16,2 1 0 0,7 2-4 0,5 0-2 15,6 0-1-15,6-3 5 0,5-1-8 16,10-1 1-16,1-2 4 0,9-2-29 0,3-4-35 16,2-2-62-16,5-3-90 0,2-1-160 0,-16 0-495 15,-15-1-710-15</inkml:trace>
  <inkml:trace contextRef="#ctx0" brushRef="#br0" timeOffset="70864.77">21825 9048 2594 0,'0'0'125'0,"0"0"-46"0,0 0-37 0,0 0 10 16,0 0 15-16,0 0 0 0,0 0-13 0,0 0-20 15,142-67-15-15,-110 60-13 0,6-2-1 0,-4 2-1 16,4 2-6-16,1-2 5 0,5-1-20 16,4 1-48-16,3-1-60 0,0 1-71 0,-2 4-92 15,-8 0-132-15,-11 2-254 0,-12 1-690 0</inkml:trace>
  <inkml:trace contextRef="#ctx0" brushRef="#br0" timeOffset="71048.02">21955 9205 2019 0,'0'0'214'0,"0"0"-67"0,0 0-54 15,0 0 24-15,0 0 20 0,0 0 15 0,0 0-20 16,0 0-54-16,0 0-31 0,139-14-26 0,-97 8-13 16,1 2 2-16,9 0-5 0,1 1-5 0,5 0-33 15,2 1-75-15,1 1-150 0,-15 0-361 16,-17 1-1034-16</inkml:trace>
  <inkml:trace contextRef="#ctx0" brushRef="#br0" timeOffset="72464.92">23492 8832 1132 0,'0'0'405'0,"0"0"-187"0,0 0-29 15,0 0-5-15,0 0-16 0,0 0-17 0,0 0-18 16,0 0-29-16,0 0-26 0,0 0-19 16,0 0-15-16,0 0-14 0,0 0-13 0,-62-71-4 15,51 69-9-15,0 0-2 0,-2 1 8 0,-5-1-3 16,-1 2-2-16,-1 0 1 0,-2 0-4 0,0 2-2 16,2 1 4-16,-1 2-2 0,3 2-5 15,5-2-1-15,0 4-6 0,7-2-1 0,-1 1-1 16,5 1 2-16,0 0-4 0,1 1 3 0,1 1 4 15,0 0 1-15,3 4 4 0,4-1 4 16,1 1-3-16,2 1 0 0,5 2 5 0,-2 3 0 0,3 0-2 16,-2 1 3-16,3 2-4 0,-3 1-3 0,3 2 6 15,-4 1 1-15,-2 0-6 0,1 0 2 16,-2-2 0-16,-2-1-7 0,-1-3 7 0,-4-2-1 16,3-1-4-16,-6-4 4 0,0-1 1 0,0-2-2 15,-7-2 3-15,3 0 4 0,-5-2-7 16,-1-1-2-16,-5-2 5 0,3-1-8 0,-6-3-3 15,3-1 0-15,-4 0-6 0,1-3-5 0,2-4 1 16,-1 0-3-16,4-1-10 0,0 1-1 16,5-4-5-16,1 2-2 0,0 1 4 0,5 0 8 15,1 1-3-15,1 1 1 0,0 2-1 0,0 0-10 16,2 1 9-16,3 1 10 0,0-1 13 0,3 2 16 16,2-1 14-16,1 1 4 0,2 1-4 15,2 0-1-15,0 0-5 0,3 0-3 0,-1 0 0 16,-1 0 0-16,4 0-7 0,-1 0-1 0,2 0 3 15,4 0-3-15,-1 0 5 0,-1-2 2 0,6 0-8 16,1 1-2-16,2-3 5 0,0 1-5 0,3-1 1 16,-5-1 4-16,1-1-8 0,-5-1 1 0,2-1 2 15,-2-1-2-15,-2 0 0 0,-3-2 1 16,-4 0 2-16,-3-1-2 0,-4 1 6 0,0-1 1 16,-3 2 6-16,-4-2 7 0,-2 2 10 0,-1 1 4 15,0 0 1-15,-1 1 4 0,-4 1 2 0,-2 1 3 16,-1 1 5-16,3 2-4 0,-3 1-4 15,0 1-9-15,1 1-7 0,4 0-14 0,-4 0-3 16,4 1-4-16,0 4-10 0,-4 1 2 0,5 1-2 16,0 1-2-16,1 1 1 0,-2 1 5 0,3 2-7 15,0 1 5-15,8-2 4 0,0 3-6 16,0-3 4-16,2 2 1 0,2 0-6 0,1 0 3 16,2-1 1-16,1-1-11 0,4-1-4 15,-1-2-2-15,1-1-5 0,0-2 6 0,-1-2 8 16,0-1 4-16,-3-2 2 0,3 0 5 0,-4 0 3 15,-2 0-4-15,-2-4 7 0,0-1 3 0,-3-2-1 16,-4 0 14-16,3 0-1 0,-5-1-3 0,3-1-3 16,-3 1 0-16,1-1-6 0,-2-2 1 0,0 2 0 15,1 0-9-15,1 0 1 0,-1 2-2 16,-1 0 1-16,1 0 0 0,2 1 1 0,-2 2-5 16,0-1 2-16,3 0-1 0,-1 2-1 0,3-1 0 15,-1 1-5-15,3 1 3 0,1-1-2 0,0 3 5 16,2 0-1-16,5 0-3 0,-2 0 1 15,3 0 0-15,3 0 2 0,1 4-1 0,1 0 4 16,-2 2-7-16,-2 0-3 0,-4 2 7 16,2-1-7-16,-5-1 1 0,-2 1-1 0,-2 0-8 0,-3-2-11 15,2 2-5-15,-5-1-8 0,-1 0-3 16,-1 0 4-16,0-1 2 0,0-1 6 0,0-1 10 16,-1 0 12-16,0-2 15 0,-2-1 15 0,-2 0 8 15,3 0-6-15,-2-4-5 0,-1 0-4 16,4 0-11-16,-1-2 6 0,0 1 1 0,2-1-2 15,0-2 1-15,0-1-3 0,0-2-2 0,3-1-2 16,0-1 2-16,4-2 0 0,1 3-2 0,-2-1 4 16,3 2-4-16,1 3 2 0,0 0 6 15,0 2 7-15,-1 2 2 0,0 1-3 0,-3 3 0 16,3 0-7-16,-2 0-1 0,1 1 4 0,0 4-3 16,-2 2 2-16,3 1 7 0,1 3 0 0,-2 0-1 15,0 4 1-15,-1 0-4 0,1 0-4 0,-1-1 2 16,-1 0-1-16,0-3-4 0,1-1 0 0,-3 0-1 15,3-2-9-15,-4 0-14 0,4-2-25 16,-4-2-40-16,5 1-65 0,-2-2-134 0,-1-2-308 16,-3 0-958-16</inkml:trace>
  <inkml:trace contextRef="#ctx0" brushRef="#br0" timeOffset="72630.24">23937 8864 2208 0,'0'0'348'0,"0"0"-227"0,-126-94 11 15,91 66 0-15,13 7-27 0,9 5-9 0,4 1-11 16,1 4-17-16,5 2-16 0,2 0-22 0,1 4-17 16,0 2-22-16,2 2-25 0,6 1-13 0,3 0-37 15,3 5-54-15,12 5-84 0,0 5-194 16,-1-1-525-16,-11-4-558 0</inkml:trace>
  <inkml:trace contextRef="#ctx0" brushRef="#br0" timeOffset="73131.21">25205 8950 1457 0,'0'0'271'0,"0"0"-43"0,0 0-35 16,0 0-29-16,0 0-33 0,0 0-24 0,0 0-31 16,0 0-22-16,0 0-12 0,0 0-12 0,0 0-2 15,0 0 3-15,-140-32 0 0,111 42 1 0,4 2 6 16,-1 2-9-16,4 1-7 0,2 1-5 0,3 1-11 15,4 2-4-15,4-1 2 0,6 0-3 0,0 1-4 16,3-1 3-16,0 3 1 0,10-3-4 16,1 1 5-16,4-4 2 0,4-1-7 0,7-2 3 15,2-2 4-15,1-3-2 0,3-1 3 0,2-3 0 16,-2 0-6-16,0-2-4 0,-1-1 4 0,3 0-2 16,-4 0 1-16,-2-2 4 0,1-3-2 15,-7 0 2-15,-2-1 9 0,-1-1 9 0,-5-1 2 16,-4 0 11-16,-2-3 6 0,-3 0-4 0,-4 0-2 15,-1-3-7-15,0 0-17 0,-7-1-8 16,-3 0-5-16,-3 1-13 0,-4 0-6 0,-4 2-6 16,-5 1-15-16,-1 1-20 0,-3 2-23 0,-1 1-32 15,-3 0-61-15,3 1-101 0,3 0-197 16,5 3-323-16,9 0-301 0</inkml:trace>
  <inkml:trace contextRef="#ctx0" brushRef="#br0" timeOffset="73363.91">25310 8611 2216 0,'0'0'146'0,"0"0"10"0,0 0-14 16,0 0-44-16,0 0-29 0,0 0-19 0,0 0-20 16,0 0-4-16,0 0 17 0,0 0 15 15,0 0 6-15,-31 154 8 0,22-105-19 0,0 4-18 16,2-1-2-16,-1 4-16 0,1 0-4 0,-2 3-2 15,4 1-1-15,-2-5-7 0,4-2 2 0,2-7 2 16,1-3-9-16,0-5 6 0,0-1-6 16,4-1-21-16,-1-5-29 0,2 0-49 0,-1-3-82 15,1-3-124-15,-1-6-249 0,-2-8-1054 0</inkml:trace>
  <inkml:trace contextRef="#ctx0" brushRef="#br0" timeOffset="74232.1">26760 8729 845 0,'0'0'408'0,"0"0"-174"0,0 0-23 16,0 0 8-16,0 0-16 0,0 0-25 0,0 0-29 15,0 0-27-15,0 0-27 0,0 0-20 16,0 0-10-16,0 0-17 0,0 0-10 0,0 0-8 15,-109-85-8-15,95 84-12 0,-4 0-2 0,1 1-5 16,-3 1-7-16,-1 3 6 0,2 3-5 0,-2 2 0 16,6 0 0-16,2 0-2 0,3 2-5 15,3-2-2-15,2 4 4 0,2 1-6 0,3 3 9 16,0-1 5-16,1 2-6 0,6 2 8 0,1-1 2 16,1 4-2-16,2-1 1 0,1 1 0 15,-1 1-3-15,2-1-1 0,-2 1 5 0,3 0-2 16,-4 2 0-16,-2-2 1 0,0-1-4 0,-1 1-2 15,-4-1 3-15,-1 1-1 0,-2-2-1 0,0 0 2 16,0-3 2-16,-5-3-2 0,-3-4 4 0,-2 0 0 16,-2-2-3-16,-4-2 1 0,2-2-1 15,-4-1-1-15,-2-3-4 0,1-2 0 0,-3 0-1 16,1-2-1-16,2-5 8 0,2-3-1 0,1 0 0 16,-1-2 2-16,5 1-3 0,1 0-4 15,0 3-1-15,3-1 3 0,3 4-5 0,2 0 1 16,2 1 2-16,1 2-21 0,0 0-12 0,6-1-5 15,3 2-4-15,4-1 20 0,3 0 22 16,5 0 13-16,3 0 7 0,2-1-1 0,5 1-1 16,4 1-6-16,-3 0 3 0,3-1-4 0,-3 1-6 15,-3 1 0-15,-3 0-3 0,0 0 2 0,-3 1 2 16,-5-1 3-16,-3 0-7 0,0 2-1 0,-4-1 3 16,-3 0-4-16,-3 0 2 0,-2-1 2 0,-1 1-6 15,-2 0 2-15,0-1 1 0,0 0-3 16,0 2-1-16,0-2 1 0,0 0-8 0,0 1 1 15,0-1 1-15,0 1-2 0,-2 0 1 0,-1 0-8 16,0 1-19-16,-2 1-42 0,0 1-72 16,-2-1-101-16,-3 1-164 0,5-3-317 0,1 0-238 0</inkml:trace>
  <inkml:trace contextRef="#ctx0" brushRef="#br0" timeOffset="74968.47">26672 8774 2014 0,'0'0'38'0,"0"0"3"0,0 0 14 16,0 0 29-16,0 0 30 0,0 0 22 0,0 0-14 15,-117 59-24-15,91-41-19 0,-1 0-19 0,4 1-11 16,-1-1-8-16,5 0-16 0,5-2-11 15,4-2-6-15,1 0-5 0,6-1-6 0,3 2-5 16,0 0 1-16,7 2-3 0,1-4 1 0,3 0 3 16,3-4-6-16,2-1 2 0,2-3-2 15,2-4-12-15,0-1-10 0,2-2-9 0,-1-6-5 16,2-3 3-16,-2-3 16 0,-1-3 5 0,0-4 7 16,-4-2 11-16,-1-4-1 0,-5-4-3 0,3-4 5 15,-1-5-2-15,-3 0 4 0,-2-2 4 16,-2 4 5-16,-4 3 14 0,-1 8 18 0,-2 6 20 15,-4 7 11-15,-2 5-2 0,0 5-9 0,2 1-22 16,-1 3-15-16,-4 5-12 0,-3 8-7 16,-5 5 2-16,-1 7 8 0,-5 6 4 0,2 4 2 0,0 1 4 15,4-1-5-15,2 0-8 0,6-2 2 16,0 1-7-16,6-3-5 0,1-1 5 0,4-2-3 16,0-1-1-16,4-4 3 0,2-1-2 0,4-2-6 15,-1-5-1-15,1-2 1 0,3-2-4 0,-1-2-2 16,2-4 1-16,-1-2-7 0,2-2-4 15,-2-1 7-15,0 0 2 0,1-8 3 0,-1-1 9 16,0-4-2-16,1-2-2 0,-3-2 4 0,-3-2-1 16,-1 0-2-16,-4-2 2 0,-1 2 6 0,-2 1-5 15,0 4 4-15,-2 3 1 0,-1 3-4 16,-2 3 1-16,1 3-1 0,-5 2-4 0,-1 0-9 16,0 7 4-16,-3 5 1 0,-4 1 3 0,0 4 13 15,-1 2 1-15,-1 1-4 0,4 1 0 16,0 3 1-16,2-3-6 0,2 0 5 0,4-2 0 15,2-1-10-15,2-2 2 0,3-2-1 0,0-4-3 16,6-1 2-16,2-2 8 0,3-1-6 0,0-2 2 16,2 0 10-16,4-3-6 0,-3-1 6 0,2 0 3 15,-2-2-1-15,-2-4 5 0,-1-2 6 16,2-1 2-16,-3-3-2 0,-3 0 3 0,0-3-4 16,-5-3-6-16,-1-1-4 0,-1-2-7 0,0 1-9 15,-5-2-8-15,-4-2-3 0,1 4-12 16,-5 0-6-16,1 2-8 0,-2 1-11 0,2 3-22 0,-2 2-37 15,-1 2-53-15,4 4-108 0,-2 2-189 16,6 2-399-16,2 2-228 0</inkml:trace>
  <inkml:trace contextRef="#ctx0" brushRef="#br0" timeOffset="76081.02">27512 8840 1382 0,'0'0'262'15,"0"0"-26"-15,0 0-38 0,0 0-26 0,0 0-16 16,0 0-15-16,0 0-28 0,0 0-21 16,0 0-14-16,0 0-22 0,0 0-3 0,0 0-3 15,0 0-9-15,0 0 1 0,3-70-6 0,-7 68-10 16,-1 2-10-16,-1 0-6 0,-4 0-9 15,-5 0-5-15,-3 4 6 0,-4 3-3 0,-1 2 2 16,-6 4 7-16,1 1-4 0,1 2-2 0,2 0 3 16,1 0-1-16,5 1-1 0,2-2 3 0,5 0-4 15,2-1-4-15,2 0 1 0,6-2 1 16,1 2-4-16,1-2 0 0,0-1 5 0,6 2-8 16,3-3 7-16,3 1 0 0,3-1-3 0,5-1 2 15,1-1 2-15,8-1 0 0,-1-1-4 0,6-2 5 16,1 0-5-16,1-3-11 0,4-1 1 0,-4 0-2 15,0-2-4-15,-1-4 7 0,-2-2 2 16,-1-2-5-16,-3-1 0 0,-1-3-3 0,-2-1-7 16,-2-1 5-16,-2-1 7 0,-3-1 4 0,-3-1 5 15,-4 2 8-15,-3 2 2 0,-2 1 2 0,-6 4 12 16,-1-1-5-16,-6 5-1 0,-3-4 4 16,-3 5-4-16,-1 0 3 0,-1 0 3 0,-3 4-1 15,3 1-7-15,-2 0-2 0,2 3-1 0,-2 2-7 16,6 2 2-16,0 0 0 0,1 1-8 0,5 1 2 15,0-1 0-15,4 3-2 0,0-2 0 16,0 2 4-16,6-2-2 0,3 1 1 0,-1 0 6 16,5 1-1-16,3-1-2 0,-1-2 4 0,5-1-1 15,0 0 1-15,0 0-2 0,-2-3-1 16,-1 0-8-16,-1-1 0 0,-4-2 2 0,2 1-1 16,-7-2 7-16,1 0 4 0,-4 0 2 0,-2 0 1 15,1-3 6-15,-3-1-5 0,0-3-11 0,-4-3 2 16,-1 0-9-16,-3-1-3 0,2-3 10 0,-5-2 0 15,4 1-2-15,-2-1 3 0,0-1-3 0,2 1-9 16,2 0 2-16,-1 3-3 0,5 0-11 16,1 0 4-16,0 2-5 0,8-1-8 0,4-1 1 15,6 1 0-15,4-1 0 0,4 1 8 0,4-1 11 16,4 0 2-16,-2 3 2 0,3 0 5 16,0 0-3-16,-4 2 2 0,1 1 3 0,-3 0 0 15,-6 2-3-15,-1 0 1 0,-6 3 3 0,-4-1-3 16,-4 3 0-16,-6 0 0 0,-2 0-11 0,0 0-9 15,-1 0-8-15,-5 4 1 0,-4 2 7 16,-5 2 16-16,-5 1 11 0,1 1 3 0,-3 2 2 16,1-2-1-16,0 0-4 0,2 1 1 0,-1-2-5 15,7 2-2-15,-4-4-1 0,6 0 2 0,3-1-6 16,4 1 0-16,-1 0-1 0,5-1-3 16,0 1 1-16,1 0 6 0,6 1 1 0,3-1 4 15,5 3 8-15,2-2 0 0,6 2 2 0,2 0 4 16,5 1 0-16,1-1 1 0,4 2 7 0,1-2 0 15,3 2-3-15,-5-1 0 0,3 2-2 0,-3 1-1 16,-3-2 2-16,-3 1-2 0,-2-2-11 0,-2 2-1 16,-4-1-1-16,-7-2-1 0,-1-1 1 15,-5-2 0-15,-2 0-5 0,-4-3 2 0,-1 1 9 16,-3-1 11-16,-4-1 13 0,-5 2 5 0,-4-2-1 16,-7 1-12-16,-2-2-5 0,-2-2-8 0,-3 0-5 15,0 0 0-15,1-1-5 0,-3-4-13 16,5 2-14-16,-1-2-25 0,6-1-41 0,2 2-43 15,6-2-50-15,5 1-103 0,5 0-223 0,2 3-963 0</inkml:trace>
  <inkml:trace contextRef="#ctx0" brushRef="#br0" timeOffset="76448.94">28906 8725 2333 0,'0'0'148'0,"0"0"-21"0,0 0-8 0,0 0-8 15,0 0-12-15,0 0-16 0,0 0-23 0,0 0-16 16,0 0-9-16,0 0-8 0,0 0-9 0,-120 34-1 16,109-25-2-16,2-1-8 0,6 1 1 15,-1-1-2-15,2 1-10 0,2 1 2 0,0 0 2 16,3 2-6-16,4 1 6 0,3 0 2 0,4 0-4 16,1 1 0-16,3-2 3 0,2-1-2 0,1 0-4 15,1-1 6-15,3 0-6 0,1-2-2 16,-1-1 1-16,0-2-4 0,0-2-2 0,-4-2 2 15,-4-1 7-15,0 0-1 0,-4 0 7 0,-2-1 4 16,-2-3-3-16,0-2 2 0,-2-1 2 0,-3-1-3 16,0-2-1-16,-1 0 4 0,-2 0-9 15,-1-2 3-15,0 2 2 0,0-1-9 0,-6 2-3 16,1 0-10-16,-3 0-3 0,0 1-14 0,-1-1-5 16,-4-2-15-16,2 2-20 0,-4 1-13 15,1-1-18-15,1 0-20 0,-4-2-18 0,3-3-17 16,-2 2-22-16,4-4-37 0,-1-2-59 0,1-1-73 15,-1-3-162-15,8 6-40 0,0 5 306 0</inkml:trace>
  <inkml:trace contextRef="#ctx0" brushRef="#br0" timeOffset="76666.21">28969 8390 0 0,'0'0'0'0,"0"0"380"0,0 0 75 0,0 0-27 16,45-127-37-16,-41 119-39 0,-3 2-50 0,-1 4-82 16,0 2-73-16,0 0-61 0,0 0-46 0,0 6-22 15,-3 5 7-15,-3 10 20 0,0 12 24 0,-1 11 25 16,-2 8-3-16,0 4-19 0,3 2-15 15,2 2-10-15,2-3-9 0,1 1-2 0,-2-2-1 16,2 0-12-16,-1 0-2 0,1-2 1 0,0-1-9 16,-1-3-1-16,-1-6 5 0,2 0-15 15,-2-5 0-15,2-1 5 0,-1-5-10 0,-2 1 3 16,0-3-5-16,2-1-18 0,-5 0-23 0,4-1-27 16,-3-4-44-16,3 2-70 0,-2-6-107 0,1-6-310 15,2-4-1061-15</inkml:trace>
  <inkml:trace contextRef="#ctx0" brushRef="#br0" timeOffset="87680.76">20457 10325 2559 0,'0'0'78'0,"0"0"-6"16,0 0 5-16,0 0 10 0,0 0-25 15,0 0-11-15,0 0-29 0,0 0-28 0,0 0-3 16,0 0 3-16,0 0 12 0,0 0 14 0,-5 112 5 15,5-78-4-15,0-2-7 0,1-2-7 0,6-2-2 16,0 0-1-16,3-2 3 0,2-2 2 16,3-2-1-16,3-3 1 0,0-3 0 0,2-3-4 15,0-3 0-15,3-1 4 0,-1-4-3 0,-2-2 1 16,5-2 5-16,0 0-5 0,-2-2 0 0,5-6 0 16,-3-2-8-16,1-3-3 0,-3-3 3 15,0-2-1-15,-7-2-4 0,0-1 5 0,-6-1-2 16,-1 0 1-16,-3 1 9 0,-2-1-1 0,-3-1-3 15,-1 1 0-15,0 3-1 0,-1 0-2 16,-3 6 5-16,2 2 3 0,-3 5-6 0,1 3-10 16,3 2-12-16,-3 0-26 0,0 6-10 0,2 4 4 15,-5 2 10-15,4 7 18 0,-5 2 14 0,6 3 0 16,1 4-1-16,1 0 4 0,1 3-1 16,8 4-3-16,2 1 7 0,2-1 1 0,5 0 0 15,1-2 4-15,-3-3 0 0,1-1 0 0,1-4 1 16,-5 1 1-16,-2-7-1 0,-3-3 0 0,-1-2 6 15,-3-2 6-15,-4-3 3 0,0-3 7 16,0 0 4-16,0 0-3 0,0-3 11 0,-1 1 8 16,-4-2-1-16,0 1 2 0,-4-2-7 0,-1 0-10 15,-2-2-6-15,0 1 2 0,-4 0-10 0,3 0 1 16,-2-4 4-16,2 0-10 0,2 0 1 0,0-1-3 16,2 1-5-16,4-1 0 0,1 0-3 0,2-1-10 15,2 0-20-15,0-1-27 0,1-1-48 16,8-3-76-16,3-3-135 0,2 3-430 0,-4 0-885 0</inkml:trace>
  <inkml:trace contextRef="#ctx0" brushRef="#br0" timeOffset="87880.96">21733 10501 3202 0,'0'0'67'0,"0"0"-17"0,0 0-5 15,0 0 2-15,0 0-3 0,0 0-5 0,0 0-11 16,0 0-22-16,149-98 3 0,-108 85-7 16,6-1-9-16,6 3 2 0,-1 0-26 0,-1 0-26 15,2 3-29-15,-3 0-46 0,-2 2-54 0,-3 3-69 16,-5 2-101-16,-11 2-206 0,-12-1-862 0</inkml:trace>
  <inkml:trace contextRef="#ctx0" brushRef="#br0" timeOffset="88047.16">21825 10661 2247 0,'0'0'251'0,"0"0"-88"15,0 0-67-15,0 0-4 0,0 0 1 0,0 0 9 16,0 0-15-16,0 0-32 0,147-52-27 0,-96 37-18 16,4 1-4-16,6 1-2 0,6-1-25 15,2 2-49-15,1 0-111 0,4 4-229 0,-20 1-600 16,-21 3-532-16</inkml:trace>
  <inkml:trace contextRef="#ctx0" brushRef="#br0" timeOffset="89264.3">23798 10310 2261 0,'0'0'147'0,"0"0"-8"0,0 0 4 0,0 0-6 15,0 0-22-15,0 0-12 0,0 0-24 0,0 0-28 16,0 0-23-16,0 0-12 0,0 0-8 0,0 0-3 16,-144-110-1-16,114 108-8 0,0 1-1 15,-1 1-1-15,1 1 0 0,5 6-5 0,5 1-4 16,2 3 1-16,5 1-9 0,3 2-1 0,3 0 2 16,4 1-5-16,1 1 6 0,2 1 6 0,0 1 4 15,4 5 3-15,4-3 3 0,2 3 6 16,1 1 0-16,1 2 4 0,5-1 3 0,-4 1-7 15,4 1 1-15,-3-1 1 0,-2 0-4 0,-1-1 4 16,-2-2-1-16,1 1-3 0,-4-3 5 0,-4-1-1 16,-1-2 0-16,-1-1-2 0,-1 2 1 0,-6-4-3 15,2 1-2-15,-4-1 7 0,0-3-4 16,-2-1 2-16,-3-2 2 0,-1-2 2 0,-4-3-2 16,4-1 0-16,-4-2-7 0,0-1-4 0,1 0 3 15,2-4-3-15,-1-2 2 0,0-1-2 16,5 0-2-16,0 1 1 0,3 1 3 0,4 2-4 15,1 1-21-15,4-1-14 0,0 2-28 0,4-1-8 16,1 1 17-16,4-1 19 0,3 0 29 0,0 0 15 16,7-1 6-16,1 1 1 0,5-1-2 15,0-1 3-15,3 1-4 0,0-2 1 0,3-1-2 16,-4 2 1-16,2-2 2 0,1 1-4 0,0-2 4 16,0 0-3-16,0-2-1 0,-1 1 5 0,-4-2-3 15,3 0 0-15,2-2 3 0,-5-2-6 0,1-2-2 16,-4-1-3-16,-1-1-2 0,3-2-2 15,-7 3 6-15,-2 2 3 0,-5 2 4 0,-4 3 15 16,-1 3 7-16,-4 1 17 0,-1 2 22 0,0 0 6 16,-3 3 3-16,-2 0-14 0,-2 1-20 0,2 0-15 15,-3 0-10-15,4 3-5 0,-2 2-8 0,-4 0-1 16,6 3-2-16,-2 2-2 0,4 0 1 16,0 2-2-16,1-1-4 0,1 2-3 0,0-1 4 15,4 2 1-15,5 0 0 0,1-1 7 0,1-2-1 16,0 1-4-16,6-2 5 0,-3 0-2 15,4 0-5-15,0-1 2 0,1 0-7 0,-2-2-13 16,1 0-7-16,1-1-11 0,-4 0-8 0,2-4 5 16,-2 0 14-16,-2-2 9 0,-3 0 13 15,-2 0 13-15,-2-2 5 0,1-3 4 0,-4 0 7 16,3-2 0-16,-3 0-6 0,-1-2-1 0,2 1-4 16,-2 1-5-16,0 0 0 0,0-1 2 0,2 1-7 15,-2 0 2-15,0 0 2 0,0 0-7 0,2 0 3 16,-1 0-2-16,0 2-5 0,4-1 1 15,-1-1 3-15,0 0-2 0,4 0-1 0,-1 0 3 16,3 1-2-16,1 0-1 0,1 2 4 0,-2 1-3 16,-1 0 1-16,5 1-3 0,-3 1 0 0,-1 0 0 15,3 1-4-15,-1 0 2 0,-3 0-6 0,0 3 0 16,-1 1 3-16,0 1-3 0,-3 2-4 16,-3 0 0-16,2 0-9 0,-4 1-7 0,-2-1-1 15,0 1-9-15,0 1-9 0,-1 0-3 0,-6 0-11 16,4 0-2-16,-4-1 6 0,4-1 2 0,-3-2 6 15,4-1 12-15,-1 1 10 0,2-4 5 16,1-1 6-16,0 0 9 0,0 0 7 0,2 0 16 16,0-1 15-16,6-4 5 0,0-3 4 15,3-3 6-15,0 0 6 0,2-2 1 0,1-2 10 16,1 0-4-16,-2-1 0 0,2 2 1 0,-2 2 0 16,-2 3 2-16,-1 2 1 0,0 3-4 0,-2 3-14 15,-2 1-7-15,1 0-4 0,1 5-11 0,0 3 0 16,2 2-2-16,0 4-2 0,-2-1 9 15,-1 3 7-15,2 1 2 0,1-1-5 0,-1 0-1 16,1 0-7-16,1-1-6 0,1 1 5 0,-2-3-6 16,3-1-2-16,-1-2 0 0,1-2-1 0,0-1-8 15,0-3-2-15,2-1-24 0,-2-3-48 0,4 0-68 16,-5-5-130-16,-1 0-290 0,-2 2-1030 0</inkml:trace>
  <inkml:trace contextRef="#ctx0" brushRef="#br0" timeOffset="89399.74">24250 10292 2489 0,'0'0'86'0,"0"0"22"0,0 0 15 15,0 0-18-15,0 0-19 0,0 0-24 0,0 0-47 16,0 0-52-16,0 0-26 0,0 0-31 16,0 0-52-16,0 0-100 0,0 0-247 0,0 0-1083 0</inkml:trace>
  <inkml:trace contextRef="#ctx0" brushRef="#br0" timeOffset="90364.19">25316 10400 2539 0,'0'0'45'0,"0"0"-23"0,0 0 7 0,0 0 28 15,0 0 12-15,0 0 1 0,0 0-12 0,0 0-26 16,0 0-12-16,0 0-22 0,0 0-2 16,0 0 0-16,0 0-4 0,-99-5 10 0,87 12-1 15,1 0 1-15,0 1-1 0,0 0 1 0,1 0 0 16,2 0-2-16,-1-1 6 0,3 0-3 16,1-1 2-16,1 0 7 0,1-2-6 0,1-1 3 15,1 1-2-15,1-1 2 0,1 1 0 0,-1-2-1 16,0 3 4-16,0-1-7 0,0 2 1 0,0 1 2 15,2 2-3-15,0-1 0 0,2 2 3 16,-1 2-3-16,1 1-2 0,1 2 5 0,0 1-3 16,0 1-2-16,0-2 2 0,2 1-2 0,0-1-4 15,0-1 5-15,0 0 0 0,2 0-6 0,2-3 9 16,-2-2-3-16,0-1 5 0,-1-2 9 16,2-2 3-16,0-1 9 0,-2-1 3 0,5 0 5 15,-1-2-7-15,0 0-2 0,4 0-4 0,-3 0-3 16,1-2-3-16,1-1 2 0,-1-2-7 0,2 1-5 15,-2-1 0-15,3-1-5 0,-3 0 1 0,-2-1 1 16,2 2 2-16,-2-2-7 0,-1 0 4 16,0 1 1-16,-2 1-6 0,-2-1 8 0,-3 0-2 15,4 1-3-15,-3-1 1 0,0-1 2 0,-2 2 0 16,0-3-5-16,0 0 5 0,0-1-9 0,-2-2-1 16,-1 0 5-16,2-1-6 0,-2 0 3 15,0 0 1-15,0-1-1 0,0 0 2 0,0 2 2 16,-2-1 2-16,0-1-6 0,-1 1 3 0,0 3-2 15,0-1-3-15,0 2 5 0,-1 0-3 16,1 0 0-16,-1-1 2 0,-2 1 2 0,2 1-3 16,-2-1-2-16,-1 0-1 0,2-1-6 0,-4 1 0 15,0 0 5-15,4 1-1 0,-5 0-1 0,1 1 1 16,1 0-1-16,0 0-1 0,0-1 5 0,0 0-2 16,0 1-1-16,0 1 1 0,1 0 2 15,0 0 1-15,1 2 0 0,2-1 2 0,-1 2-3 16,1 0-3-16,-3 0 4 0,4 1-1 0,-1 1-4 15,1-1 4-15,1 1-4 0,0-2 2 0,-1 1 2 16,0 0 3-16,-1 1-7 0,0 0-1 16,-2 0 0-16,-1 0-8 0,0 0 10 15,-2 0-1-15,-2 0 0 0,1 0 10 0,0 0-5 0,-1 0 2 16,1 0-2-16,1 0-1 0,1 0 1 0,2 1 2 16,1 0-1-16,0 1-4 0,1-1-1 15,-1 1 0-15,2-1 1 0,0 1 3 0,-2 0-6 16,2 3-3-16,-4 0 0 0,2 0-6 0,-3 4 10 15,0 0 1-15,1 0 4 0,-1 3 2 0,-1-1-2 16,0 0 2-16,2 0 2 0,2-1-5 16,0 1 2-16,1-1 0 0,3-1-2 0,0-1 5 15,1-1 0-15,0 0 1 0,1 0 1 0,4 0 2 16,1-1 1-16,4 0 1 0,-1 0 2 16,4 0-1-16,1 1 2 0,3 1 1 0,0-1 0 15,1 0 1-15,3 1-8 0,-2-2-2 0,-1 1-2 16,-2 0-1-16,-2-1 3 0,-4 0-4 0,3 0 1 15,-5-1 1-15,2-2 0 0,-2 1 3 16,1-2 0-16,0 0-10 0,-1-1-11 0,4-1-20 16,-1 0-39-16,0-1-53 0,2-2-74 0,-1-2-124 15,-4 3-260-15,1-1-1003 0</inkml:trace>
  <inkml:trace contextRef="#ctx0" brushRef="#br0" timeOffset="91501.41">27140 10214 1017 0,'0'0'174'16,"0"0"19"-16,0 0 14 0,0 0-5 0,0 0-16 15,0 0-11-15,0 0-38 0,0 0-32 0,0 0-27 16,0 0-28-16,0 0-4 0,0 0-6 16,0 0-1-16,0 0 2 0,-113-82-4 0,91 81-2 15,1 1-10-15,-1 0-1 0,-2 0-9 0,2 5-8 16,-1 1 4-16,0 1-3 0,0 1 0 0,1 1 4 16,2 0-2-16,3 1-6 0,-1-1-1 0,3 2-1 15,3-1-3-15,2 0 1 0,1-1 1 0,5-1-7 16,0 0-1-16,1 0 3 0,3 0-6 15,0 1 5-15,0-1 3 0,6 2 0 0,-1-2 3 16,2 4 7-16,1 0 2 0,4-1-1 0,-2 1 0 16,2-1 0-16,-1 1-3 0,-1-1 2 0,0 0 6 15,1-3-9-15,-2 0-1 0,-2-3 4 16,-2 1-8-16,1-1 6 0,-2-2 1 0,0 1-5 16,-2-2-1-16,1-1 4 0,-3 0 0 0,0 0-3 15,0-1 10-15,0 2-4 0,0-2 5 16,0 0 9-16,0 0-3 0,0 0 1 0,0 0-2 15,0 0 0-15,0 0-3 0,0 0 1 0,0 0-1 16,0 0-9-16,0 0-4 0,0 0 3 0,0 0-3 16,0 0 0-16,0 1 7 0,0-1-12 15,0 0 0-15,0 0 3 0,0 0-3 0,0 0 4 16,0 0 0-16,0 0-2 0,0 0-7 0,0 0 6 16,0 0-3-16,0 0-3 0,0 0 5 0,0 0-5 15,0 0-3-15,0 0-2 0,0 1 0 0,0 0-2 16,0 1 7-16,1 1 6 0,3-1 2 15,-2 2 1-15,2 0 0 0,0-1-1 0,2-1-4 16,-1 1 8-16,-1 0 0 0,-1-2-2 0,2 2 2 16,-1-1-3-16,1-1-1 0,0 2 3 0,3-2 7 15,-2 1-5-15,1-1 2 0,4 0 5 16,1 1-6-16,1-1 5 0,0-1 2 0,1 0-3 16,2 1 0-16,-1-1 2 0,1 0-1 0,-2 1-6 15,0 0 2-15,-2 2-5 0,1 0-3 0,0 1 5 16,-3 0-3-16,0 1-3 0,-1 1-2 15,-2 2-2-15,3-1-1 0,-1 4 5 0,-1-1 5 16,1 2-3-16,0 2-2 0,-2-1 0 0,0 0-2 16,-4 1 0-16,1-1 4 0,1-2-4 0,-5 0 1 15,1 0 2-15,-1-3 1 0,0 1-2 16,0-2 4-16,-1 0-2 0,-4 0-1 0,-1-2 7 16,1 2 0-16,-1 0-3 0,-3-1 7 0,-1 0-2 15,-3-1 5-15,0-2 1 0,-2 1-3 16,-3-2-3-16,1-1-8 0,-6-1 3 0,2 0-2 15,1 0 2-15,-1 0 2 0,3 0-3 0,-1-2-1 16,3 1 1-16,3-2-1 0,1 1-7 0,4 1 2 16,3 0-10-16,3 1-10 0,1-1-13 0,1-1-32 15,0 2-42-15,0 0-53 0,0 0-65 16,0 2-118-16,1 1-253 0,-1-1-926 0</inkml:trace>
  <inkml:trace contextRef="#ctx0" brushRef="#br0" timeOffset="94896.98">25005 9038 2058 0,'0'0'68'0,"0"0"28"16,0 0 19-16,0 0-1 0,0 0-27 0,0 0-26 16,0 0-20-16,0 0-16 0,0 0-4 0,-122 56 1 15,111-28-1-15,0 0-4 0,1-2-1 0,2-2-5 16,6 0-9-16,1-2 2 0,1-2-3 15,2-1-4-15,7 0 5 0,2-2-2 0,5-1-4 16,-1-2 4-16,5-2 1 0,2-3 0 0,3-2 5 16,-1-2-2-16,3-4-8 0,-3-1-6 0,3-2-8 15,-3-7-12-15,1-4-1 0,-1-2-2 16,-2-5 3-16,1 0 8 0,-5-2 10 0,-1-2 8 16,-5-3 4-16,-3-1 8 0,-3-1 3 0,-4-2-1 15,-2-3 4-15,-2 4 6 0,-5 2 0 16,-3 3 9-16,1 6 7 0,-3 6 0 0,2 7 7 0,-1 5-11 15,-3 1-13-15,1 8-10 0,-6 6-2 16,1 6 4-16,-4 5 6 0,3 7 7 0,0 1-6 16,4 0-1-16,3 1-3 0,4-4-7 0,4-1-1 15,4 0-4-15,0-4 1 0,5 0-4 16,5-1 5-16,1-1 0 0,7-4-4 0,0-1 0 16,1-6-1-16,0-1-3 0,1-4 0 0,3-4 2 15,0-3-9-15,-1 0-2 0,3-8 6 0,-1-3-4 16,-2-6 3-16,1 1 1 0,-6-3-4 15,-1-1-2-15,-5-3 6 0,-1-2-1 0,-3-4-10 16,-1-1 4-16,-4-2-1 0,-2-4 3 0,0 3 12 16,-4-1 2-16,-5 5-4 0,-1 4 3 0,-2 7-1 15,-4 6-2-15,4 8 0 0,-5 4 0 0,1 6-2 16,-5 10 4-16,-2 7 9 0,-2 4 5 16,3 7 3-16,1 1 7 0,2 1-4 0,2-2-4 15,6 3 1-15,1-3 0 0,3 0-8 0,3 1 1 16,3-3-1-16,1 1-11 0,0-4 6 0,7-3-2 15,0-5-6-15,4-2 4 0,0-4-1 0,1-4-1 16,3-3-1-16,-2-2 3 0,3-5-5 16,-2-1-1-16,3-2 5 0,-1-8 5 0,0-1-3 15,0-2 3-15,-2-4 2 0,-4-1-7 0,-1-4 9 16,-2-2-1-16,-4-2-10 0,-3-5 3 16,0 3-4-16,-3-4-2 0,-6 0 3 0,-2 2 5 15,-2 1-6-15,-1-2 2 0,-2 6 11 0,0 3-8 16,-2 6 4-16,0 5-4 0,1 6-4 0,0 5-3 15,-3 0 5-15,3 10 5 0,-6 2-5 16,3 8 8-16,2-1-1 0,1 4-1 0,2 0 5 16,3 0-1-16,5 1-9 0,3-2 3 0,3 1-1 15,1-2-5-15,2 0 3 0,6-3 2 16,4-1-8-16,2-1-1 0,4-3 4 0,5 1-2 0,2-5 2 16,3-3 5-16,-2-3-8 0,6-3-2 15,-2 0 3-15,-1-3-3 0,0-5-1 0,-5-3 6 16,-6-1 4-16,-1-1 6 0,-7-2 10 0,-4-1 3 15,-3-2-2-15,-3-2 3 0,-3 0 2 0,-5-1-1 16,-4-4-5-16,-3 1-6 0,-5 0-7 16,1-1-4-16,-2 3 7 0,-2 1-3 0,1 1-6 15,-3 4-2-15,4 2-8 0,1 2-11 0,0 4-3 16,2 1-27-16,4 5-49 0,4 0-53 0,0 2-120 16,7 3-142-16,2 1-371 0,-1 1-507 0</inkml:trace>
  <inkml:trace contextRef="#ctx0" brushRef="#br0" timeOffset="95566.68">25665 8474 546 0,'0'0'202'0,"0"0"14"0,0 0 0 15,0 0-15-15,0 0-19 0,0 0-11 0,0 0-24 16,0 0-40-16,0 0-36 0,0 0-26 16,0 0-12-16,0 0 4 0,0 0 8 0,0 0 12 15,-83 47 5-15,68-25 10 0,1 2 3 0,-1 4-4 16,0 2-4-16,3 2-11 0,0 1-13 16,2 2-5-16,0-1-2 0,3 0-10 0,3-2 0 0,1-2-7 15,3-3-9-15,0 0-2 0,2-1 2 16,3-3-3-16,5-2 0 0,1-1 3 15,1-5-4-15,2-1-2 0,0-4 9 0,3-2-2 0,-4-1 2 16,5-4 2-16,-3-1 0 0,3-2-2 0,-2 0 3 16,4-1 4-16,-3-7-4 0,4-1 3 15,0-3 2-15,-1-3-5 0,2-3 3 16,-6 0 0-16,0-4-7 0,-4-2-3 0,-3-1 0 0,-4-5-8 16,-1 0-4-16,-3-5 1 0,-1-1-9 0,-1-3-1 15,-7 0 7-15,-3-2 1 0,-6 0 0 16,3 1 6-16,-6 4-1 0,-2 7-1 0,-4 1 2 15,3 6-3-15,-4 6-7 0,2 4 1 0,-3 6 1 16,1 4 1-16,1 2 5 0,-1 2 1 16,4 7-2-16,2 2-3 0,3 2 2 0,3 2-5 15,7 0-1-15,1 0 1 0,5 1-3 0,2 2 1 16,3 2 5-16,8 0 6 0,4-1 0 0,6 1 6 16,6 1 1-16,4-2-3 0,5-1 2 15,4-1 1-15,3-2-5 0,4-2 1 0,0-1-7 16,-1-3-33-16,-3 0-49 0,-3-1-82 0,-7 0-167 15,-9-3-535-15,-12-2-726 0</inkml:trace>
  <inkml:trace contextRef="#ctx0" brushRef="#br0" timeOffset="97781.99">20073 10145 1836 0,'0'0'124'0,"0"0"-73"16,0 0 26-16,0 0-7 0,0 0-39 0,0 0-33 15,0 0-32-15,0 0 0 0,0 0 20 0,0 0 20 16,0 0 11-16,0 0 6 0,-35 128 10 15,57-88 1-15,10 1-2 0,13-3 7 0,13-2 8 16,16-6-2-16,18-6-2 0,20-10-1 0,20-9-9 16,20-6-4-16,22-19 12 0,20-12 4 0,24-9 11 15,18-12 10-15,17-8-10 0,16-8-12 0,15-8-17 16,9-6-15-16,9-7-1 0,2-5 3 16,-1-5 4-16,-5-1 0 0,-10-2 0 0,-9-1 2 15,-15-1 2-15,-18-3 10 0,-20-1 5 16,-20-5-5-16,-21-2 1 0,-26 0 2 0,-21 1-5 0,-25 3 3 15,-25 8 5-15,-26 11-5 0,-27 13 9 16,-23 12 9-16,-14 14-7 0,-24 12-9 0,-18 9-19 16,-16 11-19-16,-19 10-13 0,-20 11 1 0,-23 9 1 15,-28 18-3-15,-22 13 5 0,-30 13-1 16,-25 10-5-16,-20 9 4 0,-20 9 2 0,-12 6-3 16,-7 5 9-16,-9 10 5 0,0 6 1 0,1 11 5 15,4 5 0-15,15 6-4 0,21 1 6 0,27-2 6 16,34 0 2-16,36-5 0 0,40-3-2 15,38-3-13-15,39-7-8 0,39-1-1 0,30-5-2 16,34-4-1-16,31-4 9 0,30-12 0 0,26-11 2 16,29-17 7-16,25-19 0 0,26-20 1 0,25-16 0 15,22-23 9-15,18-18-6 0,11-19 1 16,8-14-3-16,2-13-7 0,-2-10 3 0,-6-10 2 16,-9-7 5-16,-14-7-8 0,-18-9 1 15,-20-5-1-15,-26-8-4 0,-30-5 6 0,-28-7 5 0,-29-4-3 16,-35-3 8-16,-31-6 1 0,-31-6-5 0,-35-3 2 15,-25-3-8-15,-38 0-12 0,-30 6-4 0,-32 11-3 16,-33 13-8-16,-32 15 2 0,-31 19 5 16,-31 19-4-16,-24 23 3 0,-25 17 7 0,-17 21-7 15,-16 20 2-15,-13 17-1 0,-11 28 2 16,-7 23 0-16,2 23 3 0,-2 21 5 0,5 24-3 16,10 19 5-16,18 17 2 0,18 17 4 0,32 14 2 15,27 7 8-15,34 8 4 0,39-2 0 0,42-1 4 16,41-6-10-16,45-7-8 0,41-5-5 15,38-10-3-15,41-6-1 0,38-12 3 0,34-10 3 16,33-11-6-16,31-19 9 0,22-14 1 0,27-20 3 16,19-21 5-16,15-23-2 0,17-23-2 0,11-14-4 15,13-21 5-15,11-15-3 0,1-13-1 0,3-14 1 16,-6-12-6-16,-8-13-4 0,-10-10 3 16,-13-11 1-16,-20-6-10 0,-14-8-2 0,-26-7-15 15,-20-7-17-15,-27-5 2 0,-25-5-4 0,-30-3 9 16,-26-6 20-16,-33 2 10 0,-32 3 10 0,-31 6 7 15,-26 17-2-15,-36 14-10 0,-32 21-9 0,-32 24-10 16,-33 23-12-16,-33 24-1 0,-32 22-2 16,-31 20 2-16,-30 26 3 0,-24 20 5 0,-19 21 6 15,-14 14-4-15,-8 15 2 0,-4 12 7 0,6 10 4 16,8 5 13-16,15 4 18 0,20 2 18 0,29-2 17 16,31-5 18-16,37-5-4 0,35-10-14 15,40-8-16-15,40-11-24 0,38-8-13 0,33-10 2 16,30-7-10-16,34-7 2 0,27-9 1 0,20-8-2 15,19-11 1-15,16-10 5 0,6-13 2 16,9-8-4-16,-2-9 6 0,-5-5 0 0,-10-4-4 16,-15-7 0-16,-17-4 2 0,-19-2-7 0,-22-4 4 15,-19-1 13-15,-21-2 6 0,-19-4 2 16,-11-3 0-16,-11-4-17 0,-20-6-24 0,-15-5-22 16,-18-2-58-16,-15-3-112 0,10 14-207 0,23 11-1085 0</inkml:trace>
  <inkml:trace contextRef="#ctx0" brushRef="#br0" timeOffset="98626.61">5818 11173 1905 0,'0'0'108'0,"0"0"-98"0,0 0 9 0,0 0 26 16,0 0 15-16,0 0 16 0,0 0-7 16,0 0-13-16,0 0-22 0,0 0-17 0,0 0 0 15,0 0 8-15,5 16 16 0,20-13 10 0,5-1 4 16,7-1-3-16,9-1-2 0,5-1-6 0,9-5-10 16,1 0-3-16,5-3-6 0,0 0-8 0,5 0-2 15,-3-2-3-15,-2 4-6 0,0-1-2 0,-5 4-1 16,-8 0-3-16,-4 4 0 0,-13 0 0 15,-5 1-1-15,-5 5-2 0,-12 1 0 0,-4 1-1 16,-5 3 3-16,-5 2 15 0,-6 5 6 0,-5 5 5 16,-7 4 5-16,-4 5 2 0,-6 3 1 0,-5 4 5 15,-4 0-1-15,-4 3-9 0,-3 0 0 16,-3-1-2-16,1 2-2 0,-4-1 2 0,0-2-2 16,4-3-1-16,0-3-5 0,6-5 2 0,6-6-4 15,6-4-2-15,8-6 0 0,9-5-4 16,4-3-13-16,7-3-8 0,0-1-2 0,7 2-6 15,4-2 15-15,8 0 7 0,2-1 3 0,10 1 3 16,4-8-1-16,10-3-2 0,5-4-4 0,6-2 2 16,5-2-30-16,7-3-29 0,2-1-45 15,2-2-80-15,6 1-141 0,-21 4-314 0,-17 8-995 0</inkml:trace>
  <inkml:trace contextRef="#ctx0" brushRef="#br0" timeOffset="98856.25">7605 11265 2509 0,'0'0'162'0,"0"0"-21"0,0 0-21 0,0 0-9 16,0 0-18-16,0 0-28 0,0 0-21 0,0 0-21 16,0 0-12-16,0 0-3 0,0 0 0 0,0 0-3 15,0 0-1-15,146-55 1 0,-106 43-2 0,5-1-1 16,2-3-3-16,2 2-19 0,0-1-32 15,-4 2-25-15,-2 3-34 0,-6 1-27 0,-1 4-11 16,-7 1-24-16,-6 3-38 0,-8 1-64 0,-5 0-87 16,-4 5-118-16,-6 3-134 0,-1 0 51 15,-5-2 475-15</inkml:trace>
  <inkml:trace contextRef="#ctx0" brushRef="#br0" timeOffset="99002.91">7909 11321 0 0,'0'0'0'0,"0"0"200"15,-121 71 214-15,80-49-3 0,7-5-17 0,7-4-44 16,5-2-64-16,5-3-59 0,7-2-51 15,7-4-42-15,2-1-36 0,1-1-33 0,2 0-27 16,6 0-15-16,4-4-1 0,6-3-3 0,5-4-2 16,8-1-5-16,2-2-7 0,8-1-11 0,8-1-20 15,4 0-16-15,8-1-67 0,7 0-95 16,4-1-170-16,-12 4-455 0,-20 6-472 0</inkml:trace>
  <inkml:trace contextRef="#ctx0" brushRef="#br0" timeOffset="100331.97">9690 11123 1311 0,'0'0'138'0,"0"0"2"15,0 0 23-15,0 0 30 0,0 0 21 16,0 0-16-16,0 0-49 0,0 0-40 0,0 0-42 16,0 0-21-16,0 0-10 0,0 0-1 0,0 0-1 15,72-57-4-15,-66 48-3 0,-3-1-4 0,3 2-3 16,-2-3 1-16,-1 1-5 0,0 0 0 16,-2 1-5-16,-1 0 5 0,0 1-3 0,-1 1 1 15,-5 0-1-15,1 1-11 0,-3 3-5 0,-1-1-4 16,-2 3-8-16,-4 1 0 0,-2 0 0 15,-2 6-3-15,-2 3 10 0,-1 3 7 0,0 1 5 0,-2 4 3 16,2 1 3-16,-3 2-3 0,2 2 3 16,2 1 9-16,3 0-2 0,3 0 3 0,4-3-5 15,2 1-8-15,4-2-3 0,3-1-3 16,2 0 1-16,6 0-4 0,3-1 3 0,3 0-1 16,1 0-2-16,7 0 7 0,6-3-3 0,2 0 4 15,5-3 1-15,3-3 1 0,7-4-1 0,4-1-3 16,2-3-2-16,-1-1-5 0,1-7 4 15,1-3-3-15,-2-1-5 0,-1-2-5 0,-3 1-14 0,-3-2 4 16,-3 1 5-16,-7 1 7 0,-3 1 9 16,-5-1 2-16,-4 3 0 0,-6 0 4 0,-4 2 7 15,-3 1 3-15,-2 2 4 0,-4 0-1 16,0 1-1-16,0 0 1 0,-1 2-7 0,-3-1 0 16,0 0-2-16,1 1-6 0,-1 1 0 0,1 1-1 15,1 0-2-15,-2-1 0 0,1 1-1 0,2 0 2 16,1-2-3-16,0 2 2 0,0 0-2 0,0-1-5 15,0 1 3-15,0 0-7 0,0-1-1 16,0 1 0-16,0 0-1 0,0 0 1 0,0-1 8 16,0 1 1-16,0 0 2 0,0 0 5 0,0 0-1 15,0 0 4-15,0 0 3 0,0 0-1 16,0 0-2-16,0-1-1 0,0 1 2 0,0-1-3 16,0-2 1-16,0 1-3 0,0 0-1 0,-1-2-1 15,-1 1 0-15,-1-1 3 0,-1 1-2 0,3-1 1 16,-2-1-1-16,-3 0 0 0,4-1 0 0,-3 1 0 15,2-1 1-15,-1 0-3 0,-3-1 2 16,5 1-2-16,-2 0-1 0,1 2 0 0,2-1 0 16,0 1 0-16,0 2 2 0,-1-1 1 0,0 2-1 15,1 0-1-15,-1 1-3 0,2 0-4 0,-1 0-3 16,1 0-5-16,0 0-7 0,0 0-7 16,0 0-4-16,0 0-7 0,0 1 6 0,0 2 4 15,0-1 6-15,0 0 6 0,0 1 3 0,0-1-1 16,0-1-3-16,0 1 6 0,0-1-1 0,0 0 5 15,0 0 6-15,0 0-1 0,0-1 1 16,0 2 2-16,0-2 0 0,0 0 1 0,0 0 4 16,0 0 2-16,0 0-2 0,0 0 3 0,0 0 2 15,0 0-1-15,0 0 7 0,0 0 1 0,0 0-2 16,0 0 1-16,0 0 3 0,0 0-4 16,0-2 1-16,0 2-2 0,0-1-5 0,0 0-4 15,0-1 1-15,-1 1-3 0,0 1-2 0,0-1 2 16,0 1-3-16,-1 0-2 0,1 0 4 0,-2 0-4 15,1 0-2-15,0 0-2 0,-2 0-1 16,0 0-1-16,-1 1 3 0,2 3 2 0,-4 2 4 16,0 2 3-16,-2 1 8 0,1 4 2 0,-2 0 2 15,1 2 2-15,1-1-2 0,1 1-2 0,-2 2-1 16,4-2 0-16,1-1-5 0,2-2-2 0,2 1 0 16,0-3-6-16,3 2 3 0,3-3 0 15,0-1-3-15,3-1 4 0,1-1 0 0,0 0 3 16,3-4 0-16,1-1 3 0,0-1-4 0,3 0-1 15,0-2 2-15,-1-4-1 0,3 0-3 0,-1-2 2 16,-3 0-1-16,4-1-6 0,-3-2 8 16,-1 1-1-16,-2 0-2 0,1-2 4 0,-4 1-1 15,-1-3 3-15,-4-1 6 0,2 0 3 0,-6 0-11 16,-1 0-2-16,-1 0-3 0,-7 0-10 16,-1-1 6-16,-4 1 0 0,-5 1-3 0,0 2-2 15,-4 0-2-15,-1 3-4 0,-5 1-3 0,1 5 2 16,-1 1-9-16,0 2-17 0,2 0-22 0,1 5-43 15,4 0-73-15,1 3-119 0,8-1-224 0,4-2-995 16</inkml:trace>
  <inkml:trace contextRef="#ctx0" brushRef="#br0" timeOffset="100783.72">10782 10954 1889 0,'0'0'99'16,"0"0"-8"-16,0 0 7 0,0 0-4 0,0 0 16 16,0 0-7-16,0 0-30 0,0 0-24 15,0 0-28-15,0 0-14 0,0 0-7 0,-125-24 0 16,109 31-2-16,-2-1-1 0,1 1 1 0,2 1-1 15,-1-1-5-15,4 1 1 0,2 0 1 0,0-2-3 16,5 3 3-16,0-2-2 0,5 1-4 0,-1 0 0 16,1 1 5-16,0 0 3 0,1 1-2 15,6 2 5-15,2-2-1 0,1 3-1 0,3-2 8 16,2 0-2-16,2-1 1 0,3 2 0 0,1-2 0 16,-1 0-1-16,3-1 3 0,1-3 2 0,-1 2-4 15,-2-2 3-15,0 2 0 0,1-1 0 16,-5-1 2-16,0 0 1 0,-5 1-1 0,-2-1 2 15,-1 1 2-15,-3-1 0 0,-1 1 2 0,-3-1 5 16,-2 0 5-16,0 0 8 0,1-1 8 0,-4 1 5 16,-4 1 1-16,-3 0-2 0,-1 0-3 15,-5-2-6-15,-2 1-3 0,-5 1-7 0,0-2-11 16,-4 1-4-16,1-1-6 0,0 0-3 0,1-2-7 16,4-1-28-16,2-3-50 0,2 1-85 15,5 0-190-15,5-1-565 0,4 0-609 0</inkml:trace>
  <inkml:trace contextRef="#ctx0" brushRef="#br0" timeOffset="101298.22">11575 10798 2721 0,'0'0'61'0,"0"0"1"0,0 0-6 16,0 0-9-16,0 0 9 0,0 0-1 0,0 0-16 16,0 0-15-16,-116 64-10 0,102-39-10 0,1 5-2 15,0-1 3-15,2 1-3 0,2 0-1 16,3 1 0-16,1 0-2 0,2 2-2 0,2 3 4 16,1 2 1-16,1 0-2 0,2 0 1 0,4-4-2 15,3-7-1-15,3-3 0 0,4-5 0 16,3-4 0-16,2-5 2 0,2-3 2 0,2-4 2 15,-1 0 1-15,3-3 1 0,-2-4-1 0,0-3-2 16,2-4 2-16,-2-3 0 0,1-1-1 16,2-3 4-16,-3-4-3 0,0 0 0 0,-4-3 3 15,-1-1 1-15,1-1-1 0,-3-4 2 0,-2-1-2 16,-4-3-6-16,-1-3 0 0,-6 0-4 0,-4-1-4 16,-2 1 5-16,-7 0-2 0,-8 3-3 0,-5 4-2 15,-4 3-9-15,-4 9 2 0,-5 6 0 0,-4 8 1 16,-4 5 5-16,-3 2-1 0,-2 11 8 0,0 4 10 15,5 4 7-15,3-1 5 0,6 4 0 16,5 0-6-16,7-1-4 0,6-4 2 0,3 0-3 16,6-2 0-16,2 0 2 0,5-1-9 0,0-1 1 15,7 1 2-15,3-1-2 0,5-1 2 16,3-2 2-16,3-3-2 0,7-3-2 0,4-1-5 16,3-5-15-16,6 0-31 0,4-5-38 0,1-2-74 15,2-2-154-15,-12 0-460 0,-12 4-856 0</inkml:trace>
  <inkml:trace contextRef="#ctx0" brushRef="#br0" timeOffset="102615.98">7203 13168 1273 0,'0'0'291'0,"0"0"-66"0,0 0-2 16,0 0-31-16,0 0-40 0,0 0-30 15,0 0-36-15,0 0-27 0,0 0-9 0,0 0-4 16,0 0 1-16,0 0 7 0,0 0-9 0,118-106-7 15,-84 94-10-15,4 2-13 0,-2 2-5 16,-1 5-5-16,3 2-1 0,-5 1-3 0,-2 3-2 16,0 5 1-16,-2 4 1 0,-6 2 0 0,1 1-1 15,-6 1 0-15,-1 0-2 0,-4 2 0 16,-3-1 6-16,-3 1-1 0,1 1 3 0,-6-2 4 0,-2 0 1 16,0-2 9-16,-8 0 9 0,2-1 3 0,-3 0 2 15,-7 0-3-15,3-1-5 0,-6-1-2 16,-1 1-2-16,-2-3-4 0,-4 2-6 0,1-2-3 15,-3-1-5-15,5-3-4 0,-3 0-13 0,4-4-17 16,3 1-29-16,6-3-42 0,2 0-45 16,2 0-69-16,8-2-122 0,1-5-169 0,1 2-262 15,1-1-315-15</inkml:trace>
  <inkml:trace contextRef="#ctx0" brushRef="#br0" timeOffset="102815.05">7780 13008 949 0,'0'0'367'15,"0"0"-32"-15,0 0-74 0,0 0-59 0,0 0-37 16,0 0-40-16,0 0-22 0,0 0-19 16,0 0-11-16,0 0-7 0,0 0-6 0,-114 74-6 15,104-56-8-15,0-1-11 0,2 2-8 0,6-2-11 16,1 0-4-16,1 0-4 0,0 1-3 16,7-1-5-16,0 0 1 0,9 2-1 0,-2-2-1 15,7 0 4-15,6-2-5 0,3 0 1 0,2-5-9 16,7-1-32-16,4-5-42 0,5-4-86 0,2 0-143 15,-10-6-355-15,-15 3-885 0</inkml:trace>
  <inkml:trace contextRef="#ctx0" brushRef="#br0" timeOffset="103031.08">8681 13036 2695 0,'0'0'87'15,"0"0"-35"-15,0 0-7 0,0 0-4 0,0 0 13 16,0 0-5-16,0 0-20 0,0 0-13 16,124-67-12-16,-93 59-4 0,0 0 0 0,6-1 6 15,0 1-8-15,3 1-15 0,6-1-25 0,-1-2-67 16,2 1-63-16,-5 2-63 0,-1 1-72 0,-5 4-79 16,-6 2-178-16,-9 0-250 0,-11 0 384 0</inkml:trace>
  <inkml:trace contextRef="#ctx0" brushRef="#br0" timeOffset="103199.26">8730 13252 1452 0,'0'0'436'0,"0"0"-148"0,0 0-77 16,0 0-53-16,0 0-51 0,0 0-10 0,0 0 1 16,0 0 1-16,0 0 0 0,0 0-26 0,0 0-29 15,129-37-18-15,-75 18-8 0,6-1-10 0,1 1-7 16,2 2 1-16,0 3-25 0,-1-1-46 15,0 3-67-15,-3 2-122 0,1-1-197 0,-17 5-453 16,-14 2-460-16</inkml:trace>
  <inkml:trace contextRef="#ctx0" brushRef="#br0" timeOffset="104381.05">10323 12626 2545 0,'0'0'117'0,"0"0"-6"16,0 0-15-16,0 0-15 0,0 0-1 16,0 0-19-16,0 0-11 0,0 0-13 0,0 0-14 15,-130-89-5-15,107 85-7 0,-1 3-4 0,3 0-3 16,-4 1-2-16,1 0-2 0,2 4-1 15,1 1 2-15,1 1-5 0,2 2-2 0,5 0-4 16,2 3-3-16,1 1-2 0,3 2 1 0,5 2 3 16,0 3 2-16,2 0 4 0,0 4 0 0,3 1 1 15,6 2 0-15,3 1 0 0,3 0 2 16,1 0 1-16,4 0 0 0,0 0 0 0,1-2 0 16,0-1 3-16,-2 0-2 0,1-1-1 15,-3 0 3-15,-2 1-4 0,1 3 1 0,-3-1 0 16,-3 1 1-16,-2-3 0 0,-6-1 0 0,-1-2 4 15,-1-3-4-15,-2-1 0 0,-4 0 0 0,-6-3-3 16,0 0-1-16,-3-2 2 0,-2-2-3 16,-2 1-2-16,-3-4 0 0,-3-2-5 0,-1 1 0 15,-1-3-1-15,-2-2-4 0,5-1 0 0,1 0 1 16,4-4 1-16,2-3 7 0,7 0-2 0,3-1-3 16,3 0-8-16,4 1-8 0,0 0-7 0,4 0-4 15,6-1 2-15,1 1 4 0,6-1 12 16,1 0 9-16,4 0 7 0,0-2 8 0,7-1-3 15,-1 1 1-15,1-1-1 0,1 0-2 0,-3 0 3 16,1 0 0-16,2 1-1 0,0-1 2 0,0-2 0 16,-2-1-1-16,2 0 2 0,-2 1-2 15,-1-2-2-15,2-2 2 0,-5 0 2 0,2 0 2 16,-3-1 1-16,-3 2 0 0,-2 2 0 0,-5-1 4 16,-3 1 2-16,-1 1 4 0,-2 0 4 0,-4 3 6 15,-2 2 11-15,-1 1 16 0,0 2 11 0,0 3 2 16,-1 1-8-16,-2 1-17 0,-3 0-17 15,1 0-14-15,-1 5-5 0,-1 3-5 0,-3 2-3 16,1 4 3-16,1 1 0 0,-1 2 1 0,1 1 0 16,4 0-2-16,2 0 0 0,2 1 0 15,0-2 0-15,6 0 1 0,3 0-1 0,1-1 2 16,2 0-1-16,3-2 4 0,1 0-3 0,4 0-2 16,1-3-1-16,1 0-7 0,2-3 3 15,-1-1-7-15,1-4-4 0,2 1-1 0,-2-4-1 16,-1 0 6-16,0 0 9 0,-3-5 8 0,-2-1 1 15,-5 1 1-15,-1-2-1 0,-3 0 2 0,-4 0 8 16,-1-1 5-16,-1 1 3 0,-3-2 2 0,0 0-9 16,0-2-2-16,0-1-5 0,0 1-3 15,0 0 1-15,0-2-3 0,0 1 1 0,0 0-1 0,1-1-1 16,-1 2-1-16,4 0-3 0,2 1-1 16,1 1-2-16,2 2 0 0,2 0 1 0,1 0 4 15,2 3-2-15,1 0 2 0,2 2-1 0,1 1-1 16,1 1-2-16,0 0-2 0,-1 1 0 15,-2 3-1-15,0 3 2 0,0 2 2 0,0-1-1 16,1 2 1-16,-2-1 1 0,2 1-5 0,-2 0-4 16,1-1-9-16,-3 2-7 0,2 1-6 0,-3-2 1 15,-1-1-3-15,0 1-4 0,-2-2-2 16,-4 0-2-16,0-1 9 0,-2-2 13 0,-1-1 11 16,-2-2 9-16,0-2 14 0,0 0 19 0,0 0 10 15,0 0 3-15,0-4-5 0,-4 1-18 16,1-3-6-16,-1-2-4 0,1 0-2 0,-2-1 1 15,2-1-3-15,1-1-1 0,1-2-2 0,0-1 1 16,1 0-4-16,0-2-2 0,0 1-1 0,4-2-6 16,2 0 0-16,1 1-2 0,2 1-4 0,0 2 1 15,2 1-1-15,0 3 4 0,-1 2 3 0,0 3 5 16,-1 2 3-16,1 2 3 0,0 0 1 16,-1 5 2-16,2 2 2 0,0 2 2 0,0 2 5 15,2 3-2-15,-2 0 0 0,0 1 0 0,0-1-6 16,0 0 1-16,0 2-3 0,-2-1-1 0,1-1-1 15,0 0-1-15,-2 0 0 0,1 0-2 16,-2-1 1-16,1-2-4 0,-1 0-1 0,-1-2-11 16,2-1-26-16,-2-4-30 0,-1 1-44 0,0-4-62 15,-2-1-85-15,-1 0-130 0,-1-1-287 16,-1-1-730-16</inkml:trace>
  <inkml:trace contextRef="#ctx0" brushRef="#br0" timeOffset="104506.94">10712 12497 1971 0,'0'0'162'0,"0"0"26"0,0 0-12 16,0 0-59-16,0 0-32 0,0 0-49 0,0 0-49 15,0 0-32-15,0 0-18 0,0 0-3 0,0 0-42 16,0 0-118-16,0 0-378 0,50-15-911 0</inkml:trace>
  <inkml:trace contextRef="#ctx0" brushRef="#br0" timeOffset="105065.61">12495 12547 2073 0,'0'0'101'0,"0"0"22"0,0 0 8 0,0 0-7 0,0 0 11 16,-123 4-36-16,106 0-15 0,5 2-17 16,0 1-30-16,2 4-4 0,-2 1-7 0,0 4 2 15,-1 4-2-15,0 4 2 0,2 3-2 0,-2 4-4 16,2 4 4-16,0 4-8 0,2 1-4 0,0 2-3 15,3-3-4-15,5-2-3 0,1-2 0 16,0-3-2-16,3-3-2 0,7-3-1 0,2-2 2 16,3-2 2-16,2-2-2 0,3-4 0 0,0-4 1 15,2-5-2-15,3-2 6 0,3-5-2 0,1-3-3 16,4-6 2-16,0-7-4 0,1-1-1 0,-1-4 1 16,-1-3-4-16,-2-2-3 0,-2-3-1 15,-3-1-1-15,-4-2-3 0,-3-1-3 0,-6-3 0 16,-3-4-2-16,-9-2-3 0,-1 0 1 0,-13 2-2 15,-2 0-2-15,-9 1 3 0,-2 1 8 16,-3 4 7-16,-5 4 3 0,0 8 0 0,-7 6-5 16,2 10 7-16,-5 6 9 0,-1 7 7 0,1 9 11 15,1 4 4-15,6 4 3 0,5 1 0 16,10-1-4-16,9-1-12 0,9 0-7 0,6 0-2 16,7-1-3-16,6 1 5 0,8 0 3 0,5-2-1 15,4-2 2-15,7-4-1 0,2-2-6 0,2-3-9 16,4-4-33-16,3-3-62 0,2-1-106 15,-13-2-229-15,-10 0-1166 0</inkml:trace>
  <inkml:trace contextRef="#ctx0" brushRef="#br0" timeOffset="106182.83">13938 12690 1414 0,'0'0'278'0,"0"0"-148"16,0 0-22-16,0 0 5 0,0 0 14 0,0 0 10 16,0 0-17-16,0 0-26 0,0 0-29 0,0 0-15 15,0 0-5-15,0 0 3 0,0 0-5 16,-10-85-6-16,5 81-8 0,-1 1-14 0,-3 2 1 15,-2 1-6-15,-1 0-2 0,-5 1 2 0,0 6-3 16,-5 3 5-16,-1 3-2 0,0 3 4 16,-6 4 3-16,-2 3 13 0,-2 2 13 0,0 2 6 15,7-1-2-15,0-1-13 0,9-1-14 0,4-3-12 16,6 0-5-16,1-3-2 0,6-1-2 0,0 0-1 16,6-3-1-16,6 0 1 0,1-1 0 15,7-1 2-15,5-2 0 0,3-3-2 0,5-1-2 16,3-3-3-16,2-2 4 0,0-1 0 0,6 0 0 15,-1-5-4-15,5-3-9 0,-3-2 0 0,3-4-2 16,-5 0 0-16,4-1 0 0,-7-2-3 16,-3-1-1-16,-3 1-2 0,-5 0 7 0,-6-1 7 15,-6 3 4-15,-4 3 9 0,-5 0 3 16,-5 4 1-16,-3 1 5 0,0 1-1 0,-8 2-4 0,-2 1-3 16,-2 3 1-16,-3 0 5 0,-3 1 4 15,-1 6 4-15,-3 3-3 0,0 0-1 0,5 3-1 16,-2-1-4-16,7 1-1 0,-1 1-5 0,7-1 0 15,2-2-4-15,4 0 1 0,0 0-1 0,6-1-2 16,8 1 2-16,0-2-1 0,5 0 4 0,1-2 1 16,3-1 1-16,1-1-1 0,4-1 0 15,-1-3-3-15,-3-1 0 0,2 0 1 0,-2 0-1 16,-1 0 0-16,-2-1 0 0,-2-1 1 0,-2-1 2 16,-6 1 2-16,-2-2 4 0,-5 2 3 15,1 0 8-15,-5-2 5 0,0 1-1 0,0-1-6 16,-8-2-8-16,3-1-5 0,-1-2-3 0,-3-1 2 15,-1-1-3-15,0-2-2 0,1-1-1 0,-1-2 2 16,3-1-7-16,1 0 3 0,0-1-5 16,4 0-5-16,1 2 0 0,1 0-7 0,1 1-5 15,7-2-2-15,3 3-3 0,4-2 1 0,2-1 0 16,5 2 7-16,5 0 2 0,-1-1 4 0,4 1 7 16,3 1 2-16,0 1 0 0,1 0 2 0,3 0-1 15,-3 1-1-15,4 1 3 0,-3 1 2 0,-3 2-2 16,-7 2-1-16,-7 4-1 0,-6 1-7 15,-5 1 1-15,-6 0 2 0,-1 2 1 0,-6 3 10 16,-6 2 7-16,-1 2 1 0,-6 2 0 0,-2 2-2 16,1 0-1-16,-2 1-1 0,3-1-1 0,1-2-4 15,0 1 0-15,5-1 0 0,2 0-4 16,1-1-2-16,3-3-2 0,5 1-6 0,2 1-4 16,0-2 0-16,1 1 2 0,8-1 4 0,3 1 7 15,5-1 5-15,3 3 0 0,3-1 4 16,7 0 3-16,1-1-2 0,7 2 2 0,0-1 1 15,-1 0-4-15,3 1 2 0,-2 1-2 0,-5 0 0 16,-2 1-1-16,-2-1 3 0,-1 1-2 0,-8 0 2 16,-5-1 3-16,-1-2 0 0,-8-1 3 15,-1-1 2-15,-5-3 9 0,0 1 9 0,-4 0 16 16,-3-1 8-16,-7 1-1 0,-1 0-11 0,-5-2-9 16,-6 1-11-16,1-1-5 0,-4-2 0 15,-1 0-12-15,-1 1-3 0,0-2-4 0,0 0-31 16,1 0-40-16,1 0-71 0,5-3-138 0,7 1-261 15,7 1-1056-15</inkml:trace>
  <inkml:trace contextRef="#ctx0" brushRef="#br0" timeOffset="106534.06">15503 12523 1524 0,'0'0'945'0,"0"0"-839"0,0 0-19 15,0 0-18-15,0 0 1 0,0 0 2 0,0 0-10 16,0 0-16-16,-125 59-14 0,108-42-17 0,2 0-10 16,5 1-1-16,2-1-1 0,0-1-6 15,7 0 1-15,1 1-3 0,2 2-6 0,8-1 7 16,4 2 2-16,2 1-2 0,3-1 4 0,4 0-3 16,5-4-5-16,0 0 2 0,-2-4 1 0,3-4-2 15,1-2-2-15,-1-2 2 0,1-2-7 0,0-2 0 16,-1 1 3-16,-4-1 1 0,1-4 7 15,-4-2 7-15,-3-1 5 0,-4-1 1 0,2-1 2 16,-6 0 11-16,0-3 7 0,-1 0 9 0,-4 0 6 16,-3-1-5-16,-2 2-2 0,-1-2-5 0,-3 0-7 15,-5-2-12-15,-3 1-11 0,-2 0-11 0,-4 0-8 16,-2 1-5-16,-2 1-20 0,-3 0-25 16,-3 0-34-16,-1 1-56 0,2 2-100 0,-4-3-157 15,6 4-354-15,10 3-627 0</inkml:trace>
  <inkml:trace contextRef="#ctx0" brushRef="#br0" timeOffset="106782.61">15667 12130 1701 0,'0'0'419'0,"0"0"-348"15,0 0 20-15,0 0 22 0,0 0 18 0,0 0 14 16,-106 123-15-16,90-82-25 0,3 10-13 15,-3 7-8-15,2 7-2 0,-3 6-7 0,3 5-17 16,-3-1-19-16,4-3-13 0,3-2-11 16,1-2-4-16,4-6-5 0,-2-2-1 0,0-2 0 15,4 0-3-15,-5-2-7 0,4 1-14 0,-4-2-18 16,1 0-24-16,2-3-18 0,-2-3-30 0,3-2-45 16,-3 1-66-16,2-4-129 0,0-10-265 0,1-12-939 15</inkml:trace>
  <inkml:trace contextRef="#ctx0" brushRef="#br0" timeOffset="107997.48">7757 12982 727 0,'0'0'278'0,"0"0"-63"0,0 0-10 16,0 0 2-16,0 0-11 0,0 0-12 0,0 0-16 15,0 0-29-15,0 0-34 0,0 0-31 16,0 0-26-16,0 0-14 0,0 0-2 0,-22 0 3 15,25-2-1-15,6-2 5 0,3-3 0 16,4-4-10-16,8-3 1 0,8-2-10 0,5-5-9 16,6-2 0-16,0-3-8 0,4-2-4 0,-2 0-20 15,1 0-48-15,-3 2-75 0,-3 1-103 0,-9 8-199 16,-11 6-983-16</inkml:trace>
  <inkml:trace contextRef="#ctx0" brushRef="#br0" timeOffset="108814.61">7576 14360 2547 0,'0'0'56'0,"0"0"-18"0,0 0 0 0,0 0-3 16,0 0-6-16,0 0 2 0,0 0-2 0,-79 144 0 15,79-113-7-15,5-1-8 0,4-1-4 0,2-5-4 16,3 1-2-16,5-5-3 0,1-3 1 15,1-2-3-15,0-2 0 0,4-4 2 0,-2-3-2 16,1-3-1-16,0-3-6 0,1 0-8 0,1-6-7 16,-2-3-9-16,-1-2-4 0,-2-2-4 15,3-1 2-15,-6-2 4 0,0 0 9 0,-2 0 9 16,-4-1 8-16,0-2 5 0,-4 2 7 0,-4 0 5 16,1-1 4-16,-6 3 4 0,1-2 0 0,0 2 0 15,-6 1-1-15,-1 4 1 0,3 2 1 16,-5 2-5-16,4 4 0 0,-2 2-7 0,0 0-7 15,2 4-1-15,-2 5-4 0,4 5 3 0,-4 5 3 16,4 5 3-16,-2 4 3 0,4 2 0 16,2 2-1-16,-1 3-2 0,5 5 7 0,3 2 4 15,3 4 5-15,2-1 5 0,1-2-7 0,3 0-7 16,-4-4-2-16,4 0 0 0,-5-2-2 0,4-4 1 16,-5-3-3-16,-1-6-3 0,-4-4 3 0,1-4 5 15,-6-4 1-15,-1-5 4 0,0-2 9 0,0-2 6 16,-1 0 13-16,-2-1 5 0,-5-1-4 0,-1-1-9 15,-3 0-9-15,-4 0-5 0,2-2-3 16,-5-3-1-16,2-2-5 0,0 1-4 0,0-2 0 16,-3-3-4-16,2 2 1 0,4-2-3 0,-3 1-1 15,6 0 0-15,3 1 0 0,4 1 2 16,-3 1-4-16,6 0-9 0,1 0-9 0,0 0-7 16,1-2-6-16,7-3 6 0,2 0 4 0,6-4 1 15,5 1 5-15,3-2-22 0,3 1-35 16,5-2-57-16,3 0-81 0,4-2-120 0,-8 5-227 15,-6 4-949-15</inkml:trace>
  <inkml:trace contextRef="#ctx0" brushRef="#br0" timeOffset="109030.76">8628 14652 1364 0,'0'0'596'0,"0"0"-379"0,0 0-29 16,0 0-6-16,0 0-19 0,0 0-24 15,0 0-38-15,0 0-35 0,0 0-23 0,0 0-5 16,0 0-1-16,0 0 2 0,0 0-5 0,75-11-7 16,-48 6-8-16,0-4-10 0,2 4-5 0,6-3-1 15,-1-3-6-15,2 1 1 0,1 0-8 16,3-2-22-16,1 2-22 0,-4-1-31 0,-3 2-26 16,0 0-38-16,-1 1-45 0,-7 2-89 0,2 2-174 15,-11 0-362-15,-5 3-251 0</inkml:trace>
  <inkml:trace contextRef="#ctx0" brushRef="#br0" timeOffset="109230.9">8729 14875 1880 0,'0'0'166'0,"0"0"-8"16,0 0 5-16,0 0-2 0,0 0-12 0,0 0-27 15,0 0-28-15,0 0-24 0,0 0-4 16,0 0-10-16,0 0-14 0,0 0-13 0,119-20-14 15,-76 5-9-15,3-3-2 0,5-3-8 0,8-2-23 16,1 0-34-16,2 1-67 0,0 4-130 0,0 1-220 16,-15 4-595-16,-17 5-79 0</inkml:trace>
  <inkml:trace contextRef="#ctx0" brushRef="#br0" timeOffset="111047.4">10596 14315 351 0,'0'0'352'0,"0"0"-61"0,0 0-38 0,0 0-19 16,0 0-17-16,0 0-13 0,0 0-27 15,0 0-29-15,0 0-29 0,0 0-25 0,0 0-17 16,0 0-12-16,0 0-13 0,-9-96-9 0,3 90-12 15,-3 0-4-15,0 1-6 0,-2 2-7 16,-3 1 1-16,-3 0-1 0,-3 1 1 0,-3 1-2 16,-4 0-4-16,-3 4-4 0,-1 4-6 0,-3 2 3 15,-3 4-1-15,3 3 0 0,-3 3 1 0,3 1-1 16,5 0 0-16,2-2-1 0,8-2 0 0,6-2-4 16,2-1-2-16,5-2 1 0,3-1-3 15,3 0 3-15,0-1 2 0,3 1 3 0,4 1 5 16,3 2 4-16,4 1 3 0,3 1 2 0,6 1 5 15,3 2 0-15,2 0 1 0,2 2 2 16,-2 1-5-16,0 1-6 0,2-1-2 0,-3 0-3 16,-3 2-2-16,-2-1 5 0,-1-1-4 0,-3 4-3 15,0-1 3-15,-6 3-1 0,-2-4 4 0,-6 0 1 16,-2-2 1-16,-2-2-5 0,-2-3 4 16,-4-2 0-16,-3-3 1 0,-3 0 1 0,1-3-3 15,-3-1-1-15,1-3-2 0,1-2 0 0,-1-1-8 16,-2-2-6-16,2 0-9 0,1-5-3 0,0-1 0 15,1-2-3-15,4 0 1 0,0 0-9 16,2-1 0-16,1 0-1 0,4 1-6 0,0 1 0 16,6-2-5-16,0 3 3 0,4-1 3 0,4 1 10 15,0-1 10-15,3 0 5 0,2 0 8 0,4 0 1 16,0-1 1-16,4 2 1 0,-4-1 2 0,4 0-2 16,-5 0 2-16,1 0 2 0,-1 0-3 0,0-2 3 15,1 1-1-15,0-3 0 0,-2 1-2 16,3 0 7-16,1-2-3 0,-2 0-2 0,-1-1 5 15,0-1-7-15,-3 0 7 0,-2-1 3 0,-2 1-1 16,-2 0 5-16,-3 0-2 0,-1 1 3 16,-3 0 3-16,-2 1 6 0,-2 3 3 0,-3 0 3 15,1 2 6-15,0 2 3 0,-4 1 11 0,0 2 5 16,-1 1-5-16,-1 1-13 0,0 0-10 16,-2 5-11-16,1 5-5 0,-3 1 4 0,1 4-5 15,-1 2 1-15,1 3 0 0,1 0 4 0,3 1-5 16,4 0-4-16,1-1-3 0,0-2-5 0,2 1 5 15,4-4-1-15,4 1 1 0,-1-3-1 16,2 0-2-16,3-3 4 0,-1 1-5 0,3-3 2 16,0 0-3-16,3-3 3 0,1-3-4 0,0-1 2 15,1-1-4-15,1 0-8 0,-2-3 3 0,2-3-4 16,-2 0 2-16,-1-1 3 0,-1-1 2 0,-4 0 2 16,0 0 2-16,-3-1 8 0,-2-2-1 15,-1 0 5-15,-2 0 2 0,1-1-4 0,-3-1 6 16,1 0-3-16,-2 0 3 0,-1 0-2 0,3 2-1 15,-4 0-6-15,1 2-1 0,-1 1 2 0,1 1-5 16,-2 1 7-16,1 2-6 0,0 3-2 0,-1 1-6 16,2 0-7-16,-1 0-13 0,0 0-4 15,1 0 5-15,2 1 3 0,2 4 11 16,4 0 6-16,-1-1 1 0,0 2 0 0,2 0 6 0,0-1 0 16,0 1 0-16,3-2 2 0,0 1-4 15,1-2-3-15,-3 1 0 0,2-1-5 0,-2-1-6 16,0 2-4-16,-1-1-7 0,-3 1 0 0,1-2-5 15,-1 1-2-15,-3 0 0 0,-2 0-4 16,0-1 4-16,-3 0 10 0,1-2 9 0,-1 0 15 16,0 0 13-16,0 0 7 0,0 0 1 0,-1-4-1 15,-2-1-5-15,1 1-7 0,1-3 3 0,-2 0-6 16,2-3 0-16,0-2 0 0,1 0-6 0,0-4-5 16,5 2-1-16,2-1-6 0,0 0 1 15,4 1 6-15,0 3 4 0,3 1 9 0,-1 2 8 16,2 4 10-16,1-1 1 0,1 4 0 0,-1 1 1 15,-1 1-4-15,0 6 4 0,-2 1 5 0,0 3 0 16,-1 1 1-16,2 1-3 0,0 0-3 0,-2 3-4 16,3-2-4-16,-1 0-4 0,2 1-5 15,-1 1-6-15,2-1 2 0,-2 0-6 0,1-1 4 16,-3-1 1-16,0-3-1 0,-1-1 1 0,-3 0-6 16,-1-4-19-16,0-3-41 0,-3-2-47 0,0 0-86 15,-4-2-158-15,1-3-403 0,-2 2-831 0</inkml:trace>
  <inkml:trace contextRef="#ctx0" brushRef="#br0" timeOffset="111183.67">11069 14297 2465 0,'0'0'110'16,"0"0"16"-16,0 0 6 0,-120-77-40 0,107 64-25 16,6 5-13-16,4 3-17 0,2 2-31 0,1 3-42 15,2 0-18-15,7 0-6 0,7 4-2 16,7 3-37-16,5 5-99 0,7 3-168 0,-8-2-371 15,-7-5-740-15</inkml:trace>
  <inkml:trace contextRef="#ctx0" brushRef="#br0" timeOffset="111649.96">12317 14316 2389 0,'0'0'103'15,"0"0"-4"-15,0 0 18 0,0 0 12 0,0 0-10 16,0 0-17-16,0 0-39 0,0 0-32 0,0 0-16 16,0 0-11-16,0 0 0 0,0 0 3 15,0 0-1-15,-86 89 3 0,70-60 0 0,0 2 2 16,3 4-4-16,-1-2-1 0,6 2-2 0,1-1-2 16,1 0 3-16,5 0-2 0,1-1 0 15,0 0-1-15,1-4 0 0,5-1-1 0,3-4 2 0,2-3 2 16,3-4-5-16,1-2 4 0,1-6 0 15,2-2 1-15,0-4 4 0,1-3 0 0,0 0-5 16,2-4-2-16,0-5 4 0,0-2-1 0,3-3 0 16,-2-3 0-16,-1-2-5 0,0-1 3 0,-1-2 4 15,-3-3 0-15,0-3-4 0,-3-2 1 16,-3-3-6-16,-5-1-4 0,-4-4 4 0,-2 1-5 16,-4-1-2-16,-9 0 2 0,-4 0-4 0,-6 1 1 15,-3 1 3-15,-3 4-3 0,-5 4-3 0,-4 6-4 16,-4 8 0-16,-5 8 1 0,-5 5 2 15,-1 11 10-15,1 9 6 0,6 2 12 0,2 4 6 16,11-3-3-16,8-1-4 0,11 0-10 0,9-2-1 16,5 2-1-16,9 3 6 0,6-3 3 15,6 1-2-15,4-1 2 0,6-3-3 0,1-2-1 16,4 0 1-16,4-7-7 0,3-4-34 0,-1-1-69 16,3-3-152-16,-10-1-445 0,-14 1-990 0</inkml:trace>
  <inkml:trace contextRef="#ctx0" brushRef="#br0" timeOffset="112932.46">14110 14094 1738 0,'0'0'111'0,"0"0"-4"0,0 0 11 0,0 0-1 15,0 0-7-15,0 0-18 0,0 0-31 16,0 0-22-16,0 0-13 0,0 0 1 0,-125-41 3 0,97 41-5 16,-2 0-1-16,1 6-4 0,2 0-4 15,3 1 6-15,3 0-2 0,3 1-10 0,6 2-5 16,4 1-8-16,4 3-4 0,-1 0 4 0,3 1 0 15,4 1 2-15,-2 1 7 0,4 1 2 16,0 2 3-16,5 3 4 0,2 1 1 0,3 3-5 16,1 0 4-16,3 0 0 0,-4 0-2 0,5 4 7 15,-4 1-2-15,2 0 0 0,-1 1 0 16,-3-2-5-16,-2-2-3 0,-1-1-3 0,-2-2 0 16,-6-2-2-16,-1-3 1 0,-1-1-2 0,0-2 1 15,-4-2 3-15,-7 2 0 0,-4-2 4 0,0-3-2 16,-3 1-5-16,-3-4 1 0,1-5 1 15,-1-1 0-15,1-4 3 0,1 0-3 0,-1-3-8 16,3-3-2-16,3-4-2 0,-1-1-1 0,5 0 1 16,4-3-3-16,2 1-10 0,4-1-6 0,0 1-2 15,6 1-6-15,5 1 2 0,5 1 8 16,-2 2 4-16,5 1 14 0,2 1 7 0,0 2 1 16,6 3-3-16,-3 0-1 0,3-1-4 0,-3 2 3 15,1 0 2-15,-1 0-1 0,-1 0-2 0,2 0 2 16,-4 0 0-16,1 0 1 0,-1-2 5 0,1 0-4 15,1-2-4-15,0 0 2 0,0-2-4 0,-3-1 2 16,0-1 3-16,-2-2 0 0,-4 1 3 16,-2-1 3-16,0-1 1 0,-2-1 3 0,-1-1 4 15,-1 0-2-15,1 1 5 0,-3-1 1 16,-3 2 2-16,-1 0 5 0,0 2 1 0,-2 3 10 16,0-1 10-16,0 2 11 0,-3 3 5 0,2 0-1 15,-2 2-15-15,-2 0-12 0,2 0-14 0,-4 5-11 16,1 2-4-16,-2 3-1 0,-2 4-3 15,0 2 1-15,0 3 3 0,2-1-4 0,1 2 0 16,4-2 3-16,3 0-7 0,0 0 3 0,0-1 1 16,0-1-4-16,7-1 1 0,0 0 0 0,6-2-2 15,-2-3-3-15,1-1 3 0,7-1 1 16,0-2-6-16,1-1 3 0,3-3-8 0,0-1-5 16,5-1-1-16,-5 1-1 0,5-3 3 0,-3-4 5 15,-1-2 5-15,-2-1 2 0,-3 0 2 0,-2-3 1 16,-3 2 0-16,-2-3 3 0,-2 0 1 15,-1 0 2-15,-1-1 0 0,-4-1 1 0,3 0-1 16,-5 0 1-16,4 0-2 0,-4 2 0 0,0 2-1 16,-1 1 0-16,1 2-1 0,3 1-1 0,-4 3-1 15,0 2 0-15,0 0-6 0,-1 2-9 16,0 0-11-16,2 0-5 0,3 2 3 0,-2 4 9 16,4-1 10-16,0 5 8 0,1-1 1 0,1 1 1 15,0 2-1-15,2-1 0 0,-1 1 1 0,0 0-2 16,0 0 1-16,1-2 0 0,0 2-3 15,0-3 0-15,1 1-2 0,-1-2-8 0,0 1-4 16,-4-2 4-16,1-1-2 0,0-1 10 0,-6-3 5 16,0-1 0-16,0 1 9 0,-2-2 7 0,0 0 7 15,0 0 0-15,0-4-4 0,-3 1-8 0,0-2-9 16,-4-1 1-16,3-1-3 0,-3-1 1 16,4 0 0-16,-3 0 0 0,4-1 0 0,1 0-7 15,0-1-4-15,1 0-5 0,1-2-7 16,2 1 4-16,5 0-1 0,2-1-1 0,2 3 4 15,4-1 1-15,-2 3 8 0,2 0 10 0,-3 1 11 16,-1 3 1-16,2 0 2 0,-1 3 1 0,-1 0-5 16,3 0 7-16,0 5 2 0,-1 1-1 15,3 2 4-15,-2 2-3 0,1-1-4 0,1 0-3 16,-4 1-2-16,4 0-4 0,-3 1-2 0,-1 0 2 16,3 0-5-16,-2 0 1 0,2 1 0 0,-2-1-2 15,2-1-4-15,-4-2-15 0,-1-2-35 0,-1-2-59 16,-1-2-107-16,-1-2-220 0,-5 0-951 0</inkml:trace>
  <inkml:trace contextRef="#ctx0" brushRef="#br0" timeOffset="113081.96">14564 14218 2756 0,'0'0'96'0,"0"0"-12"0,0 0 8 15,0 0-7-15,-124-120-27 0,117 106-19 0,-1 5-9 16,6 1-14-16,1 5-26 0,1 0-26 0,0 3-44 15,9 0-67-15,4 3-98 0,6 4-202 16,-5-2-497-16,-2-1-403 0</inkml:trace>
  <inkml:trace contextRef="#ctx0" brushRef="#br0" timeOffset="113486.91">15905 14296 2693 0,'0'0'37'0,"0"0"-8"15,0 0 10-15,0 0 13 0,0 0 7 0,0 0 12 16,0 0-9-16,0 0-9 0,-117 8-13 0,96 2-15 16,0 2-9-16,0 1-3 0,0 3 4 15,2-1-5-15,2 4 3 0,4 1 0 0,2-1-5 16,2 3-1-16,6-1-3 0,3 1-1 0,0-1-2 15,3-2-2-15,7-1 1 0,2-1-2 16,6 0 0-16,1-2 1 0,0-3-2 0,3-1 2 16,2-3 1-16,2-1 0 0,-2-1-3 0,3-2 2 15,-2-4-2-15,3 0 1 0,-2 0 0 0,-2-3 0 16,-3-1-1-16,-1-1 0 0,-3 0 2 16,-3-1 0-16,-2-1 5 0,3 1 1 0,-5-2 0 15,-5 1 4-15,2-1 2 0,-4-1 3 0,-3 0 1 16,0-1-2-16,-4-2-7 0,-4 0-6 0,-3 1-3 15,-6-1-8-15,3 0-6 0,-7 0-10 0,-1 2-15 16,-3-1-15-16,1 1-21 0,-4 1-34 16,-1-1-49-16,3 0-75 0,-3-1-162 0,9 1-463 15,4 4-552-15</inkml:trace>
  <inkml:trace contextRef="#ctx0" brushRef="#br0" timeOffset="113768.86">16069 13909 1479 0,'0'0'924'0,"0"0"-778"0,0 0 27 0,0 0-5 15,0 0-38-15,0 0-21 0,0 0-32 0,0 0-26 16,0 0-18-16,0 0-13 0,0 0-6 16,0 0 2-16,0 0 10 0,-119 105 2 0,109-51 0 15,-2 8 1-15,0 8-7 0,-4 6 1 0,3 6-4 16,-6 1-4-16,1 0-2 0,1-2-8 0,0 0 2 15,-2-4-5-15,-1-2-4 0,1-4 6 16,-2-3-10-16,0-5 3 0,1-6 1 0,0-7-7 16,-1-6-3-16,2-3-3 0,0-5-4 0,4-4 0 15,-3-3 0-15,7-6-3 0,-2-2-11 0,3-4-16 16,-1-2-31-16,0-2-55 0,-1 0-129 0,6-5-365 16,-2-3-1041-16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14T04:48:30.651"/>
    </inkml:context>
    <inkml:brush xml:id="br0">
      <inkml:brushProperty name="width" value="0.05292" units="cm"/>
      <inkml:brushProperty name="height" value="0.05292" units="cm"/>
      <inkml:brushProperty name="color" value="#FF0000"/>
    </inkml:brush>
  </inkml:definitions>
  <inkml:trace contextRef="#ctx0" brushRef="#br0">4206 4664 2410 0,'0'0'350'0,"0"0"-242"16,0 0 13-16,0 0 1 0,0 0-33 0,0 0-30 16,0 0-28-16,0 0-27 0,0 0-25 0,0 0-19 15,0 0 4-15,0 0 10 0,-75 36 18 0,81 19 13 16,2 8 1-16,1 7-4 0,1 5 0 0,0 1 4 15,3 1-4-15,-3-1 0 0,2-4 3 16,-1-2-5-16,-1-5-1 0,1-4 2 0,-1-3 1 16,-1-8-2-16,1-5 3 0,-2-3 0 0,0-4-5 15,0-2 4-15,0-2-6 0,0-3-26 16,-1-3-36-16,0-5-48 0,3-4-77 0,-2-4-93 0,0-3-142 16,-1-6-415-16,-1-2-404 0</inkml:trace>
  <inkml:trace contextRef="#ctx0" brushRef="#br0" timeOffset="332.21">4716 4930 2240 0,'0'0'147'0,"0"0"35"0,0 0 4 15,0 0-28-15,0 0-51 0,0 0-45 0,0 0-33 16,0 0-26-16,0 0-8 0,0 0 2 0,0 0 4 15,0 0 5-15,-59 137 4 0,61-95 6 16,4 1-7-16,5-3 1 0,3-4-1 0,3-4-6 0,2-4 2 16,3-4 2-16,3-5 2 0,4-1-2 15,1-4 7-15,0-4-1 0,-2-5-1 0,1-2 4 16,-4-3 1-16,-3 0 1 0,2-6 4 0,0-2 2 16,-2-3-6-16,-2-2 1 0,0-2-3 0,0 0-6 15,-1-2 3-15,-5-2-1 0,-1 1-4 16,-3-2-5-16,-1-1-1 0,-2-1-9 0,-5-3-15 15,1-1-10-15,-2-2-26 0,-1-3-26 0,0 0-27 16,-6-3-41-16,-4-5-84 0,-1-1-105 16,-3-1-173-16,0 8-271 0,7 12-308 0</inkml:trace>
  <inkml:trace contextRef="#ctx0" brushRef="#br0" timeOffset="515.96">4839 4628 267 0,'0'0'457'0,"0"0"-3"15,0 0-68-15,0 0-92 0,0 0-77 0,0 0-61 16,0 0-31-16,-98 118-4 0,97-82 4 0,1 6 1 15,1 5-10-15,6 5-19 0,6 1-15 0,-1 1-18 16,7 0-11-16,-2 0-7 0,2-1-14 0,-2-2-7 16,2 0-6-16,1 0-7 0,-4 2-4 15,-1-1 0-15,-3-3-4 0,0 0-3 0,-1-4-12 16,-4-4-28-16,0-2-39 0,0-7-61 0,0-4-99 16,-1-6-190-16,-4-6-496 0,2-8-514 0</inkml:trace>
  <inkml:trace contextRef="#ctx0" brushRef="#br0" timeOffset="934.76">5637 4759 2376 0,'0'0'160'0,"0"0"-69"15,0 0-6-15,0 0-17 0,0 0-28 0,0 0-21 16,0 0-12-16,0 0-6 0,0 0-5 16,0 0 7-16,0 0 4 0,0 0 3 0,0 0 2 15,0 0 2-15,44 98-1 0,-27-80 1 0,3 0 3 16,3-1-8-16,2-1 1 0,1-1 0 0,1-1-4 16,1 0 4-16,2-3 0 0,-2 1-2 0,2-2-6 15,0 1 4-15,-1-2-4 0,0 1-3 16,-1 0 5-16,-3 3-2 0,-4-2 0 0,0 1 2 15,-6 1 0-15,1 0-3 0,-6 3-1 16,-3 0 2-16,0 1-4 0,-6 1 4 0,-1 3 4 16,-1 3 0-16,-8 3 11 0,-2 0 2 0,-7 5 4 15,-3 1 3-15,-5 0-5 0,-2 3 0 0,-5 1-1 16,-2-1-2-16,0-3 1 0,0 0-3 0,2-4-1 16,2-1-6-16,4-3-2 0,4-2-4 0,2-3-4 15,6 0-5-15,2-5-14 0,6-1-30 16,3-5-50-16,4-2-68 0,2-4-99 0,10 0-144 15,-2-3-400-15,0 0-625 0</inkml:trace>
  <inkml:trace contextRef="#ctx0" brushRef="#br0" timeOffset="1249.17">6768 5215 1096 0,'0'0'304'0,"0"0"-160"15,0 0-17-15,0 0 6 0,0 0 14 0,0 0 5 16,0 0-19-16,0 0-32 0,0 0-38 0,0 0-21 16,0 0 4-16,0 0 15 0,0 0 16 0,0 0 7 15,42 2-4-15,-27-4-10 0,4-2-10 0,3-1-8 16,6-2-5-16,1-1-9 0,3-1-11 15,1-2-2-15,5 1-12 0,-2-2-5 0,2 1 3 16,1 1-4-16,-1-2-2 0,-4 2 3 0,3 0-5 16,-4 2-5-16,-1-1 2 0,-3 3-8 15,0 0-9-15,-6 0-11 0,2 1-22 0,-4 1-28 16,-5 0-32-16,2 2-46 0,-2 1-79 0,-1 1-114 16,-6 0-266-16,-5 0-884 0</inkml:trace>
  <inkml:trace contextRef="#ctx0" brushRef="#br0" timeOffset="1481.4">6727 5453 2077 0,'0'0'191'0,"0"0"-24"15,0 0-45-15,0 0-13 0,0 0-15 0,0 0-10 16,0 0-21-16,0 0-10 0,0 0-2 15,0 0-3-15,0 0 0 0,0 0-9 0,117-10-10 16,-73-2-9-16,6-3-6 0,7-4-2 0,2 0-11 16,0 1-45-16,2 1-78 0,-2 1-115 0,1 3-207 15,-13 4-524-15,-17 3-439 0</inkml:trace>
  <inkml:trace contextRef="#ctx0" brushRef="#br0" timeOffset="2217.13">8891 4775 786 0,'0'0'632'0,"0"0"-523"0,0 0 36 0,0 0 22 15,0 0-2-15,0 0-3 0,0 0-8 16,0 0-26-16,0 0-17 0,0 0-18 0,0 0-24 16,97-119-7-16,-74 106-16 0,0 2-14 0,0 2-9 15,0 3-8-15,1 2-10 0,0 4-5 0,0 1 2 16,5 10-4-16,1 5 0 0,2 6 2 16,4 6-2-16,-2 4-4 0,3 3 4 0,-5 2-1 15,-3-1-5-15,-5 0 8 0,-3-1-3 0,-1 2-3 16,-3-2 0-16,-4 0-2 0,-3-1 1 0,-2 2 2 15,-4-6 7-15,3-3-3 0,-6-7 2 16,-1-3 2-16,0-6 1 0,-2-3 4 0,-5-2 10 16,3-2 15-16,-2-3 12 0,-3-1 21 0,0 0 7 15,-2-6 0-15,-1-3-6 0,-2-5-17 16,-2-4-15-16,2-2-7 0,-2-5-6 0,3-1-3 16,1-4-1-16,2-1-7 0,3-2-9 0,5-3-3 15,2-1-5-15,2-1-3 0,7 1-3 0,3 3-1 16,1 3-5-16,4 3-4 0,2 4 3 0,-4 5-8 15,3 7 0-15,1 3-3 0,0 3-4 0,0 4-32 16,-2 2-45-16,3 1-62 0,0 8-102 16,4 3-105-16,-5 1-330 0,-7-5-780 0</inkml:trace>
  <inkml:trace contextRef="#ctx0" brushRef="#br0" timeOffset="2615.17">10261 4908 1763 0,'0'0'583'0,"0"0"-657"15,0 0 36-15,0 0 26 0,0 0 49 0,0 0 8 16,0 0 0-16,0 0 4 0,-10 138-6 16,7-111-6-16,-3-1-9 0,0 0-10 0,0 2 3 15,-2 1 1-15,-2 0 4 0,-2 2 2 0,-1-4-3 16,1 0-5-16,-2-3-2 0,-1-1 1 0,1-2-1 15,-3-1 2-15,2-1 0 0,-1-4 0 16,0-2 0-16,-4-3 1 0,1-3 3 0,-2-3 0 16,-3-3 0-16,4-1-3 0,-2 0-2 0,1-3-2 15,3-5-3-15,1-1-2 0,5-3-2 0,3-2-6 16,4 0-7-16,1-2-5 0,4 3-15 0,0-2-8 16,4 1-4-16,7 0 0 0,0 2 12 15,3 1 17-15,4 2 11 0,2 2 6 0,0 2 1 16,4 3-4-16,0 2 0 0,-1 0-2 0,0 4-2 15,1 6-1-15,-2 3-3 0,-1 2 2 0,0 3-2 16,0 3 3-16,-2 2-2 0,-1 4 1 16,0 0-5-16,-2 0-7 0,1 1-16 0,-3 0-39 15,6-2-57-15,-3-3-92 0,0-2-117 0,-3-7-309 16,-4-7-841-16</inkml:trace>
  <inkml:trace contextRef="#ctx0" brushRef="#br0" timeOffset="2917.67">10872 4610 2382 0,'0'0'130'0,"0"0"1"0,0 0-28 0,0 0-49 15,0 0-28-15,0 0-24 0,0 0-6 16,0 0 0-16,0 0 4 0,0 0 20 0,0 0 2 16,20 153 2-16,-12-105 8 0,0 7 5 0,-1 4 4 15,-1 5 4-15,1 4-10 0,-3 2-12 0,0 2-1 16,-1 2-7-16,1 1-1 0,0-4 1 0,2-2-6 16,0-7-3-16,2-8 2 0,1-5-14 15,4-8-18-15,0-8-34 0,2-6-61 0,0-6-109 16,2-5-190-16,-5-6-644 0,0-4-211 0</inkml:trace>
  <inkml:trace contextRef="#ctx0" brushRef="#br0" timeOffset="3282.24">11517 5145 2568 0,'0'0'111'0,"0"0"6"16,0 0-8-16,0 0-16 0,0 0-25 0,0 0-22 16,0 0-19-16,0 0-16 0,0 0-1 15,0 0-4-15,0 0-1 0,0 0 1 0,0 0 1 16,-68 69-2-16,64-55-1 0,3 1 2 0,1 1-7 16,0 2 3-16,0 2 0 0,5 1-3 15,2-1 1-15,3 1-1 0,3-1-1 0,2 1-3 16,1-3 2-16,1-3-2 0,1-3-4 0,-3-3-4 15,2-3-2-15,-3-1-3 0,1-3 1 0,-3-1 6 16,-1-1 0-16,-3 0 7 0,-2 0 4 16,-1-4 0-16,-1-2 4 0,2 0 2 0,-4-3-2 15,0 0 0-15,-2-5-1 0,0 0-7 0,0-1-5 16,-3-1-2-16,-5-1-12 0,-2 2-8 16,0 0-12-16,-6 0-15 0,2 0-16 0,-5-1-13 0,-1 1-39 15,0-2-68-15,-1-2-97 0,-1-2-179 16,7 7-241-16,2 2-265 0</inkml:trace>
  <inkml:trace contextRef="#ctx0" brushRef="#br0" timeOffset="3600.84">11592 4873 677 0,'0'0'189'0,"0"0"-4"0,0 0-15 16,0 0 3-16,0 0 4 0,0 0-2 0,0 0-11 15,0 0-8-15,0 0-15 0,0 0-22 16,0 0-11-16,131 113-19 0,-111-96-19 0,3-2-1 15,3-2-6-15,2-1-4 0,0-1-4 0,5-3-7 16,1-1-13-16,-1-1-5 0,1-2-8 16,-1 0-11-16,0-2 0 0,-3 2-1 0,0-2-6 15,-4 1 1-15,-1 2-1 0,-5-1-5 0,-3 2 0 16,-4 2 2-16,-4 0-8 0,-2 1-2 0,-4 2 0 16,-1 3 0-16,-2 4 5 0,-2 4 7 15,-4 3 4-15,-4 3-1 0,-3 4 10 0,-4 1-1 16,-1-1 0-16,-4 1 4 0,4 1-6 0,-5-5 0 15,1 0-1-15,1-4 2 0,0 0-6 16,-1-2-1-16,1 0 0 0,4-1-9 0,-4-1-18 16,4 1-50-16,0 0-103 0,2 0-191 0,4-7-540 15,6-5-698-15</inkml:trace>
  <inkml:trace contextRef="#ctx0" brushRef="#br0" timeOffset="4031.27">13415 5074 0 0,'0'0'183'0,"0"0"138"0,0 0 31 0,0 0-2 0,0 0-10 15,0 0-34-15,0 0-47 0,0 0-44 0,0 0-47 16,0 0-41-16,0 0-37 0,0 0-28 15,0 0-21-15,-13 0-4 0,21 0 8 0,9 0 11 16,4-1 13-16,7-2 1 0,8-3-7 0,6 2-12 16,7-2-10-16,3 0-12 0,5 0-10 15,-1 0-2-15,2 1-7 0,2-2-2 0,-3 1 1 16,0 1-4-16,-1 0-3 0,-4 3 0 0,-2-1-7 16,-6 1-22-16,-5 2-27 0,-5 0-48 0,-6 0-64 15,-1 0-93-15,-8 1-151 0,-6 0-378 16,-5 2-748-16</inkml:trace>
  <inkml:trace contextRef="#ctx0" brushRef="#br0" timeOffset="4214.92">13673 4749 2383 0,'0'0'147'0,"0"0"-2"0,0 0-48 0,0 0-57 15,0 0-28-15,0 0 0 0,0 0 18 0,0 0 22 16,0 0 6-16,-20 138-8 0,29-92-7 15,0 2-12-15,1 5-6 0,1 5-5 0,-6 4 1 16,2 6 1-16,-4 3-6 0,-1 2-28 0,1-4-66 16,1-5-128-16,2-17-249 0,-4-19-1150 0</inkml:trace>
  <inkml:trace contextRef="#ctx0" brushRef="#br0" timeOffset="6301.7">15013 5057 787 0,'0'0'292'15,"0"0"-2"-15,0 0-80 0,0 0-19 0,0 0-16 16,0 0-15-16,0 0-22 0,0 0-29 16,0 0-34-16,0 0-20 0,0 0-10 0,0 0-10 15,0 0-6-15,0 0-4 0,29-50-9 0,-18 50-3 16,2 0 0-16,4 1-5 0,0 5 0 0,6 2 2 15,1 1 0-15,3 2 1 0,0 4-1 16,3 3 2-16,-2 2-1 0,2 3 0 0,-1 4-1 16,-2-1-5-16,-4 2 2 0,-1 0-3 0,-3 1-1 15,-4-2 1-15,0 2-3 0,-3 0 0 16,-3 0-1-16,-2-2 2 0,-2-3-2 0,1-4 1 16,-3-4 2-16,-3-3-1 0,0-4 2 0,0-1 6 15,-1-3 9-15,-6-4 16 0,4-1 18 0,-4 0 8 16,2 0 1-16,-3-2-3 0,-2-7-11 0,0 0-5 15,-1-1-4-15,0-3-5 0,2-2-3 0,1-2 0 16,-2-4-5-16,7-1-9 0,-3-4-4 0,5-3-8 16,1-1-6-16,0-2 2 0,5-4-1 15,3-1 0-15,5 0-1 0,0-1 2 0,1 5-5 16,2 2-2-16,-3 6 2 0,1 4-6 0,-2 6-3 16,-2 4-1-16,0 3-14 0,2 4-16 15,-2 4-20-15,1 0-40 0,1 8-34 0,3 4-53 16,0 8-87-16,2 6-128 0,-4-7-418 0,-4-4-430 0</inkml:trace>
  <inkml:trace contextRef="#ctx0" brushRef="#br0" timeOffset="7014.96">15901 5460 2198 0,'0'0'-10'0,"0"0"-3"0,0 0-3 16,0 0 29-16,0 0 52 0,0 0 14 15,-1 118-4-15,0-86-4 0,-1 5-15 0,-1 2-21 16,-1 3-10-16,2 2 0 0,-1-1-12 0,-3-1 0 16,4-2-3-16,-1-2-4 0,-1-4 0 0,2-3 0 15,2-3-1-15,-1-4-5 0,0-4 5 16,0-4-2-16,1-5 0 0,0-3 1 0,0-3 0 15,0-3 0-15,0-2 6 0,1 0 21 0,0 0 7 16,0-3 22-16,1-3 12 0,3-3-11 16,-1-4-2-16,3-4-19 0,-2-5-13 0,2 0-8 15,-4-2 1-15,1-2-1 0,-3-1 0 0,-1-3 5 16,0 0-9-16,-7-1-1 0,-1 0-2 0,1-4-6 16,-7 1 1-16,2 0-4 0,2-4-1 15,-2 1 0-15,3-2 0 0,0-2-2 0,0 0-3 16,6-1-1-16,3 1-4 0,1 0-1 0,9 5-3 15,1-1 0-15,8 5-11 0,1 1 1 16,7 3 0-16,1-1-4 0,7 4 3 0,0 2 1 0,5 2 2 16,0 4-1-16,0 2 8 0,-2 3 0 0,-5 4-3 15,-3 4 3-15,-2 1-9 0,-7 3-6 16,-5 2-2-16,-2 5-5 0,-5 0-3 0,-5 6 9 16,-4 0 4-16,0 2 9 0,-6 3 7 0,-6 3 5 15,-3 2 5-15,-3 2-3 0,-4 1 8 16,-1-2-2-16,-3-2-1 0,5-3 9 0,-1 1-8 15,1-5 1-15,3-1 1 0,-1-2-1 0,7-3-3 16,0-1 2-16,3-1 0 0,2-1-12 0,4-1 7 16,1-1-8-16,-1 0-12 0,3-1 0 15,0 2-4-15,0 0 2 0,5 0 8 0,0 2 3 16,2 0 2-16,4 1 4 0,4-1 5 0,0 0 2 16,4 0 7-16,3 1 5 0,4-2 1 15,-2 3 2-15,4 0-1 0,-3 0-6 0,0-1-4 0,-3 2-3 16,-6-2 0-16,0-2-1 0,-6 2 0 15,-3-3 4-15,-4 0 1 0,-2-1 9 0,-1 0 6 16,0-1 8-16,-2 2 14 0,-6 0 7 0,-3 2 4 16,-5-2-6-16,-1 2-9 0,-5 0-11 0,-3-1-11 15,0-2-2-15,-3 1-8 0,0-2-1 16,-1 0-5-16,4-2-20 0,-2 0-30 0,5 0-50 16,3-1-82-16,4 0-162 0,4 0-494 0,5 0-726 15</inkml:trace>
  <inkml:trace contextRef="#ctx0" brushRef="#br0" timeOffset="7431.88">17094 5121 2299 0,'0'0'323'0,"0"0"-260"0,0 0-8 15,0 0-20-15,0 0-3 0,0 0 3 0,0 0-8 16,0 0-11-16,0 0-3 0,0 0-5 0,0 0 3 16,0 0 2-16,0 0-1 0,98 16 0 0,-75-16-2 15,-1 0 2-15,1-1-5 0,4-4 1 16,-3 1 0-16,4-3-7 0,-5 0-1 0,3-2-6 16,-8 0-5-16,-1 2 4 0,-3-3-5 0,-5 1 2 15,-1 0 1-15,-3-2-1 0,-3 2 5 0,-2 0 0 16,0 0-5-16,-6 1-4 0,-5 1-13 0,-1 1-10 15,-8 3-3-15,-4 1 2 0,-6 2 13 16,-7 4 16-16,2 5 13 0,-4 2 9 0,-1 1 8 16,-2 3 2-16,2 1 5 0,2 3 6 0,4 0-1 15,2 1 2-15,6 2-6 0,4 2-6 16,4 2-1-16,2 1-1 0,6 1 3 0,3 0 2 16,5 2-5-16,2-1-3 0,0 1-4 0,7-2-2 15,5 2-1-15,5-7-3 0,2-2-3 0,2-4-8 16,6-4-17-16,1-4-30 0,3-5-52 15,4-4-70-15,0 1-122 0,-8-7-239 0,-7 3-1014 0</inkml:trace>
  <inkml:trace contextRef="#ctx0" brushRef="#br0" timeOffset="7852.14">17637 4868 2313 0,'0'0'135'0,"0"0"-1"0,0 0-29 0,0 0-19 16,0 0-14-16,0 0-13 0,0 0-26 0,0 0-16 15,0 0-10-15,0 0-11 0,0 0 2 0,0 0-1 16,0 0 1-16,109-126 0 0,-96 116 3 16,0-1 1-16,2 0-1 0,-3-1 2 0,0-1-3 15,0-1 3-15,-3-2 1 0,-2-4 0 0,0 2 0 16,-3-4 0-16,0 0 0 0,-1-1 1 15,-2-2 0-15,-1 3 5 0,0 1 4 0,0 2-2 16,0 5 4-16,-1 1-2 0,-3 5 1 0,1 3 5 16,2 4-7-16,0 1-3 0,-1 0-13 0,2 0-17 15,-1 1-16-15,1 4-3 0,-2 3 9 0,2 5 10 16,-1 2 24-16,1 5 7 0,0 5 2 16,0 0 4-16,3 4-2 0,2-1 2 0,4 1-3 15,0 0 2-15,3-4-5 0,1-1 0 0,1-3 4 16,0-1-4-16,2-2 0 0,-1-3-3 0,4-2-2 15,-1-2-1-15,1-2-3 0,-1-3-12 0,1-3-23 16,0 0-29-16,0-3-43 0,-1-1-45 16,-5-4-68-16,1-3-102 0,-5-1-183 0,-3 2-294 15,-5 1-156-15</inkml:trace>
  <inkml:trace contextRef="#ctx0" brushRef="#br0" timeOffset="7959.98">17952 4169 1277 0,'0'0'254'0,"0"0"33"0,-76-135-22 0,50 95-61 15,5 8-36-15,3 7-52 0,5 4-41 16,1 4-24-16,3 6-28 0,3 2-23 0,2 3-19 16,3 4-87-16,1 2-159 0,0 0-180 0,0 3-836 0</inkml:trace>
  <inkml:trace contextRef="#ctx0" brushRef="#br0" timeOffset="8415.77">18609 4052 2371 0,'0'0'89'0,"0"0"23"0,0 0 14 0,0 0-6 0,0 0-16 16,0 0-22-16,0 0-22 0,0 0-25 15,0 0-27-15,0 0-12 0,0 0-11 0,0 0-4 16,0 0 6-16,-121-40-1 0,101 51 2 0,1 0 1 15,3 3 0-15,2 2-6 0,4 0-1 16,4 3-1-16,1 0-1 0,5 2 5 0,0 3 4 16,2 0 1-16,6 3 4 0,3-1 4 0,1 3-1 15,4-2 4-15,-1 2 0 0,4 1 1 0,0-1 1 16,-1 0 0-16,-2 0 1 0,0-1-3 16,-2 1 0-16,-1 2-1 0,-1 0-3 0,-3 0 1 15,-3-2 4-15,-2-1-2 0,-3-5 2 0,-1-3 2 16,0-3-3-16,0-3 3 0,-5-3 6 0,-1-2 0 15,-3-3 10-15,-3-2 4 0,-2 0 1 16,-3-3-1-16,-2-1-2 0,-6 0-2 0,-1-6-8 16,-3-1 3-16,-1-5-7 0,-1 0-1 15,0-2 0-15,0 0-1 0,0 0-3 0,4-1-1 16,5 0 5-16,6-1-8 0,3 1 4 0,9 0-6 0,4 1-12 16,0 0-12-16,4-1-9 0,12 0-2 0,2-1-2 15,6 0 8-15,5 2-9 0,2 0-59 16,3 2-144-16,-9 2-450 0,-6 5-903 0</inkml:trace>
  <inkml:trace contextRef="#ctx0" brushRef="#br0" timeOffset="8965.08">19415 4536 2101 0,'0'0'42'0,"0"0"-44"0,0 0-17 15,0 0 19-15,0 0 43 0,0 0 70 16,0 0 26-16,1 138 2 0,-2-88-11 0,-3 4-28 16,0 1-15-16,2 1-16 0,-5 2-8 15,4-3-13-15,-2 2-10 0,-1-3-7 0,2 2-7 16,0-1-2-16,3-2-7 0,-1-2-3 0,2-4-4 15,0-4-8-15,0-7 3 0,2-1-2 0,3-3-2 16,0-3-4-16,1-2-31 0,-1-3-42 0,2-1-63 16,1-6-87-16,2-2-128 0,-4-5-301 15,-1-4-904-15</inkml:trace>
  <inkml:trace contextRef="#ctx0" brushRef="#br0" timeOffset="9302.89">19985 4896 2293 0,'0'0'225'0,"0"0"8"0,0 0-61 16,0 0-58-16,0 0-43 0,0 0-41 0,0 0-32 15,0 0-8-15,0 0 1 0,0 0 7 16,0 0 11-16,0 0 8 0,0 138 1 0,0-99-2 16,0-1-1-16,0 0-5 0,1-1-2 0,3 1-3 15,1-1 2-15,0 0-2 0,2-1-2 16,1-3 0-16,-1-2-13 0,1-4-23 0,2-4-44 15,0-4-74-15,0-1-127 0,-3-7-234 0,-1-4-1091 0</inkml:trace>
  <inkml:trace contextRef="#ctx0" brushRef="#br0" timeOffset="9685.8">20369 4765 1772 0,'0'0'807'0,"0"0"-835"0,0 0-13 0,0 0 7 15,0 0 21-15,0 0 46 0,0 0 18 0,0 0-3 16,0 0-1-16,75 120-6 0,-50-88-8 16,7-1-3-16,0 0-4 0,2 1-8 0,5-2-3 15,1 0-2-15,5 0-1 0,2-2-1 0,3-2 1 16,1 0-2-16,-3-3-5 0,-4-3 4 15,-2-1-3-15,-4 1-3 0,-3-1 1 0,-5-1-2 16,-4 2-4-16,-6-1 2 0,-8 5-1 0,-2-1-5 16,-6 2 4-16,-4 2 0 0,-5 1 1 15,-10 2-1-15,-6 3 4 0,-6 5 2 0,-7 2 4 16,-6 6 12-16,-5 0-1 0,-8 3 4 0,-4 0 3 16,2 1 3-16,-3-4-4 0,4 0 0 0,3-6 0 15,2-3-12-15,7-3 6 0,3-6-5 16,4-2-1-16,8-6-1 0,3-1-2 0,4-4-5 15,4-3-13-15,4-4-34 0,2-1-77 0,2-2-147 16,2-2-405-16,3-1-965 0</inkml:trace>
  <inkml:trace contextRef="#ctx0" brushRef="#br0" timeOffset="14108.92">15544 6244 1741 0,'0'0'167'15,"0"0"-85"-15,0 0-17 0,0 0-10 0,0 0 4 16,0 0 11-16,0 0 0 0,0 0-7 0,0 0-7 16,0 0-19-16,0 0-10 0,0 0 0 0,-10 9-1 15,10-9 4-15,0 0 7 0,0 0 3 16,0 0-1-16,0 0-1 0,0 0-8 0,0 0-10 16,0 1 0-16,0-1-3 0,1 0 0 0,-1 0 3 15,0 0-1-15,4 0-4 0,-4 0-2 16,0 0 2-16,1 0-5 0,-1 0 1 0,1 0 1 15,-1 0-2-15,1 0-3 0,0 0-3 0,0 0-2 16,0 0-4-16,4 0 7 0,-1 0-1 0,5 2 4 16,2 0 4-16,1 0 1 0,6 1 3 15,1-2 1-15,3 1 6 0,4 0-2 0,1 0 4 16,7-2 1-16,2 0-6 0,9 0 1 0,3 0-2 16,9-3-3-16,3-1-5 0,3-2 1 0,6 0-6 15,4-1 0-15,4-1 3 0,2 0-3 0,5-1 1 16,-1 0 1-16,0-1 2 0,-1 0-7 15,0-1 3-15,0 0-1 0,-2 1-6 0,0-1 9 16,-6 1-1-16,4 1 0 0,-7 0 3 0,-5 0 0 16,-1 1-2-16,-6 1 0 0,-5-2 6 15,-4 2-6-15,-7 2 2 0,-4-1 5 0,-6 1-5 0,-1-1 5 16,-4 0 2-16,-1 0-2 0,-2 0 5 16,1 2-6-16,-2-1-3 0,-1 2 0 0,-2-1-8 15,-3 1 3-15,-2 0-1 0,-3 2-3 0,-4-2 5 16,-2 1-5-16,-3 1 4 0,0 0 0 0,-1 1-3 15,-2 0 2-15,1 0 0 0,-2 0-2 16,0 0-3-16,0 0 4 0,0 0-10 0,0 0-11 16,-3 0-12-16,2-1-27 0,-2 0-31 0,0-1-47 15,0 1-85-15,-4 0-175 0,1 1-514 16,2 0-727-16</inkml:trace>
  <inkml:trace contextRef="#ctx0" brushRef="#br0" timeOffset="15916.32">6898 7715 2393 0,'0'0'95'0,"0"0"-3"15,0 0-4-15,0 0-18 0,0 0-11 0,0 0-10 16,0 0-12-16,0 0-15 0,0 0-9 16,0 0 1-16,0 0 16 0,0 0 21 0,0 0 14 15,79 44 4-15,-38-38-11 0,7-4-10 0,5-1-10 16,7-1-9-16,1 0-5 0,3-2-9 0,4-3-4 16,0 1-5-16,-2-1-3 0,-3 2-12 0,1-1-20 15,-8 1-35-15,-5 0-55 0,-2 3-84 0,-7 0-149 16,-12 0-395-16,-10 1-875 0</inkml:trace>
  <inkml:trace contextRef="#ctx0" brushRef="#br0" timeOffset="16099.43">7223 8139 2737 0,'0'0'47'0,"0"0"-47"16,0 0-18-16,0 0 22 0,0 0 50 0,0 0 27 15,0 0-12-15,152-37-17 0,-97 22-20 0,8-2-17 16,7-2-4-16,4-1-12 0,3 0-41 0,0-1-69 16,3 2-119-16,-2 0-164 0,-18 6-419 15,-23 3-680-15</inkml:trace>
  <inkml:trace contextRef="#ctx0" brushRef="#br0" timeOffset="17232.68">9959 7676 1465 0,'0'0'184'0,"0"0"15"16,0 0-13-16,0 0-22 0,0 0 15 0,0 0-5 15,0 0-26-15,0 0-23 0,0 0-36 0,0 0-22 16,0 0-21-16,0 0-13 0,0 0-11 15,-19 3-10-15,9-3-5 0,0-2 0 0,-3 0 1 16,-1-2-6-16,1 1 2 0,-5-2-2 0,-2 0-6 16,-1 0 5-16,-3 1-1 0,-3-1-1 0,0 0 1 15,2 1 2-15,-2-1-2 0,5 2 0 0,2 0 7 16,6 1-5-16,4 2 4 0,1 0 4 16,5 0-4-16,1 0 0 0,3 0-4 0,0 0-10 15,0 0-12-15,2 0-4 0,3 0 0 0,1 1 5 16,6 3 18-16,3 0 13 0,9 0 12 0,6-1 7 15,6-2 3-15,2-1-8 0,5 0-3 16,0-2-5-16,5-3-6 0,-5 0-1 0,4-1-2 16,-4 1-2-16,-2-1-5 0,0 1 2 0,-3 0-2 15,-5 1-1-15,0-1 5 0,-5 0-4 0,-4 1 0 16,-3 0 0-16,-5 2 0 0,-1 0-3 16,-5 0 3-16,-4 1 1 0,0 1-4 0,-5 0 3 15,-1 0-2-15,0 0-4 0,0 0-5 0,-2 4-6 16,-3 0-1-16,1 5 4 0,-3 2 7 15,-5 6 5-15,0 4 3 0,-7 2 2 0,-1 3 0 16,-5 1-2-16,-1 2 1 0,-1 0-2 0,1 3-4 16,-1-1 4-16,2 0-2 0,2-1 0 0,1 0 3 15,3-2-4-15,-1 0-1 0,4-1 2 16,0-4 0-16,4-4 0 0,2-2 2 0,1-6-6 16,3-3-8-16,1-5-6 0,2 0-4 0,0-3-4 15,0 0-1-15,3-2-5 0,-2-1-17 0,1 1-7 16,-2-3-4-16,2 1 0 0,-1 0-3 15,2-2-15-15,0 2-33 0,2-1-24 0,5 2 0 16,4-1 18-16,0 1 37 0,7 1 26 0,3-1 18 16,1 4 7-16,4-1 9 0,-3 0 20 15,5 3 13-15,-1 0 14 0,0 2 17 0,3 1 9 0,1-2 16 16,-1 2 11-16,1-1 3 0,-1 0-2 16,-2 0 1-16,-2-3-9 0,0 0-6 0,-4-2-6 15,-2 0-7-15,-3 0 3 0,-5 0 7 0,-3-1 8 16,-3-2 0-16,0-1-1 0,-5-1-6 0,2 0-7 15,-2-3-8-15,1-1-10 0,-1-2-16 16,0 0-10-16,0-2-7 0,0 0-5 0,-1-4 2 16,2 1-4-16,-2-1-11 0,0 0-20 0,-2-1-44 15,0 0-72-15,-2-2-139 0,0 8-247 0,3 2-1118 16</inkml:trace>
  <inkml:trace contextRef="#ctx0" brushRef="#br0" timeOffset="17649.63">11203 7243 2775 0,'0'0'67'16,"0"0"-50"-16,0 0-22 0,0 0-7 0,0 0 23 15,0 0 44-15,-12 120 20 0,10-69 7 0,0 5-11 16,4 5-16-16,-2 1-11 0,0 3-9 16,3 2 0-16,-1 4 0 0,-2 0-5 0,3 2-8 15,0-5-10-15,0-3-4 0,3-5-8 16,1-7 5-16,0-6-1 0,5-4-7 0,-4-6-16 0,4-5-32 16,-1-3-44-16,-3-5-67 0,4-7-107 0,0-4-199 15,-3-5-672-15,-2-5-74 0</inkml:trace>
  <inkml:trace contextRef="#ctx0" brushRef="#br0" timeOffset="18000.14">11761 7847 2746 0,'0'0'87'0,"0"0"-17"0,0 0-36 16,0 0-14-16,0 0 13 0,0 0 20 0,0 0 5 15,0 0-5-15,0 0-16 0,0 0-13 16,0 0-12-16,0 0-5 0,-67 131 0 0,66-117-6 0,1 0-4 16,0-2 4-16,0 1-5 0,7-1 0 15,1 0 2-15,3-1-4 0,1 1-1 0,1-2 1 16,6 1-3-16,-3-2-7 0,4-3-5 0,0-2-8 16,0-1-2-16,1-3 0 0,1 0 1 15,-3-3-3-15,1-1 1 0,-3-3 6 0,-3 0 6 16,-3 0 13-16,-2-1 8 0,-4-2 5 0,-1 1-1 15,-3-1 5-15,-2 0-3 0,1-1-3 0,-5-2 7 16,-4 2-11-16,-2 0 0 0,-2-2-3 16,-3 1-10-16,0 3-6 0,-3 0-11 0,-2 4-12 15,1-1-23-15,-1 2-32 0,-1 1-60 0,0 0-109 16,0 0-156-16,5 1-335 0,5 0-342 0</inkml:trace>
  <inkml:trace contextRef="#ctx0" brushRef="#br0" timeOffset="18367.2">12101 7551 1859 0,'0'0'-23'0,"0"0"10"16,0 0 30-16,0 0 58 0,0 0 42 0,0 0 0 15,0 0-1-15,0 0-16 0,0 0-22 16,0 0-5-16,0 0-9 0,131 125-11 0,-107-112-9 15,2 0-9-15,1 0-10 0,3 1-1 0,4 1 7 16,1-2-6-16,1 0 0 0,3-2-2 0,-2-1-13 16,-1 1 0-16,1-2 1 0,-3 0-6 15,1 0-1-15,-3 1 1 0,-3 1-4 0,-3-2-2 16,-3 2 3-16,-4 0-3 0,-1 1-1 0,-7 1 2 16,1 1 2-16,-3 2-4 0,-3 1 6 0,-3 4 2 15,-3 2 1-15,0 2 8 0,-10 4 12 16,-4 2 18-16,-3 3 12 0,-8-1 12 0,-5 3-8 15,-4-3-10-15,-2 0-1 0,0 0-13 0,-5-2-2 16,5-2-9-16,1-1-11 0,3-3-6 16,3-2 0-16,5-1-5 0,6-6-4 0,0-2 0 15,7-2-22-15,5-4-34 0,2-1-43 0,4-3-71 16,5-3-77-16,7-1-161 0,0 0-517 0,-2 0-584 16</inkml:trace>
  <inkml:trace contextRef="#ctx0" brushRef="#br0" timeOffset="18624.89">13591 8002 2725 0,'0'0'114'0,"0"0"-14"0,0 0-45 15,0 0-9-15,0 0 11 0,0 0 2 16,0 0-9-16,0 0-9 0,0 0-12 0,0 0-8 15,0 0-2-15,0 0 0 0,146-3-6 0,-108 0 2 16,3-1-1-16,0-2-6 0,1 0-1 0,5-1-2 16,-3 0-2-16,5 0-3 0,-4 0 1 15,2-2-12-15,-2 1-17 0,0 0-22 0,-4 0-41 16,-2 0-63-16,-1 0-97 0,-3 0-137 0,-13 3-301 16,-4 2-889-16</inkml:trace>
  <inkml:trace contextRef="#ctx0" brushRef="#br0" timeOffset="18807.67">13906 7696 2723 0,'0'0'34'0,"0"0"1"0,0 0 1 16,0 0 43-16,0 0 23 0,0 0 11 0,0 0-11 15,12 143-29-15,-5-104-17 0,0 1-25 0,1 1-15 16,0 1-5-16,2 2-5 0,-2-1-13 15,-1-2-32-15,-1 2-71 0,2-4-142 0,-4-10-314 16,1-9-1137-16</inkml:trace>
  <inkml:trace contextRef="#ctx0" brushRef="#br0" timeOffset="20317.21">15672 7278 0 0,'0'0'178'0,"0"0"110"0,0 0-18 16,0 0-28-16,0 0-24 0,0 0-16 0,0 0-23 15,0 0-23-15,0 0-35 0,0 0-29 0,0 0-15 16,0 0-27-16,0 0 1 0,0 0 5 16,-58 7 8-16,39 12 18 0,-1 5 10 0,-2 6 2 15,-1 6-3-15,-5 5-8 0,4 2-11 0,-3 6-8 16,-2 3 3-16,0 1-6 0,5-2-7 16,3-1-6-16,4-4-19 0,7-5-13 0,6-1-4 15,3-2-8-15,1-3 0 0,7-3 0 0,7-2-3 16,2-4 3-16,8-2 4 0,1-5-6 0,4-2-2 15,4-3-13-15,3-2-44 0,4-4-59 0,1-3-54 16,3-3-199-16,-7-1-498 0,-14 0-677 0</inkml:trace>
  <inkml:trace contextRef="#ctx0" brushRef="#br0" timeOffset="20649.4">15988 7688 2294 0,'0'0'86'0,"0"0"-9"0,0 0-2 0,0 0 10 16,0 0 3-16,0 0-9 0,0 0-21 0,0 0-22 16,0 0-19-16,135-83-10 0,-115 83-5 15,2 0-3-15,2 1 1 0,-4 6-1 0,-2 1-3 16,1 3 1-16,0 1 0 0,-1 2-1 0,-5-2-4 15,2 2-2-15,-5-1-5 0,-5 0 1 0,0-1 4 16,-5-1 3-16,0 2 7 0,-5 0 5 16,-5-1 6-16,-3-1 2 0,-4 2-1 0,-2-3 2 15,-2 0-1-15,-2 1-3 0,-5-2 1 16,2-1-4-16,-3-1-5 0,0-1-10 0,0-2-24 0,1 1-37 16,6-2-55-16,1 0-87 0,3-1-147 0,7-1-317 15,6-1-770-15</inkml:trace>
  <inkml:trace contextRef="#ctx0" brushRef="#br0" timeOffset="20882.58">16485 7431 2259 0,'0'0'127'0,"0"0"18"15,0 0-21-15,0 0-1 0,0 0-9 0,0 0-13 16,0 0-18-16,-137 43-17 0,120-26-16 0,-1 2-14 15,1 7-7-15,5-1-7 0,0 4-4 0,4 1-1 16,4-1-4-16,0 0-1 0,4-1-4 16,0-3-2-16,8 1-4 0,2 0-2 0,5 2 2 15,2-1-5-15,9 1 0 0,-1-2-17 0,5-3-42 16,4-3-60-16,2-3-112 0,5-4-195 0,-10-5-469 16,-11-3-688-16</inkml:trace>
  <inkml:trace contextRef="#ctx0" brushRef="#br0" timeOffset="21087.38">17067 7518 2721 0,'0'0'149'0,"0"0"-75"0,0 0-25 0,0 0-31 16,0 0-3-16,0 0 16 0,0 0 12 0,0 0 4 15,0 0-3-15,0 0-12 0,-31 118-15 16,32-91-6-16,0-4-2 0,6 1-4 0,2-2 1 15,0-1 0-15,1 1-5 0,3-2-4 0,-1-1-10 16,5-1-19-16,-4-3-33 0,5-1-39 16,-5-2-52-16,-1-3-72 0,0-2-118 0,-5-2-307 15,0-3-882-15</inkml:trace>
  <inkml:trace contextRef="#ctx0" brushRef="#br0" timeOffset="21269.28">16743 7807 2299 0,'0'0'128'0,"0"0"-18"0,0 0-46 16,0 0 3-16,0 0 8 0,0 0 15 0,0 0-10 15,0 0-26-15,128-51-19 0,-93 42-15 16,8 1-10-16,3 0-5 0,2 1-2 0,2 1-3 16,-1 0-8-16,-1 0-26 0,1 0-49 0,-2 2-86 15,-2 0-133-15,-14 2-247 0,-10 1-991 0</inkml:trace>
  <inkml:trace contextRef="#ctx0" brushRef="#br0" timeOffset="21648.93">17657 7917 2142 0,'0'0'110'0,"0"0"-67"0,0 0-30 15,0 0 12-15,0 0 14 0,0 0 0 16,0 0 1-16,0 0-26 0,0 0-10 0,0 0-1 16,0 0-3-16,118-77-1 0,-106 69-2 0,-2-2-3 15,-2 1-4-15,-1-1 4 0,0 0 1 16,-4 0 1-16,1 0 5 0,-3 0 2 0,-1-2 1 16,0 1 2-16,0 1 3 0,0 1-4 0,0 1 4 15,-2 1 3-15,-1 3 10 0,1 0 10 0,2 3 10 16,-1 1 4-16,1 0-12 0,0 0-10 15,0 1-15-15,0 4-7 0,0 2 8 0,0 2 6 16,0 1 14-16,0 4 9 0,1 2 7 0,4-1 2 16,0 2 1-16,2 0-5 0,-1 3-10 15,2-1-6-15,1 1-8 0,1 1-8 0,1-2 2 16,1-1-5-16,1-3-4 0,0-3-2 0,1-3-11 16,3 0-20-16,-2-5-34 0,2-1-55 0,3-3-88 15,-2-2-162-15,-3-1-471 0,-7-1-641 0</inkml:trace>
  <inkml:trace contextRef="#ctx0" brushRef="#br0" timeOffset="21811.3">17819 7290 2436 0,'0'0'119'0,"0"0"25"0,0 0 3 16,0 0-17-16,0 0-34 0,-74-120-13 15,71 110-23-15,0 6-28 0,3 2-24 0,0 2-35 16,0 0-36-16,0 2-11 0,5 3 7 0,1 7 5 15,5 2-25-15,3 5-70 0,3 3-133 16,-1-2-238-16,-5-7-1011 0</inkml:trace>
  <inkml:trace contextRef="#ctx0" brushRef="#br0" timeOffset="22364.87">18234 7488 2541 0,'0'0'193'0,"0"0"-142"0,0 0-25 0,0 0-22 16,0 0 4-16,0 0 15 0,0 0 11 0,0 0 4 15,0 0 1-15,0 0-9 0,0 0-10 16,0 0-3-16,21 123-6 0,-12-104 0 0,-1 0-1 16,1-4-1-16,2-1 0 0,-1-1-5 0,2-2 3 15,-1-3-1-15,0-1-2 0,1-2-6 0,3-2-9 16,0 0-11-16,1-3-13 0,-1 0-5 0,3 0-7 15,-3-3 1-15,1-1 8 0,-1 0-9 16,0-3 18-16,-1-1 13 0,-2-1 7 0,2-1 20 16,-5-2 2-16,0 0 0 0,-3-1 1 0,0-2 0 15,-4 4-5-15,-1 0-1 0,-1 2-1 0,0 4-2 16,0 1-10-16,-1 3-18 0,-2 1-23 16,-2 0-10-16,-1 8-1 0,-2 2 17 0,-1 3 18 15,-2 3 11-15,2 3 8 0,2-1 0 0,2 1 2 16,-1 1 3-16,6 0-2 0,0 1 1 15,0 3 0-15,0-3 5 0,2 5 0 0,5-1 6 16,-1 4 2-16,-2-1 0 0,4 1 3 0,-3-1-3 16,1-2-2-16,-4-1-1 0,0-2 2 0,-2-4-1 15,0-2 6-15,0-3 2 0,-4-2 3 16,-1-5 13-16,0-1 14 0,-1-3 16 0,0-1 6 16,-3-3-6-16,-3 1-13 0,-1-2-18 0,-1-4-5 15,1-1-4-15,-2-2-4 0,2-1 2 0,1 1-10 16,-2-1-2-16,4-1 1 0,2 0-4 0,0 2-5 15,2-2-3-15,3 3-6 0,0 2-11 0,2-1-5 16,1 0-12-16,0 0-16 0,0-2-8 16,5 1-12-16,3-3-12 0,4 0-16 0,1-2-22 15,5-1-30-15,3-2-39 0,4 0-61 0,1-2-119 16,-7 4-308-16,-6 6-456 0</inkml:trace>
  <inkml:trace contextRef="#ctx0" brushRef="#br0" timeOffset="22619.21">18949 7190 2324 0,'0'0'103'0,"0"0"-66"0,0 0-17 0,0 0-16 16,0 0-7-16,0 0 26 0,0 0 31 16,0 0 27-16,0 0 16 0,0 0 0 0,48 141-6 15,-25-96-12-15,4 0-20 0,2-1-14 0,-2 1-17 16,1-1-9-16,-3-2-2 0,-2-1-8 0,-5 0-2 15,-2 0-1-15,-5-1-4 0,-1-2 1 0,-4-1 1 16,-3 0 0-16,-3-2-4 0,-4 1 2 16,-7 0 0-16,-3 0-1 0,-3 0 0 0,-3-1-4 15,-1-2-17-15,-2-3-24 0,3-2-38 0,-1-3-54 16,1-3-80-16,3-5-145 0,2-3-424 16,7-6-773-16</inkml:trace>
  <inkml:trace contextRef="#ctx0" brushRef="#br0" timeOffset="23098.35">19878 7195 2488 0,'0'0'145'15,"0"0"-62"-15,0 0-35 0,0 0-26 0,0 0-15 16,0 0 22-16,0 0 23 0,0 0 24 0,0 0 6 16,-30 143-9-16,25-96-8 0,3 3-18 0,2 3-7 15,-2-2-1-15,2 2-3 0,0-3-2 16,2-1 0-16,-1-4-12 0,2-2-8 0,5-5-2 15,-2-2-7-15,0 1-1 0,2-3-2 16,2-2 2-16,-1-2 4 0,-1-4-2 0,1-3-8 16,1-3-34-16,0-2-49 0,0-2-75 0,0-3-134 15,-4-5-295-15,-1-3-1087 0</inkml:trace>
  <inkml:trace contextRef="#ctx0" brushRef="#br0" timeOffset="24265.04">20269 7448 2766 0,'0'0'115'0,"0"0"-49"0,0 0 2 0,0 0-4 15,0 0-11-15,0 0-3 0,0 0-15 0,0 0-12 16,0 0-14-16,0 0-13 0,0 0-7 0,0 0 6 15,0 0 3-15,0 0 3 0,15 37 9 0,1-16 1 16,4 0 0-16,6 2 2 0,-1-2 0 16,4 3-5-16,-1-5 3 0,1-1 0 0,2-1-6 15,-2-1 1-15,0-4-2 0,-1 0-1 0,-2-2 1 16,-1-2 3-16,-5-1-5 0,-3-1 0 0,-2-2 2 16,-1 0-2-16,-4-2 0 0,-1 0 3 15,-2-1-3-15,-2-1 0 0,-1 0 1 0,-3 2-2 16,-1-2 0-16,1 0-1 0,-1 0 0 0,0 2-3 15,0-2-1-15,0 1 3 0,0-1-5 0,0 0 2 16,0 0 2-16,0 0-3 0,0 0 5 0,0 0 0 16,0 0 2-16,0 0-2 0,0 0 3 0,0 0 1 15,0 0-3-15,0 0 5 0,0 0-4 16,0 0-1-16,0 0 0 0,0 0-1 0,0 0-6 16,0 0-4-16,0-1-2 0,-1 0-9 0,1 0-3 15,0-1-9-15,-1 0-18 0,0 0-13 16,-2 1-17-16,0-3-10 0,1 2-5 0,-2-1-2 15,-1-2 0-15,1 1-3 0,-2-2 8 0,2 1 12 16,-4-1 16-16,3 1 20 0,-2-1 16 16,0-1 10-16,2 0 13 0,-1 0 4 0,1-1 5 15,-1 0 1-15,1 0-1 0,0 0 2 0,1 0-1 16,-1 0 6-16,2 0 3 0,-3 0 6 0,3 0 5 16,2 1 2-16,-3 0 3 0,0 1 5 0,2 1 6 15,-2 1 1-15,0 0 4 0,-2 1-6 0,-1 2-6 16,-2 0-9-16,-2 0-11 0,-7 3-4 15,-2 7 3-15,-1 1 12 0,-4 3 5 0,0 1 7 16,3-1 1-16,2 1-4 0,0-2 4 0,6 0 0 16,2-4-1-16,2 0-10 0,4-2-7 0,2 0-9 15,1 0-9-15,3 1 0 0,0-1-5 16,1 0 0-16,5-1 7 0,1 1-3 0,3-1 4 16,4-1 1-16,-1-2-3 0,5-1-3 0,-1-1-5 15,5 0-9-15,-3-2-10 0,1-3-8 16,2-2-4-16,0 0 3 0,-3-2 11 0,1-1 7 15,-3-1 6-15,-2 0 8 0,-3-3 2 0,-1-2 11 16,-3 0 2-16,-4 1 5 0,-3-3 4 0,-1 1-1 16,-3 1 2-16,-4 0-3 0,-6 3-4 15,0 2-1-15,-7 3-1 0,0 4 0 0,-8 2 1 16,0 2 5-16,-5 2 0 0,0 5 5 0,1 2 3 16,-1 1-2-16,2 2-1 0,5 1-4 0,4 0-4 15,3 1-6-15,9-1-5 0,1 2-3 16,5-3-4-16,3 1 0 0,1 0-3 0,3 0 0 15,4-1 2-15,3-1 0 0,6 1 1 0,3 0 1 16,2-3-3-16,3-2 1 0,2-2 2 0,1-1-2 16,2-3-2-16,-2-1-1 0,2 0-12 0,0 0-5 15,-3-4 1-15,-1 1 5 0,-3-1 11 0,-4-2 10 16,-5-1 7-16,-4-1 3 0,-3 1 2 16,-3-2 1-16,-3-1-8 0,0 0-1 0,-4-2-2 15,-5-5-2-15,-1 2-2 0,-5 0-3 0,0-2-2 16,-2 3-3-16,-4 1 3 0,2 2 0 15,-2 3-2-15,1 4 6 0,2 1-2 0,3 3-2 16,-1 0-1-16,4 1-7 0,3 6-4 0,2 2-5 16,2 0 0-16,0 4-1 0,3 2-1 0,2 2 6 15,3-2-3-15,4 2 3 0,5-2 4 16,4 0 3-16,-1-2-4 0,7-1-13 0,1-2-16 16,-1-2-6-16,4 1 1 0,0-4 4 0,2 0 7 15,-2-2 6-15,-1-2 5 0,-5-1 14 16,0 0 8-16,-5 0 8 0,-2-2 8 0,-2-3 12 15,-4 1 21-15,-1-2 12 0,-5-1 8 0,-1-1 2 16,0-1-8-16,-3-2-11 0,-6-1-7 0,0-1-8 16,-3-2-10-16,-3 0-5 0,1 0-10 0,-4 3-10 15,1-1-3-15,-1 3-5 0,-1 0-6 16,4 2-3-16,0 3-22 0,4-1-41 0,2 3-41 16,1 0-74-16,6 1-178 0,2 1-385 0,0 1-805 0</inkml:trace>
  <inkml:trace contextRef="#ctx0" brushRef="#br0" timeOffset="24498.82">21053 7308 2476 0,'0'0'266'16,"0"0"-235"-16,0 0-15 0,0 0-13 0,0 0 10 15,0 0 29-15,0 0 27 0,0 0 14 0,0 0-1 16,-17 134-12-16,15-90-24 0,1 0-6 15,1-3-8-15,0 1-10 0,0-4 1 0,3-1-5 16,1-1-4-16,-2 1-2 0,2 0 0 0,3-1-3 16,-2 0-5-16,1-2 2 0,2-3-13 0,3-3-13 15,0-5-26-15,2-3-53 0,2-7-80 0,0-3-142 16,-3-3-343-16,-5-3-976 0</inkml:trace>
  <inkml:trace contextRef="#ctx0" brushRef="#br0" timeOffset="24884.19">21480 7143 2591 0,'0'0'360'16,"0"0"-329"-16,0 0 11 0,0 0 6 0,0 0-5 15,0 0 9-15,0 0-16 0,0 0-11 0,0 0-12 16,0 0-9-16,0 0-3 0,0 0 6 15,0 0 3-15,-19 75 3 0,34-46 0 0,3-1-1 16,7 4-2-16,6 3-2 0,4 0 6 0,3-1-2 16,6-3 1-16,-1-2 2 0,0-1-7 0,0-4-1 15,0-3-1-15,-3-2-3 0,1 0-4 16,-5-3 1-16,-4-3-3 0,3 0-6 0,-9-2 9 16,0-2-5-16,-7 1-1 0,-4 0 4 0,-5-2-8 15,0 3-2-15,-7-1 1 0,0 3-2 0,-3 2 2 16,-6 4 4-16,-4 4 4 0,-4 2-2 0,-6 6 7 15,-7 4 2-15,0 3-1 0,-6 1 4 16,1 2 0-16,-2-1-7 0,-2 2 3 0,2 0-1 16,-4-2-2-16,6-1 5 0,0-4-3 0,4-3-1 15,1-3-3-15,5 0 1 0,4-1-7 16,3-4-35-16,1 0-50 0,0-2-95 0,4-3-169 16,3-4-428-16,2-3-847 0</inkml:trace>
  <inkml:trace contextRef="#ctx0" brushRef="#br0" timeOffset="26099.54">6768 10075 374 0,'0'0'719'0,"0"0"-518"0,0 0 42 0,0 0 0 0,0 0 4 16,0 0-14-16,0 0-43 0,0 0-36 0,0 0-44 16,0 0-36-16,0 0-18 0,0 0-17 15,0 0-4-15,0 0-1 0,-68 12-6 0,68-12-6 16,0 0-7-16,1 0-2 0,2 2 0 0,5 0 10 16,1 0 9-16,6 3 8 0,6-2 10 0,6 1 0 15,9-2-5-15,1-1-9 0,6-1-6 16,3 0-11-16,2-2-3 0,3-4 0 0,-1-1-5 15,1 0-6-15,0-1 1 0,-1-1-2 0,1-1-9 16,-2 0-8-16,-3 0-23 0,1 1-37 16,-6 1-36-16,-6 1-53 0,0 3-99 0,-12 1-217 15,-11 2-1093-15</inkml:trace>
  <inkml:trace contextRef="#ctx0" brushRef="#br0" timeOffset="26284.18">6904 10411 2463 0,'0'0'125'0,"0"0"-37"0,0 0-17 15,0 0 28-15,0 0 18 0,0 0-5 16,135-32-27-16,-93 18-22 0,9-1-17 0,6-2-16 16,4-2-11-16,8 0-9 0,3 2-5 0,1-1-13 15,4 2-42-15,-2 3-62 0,-2 1-132 16,-16 3-279-16,-22 4-1153 0</inkml:trace>
  <inkml:trace contextRef="#ctx0" brushRef="#br0" timeOffset="27410.23">9183 9908 1730 0,'0'0'171'0,"0"0"6"0,0 0-8 16,0 0-8-16,0 0-7 0,0 0-29 0,0 0-27 15,0 0-23-15,0 0-24 0,0 0-9 16,0 0-6-16,0 0-10 0,0 0-4 0,-10-83-1 15,5 79-5-15,-3 0-4 0,-1 2 0 0,-1 1-12 16,-1 1-5-16,-3 0 5 0,-5 4-4 0,-4 4 4 16,-2 4 4-16,-3 4 0 0,-1 1-1 15,1 4 8-15,1 2-3 0,3 2 0 0,4 0 4 16,2 1-1-16,6-1 2 0,2 1-3 0,4-3 0 16,5-2-6-16,1 0-2 0,2-2 6 15,9 1-8-15,4-1 4 0,4-3 1 0,3-1-2 0,6-3 0 16,3-3 3-16,4-2-3 0,4-4-3 0,1-3 6 15,2 0-6-15,3-5 1 0,1-3 5 16,2-1-9-16,-4-4-7 0,3 1-9 0,-5-3-3 16,0 1-13-16,-6 1-1 0,0-1 6 0,-5-2-4 15,0 0 13-15,-4-1 9 0,-4-1 1 16,-4-1 2-16,-4 2 4 0,-5 2-6 0,-4 1-2 16,-5 3 8-16,-2-1 1 0,-4 4-1 0,-5 1-1 15,-3 3-8-15,1 0-6 0,-7 4 9 16,0 0 5-16,-3 0 6 0,0 5 15 0,0 1 0 15,-4 4 4-15,4-1 5 0,2 1 0 0,6 0-4 16,0-2-2-16,7-1-6 0,2-2-9 0,4 1-1 16,1-2-1-16,0 2-1 0,6-1 0 0,-1 1 9 15,5-2-1-15,1 1 2 0,6-1 5 16,-1-2-5-16,6-1-3 0,1-1 2 0,-1 0-4 16,0 1-4-16,1-1 1 0,0 0 3 0,-3 0-5 15,-2-2 4-15,-2-2-1 0,2 1-6 0,-6-1 6 16,0 1 1-16,-3-2 1 0,-3 2 2 15,-3-1 1-15,-3 1-3 0,0-1-4 0,-1 0 4 16,-6-2-4-16,0-1-7 0,-2 2 1 0,-1-4-2 16,0 2-5-16,-3-1 9 0,1-1 3 0,2 1-8 15,2 0 4-15,2 1-3 0,2-1-6 0,4 0-6 16,0-1-3-16,6-2-14 0,6 0 5 16,5-2 10-16,5 0-5 0,5-4 14 0,3 0 1 15,3 0 2-15,0 0 7 0,1 1 0 0,-4 4-1 16,-5 2-3-16,-5 3 8 0,-4 2-3 15,-3 3-2-15,-5 1-1 0,-2 1-9 0,-5 0-7 16,1 3 1-16,-2 3 10 0,0 2 7 0,-4 4 14 16,-2-1 4-16,-2 3-7 0,1 1-2 15,-1 0-3-15,-1-1-4 0,5-1-2 0,1-1 2 0,1-2-7 16,2 0-1-16,2-3 3 0,4 1-1 16,2 2 2-16,2-1 3 0,2-1 1 0,4 1 0 0,-1 0 4 15,4 0 2-15,2 1-6 16,0 0 6-16,1 3-2 0,0-1 0 0,1 0 0 0,-2 1-1 15,1 2-3-15,-1-1-2 0,-1 1 3 0,0 0-3 16,-2 2 4-16,-5-3 4 0,-3 1-1 16,-1-1 2-16,-5-2 10 0,-3 0 4 0,-1-3 8 15,-3 1 19-15,-3-2 5 0,-5 0 7 0,-3-2 0 16,-1 0-14-16,-6-3-15 0,-3 1-14 16,1-2-2-16,-3-1-11 0,2-2 1 0,2 2-5 15,1-1-31-15,1 0-41 0,4 0-72 0,5-2-161 16,1 0-389-16,7-1-951 0</inkml:trace>
  <inkml:trace contextRef="#ctx0" brushRef="#br0" timeOffset="27832.68">10706 9911 2357 0,'0'0'168'0,"0"0"-10"16,0 0-50-16,0 0-36 0,0 0-7 0,0 0-6 15,0 0-10-15,0 0-1 0,0 0-10 0,0 0-7 16,-70 118-4-16,62-88-8 0,2 3-5 16,4 0 0-16,-1 2-3 0,3-1 2 0,3 0-2 15,5-2-4-15,5 0-1 0,1-4 3 0,8-1 2 16,-1-5 1-16,6-2-3 0,1-5 0 0,2-4-2 16,0-4-1-16,2-3 3 0,0-4-2 15,1 0-3-15,-1-6 5 0,1-3-4 0,-2-1 0 16,-1-3 0-16,-5-2-6 0,2-4 1 0,-4 0 1 15,0-3 1-15,-5-2 0 0,0-1 0 16,-3-4-2-16,-3-2-2 0,-4-1-3 0,-6-3 1 16,-2-1-4-16,-6 0-7 0,-8-1 3 0,-2 1-4 15,-6 1 1-15,-4 2 7 0,-6 2-1 0,-4 3-5 16,-6 6 6-16,-5 8-8 0,-7 4-4 0,-3 8 9 16,-1 2-4-16,3 7 9 0,1 4 13 0,11 2 5 15,11 0 3-15,11 0-3 0,10-3-8 16,10 2-5-16,1 0-1 0,10 3 5 0,4-1 1 15,10-1 11-15,5-1 0 0,7-2 0 0,6 0 1 16,6-5-10-16,5-1-17 0,2-2-52 16,1-2-87-16,0 0-185 0,-14 0-613 0,-13-2-716 0</inkml:trace>
  <inkml:trace contextRef="#ctx0" brushRef="#br0" timeOffset="28331.55">12505 9256 2337 0,'0'0'35'0,"0"0"-7"16,0 0-11-16,0 0 27 0,0 0 59 0,0 117 18 16,3-68-3-16,1 5-14 0,1 4-14 15,1 2-18-15,-3-1-11 0,1 0-8 0,1 0-15 16,-4-1-8-16,1-2-6 0,2 1-7 0,-2-1-8 15,-1-2-2-15,1-3-1 0,4-4-6 16,0-3-2-16,2-3-20 0,1-4-49 0,3-2-76 16,1-2-109-16,-2-9-229 0,-5-8-1121 0</inkml:trace>
  <inkml:trace contextRef="#ctx0" brushRef="#br0" timeOffset="28651.03">13276 9874 2719 0,'0'0'88'0,"0"0"-16"0,0 0-40 15,0 0-2-15,0 0 21 0,0 0 7 0,0 0 14 16,0 0-10-16,0 0-19 0,-112 126-8 0,99-104-13 16,3-1-11-16,2 0-5 0,2-3 0 0,4 0-7 15,2 0 2-15,2-1 3 0,8-1-9 16,0 0-2-16,4-1 6 0,3-1-5 0,3-4-1 15,0-1 6-15,4-3-8 0,0-2-2 0,-3-2 5 16,1-2-2-16,-1 0-1 0,-2-1 6 16,0-5 3-16,-3 0-8 0,-3 0 10 0,-6-2 0 0,-2 1 2 15,-1-2 9-15,-2 0 2 0,-2 0-4 16,-4-3-2-16,-2 0-4 0,-2 0-10 16,-4 0-6-16,-2-1-8 0,1-1-15 0,-5 1-36 0,2 1-52 15,-2-1-88-15,-1 2-158 0,5 1-352 16,6 3-859-16</inkml:trace>
  <inkml:trace contextRef="#ctx0" brushRef="#br0" timeOffset="28986.31">13500 9568 2625 0,'0'0'41'0,"0"0"-25"0,0 0 16 16,0 0 27-16,0 0 29 0,0 0 7 0,0 0-5 15,0 0 0-15,0 0-27 0,0 0-11 0,136 87-10 16,-98-74-20-16,1-3-4 0,2-1-2 0,-2-1-5 16,1-1-2-16,0 0 1 0,0 0-5 15,0 1-4-15,0 0 4 0,-1-1-3 0,1 0-2 16,-2 0 4-16,1 0-2 0,-5-2-6 0,-2 2 1 16,-4 2 0-16,-2-2-2 0,-7 1 0 0,-4 3 0 15,-4 0-2-15,-6 2-6 0,-3 0 5 16,-2 4 1-16,-7 0-1 0,-6 4 10 0,-6 4 0 15,-9 6 2-15,-3 3 3 0,-9 1 3 0,-3 3-7 16,-4 1-1-16,1 2 3 0,-2-1-8 16,4 0 4-16,-1-1-1 0,6 1-10 0,3 0-16 0,5-2-39 15,3-2-67-15,10-1-106 0,6-2-191 16,8-8-497-16,2-9-611 0</inkml:trace>
  <inkml:trace contextRef="#ctx0" brushRef="#br0" timeOffset="29350.41">15079 10236 1632 0,'0'0'181'0,"0"0"-82"0,0 0 17 0,0 0 16 0,0 0 26 16,0 0 11-16,0 0-21 0,0 0-17 0,0 0-41 15,0 0-31-15,0 0-17 0,0 0-18 16,0 0 3-16,0 0 6 0,26-23 10 0,-3 23-3 16,7-1 1-16,7 0-9 0,4-2-12 0,2 1 3 15,7-1-9-15,1-2-8 0,3-2-2 16,4 0-2-16,1-1 1 0,1 0 3 0,-4-1 1 15,2 1-6-15,-6-1-6 0,-1 0-9 0,-8 2-16 16,-2 1-16-16,-5-1-14 0,-7 2-22 0,-6 0-31 16,-5 1-52-16,-4 1-95 0,-6-1-159 0,-5 1-429 15,-2 1-393-15</inkml:trace>
  <inkml:trace contextRef="#ctx0" brushRef="#br0" timeOffset="29549.64">15339 9741 1577 0,'0'0'816'0,"0"0"-753"0,0 0-17 16,0 0-35-16,0 0-3 0,0 0 31 0,0 0 35 15,0 0 28-15,0 0 11 0,0 0-14 16,21 155-14-16,-10-116-12 0,5 1-18 0,-3 3-13 16,-1 4-16-16,3 3-8 0,-4 7-7 0,-5 2-3 15,3-1 2-15,0 2-15 0,-2-6-27 0,3-2-50 16,0-3-79-16,3-5-151 0,-3-12-405 15,-3-11-912-15</inkml:trace>
  <inkml:trace contextRef="#ctx0" brushRef="#br0" timeOffset="31098.47">17271 9396 1306 0,'0'0'128'0,"0"0"21"0,0 0 15 15,0 0 6-15,-133 17 14 0,92 2-4 0,-5 5-20 16,-2 3-23-16,-2 5-22 0,-1 7-18 0,-5 7-17 16,3 8-11-16,-1 6-11 0,0 5-9 0,1 5-2 15,10 0-7-15,3-2-13 0,9-1-6 16,10-3-7-16,9-3-10 0,9 0-1 0,3-3-3 15,8 1-2-15,10-3 1 0,3 0 1 0,8-1 1 16,3-5-5-16,6-5-10 0,3-7-29 16,4-6-44-16,3-10-63 0,0-5-129 0,-14-8-300 15,-10-4-1020-15</inkml:trace>
  <inkml:trace contextRef="#ctx0" brushRef="#br0" timeOffset="32168.17">17696 9825 2318 0,'0'0'52'0,"0"0"10"0,0 0 3 0,0 0 18 15,0 0 1-15,0 0-3 0,0 0-15 16,-134-70-15-16,117 68-20 0,-3 2-11 0,2 0-8 15,2 0-11-15,-3 0-1 0,1 4 2 0,0 2-2 16,4 1-2-16,0 0 1 0,2-1-9 0,6 1-5 16,-2 3 2-16,7 0-4 0,-1 2-1 15,2 3 7-15,0-1 1 0,1 5 1 0,7 0 7 16,-2-1 2-16,4 1-1 0,3 2 6 0,2 0 2 16,-3 1-1-16,3-1 3 0,-2 0-2 15,-1 1-3-15,2 1-3 0,0-1 4 0,-1 3-4 0,-1-4 2 16,3 1 1-16,-4-3-3 0,0 0-1 15,-3-3 5-15,-4 0 1 0,1-3-2 0,-4-1 4 16,-1 0-2-16,0 1 0 0,-4 0 2 0,-5 0 2 16,-4 1-8-16,1 0-3 0,-7-2-5 0,4-3-15 15,-4-3 1-15,-1-1-2 0,0-4-5 16,-2-1 3-16,-2-1-1 0,2-5 1 0,1-1 2 16,2-2 5-16,6 0 1 0,2 0 4 0,2-2 8 15,3 3-3-15,4 2-16 0,2 2-19 0,2-1-12 16,5 2-2-16,4-1 16 0,2 0 23 15,4-2 11-15,2 2 10 0,2-1 9 0,1-1-2 16,4 0-1-16,-3 1 6 0,4 0-12 0,0 0-1 16,1-1 5-16,1 1-7 0,0-2 3 15,0 0 2-15,-1 0-5 0,0-1 0 0,-1 0 6 16,-4-3-2-16,3 2-4 0,-4-2 4 0,-1 0 1 16,-6 0 0-16,-1-1 9 0,-3 0 5 0,-5 1 1 15,-1-1 6-15,-3 1 2 0,0 2-6 16,-2 0 4-16,0 1 2 0,0 3-1 0,-2 0 5 15,0 1 7-15,-2 3-1 0,0 0-5 0,1 1-2 16,-3 0-17-16,4 0-10 0,-4 4-4 16,2 1-9-16,1 2 4 0,-1 2 2 0,1 3 3 15,2-1 1-15,1 3 4 0,0 0-2 0,1 2-5 16,6-2 6-16,-1 1-1 0,5-1 0 0,0 0 1 16,2-1 2-16,1 1-4 0,-1-2-2 0,3-2 5 15,0 0-3-15,0-2-4 0,1-1 0 16,-1 0-5-16,2-2-11 0,-1 0 6 0,-1-3-3 15,-1-1-4-15,-2-1 8 0,-3 0 1 0,-1 0 4 16,-1-2 8-16,-3-3 5 0,0 0-3 0,-4-2 0 16,1 0 2-16,-2-2-10 0,0-1 3 0,0-1-1 15,0-2-8-15,0-1 1 0,0-1 2 16,0-2-3-16,0 2 0 0,0 1 8 0,0 2-9 16,0 1-1-16,5 3 1 0,-1 1-5 0,2 1-1 15,0 3 6-15,2-1 3 0,0 2-3 16,1 1 9-16,2 1-1 0,-1 0-6 0,0 0 4 15,1 1-3-15,0 2-2 0,0 2 1 0,1 1 5 16,1 0-4-16,2 0 5 0,0 2 5 0,0-2-6 16,-2 1 4-16,1 1-4 0,-2-1-1 0,-1 0-14 15,0 1-5-15,-3-1-7 0,-1-1-16 16,-2-1 0-16,-1 1-1 0,-4-2-1 0,1-2 13 16,-1-1 18-16,0-1 10 0,-1 0 13 15,-3 0 14-15,-1-1-5 0,0-3 4 0,-2-1 0 0,3-1-5 16,-3-1-3-16,3-2 6 0,-2 0-4 0,4 0-6 15,1-1 8-15,0 2-12 0,1 1-5 16,0 1 2-16,2 1-8 0,2 0 4 0,1 3 9 16,2 0 11-16,0 1 7 0,1 1 8 0,0 0-1 15,3 2-3-15,-1 5 2 0,1 1 3 16,2 1-1-16,2 1 0 0,-1 3-4 0,0 2-9 16,2 0-8-16,-1 1 0 0,0 0-3 0,-3-1-5 15,2-1 4-15,1-1-4 0,-1-3-14 0,2 0-29 16,-2-1-68-16,1-1-128 0,-5-4-278 15,-5-2-1034-15</inkml:trace>
  <inkml:trace contextRef="#ctx0" brushRef="#br0" timeOffset="32331.11">17945 9695 2531 0,'0'0'64'0,"0"0"31"0,0 0-3 0,0 0-11 16,0 0-23-16,-99-120-12 0,96 113-23 0,3 3-33 15,2 2-37-15,6 4-25 0,6 2-2 16,6 8-25-16,4 4-87 0,6 5-193 0,-7-4-652 16,-5-3-61-16</inkml:trace>
  <inkml:trace contextRef="#ctx0" brushRef="#br0" timeOffset="32781.36">18924 9961 2894 0,'0'0'49'0,"0"0"-8"0,0 0-18 16,0 0-12-16,0 0-10 0,0 0 6 0,0 0-1 16,0 0-4-16,0 0 2 0,0 0-2 0,0 0 1 15,-87 135 0-15,78-105 1 0,2 1-7 0,2-3-2 16,2 2 4-16,2-3-1 0,1-1 2 15,1 0 2-15,5-3-4 0,3 0-2 0,4-4 3 0,0-4-1 16,6-2-1-16,-1-5 6 0,3-2 4 16,1-4-3-16,1-2 5 0,1 0-5 0,4-4-3 15,-2-5 3-15,1-1 2 0,-1-4 0 16,-2-2 0-16,-3-1 0 0,-1-3-2 0,-1-1 0 16,-7-3 1-16,-3 0-4 0,-2-1-3 0,-4-4-4 15,-3 3-7-15,-5-3 1 0,-5 1-1 0,-4-1 4 16,-3 4 0-16,-7 1-1 0,2 3 3 0,-4 3-5 15,-2 4 5-15,-2 5 9 0,2 4 1 16,-4 4 11-16,1 1 6 0,1 2 0 0,1 5 5 16,4 2 0-16,3 1-5 0,5 1-2 0,4 1 0 15,5 1-12-15,3 2-4 0,5 1-1 0,0-1-7 16,7 3 6-16,6-1 6 0,6-1 1 16,4 0-2-16,7-3-1 0,6-2-9 0,6 0-30 15,3-6-39-15,8-2-68 0,3-2-142 0,-13-1-321 16,-13 0-1004-16</inkml:trace>
  <inkml:trace contextRef="#ctx0" brushRef="#br0" timeOffset="33797.42">20056 10057 1910 0,'0'0'390'0,"0"0"-271"0,0 0-19 16,0 0 14-16,0 0 5 0,0 0-3 16,0 0-25-16,0 0-48 0,0 0-32 0,0 0-15 15,0 0-8-15,0 0 8 0,0 0 7 0,13-19-3 16,-6 16 1-16,2-2 4 0,-2-1-1 16,0 1-1-16,1 0 4 0,-3-2-1 0,0 1-2 15,-4 2 7-15,0-2-1 0,-1 2-5 0,0 1-5 16,-2 0-8-16,-6 0-10 0,-2 2-1 0,-3 1 3 15,-4 0 0-15,-4 1 11 0,-1 5 9 16,0 2 2-16,-6 4 3 0,3-1 4 0,-1 4 0 16,3 0 3-16,0 1 8 0,4 0-5 0,1 0-4 15,7-1-3-15,3 1-5 0,1 0-5 0,4 1 3 16,3-1 0-16,0 1-3 0,6 0 2 0,3 0 4 16,5-2-3-16,3-3 1 0,5 1 5 0,3-5-7 15,5-1 1-15,3-4 3 0,4 0-8 16,2-3 3-16,1 0-5 0,2-4-7 0,-1-3-7 15,-2-1-1-15,-1 0-1 0,2-3-3 0,-4 0 2 16,2 0-1-16,-6-3 5 0,-1-1 9 16,-3 0 7-16,-5 0 0 0,-3 0 3 0,-4 2 3 15,-4 3 3-15,-5 1 8 0,-5 2 6 0,-2 1-3 16,0 0-1-16,-5 3-1 0,-1 0-8 0,-1 2-4 16,-4 0 1-16,-5 1-8 0,3 0 0 15,-3 2 7-15,1 3-3 0,-2 2 0 0,5 1-2 16,1 0-1-16,1 0-6 0,2 0 7 0,5 0-2 15,-3-1-4-15,3 0 4 0,3 0 0 0,0 0 0 16,0 0 6-16,2-1 0 0,3 1-7 16,0 0 0-16,4 2 1 0,1-4 1 0,2 1 1 15,4-1-2-15,-2 0-1 0,4-3-3 0,1 0 5 16,1-1 1-16,-2-1-4 0,-1 0 4 0,-3 0-6 16,-1-3-2-16,-4-1 3 0,-5 1 3 0,2-3-2 15,-6 1 0-15,0-2 4 0,0-1-11 0,-8-1-1 16,0-1-5-16,-4 0-9 0,0-3 7 15,-5 1 4-15,3 1 7 0,-3 1-2 0,4-1 2 16,0 2-1-16,3 0-4 0,4 0 9 0,1 1-1 16,5 0-10-16,0-1-6 0,3 0-10 15,8 0-12-15,5-3 9 0,8 1 9 0,4-2-1 16,6 1 11-16,3-1 2 0,3 0 1 0,6 0 4 16,3 1 5-16,3-2-7 0,0 1 3 15,2 3 4-15,-7-1-6 0,-11 5 4 0,-9 1-1 16,-8 3-1-16,-9 1 4 0,-5 1 3 0,-2 0-5 15,-3 0-8-15,-3 0 0 0,-4 3 2 0,-5 4 9 16,-5 1 7-16,-2 1 4 0,-1 4-6 16,-2-3-2-16,1 2 1 0,2-2-6 0,3 0 4 15,3 0-2-15,3-2-4 0,6-1-5 0,0 0 1 16,4 0-2-16,0 0-1 0,0 1 10 0,4 1-1 16,0-1 5-16,4 1 5 0,1 2-3 0,1 0-1 15,1-1 0-15,0 2 0 0,1-2-2 16,5 2 5-16,-2-1 0 0,2 2-3 0,1 1 3 15,-1-1 3-15,3 0 1 0,0 1 0 0,-2 0 3 16,2-2-9-16,-2 2-5 0,-5 0 3 0,0-3-5 16,-3 0 6-16,-3-1 4 0,-1-2 1 0,-4-1 6 15,-2-1 7-15,0-2 11 0,-4 1 8 16,-5-2 8-16,-4 1-2 0,-4-1-11 0,-6 0-10 16,-3-2-9-16,-4 0-9 0,-5-1-2 0,0 0 1 15,3-2-10-15,-3-3-13 0,4 2-28 16,1-3-49-16,5 1-65 0,4 2-136 0,5 0-354 15,8 0-951-15</inkml:trace>
  <inkml:trace contextRef="#ctx0" brushRef="#br0" timeOffset="34151.89">21621 9971 1641 0,'0'0'976'0,"0"0"-922"0,0 0-12 0,0 0 15 15,0 0 15-15,0 0 17 0,0 0 2 0,-122 45-24 16,101-31-25-16,3 1-15 0,4 0-10 0,1-1-8 16,5-1-1-16,0 0-7 0,5 0-3 0,1-1 1 15,2 0-1-15,2 3 2 0,6-2-2 16,5 1-2-16,1-2-2 0,5-2 1 0,6 1 2 16,1-3-2-16,5 0 0 0,0-1-4 0,0-2-3 15,-1-1-4-15,0-2 0 0,-3-1 2 16,-3 1 3-16,0-2 7 0,-3 0 7 0,-4-2-1 15,0-1 1-15,-5-1-2 0,0-1 2 0,-3-1 10 16,-1-1 3-16,-6-1 0 0,-1 0-3 0,-1-2-5 16,-1-3-2-16,-5 1-5 0,-2-1 1 15,-8-1-9-15,3-1-4 0,-6 3 1 0,-1-1-6 16,-2 1-3-16,-2 1-14 0,0 0-21 0,3 0-31 16,-3 2-39-16,-2-1-63 0,4 0-111 0,2-1-164 15,4 3-325-15,6 3-283 0</inkml:trace>
  <inkml:trace contextRef="#ctx0" brushRef="#br0" timeOffset="34364.78">21763 9551 2164 0,'0'0'114'0,"0"0"29"0,0 0 22 0,0 0-5 16,0 0-22-16,0 0-28 0,0 0-40 0,0 0-43 15,0 0-18-15,0 0-6 0,0 0 5 0,0 0 18 16,-3 123 12-16,4-61 9 0,-7 2-2 15,4-2-4-15,-1-3-11 0,-2-2-10 0,3-3 0 16,-4 1-6-16,-3 2-1 0,-6 2-1 0,-2-3-2 16,-3 2-2-16,-4-4-3 0,1-5 3 0,-4 0-15 15,4-6-21-15,-4-2-31 0,4-4-55 16,2-3-78-16,2-7-149 0,8-7-384 0,3-8-921 0</inkml:trace>
  <inkml:trace contextRef="#ctx0" brushRef="#br0" timeOffset="35465.84">22437 10409 2012 0,'0'0'219'0,"0"0"-44"16,0 0-53-16,0 0-34 0,0 0-11 0,0 0-3 16,0 0-12-16,0 0 0 0,0 0-5 15,0 0 1-15,0 0 1 0,125 3-8 0,-89-3-4 16,4 0-11-16,3 0-12 0,4-2-9 0,-4 0-8 15,5-1 2-15,-2 1-4 0,-1 0 0 0,-3-2-3 16,0 2-19-16,-2-3-20 0,-3 1-34 16,-5-1-50-16,-2 0-92 0,-6 3-148 0,-5 0-359 15,-9 1-862-15</inkml:trace>
  <inkml:trace contextRef="#ctx0" brushRef="#br0" timeOffset="35664.02">22736 10207 2189 0,'0'0'182'0,"0"0"-14"0,0 0-50 16,0 0-36-16,0 0-27 0,0 0-5 15,0 0-11-15,0 0 4 0,0 0 20 0,0 0-4 16,0 0-3-16,0 0-9 0,0 144-24 0,6-109-5 16,2 1-6-16,1 5-1 0,0-1-1 15,1 4-7-15,1-3-23 0,6-1-51 0,-2-4-88 16,5-4-163-16,-3-11-370 0,-5-8-938 0</inkml:trace>
  <inkml:trace contextRef="#ctx0" brushRef="#br0" timeOffset="36035.61">23368 10751 2053 0,'0'0'217'15,"0"0"-181"-15,0 0-21 0,0 0 1 0,0 0 16 16,0 0 13-16,0 0 5 0,0 0-4 0,129-90-11 16,-108 76-13-16,-1-1-7 0,1 0 3 15,-2-1 1-15,0 0 4 0,-3-1 7 0,-4 0 0 16,3 0-1-16,-5-1 2 0,-1-1-4 0,-3 1 0 16,2 0 5-16,-6-1 2 0,-1 2 0 15,-1 0-2-15,0 2 2 0,-2 1-3 0,-2 3 1 16,-3 4 3-16,2 3-9 0,-1 1 0 0,2 3-6 15,-2 0-9-15,-2 0-5 0,5 1-3 0,-4 6-6 16,3 3 0-16,-2 4 5 0,3 1 3 0,0 4 2 16,3 1 6-16,0 0 0 0,0 0 0 15,6 1 2-15,3 1-2 0,1-1-3 0,5 2-2 16,0-3 1-16,4 1-5 0,1-4 0 0,2-2-3 16,0-5-19-16,3-2-23 0,-1-4-40 15,-3-2-75-15,4-1-145 0,-9-1-416 0,-6 0-914 0</inkml:trace>
  <inkml:trace contextRef="#ctx0" brushRef="#br0" timeOffset="36171.26">23639 9963 2653 0,'0'0'52'0,"0"0"3"0,0 0-2 15,0 0-11-15,0 0-24 0,0 0-23 0,0 0-52 16,0 0-39-16,0 0-81 0,0 0-142 0,0 0-332 15,0 0-866-15</inkml:trace>
  <inkml:trace contextRef="#ctx0" brushRef="#br0" timeOffset="37201.18">24717 10044 2435 0,'0'0'422'0,"0"0"-379"0,0 0-3 0,0 0 13 16,0 0-4-16,0 0 2 0,0 0 6 16,-139-79-15-16,111 78-13 0,-4 0-9 0,0 1-15 15,1 8-6-15,-3 2-1 0,3 1-3 0,3 1-1 16,3 1 4-16,7 1 0 0,2 0-6 0,8 3 0 16,6 2 4-16,2 3-2 0,1 1 5 15,8 3 5-15,1 0-5 0,7-1 3 0,-1 3 2 16,4-3-4-16,6 0 2 0,-1 2 1 0,3 0 1 15,1-1-2-15,0 2 2 0,-4-4-1 16,2 2-5-16,-4-1 7 0,-3-2-4 0,-2 1 0 16,-5-1-1-16,-3 1-2 0,-2-3-1 0,-5 0-3 15,-1-3 6-15,-2 1-1 0,0-3-1 0,-5-4 2 16,-3 0-1-16,3-5-7 0,-3-1 15 16,-1-3 1-16,-1-2-3 0,0-1 10 0,-3 0-10 0,-2-1-3 15,3-5 2-15,-1-1-2 0,-4-1-7 16,7-1-1-16,0 1-3 0,0-1-9 0,6 1 7 15,-2 0-2-15,5 2-8 0,1 0-3 0,0 0-9 16,1-1-7-16,7 2-2 0,2-2 8 0,2-1 2 16,4 1 10-16,1-1 10 0,4-1 4 15,0 1 0-15,1-1 5 0,1 0 0 0,0 0-3 16,5-1 8-16,-4-1 1 0,2 1-5 0,-3 0 3 16,1-1 0-16,-1 1-1 0,-6 0 2 15,0-1 5-15,-6 0-1 0,1 0 2 0,-4 2 10 16,-1 1 1-16,-4 0 5 0,0 1 7 0,-3 3 5 15,0-1 4-15,0-1 7 0,0 4-1 0,0 1-13 16,0 1-3-16,0 0-8 0,0 0-9 16,-1 0 0-16,-1 0-8 0,2 0-16 0,0 2-3 15,-1 4 3-15,0 1 1 0,0 3 10 0,0 2 6 16,1 0-4-16,0 1 0 0,0 1 5 16,4-1-3-16,1-1-2 0,0 2 4 0,4-1-4 0,0-1-1 15,1 0 6-15,1-1-3 0,1-1-2 16,1 1 1-16,2-1-4 0,-2-1-5 0,5-3 1 15,-1-1-3-15,-1-1-8 0,4-1 3 0,-1-3 0 16,1 0-1-16,-1 0 6 0,-4 0-1 0,0-4-5 16,-2-1 0-16,-3-2 0 0,1 0 1 0,-1 0 0 15,-1-2 1-15,-2-1 0 0,0 0-1 16,-2 0 4-16,-3-1-2 0,3 1-4 0,-4 0 0 16,0-1 0-16,0 1 2 0,-1 1 6 0,0 2 5 15,0 1-2-15,0 1 2 0,0 2 2 16,1 1-4-16,0-1 1 0,-1 3-7 0,3 0-12 15,0 0 0-15,2 0 1 0,1 0 8 0,0 0 6 16,1 1 6-16,3 2-5 0,0-1-2 16,-1 0 6-16,1 2-3 0,0-1 1 0,0 1 4 15,0-2 0-15,1 3 0 0,0-3 1 0,-1 2-1 16,0-1-8-16,-2 0-2 0,-2-1-4 0,-1 1-13 16,-3-2-11-16,-2 0-7 0,0-1 0 15,0 0 16-15,0 0 20 0,0 0 14 0,0 0 6 16,0 0-2-16,0-3-2 0,-1-2-1 0,1 0-2 15,0-2-4-15,0-3-2 0,4 0-5 16,2-2 1-16,-1 0-2 0,2-1 3 0,3 2 1 0,1 0 7 16,-2 3 15-16,1 1 12 0,1 2 15 15,-1 2-1-15,-2 2-7 0,1 1-5 0,-2 1-11 16,3 5 1-16,3 2-2 0,0 2 0 0,-2 2 6 16,5 1-2-16,-5-1 2 0,0 1 3 0,-1-2-4 15,0 1-5-15,0 0-3 0,-1-1-7 0,0 2-6 16,-2-3 4-16,1 2-2 0,1-2-2 15,0 0 4-15,1-1-20 0,2 1-31 0,-1-3-53 16,6 0-99-16,-2-4-167 0,-4-1-448 0,-3 0-785 16</inkml:trace>
  <inkml:trace contextRef="#ctx0" brushRef="#br0" timeOffset="37337.09">25021 9975 2112 0,'0'0'100'0,"0"0"21"0,0 0-5 15,0 0-33-15,0 0-52 0,0 0-36 16,0 0-27-16,0 0-14 0,0 0-2 0,0 0-40 16,0 0-131-16,0 0-369 0,0 0-900 0</inkml:trace>
  <inkml:trace contextRef="#ctx0" brushRef="#br0" timeOffset="37803.02">26045 10194 2599 0,'0'0'275'0,"0"0"-233"0,0 0-4 0,0 0 10 16,0 0 6-16,0 0-7 0,0 0-3 0,0 0-14 15,-131-16-15-15,114 29-6 0,-3 6-4 16,1 4-3-16,2 1 3 0,2 1 2 0,1 4-3 0,2 1-3 15,1-3 2-15,5 1-3 0,2-2-2 16,2-1 2-16,2-3 1 0,2-3-5 0,7-2 2 16,0 0 3-16,6-3-6 0,1-1 4 0,2-1 2 15,4-2-3-15,2-3 1 0,3-3 1 16,6-3-8-16,-1 1-7 0,3-2-3 0,0-6-3 16,-1-2-1-16,-3-2 8 0,-1-2 2 0,-5-2-6 15,-2-3 8-15,-5 0-3 0,-2-3-2 0,-6 0-1 16,-4-2-4-16,-3-4 0 0,-3 0-2 15,-3-1 8-15,-5 1-3 0,-8-1-3 0,3 5 4 16,-7 1-8-16,-1 3 2 0,-3 5 7 0,0 4 10 16,-4 2 8-16,-2 3 17 0,0 3 7 0,2 1 2 15,2 0 16-15,5 3 1 0,2 3-7 16,9 0-3-16,0 1-11 0,6-1-13 0,0 4 1 16,4-1-2-16,0 3-5 0,4 0 8 0,7 2 2 15,2 1-2-15,9 0 0 0,4-1-3 0,5-1-8 16,5-3-26-16,4 0-42 0,5-2-65 15,2-1-131-15,-10-3-265 0,-10-1-1094 0</inkml:trace>
  <inkml:trace contextRef="#ctx0" brushRef="#br0" timeOffset="38848.58">27138 10042 2552 0,'0'0'75'0,"0"0"25"0,0 0 16 0,0 0 3 15,0 0-16-15,0 0-14 0,-145-80-19 0,118 75-34 16,-2 3-11-16,-1 2-13 0,4 0-8 16,0 1 0-16,2 4 1 0,3 3-10 0,2 0 0 15,2 2 2-15,4 1-5 0,3 2 2 0,3 2 2 16,6 2-5-16,1 1 2 0,0 3 6 16,5 2 2-16,2 3-4 0,4 2 7 0,2-1-3 15,-1 4 0-15,1-4 4 0,0 2 0 0,1-1-6 16,1 0 0-16,-1 0 3 0,-1 1-6 15,-1-4 5-15,0-1 1 0,-1 1-2 0,-2-4-2 16,0-1 6-16,-4-3-4 0,-2-1-3 0,-1-2 10 16,-2-4-11-16,-2 1 0 0,-5-3 4 0,1-2-2 15,-3 1 2-15,-4-1 4 0,1-2-2 16,1-2 5-16,-3-2-3 0,2 0-5 0,0 0-8 16,0-5-15-16,2 0-1 0,-1-2-7 0,5 0-10 15,1-1-6-15,1 0-16 0,2 0-10 0,0 1 0 16,2 0-10-16,0 1 0 0,3 0 0 0,2 1 6 15,4 0 8-15,0-1 20 0,4 2 18 0,0-1 8 16,1 1 17-16,1-1 7 0,3-1 5 16,0-1 16-16,2 1 10 0,-1-1 0 0,0 0 3 15,2-1 0-15,-1-1-9 0,0 0 0 0,-2 1 0 16,1-1-6-16,-3 0 5 0,-1 0 7 0,-1-1 0 16,-4 2 0-16,0 1 6 0,-4 0-1 15,-2 1 5-15,0 2 5 0,-3 1 4 0,-1 2-2 16,0 0-4-16,0 1-3 0,0 0-14 0,0 0-3 15,0 0-13-15,0 0-9 0,0 1-11 16,0 0 3-16,-1 4-3 0,-2 2 6 0,2 2 10 16,-2 2-6-16,1 2 7 0,2-2 1 0,0 2-2 15,0-2-3-15,0 2 0 0,1-1 0 16,4-3-2-16,3 4 3 0,1-1 1 0,3-2-4 16,1 0 3-16,5-1-2 0,0-2 0 0,1 0-1 15,4-1 1-15,1 0-8 0,1-1-3 0,2-2 2 16,-1 0-8-16,1-1 5 0,-2-2 3 0,-1 0-1 15,-6 0 1-15,0-4 5 0,-4 0-3 0,-2-2-1 16,-2-1 6-16,-3 0 1 0,1 0-1 16,-2-1 7-16,-2-1-3 0,0 1-3 0,-2-2 2 15,-1 0-2-15,0-1-1 0,1 2 1 0,-2-2 1 16,1 2-7-16,-1 1 3 0,1 0 3 0,2 0-5 16,-1 2 7-16,0 3-5 0,1-1-7 15,0 3-4-15,-2 0-5 0,3 1-7 0,-1 0-6 16,0 0 5-16,3 0 4 0,-1 2 6 0,4 3 8 15,-3-1-1-15,1 3-1 0,2 0 1 0,2 2 4 16,2 0 1-16,1 2 1 0,-2-1 6 16,0-1-6-16,3 2 0 0,-2-2 5 0,0 0-6 15,0 0 3-15,-2 0-1 0,-3-3-2 0,-2 1-4 16,0-2-2-16,-2 0-7 0,-2-3-13 16,2 0-2-16,-4 1-8 0,1-3 0 0,-1 0 11 15,0 0 8-15,0 0 16 0,0 0 19 0,0-2-1 16,0-2 0-16,2-3-11 0,0-1-13 15,-1-2-6-15,3-3-6 0,1 0-6 0,0-1-8 16,1 1-2-16,3-3 1 0,1-1 4 0,0-1 9 16,1-1 4-16,1 1 2 0,2 1 3 0,-2 2 0 15,-1 2 6-15,0 3 10 0,0 3 12 0,-2 2 17 16,0 3 15-16,-3 2 10 0,0 0 6 0,-1 0-2 16,1 7-7-16,4 1 0 0,-1 2 2 0,1 3 1 15,2 1 1-15,-1 2-4 0,2 0-11 16,1 0-4-16,-2 0-7 0,3-1-5 0,0 2-2 15,0-4-7-15,-1 0-7 0,-2 0-1 0,0-2-6 16,-2 1-2-16,1-5-11 0,-1 1-26 16,-1-2-39-16,0-1-59 0,-3-2-113 0,-2-1-240 15,0-1-1079-15</inkml:trace>
  <inkml:trace contextRef="#ctx0" brushRef="#br0" timeOffset="38985.65">27403 9914 2363 0,'0'0'59'0,"0"0"23"0,0 0-4 16,0 0-14-16,0 0-30 0,0 0-30 15,0 0-41-15,0 0-32 0,0 0-74 0,0 0-146 16,0 0-408-16,0 0-752 0</inkml:trace>
  <inkml:trace contextRef="#ctx0" brushRef="#br0" timeOffset="39366.91">28611 10198 2099 0,'0'0'793'0,"0"0"-737"0,0 0-2 15,0 0-5-15,0 0-2 0,0 0 0 0,0 0-6 16,-119-40-2-16,95 42-14 0,1 6-15 0,0 3-8 15,0 1 2-15,3 4-3 0,2 1-2 0,4-1 4 16,1 0-5-16,6 0-2 0,0 0 7 0,3 2-5 16,5-2-3-16,1 2 3 0,6-1-1 15,3 1 0-15,5 1 3 0,4-2-1 0,6-1-6 16,4-2 1-16,4-1-1 0,2-3-3 16,1-1 0-16,-1-2-5 0,1-1-6 0,-3-2-10 15,0 0 6-15,-3-3 5 0,-1-1 4 0,-4 0 15 16,-5 0 0-16,-1-3 0 0,-3-3 8 0,-5-2 7 15,-1-1 0-15,-3-4 7 0,-5-1 2 0,-1-2-10 16,-2-2 1-16,-1-1-9 0,-6-3-11 0,-2-1-1 16,-6-1-2-16,1 0-3 0,-6 0-1 0,-3-1-15 15,-2 3-28-15,0-3-25 0,-1 3-31 16,-2-2-73-16,3 1-128 0,6 6-337 0,8 7-909 0</inkml:trace>
  <inkml:trace contextRef="#ctx0" brushRef="#br0" timeOffset="39598.85">28800 9850 2625 0,'0'0'36'0,"0"0"6"0,0 0 18 16,0 0 18-16,0 0 20 0,0 0 9 0,0 0-4 16,0 0-11-16,-65 121-18 0,49-78-8 0,0 5-14 15,-1 2-11-15,5 2-10 0,0-3-4 0,0 0-9 16,0-1-5-16,2-1 1 0,-1-2-12 0,2-1 6 15,-2-3-4-15,-3 2-4 0,1-2 0 16,-6-1-8-16,-2-3-14 0,2-3-27 16,-1-5-30-16,0-3-37 0,4-3-50 0,1-3-69 0,3-1-157 15,3-6-432-15,2-4-789 0</inkml:trace>
  <inkml:trace contextRef="#ctx0" brushRef="#br0" timeOffset="40498.52">29191 9632 699 0,'0'0'285'0,"0"0"-21"0,0 0-41 16,0 0-9-16,0 0-29 0,0 0-27 0,0 0-17 15,0 0-11-15,0 0-15 0,0 0-6 16,120-8-12-16,-82 23-17 0,6 6-13 0,1 5-9 16,4 5-11-16,0 8-7 0,-6 7 3 0,1 3-7 15,-8 7-5-15,-5 2 3 0,-4 5-10 0,-6 1-6 16,-8 2 1-16,-5 1-6 0,-6-3-4 15,-2 0 4-15,-1-4 0 0,-8-4-2 0,-1 1 9 16,-4-5-7-16,-2-4-1 0,2-5 5 0,-1-4-6 16,2-5 7-16,0-5 4 0,-3-2 2 15,5-3 1-15,-1-4-5 0,0-2-3 0,2-2-4 16,0-3-2-16,0-2 3 0,0-3-3 0,1-1-2 16,-1-1 0-16,1-1 2 0,0-2 0 0,1 0 6 15,1 0 0-15,0-2-3 0,0-1 0 0,3 0-5 16,0 0 1-16,-1 0-2 0,3 0 2 0,-1 0 0 15,2 0 1-15,-1 0 3 0,2 0-7 16,-1-1 3-16,1-1-3 0,-1 1-4 0,1 0 2 16,0 0-1-16,0 0-4 0,0 0-4 0,-1-1-11 15,1 0-13-15,0-2-19 0,-1 2-18 0,1-2-27 16,-1 1-39-16,1-2-50 0,-2 0-96 16,0 3-222-16,1 0-1104 0</inkml:trace>
  <inkml:trace contextRef="#ctx0" brushRef="#br0" timeOffset="41118.3">30103 9603 1343 0,'0'0'182'0,"0"0"29"0,0 0 19 0,0 0-47 0,0 0-36 16,0 0-49-16,0 0-53 0,0 0-19 15,0 0 19-15,0 0 30 0,0 0 26 0,-11 155 16 16,5-98-15-16,3 3-14 0,-2-3-9 0,5 1-13 15,0-2-16-15,5-3-7 0,2-2-12 16,3-1-12-16,3-1 1 0,-1-2-2 0,2-3-10 16,3-5 1-16,2-3-1 0,-5-3-8 0,5-6-8 15,-2-1-11-15,-2-6-40 0,4-4-48 0,-4 0-65 16,-2-6-108-16,0-2-166 0,-3-4-446 16,-1-2-469-16</inkml:trace>
  <inkml:trace contextRef="#ctx0" brushRef="#br0" timeOffset="41364.71">30612 10019 2354 0,'0'0'50'16,"0"0"-46"-16,0 0-4 0,0 0 8 0,0 0 34 0,0 0 36 15,0 0 15-15,0 0-1 0,0 0-15 16,0 0-21-16,-5 150-21 0,5-113-6 0,0 1-9 15,0-1-8-15,0 0 1 0,0-1-5 0,3-1-7 16,1 0 8-16,2-3-9 0,-1-3-21 16,5-4-14-16,0-5-37 0,0-2-32 0,3-4-36 15,2-5-65-15,-2-3-109 0,-3-3-230 0,-3-1-896 0</inkml:trace>
  <inkml:trace contextRef="#ctx0" brushRef="#br0" timeOffset="41715.84">30827 9810 2157 0,'0'0'-65'0,"0"0"-5"0,0 0 42 0,0 0 65 0,0 0 67 16,0 0 35-16,0 0 2 0,0 0-8 0,0 0-19 15,0 0-28-15,33 122-15 0,-6-94-12 16,3 1-24-16,4 1-9 0,5 2-2 0,5 1-11 15,2 0 3-15,2-1 0 0,-1-3-9 0,2-1-2 16,-2-3 3-16,-2-3-4 0,-5-1-4 16,-2-3 7-16,-5-3-7 0,-3-2 0 0,-7 0 3 15,-2-3-9-15,-6 0-4 0,-5-2-4 0,-7 3-5 16,-3-1-3-16,0 3-1 0,-6 3 4 0,-8 6 1 16,-8 7 10-16,-7 3 8 0,-12 6 4 15,-8 5 2-15,-8-1 1 0,-12 3 1 0,-3-4-2 16,-6-1 5-16,2-3-1 0,0 0-4 0,5-3 0 15,8-3-3-15,10-2-3 0,6-3 2 0,15 1-1 16,4-5-9-16,13 2 0 0,1-1-22 16,10 2-62-16,4-1-120 0,0-5-285 0,0-6-1112 0</inkml:trace>
  <inkml:trace contextRef="#ctx0" brushRef="#br0" timeOffset="42551.5">4445 12241 2496 0,'0'0'4'0,"0"0"-22"16,0 0-6-16,0 0 21 0,0 0 28 15,0 0 49-15,0 0 28 0,0 0 8 0,0 0-2 16,0 0-23-16,123 27-19 0,-83-25-15 0,1-1-16 16,0 1-11-16,3 0-6 0,0-2-4 0,2 0-6 15,2 0 1-15,-1 0-2 0,0 0-9 0,2 0-21 16,0-3-43-16,-1 1-59 0,0-2-102 15,-1 1-146-15,-14 0-335 0,-11 1-861 0</inkml:trace>
  <inkml:trace contextRef="#ctx0" brushRef="#br0" timeOffset="42731.99">4675 12659 2524 0,'0'0'85'0,"0"0"-26"0,0 0 3 15,0 0 20-15,0 0 19 0,0 0 12 16,0 0-20-16,130-17-32 0,-77 5-26 0,6-2-14 16,9 1-5-16,4-1-8 0,8-1-2 0,4 1-21 15,5 1-67-15,3 2-123 0,-21 3-264 16,-26 3-1201-16</inkml:trace>
  <inkml:trace contextRef="#ctx0" brushRef="#br0" timeOffset="43965.36">7694 12494 2247 0,'0'0'135'16,"0"0"-8"-16,0 0-3 0,0 0-11 0,0 0-13 15,0 0-8-15,0 0-22 0,0 0-17 0,0 0-14 16,0 0-15-16,0 0-6 0,0 0-4 15,0 0-3-15,-5-105 0 0,3 99-2 0,-5-1 0 16,4 1-5-16,-4 0-3 0,2 2-4 0,-3 1-6 16,-2 1 2-16,-1 2-2 0,-6 0-4 0,2 2 0 15,-6 5-2-15,-6 6 6 0,3 2 5 16,-7 4 7-16,-1 3 5 0,-1 4 3 0,7 0 2 16,-1 0 1-16,7-1-3 0,7-2-5 0,3-1-3 15,4 0-6-15,6-3-1 0,1 2 1 0,8-2 0 16,6 1 3-16,1-2-2 0,9 1 4 0,0 1-1 15,10-2 2-15,1 0-2 0,9 1 1 0,0-3 0 16,4-3-2-16,2-1 2 0,1-5-1 16,1-5-2-16,2-2-7 0,-3 0-10 0,-2-3-8 15,-4-5-10-15,-1-3 3 0,-5-1 3 0,-5-2 4 16,-1-1 9-16,-6 1 4 0,-3 1 7 16,-7 0 6-16,-2 1 7 0,-5 1 2 0,-4 0 6 15,-5 1 4-15,-2 1-3 0,-1 0 0 0,-6-2-4 16,-1 3-4-16,-2-1-2 0,0 1-2 0,-1 1-1 15,-1 1-1-15,1 2 3 0,-1 0 1 16,2 3 1-16,0 0 3 0,1 1-2 0,1 0-5 16,4 0 0-16,-2 1-5 0,5 0-3 0,-1 2-1 15,1-2-5-15,1 1 0 0,0 0-1 16,0 1 1-16,1-1 0 0,2 0-2 0,5 1 2 16,1-3 2-16,3 0 5 0,4 0 4 0,0-1-1 15,2-5-1-15,2-1 2 0,0 0-1 0,-1-1-1 16,-3 1 4-16,0-1-5 0,-3-1-1 0,-4 2 0 15,0 0 1-15,-2 0 3 0,-4 1 7 0,-2 1 0 16,-1 0 0-16,-1 0 1 0,-7-1-7 16,2-1-3-16,-7 1-3 0,0-2-4 0,1 1 4 15,-6-1 3-15,4-1 2 0,-3 1 2 0,5-1 1 16,2-1 1-16,0-2 0 0,2 1 0 0,5-2 0 16,1-1-6-16,2 0-4 0,0-4-1 15,3 1-2-15,4 0 1 0,1 1-2 0,5-1-1 16,-1 2-2-16,3 2 2 0,2 0 0 0,0 4-3 15,-4 1 2-15,-2 3-3 0,-3 3-2 16,-4 0 3-16,2 2-4 0,-3 0-2 0,-1 0 2 16,4 4 2-16,-4-1 2 0,4 2 7 0,-3-2 1 15,-2 0 1-15,2 0 1 0,0-2 3 0,-1 2 1 16,-1-2 1-16,-1 0 3 0,1 0-3 16,-1 0 5-16,0-1 1 0,0 2 3 0,0-1 1 15,0 0 0-15,-1 0 2 0,-2 1-4 0,-1 1 2 16,2-1-1-16,-1 0-6 0,-2 1 1 0,3-1-2 15,0-1-2-15,0 1 1 0,-3-1 1 16,4 0-2-16,0 0 1 0,0 1 2 0,0-2 1 16,1 1 1-16,-1-1 2 0,0 0 0 0,-3 0-3 15,3 0 2-15,-1 2-5 0,-1 0-4 0,-3 2-1 16,-4 3-2-16,1 2 1 0,-2 4 4 0,-2 3 6 16,-3 3 1-16,3 4 5 0,0-1 6 15,-1 4 0-15,3 0 8 0,1 1 5 0,-1-1 3 16,2-2-2-16,4 0-1 0,-1-5-10 0,4-1-8 15,1-3 0-15,1-1-6 0,0-4 1 16,4 0 3-16,4-2-3 0,0-1 1 0,2-2 2 16,1-1 3-16,0-2-3 0,6-1 4 0,-3-1 0 15,6 2-3-15,0-5-2 0,1-1 2 0,0-2-5 16,-1-1-3-16,-1 0 9 0,-1 0-7 16,-6 0 1-16,0-2 6 0,-3 0-6 0,-1-3 4 15,-5 1 3-15,3-2-4 0,-4 0-4 0,-2-4-1 16,0 0-5-16,-7-2-5 0,-1 0-1 0,-4-1-10 15,-2 0-5-15,-3 4-4 0,-4-1-7 16,-2 1-5-16,-5 4-9 0,-3 3-8 0,0 2-25 16,-1 4-32-16,0 3-54 0,3 3-110 0,5 2-216 15,10 0-1024-15</inkml:trace>
  <inkml:trace contextRef="#ctx0" brushRef="#br0" timeOffset="44350.57">8808 12376 2022 0,'0'0'564'0,"0"0"-428"0,0 0-5 0,0 0-16 16,0 0-18-16,0 0-12 0,0 0-22 0,0 0-12 16,-122-50-15-16,106 49-24 0,-3 1-2 15,-1 0-6-15,0 6-1 0,-1 1 2 0,1 0-5 16,1 2 1-16,1 1-5 0,5-1 0 0,1 1-4 15,4-1-3-15,1-1-2 0,5 0-3 16,2 1-1-16,1 0 2 0,5 2 5 0,3-1 1 16,4 2 6-16,0 1 0 0,7 2 2 0,5 1-1 15,-1 1 4-15,4 0 0 0,1-1-3 0,-2 0 2 16,2 0 0-16,0-2 0 0,0 1 1 0,-4-1 1 16,-1 1-4-16,-4-1 1 0,-4-2 0 0,-2 1-2 15,-3 0 3-15,-5-2 1 0,1 1-4 16,-5-3 8-16,-2 0-1 0,0-2 5 0,-1 1 6 15,-8 0 2-15,-3 1 0 0,-2 2 1 0,-5-1 0 16,-7 1-5-16,1-3-1 0,-2-1-1 16,-3-1-4-16,5-2-2 0,-3-2-24 0,0 0-39 15,4-1-72-15,-3 1-137 0,9-2-318 0,5 1-1096 0</inkml:trace>
  <inkml:trace contextRef="#ctx0" brushRef="#br0" timeOffset="45183.9">9644 12289 604 0,'0'0'306'0,"0"0"3"0,0 0-67 15,0 0-43-15,0 0-25 0,0 0-18 0,0 0-10 16,0 0-11-16,0 0 1 0,0 0-16 15,-98 143-13-15,88-107-12 0,0 1-15 0,4-2-5 16,3 0-5-16,1-3-12 0,2 1-12 0,0-4-8 16,2-1-13-16,6-3-6 0,1-1-2 15,2-4-7-15,1 0 2 0,4-4 1 0,-2-4-1 16,4-1 1-16,2-6 2 0,0-1-2 0,3-4-3 16,0-1 2-16,5-7-4 0,-1-3-3 0,-2-5 2 15,4 0-4-15,-2-2-3 0,-3 0 0 16,-2-3-4-16,-3-3-1 0,-1 1 1 0,-5-2-1 15,-1-1-2-15,-4-2-2 0,-7 1-3 0,-1-1-1 16,-1 0-2-16,-9 3 1 0,-6 0-3 16,-2 2-5-16,-5 1 2 0,-2 5-1 0,-5 2 1 0,-1 4 6 15,-3 4 0-15,-2 6 1 0,1 1 7 16,-2 9 3-16,3 4 7 0,1 2 11 0,7 1 3 16,5-2 2-16,4-3-5 0,10 1-5 0,4-1-8 15,3 0-5-15,0 0 2 0,8 1-4 0,3 2 4 16,6-2 0-16,4 1-3 0,2-2-7 0,5 0-37 15,3-2-63-15,2 1-127 0,-4-5-243 16,-10-3-1100-16</inkml:trace>
  <inkml:trace contextRef="#ctx0" brushRef="#br0" timeOffset="45452.24">10471 11951 2417 0,'0'0'134'0,"0"0"-15"0,0 0-10 0,0 0-48 15,0 0-24-15,0 0 11 0,0 0 11 16,0 0 16-16,0 0 11 0,-3 132-4 0,4-85-14 16,-1 5-14-16,0-2-9 0,1 1-10 0,1-1-7 15,-2 3-6-15,0 4-2 0,2 1-5 0,-7 5-3 16,-2 2-3-16,4 1-4 0,-5-1-4 15,7-2 2-15,1-3-8 0,0-6-16 0,0-5-22 16,4-6-47-16,3-7-63 0,0-2-103 0,-3-12-227 16,-2-9-1152-16</inkml:trace>
  <inkml:trace contextRef="#ctx0" brushRef="#br0" timeOffset="45948.54">10929 12469 1430 0,'0'0'258'0,"0"0"10"16,0 0-22-16,0 0-37 0,0 0-29 16,0 0-40-16,0 0-32 0,-125 111-20 0,107-86-24 15,4 4-16-15,0-1-11 0,2 1-7 0,6-1-7 16,1-1-3-16,2-2-2 0,3-2-4 0,0-2-4 15,8-2-2-15,2-2-2 0,3-3 0 16,4-3 2-16,3-1 1 0,0-3-2 0,4-2 1 16,0-2-4-16,4-3-1 0,-1 0 0 0,0-4-1 15,3-3 1-15,-6-2-3 0,2-1 2 16,-2-4 1-16,-1-1 3 0,-6-1 2 0,0-1-1 16,-5-2 2-16,-1 1 1 0,-5-1 3 0,-2-1 1 15,-4 0-1-15,0 1-1 0,-8-1-7 0,-3 1-4 16,-2 0-10-16,-1 2-12 0,-4-2-11 15,-2 4-18-15,-3-2-29 0,-1 3-44 0,-2 0-76 0,-2 1-119 16,7 4-285-16,8 2-984 0</inkml:trace>
  <inkml:trace contextRef="#ctx0" brushRef="#br0" timeOffset="46281.94">11162 12140 2232 0,'0'0'81'16,"0"0"-11"-16,0 0-4 0,0 0-6 0,0 0 15 16,0 0 14-16,0 0-6 0,0 0-14 0,0 0-13 15,0 0-9-15,0 0-1 0,0 0-3 0,95 116-8 16,-64-94-3-16,4-1-10 0,0-2-2 16,3-1-4-16,1-3-1 0,1-2-4 0,-3-1-2 15,-1-2-2-15,-3-2-4 0,-1 1-2 0,-2-1 3 16,-1-1-2-16,-2 1-2 0,-3 3 2 0,-3-2-6 15,-2 2 2-15,-6 0 2 0,-2 1-2 16,-3 2 2-16,-4 3-5 0,-4 2 2 0,0 3 1 16,-7 4 5-16,-6 2 6 0,-5 3-2 0,-3 1 6 15,-7 3-2-15,-2 1-2 0,-1-1-1 0,-3 2-5 16,0-2 3-16,1-3-4 0,-1-1 2 16,0-1-2-16,2-1-3 0,3-3-2 0,3 1-29 0,2-3-43 15,1-2-82-15,4-3-166 0,6-4-413 16,4-6-892-16</inkml:trace>
  <inkml:trace contextRef="#ctx0" brushRef="#br0" timeOffset="47166.8">13376 12536 207 0,'0'0'316'0,"0"0"-12"15,0 0-51-15,0 0-25 0,0 0-22 16,0 0-22-16,0 0-26 0,0 0-30 0,0 0-36 15,0 0-30-15,0 0-21 0,0 0 5 0,0 0 20 16,8 3 30-16,7 2 34 0,7-1 7 0,7 0-9 16,7 1-16-16,4-3-23 0,6 0-19 15,4-2-16-15,3 0-15 0,4-1-18 0,-3-2-1 16,0-1-7-16,1 2-7 0,-3-3 6 0,-3 2-9 16,-3-1-4-16,0 1-11 0,-3-2-17 0,-4 2-29 15,-6 0-32-15,-2-2-48 0,-3 0-88 16,-6 2-99-16,-3 1-139 0,-8-1-288 0,-3 2-374 0</inkml:trace>
  <inkml:trace contextRef="#ctx0" brushRef="#br0" timeOffset="47364.97">13923 12188 1724 0,'0'0'354'0,"0"0"-267"0,0 0 0 16,0 0-4-16,0 0 15 0,0 0 27 0,0 0 5 15,-54 130-7-15,53-88-28 0,2 3-25 16,1 2-16-16,5 1-17 0,2 2-16 0,2-3-7 16,6 1-3-16,-2-2-6 0,5 0-7 0,1-1-23 15,3 0-21-15,0-2-42 0,-2-1-68 16,4-4-126-16,-9-11-336 0,-3-10-965 0</inkml:trace>
  <inkml:trace contextRef="#ctx0" brushRef="#br0" timeOffset="48498.37">15666 12407 2692 0,'0'0'55'0,"0"0"3"0,0 0 10 0,0 0 8 15,0 0 1-15,0 0 1 0,0 0-22 0,-72-127-17 16,52 115-8-16,-3 1-14 0,0 2-6 0,-2 1-1 16,4 3-5-16,-2 2-3 0,-2 2 0 15,4 1-2-15,2 0-7 0,4 4 1 0,-2 1-4 16,4 4-3-16,2 4 2 0,0 1 2 0,2 2-1 16,1 2 1-16,6 3 6 0,0 1-2 0,2 2 3 15,0 3 1-15,3-1-1 0,5 1 4 0,3 0-2 16,1 0 2-16,5-2-2 0,-2 1 0 15,4-2 2-15,0 2-2 0,-1-2 1 0,-3-1-7 16,3 0 5-16,-6 0 2 0,-1 1-1 0,-3 2 8 16,-1 0-9-16,-5 1 1 0,-1-3 0 0,-1-1-5 15,-3-2 4-15,-5-1-5 0,-3-2-6 16,-2-3-5-16,-3-2 0 0,-2-2-1 0,2-5 3 16,-3-2 7-16,0-2-1 0,0-2 4 0,-2-1 1 15,1-5-4-15,2-2 0 0,3-3 0 16,0 0 0-16,3-2 1 0,3 1 3 0,4 2 2 15,-1 1 0-15,5 3-3 0,1 1-6 0,0 2-13 16,0-1-3-16,3 1 2 0,4-1 6 0,3 1 14 16,2-2 8-16,4 2 6 0,0-3 1 15,5 0-1-15,2-1-3 0,1 0-1 0,0-1 0 16,4-1-2-16,-2 0 2 0,-2 1-4 0,3 0-2 16,-2 0 1-16,4-2 1 0,0 1-1 0,1-2 3 15,1-1-1-15,-1 1-2 0,-1-3 2 0,-3 2-1 16,2-3 1-16,-7 1-1 0,1 0-2 0,-3-1 0 15,-1 1 0-15,-5 1 4 0,-4 2-1 16,0 1 3-16,-6 4 4 0,2 1 4 0,-5 3 10 16,0 1 2-16,0 0 2 0,0 1-2 0,0 0-6 15,-4 0-2-15,2 2-10 0,0 3-5 16,-1 1 1-16,-3 3-2 0,2 3 0 0,-1 3 4 16,3 1-2-16,1 1 1 0,1 1 1 0,0-2-2 15,1 1 0-15,3-1 2 0,3 0 1 0,2 0-2 16,2-3 1-16,-1 0-1 0,1-1-2 15,2 0 2-15,2-1-3 0,-2-3-1 0,2-1 0 16,-1-1 1-16,-1 0-2 0,3-4-1 0,-1-1-1 16,3 1-3-16,-1-2 5 0,-2 0 0 15,1-2 0-15,-2-2-1 0,-2-2 2 0,-2 0-2 16,3-2 1-16,-8 0 4 0,2-1-3 0,-4 0 0 16,-1-2 0-16,2 1-5 0,-5-2 0 0,2 0 0 15,-1 0-3-15,0 1-1 0,1 0 0 0,0 2-4 16,2 1-2-16,2 0-6 0,-1 2-5 0,3 2-3 15,-3 0-1-15,5 2 1 0,0 1 2 16,0 1 1-16,1 0 7 0,1 0 2 0,-1 1 7 16,1 1 5-16,1 1 1 0,0 0 2 0,3-1 1 15,-3 2 0-15,-1-1 1 0,2 1 1 0,0-2 0 16,0 1-3-16,-1-3 0 0,-1 1 0 16,1-1-1-16,-2 0 4 0,-1 0-2 0,0 0 1 15,-2 0 1-15,-4 0 0 0,-2 0 0 0,-1 0-1 16,0 0 0-16,0 0-2 0,0 0-7 0,-2-1-4 15,-1-2-7-15,-3 1-1 0,2 0 5 16,-3-2 7-16,3 2 3 0,-1-1 7 0,3 2-2 16,1-1-3-16,0-1-2 0,1-1-10 0,0-1-10 15,4 0-5-15,3-2 2 0,3-2 3 16,-1 2 15-16,1 0 14 0,1 1 6 0,0 0 9 16,0 3-4-16,1 2-3 0,-1 1 4 0,0 0 1 15,0 3 11-15,0 4 7 0,-1 5 2 0,3-1 6 16,-2 4-1-16,2 0-4 0,-3 1-4 0,0 0-7 15,1 1-2-15,-2 0-2 0,0 0-4 0,1 1 0 16,0 0-7-16,0-2-3 0,1 1-1 16,0-2 1-16,-2-4-2 0,2 0 0 0,-2-3 1 15,0-3-14-15,1-1-11 0,-2-2-25 0,3-2-32 16,-5-1-45-16,4-5-77 0,-3-4-162 0,-3 2-508 16,1 1-580-16</inkml:trace>
  <inkml:trace contextRef="#ctx0" brushRef="#br0" timeOffset="48644.02">16043 12080 2526 0,'0'0'41'0,"0"0"16"0,0 0 3 16,0 0-10-16,0 0-16 0,0 0-16 16,0 0-31-16,0 0-64 0,0 0-18 0,0 0-39 15,0 0-106-15,0 0-187 0,0 0-1038 0</inkml:trace>
  <inkml:trace contextRef="#ctx0" brushRef="#br0" timeOffset="49115.02">17584 12473 2145 0,'0'0'134'0,"0"0"12"0,0 0-13 16,0 0-5-16,-119-9-16 0,95 9-17 16,-2 5-19-16,2 2-10 0,-1 3-19 0,1 4-10 15,3 4-6-15,4 2-9 0,1 3-3 0,2 3-2 16,0 6-4-16,5 0-1 0,4 3 2 16,-1 0-5-16,4-1-2 0,2-2 0 0,1-3-3 15,6 1-1-15,1-4 0 0,6 0-1 0,-1-2 4 16,6-6-1-16,-1-2 5 0,4-4 0 0,0-4 2 15,2-2 1-15,1-5-4 0,1-1 1 16,1 0-5-16,2-6-1 0,-1-3 1 0,-1-3-2 16,1-3 4-16,-1-1-4 0,-4-2 3 0,3-2 0 15,-4-3-3-15,-4-4 5 0,-2-1-3 0,-3-3-4 16,-5-1 0-16,-2-2-5 0,-7 1-1 0,-2-1-4 16,-10 1-1-16,0 1-5 0,-8 3 0 15,-4 4 4-15,-1 3-3 0,-5 5 3 0,-6 3 4 16,2 7-1-16,-4 3 2 0,0 4 3 0,-1 0 1 15,3 4 4-15,7 3 3 0,6 2 4 0,11 0-4 16,6 1-2-16,6 3-4 0,1 1-4 16,11 3 5-16,6 2 3 0,4 0 3 0,8 1 0 15,4 0-6-15,5 0-28 0,1-4-69 0,1-1-119 16,-7-3-290-16,-12-7-1173 0</inkml:trace>
  <inkml:trace contextRef="#ctx0" brushRef="#br0" timeOffset="50000.72">19234 12053 0 0,'0'0'168'0,"0"0"105"16,0 0-2-16,0 0-19 0,0 0-25 0,0 0-14 0,0 0-24 15,0 0-43-15,0 0-36 0,0 0-31 16,0 0-15-16,0 0 3 0,0 0 22 0,-105 32 18 16,78-3 14-16,-1 3 3 0,-1 2-13 0,0 7-12 15,2 1-18-15,2 4-13 0,0 3-11 0,4 1-7 16,2-1-5-16,4-1-10 0,4 1-3 15,4-2-12-15,7 2-5 0,0 1 4 0,6 0-2 16,4 1 3-16,6-2 0 0,1-3-7 0,6-5-4 16,4-3-4-16,2-4-4 0,3-3-8 15,2-6-23-15,2-3-35 0,1-7-48 0,2-5-68 16,-3-4-102-16,-9-3-202 0,-9-2-667 0</inkml:trace>
  <inkml:trace contextRef="#ctx0" brushRef="#br0" timeOffset="51065">19568 12668 1527 0,'0'0'278'0,"0"0"-155"0,0 0 2 16,0 0 12-16,0 0-12 0,0 0-16 15,0 0-29-15,0 0-33 0,0 0-28 0,0 0-21 16,0 0-3-16,0 0 3 0,0 0 5 0,0 0 1 16,-1-17 2-16,3 14-6 0,4 0 0 0,-2-1 5 15,1-1-3-15,-1 1 5 0,1-3 2 16,0 0-3-16,1-3-1 0,-1 2 3 0,-1 0 1 16,1 1 2-16,-4 0 11 0,0 0-3 0,-1 1 3 15,0-1 1-15,0 1-8 0,-2 0-1 16,-5 1-2-16,1 2 1 0,-3 0 3 0,1 1 4 15,-6 2 0-15,-2 0-3 0,1 4 2 0,-4 4 2 16,-2 1 3-16,2 3 5 0,-1 1 0 0,1 0 2 16,1 2-3-16,3 0 0 0,1 0-2 15,4 0-8-15,1-1-3 0,1 0-4 0,3-1-3 16,2-1-1-16,1 2-1 0,2-1-5 0,0 1 0 16,1 0 0-16,4-1-1 0,1 1 2 0,5-1-2 15,-2-1 0-15,4-2 3 0,2 0 3 0,1-2-2 16,4-2 0-16,1 1-2 0,4-4-2 0,1-2 0 15,3-1 0-15,-2 0 0 0,4-2-6 16,-2-4 1-16,1-2-7 0,-3-1-5 0,2-3 1 16,-2 0-1-16,-2-1-3 0,1 0 0 0,-3 0 0 15,-2 1-2-15,-4 1 6 0,-3 0 5 16,-3 1 5-16,-3 1 8 0,-3 2 6 0,-4 2 3 16,-1-1 2-16,0 2 0 0,0 0-4 0,-3 1-2 15,0 0 3-15,-2 2-2 0,-1 0 0 0,-2 1 3 16,-2 0 0-16,3 0-2 0,0 5 2 15,1-1-4-15,2 3-2 0,-1 1 0 0,3 0 0 16,1 0 0-16,1 2 2 0,0-2 0 0,2 0-2 16,6 1 0-16,-2-1 3 0,1 1 1 15,3-2-1-15,1 0 2 0,3 0-2 0,0-2-1 16,1-1 1-16,1 0-1 0,-1-2-3 0,2-1-1 16,0-1 2-16,-1 0-2 0,-2 0 1 0,-2 0 3 15,-2-2-6-15,-4-2 3 0,-2 1 2 0,-3-1 0 16,-1 1 3-16,0-2-1 0,-1-1-6 0,-5 0-2 15,-2-3-5-15,-2 0 0 0,0 0 0 0,0-1 5 16,-1-1-3-16,1 1 0 0,3-1 4 16,-2 0-7-16,1 2 3 0,5-1-1 0,-1 0-2 15,3 2 3-15,1 0-8 0,0 0-5 0,0 0-12 16,5 0-6-16,5 0 3 0,1 0-1 16,4-1 10-16,6-1 1 0,4 1 8 0,4 0 4 15,2-1 3-15,2-1 5 0,4 1-3 0,-2 0 2 16,4 0-1-16,1-1 0 0,-1 1 4 15,-5 0 0-15,-1 3-1 0,-6 0-4 0,-6 3-1 16,-4 1-4-16,-6 2-3 0,-6 1-2 0,-1 0-8 16,-4 0-1-16,0 3 11 0,-8 1 11 0,-2 3 7 15,-2 4 6-15,-6 0-4 0,1 3-5 16,-6 0 2-16,1 0-4 0,2-2-1 0,1 1 1 16,4-2-1-16,2 0-4 0,4-1-1 0,4-2-5 15,3 0-7-15,2-1-1 0,2 2-1 0,6-1 4 16,4 0 6-16,4 1 7 0,5 1 3 0,2-2 4 15,2 1-1-15,2 0-3 0,2 2 1 16,1 0-3-16,-2 2 4 0,2 0 3 0,-2-1-1 16,0 1 2-16,-3 0-4 0,-4 2 0 0,-2-2 1 15,-5-1-2-15,-2-1 0 0,-4-1-1 0,-5-2 1 16,-2-1 3-16,-1-3 13 0,-1 1 10 16,-7-1 10-16,-4 0 5 0,-3-2-8 0,-4 0-7 15,-7 1-8-15,0-3-8 0,-2 1-3 0,-2-1-2 16,0 0-3-16,2 0-2 0,3-3-15 0,-1 0-36 15,6-2-58-15,2 1-101 0,3-2-172 16,5 1-445-16,6 1-745 0</inkml:trace>
  <inkml:trace contextRef="#ctx0" brushRef="#br0" timeOffset="51402.51">21003 12485 1471 0,'0'0'734'0,"0"0"-548"0,0 0 9 15,0 0-18-15,0 0-38 0,0 0-35 16,0 0-38-16,0 0-29 0,0 0-13 0,0 0-7 16,0 0-2-16,0 0-4 0,0 0-2 0,-67 62-5 15,61-48-1-15,1 0 0 0,4 1-1 0,1 1 0 16,1-1-1-16,6 0-2 0,1 1 0 0,2-1 3 16,3 0-2-16,3-1 1 0,-1-1-1 15,4 1-1-15,4-1-2 0,-1-2 0 0,0-2-2 16,0-1 1-16,0-3 0 0,0 0-1 0,-2 0 2 15,0-3-2-15,-1 0-1 0,-2-1 2 0,-3-1 2 16,-1 0 2-16,-3 0 4 0,-1-3-1 16,-1-2 4-16,-1 0 2 0,-5-2-1 0,1 0 0 15,-3-1-6-15,0-2-8 0,0-1-4 0,-3 1-11 16,-4-2-13-16,0 2-12 0,-4-2-27 16,0 1-40-16,-2-2-59 0,1 1-84 0,1-2-111 15,-1 0-182-15,4 2-441 0,3 4 430 0</inkml:trace>
  <inkml:trace contextRef="#ctx0" brushRef="#br0" timeOffset="51598.7">21169 12160 1897 0,'0'0'185'0,"0"0"38"0,0 0 6 16,0 0-32-16,0 0-36 0,0 0-38 0,0 0-51 16,0 0-35-16,0 0-20 0,0 0 2 0,0 0 16 15,0 0 15-15,0 0 8 0,-25 145-6 16,25-96-13-16,0 3-10 0,0 1-8 0,-1 1-4 15,-9 2-6-15,1 1-2 0,-2-2-3 0,-2 1-3 16,0-2-5-16,0-3-24 0,2-2-25 16,1-4-39-16,-2-3-58 0,3-5-67 0,0-2-102 15,2-10-191-15,2-10-1010 0</inkml:trace>
  <inkml:trace contextRef="#ctx0" brushRef="#br0" timeOffset="51996.33">21887 12804 1349 0,'0'0'345'15,"0"0"-142"-15,0 0-16 0,0 0 0 0,0 0-21 16,0 0-17-16,0 0-28 0,0 0-30 0,0 0-17 15,0 0-20-15,0 0-4 0,0 0-8 0,127 3-10 16,-103 0-4-16,5 1-11 0,2 1-10 0,0-1 1 16,2 0-2-16,4-1-3 0,-1 1-2 15,2-2-8-15,0-1-19 0,1-1-28 0,-5 0-39 16,1 0-57-16,-6 0-71 0,-2 2-106 0,-8-6-203 16,-6 3-685-16</inkml:trace>
  <inkml:trace contextRef="#ctx0" brushRef="#br0" timeOffset="52200.24">22140 12539 1849 0,'0'0'202'0,"0"0"-2"0,0 0-51 16,0 0-30-16,0 0-18 0,0 0 5 0,0 0 6 16,0 0-5-16,0 0-13 0,-51 126-18 0,52-96-19 15,5 1-19-15,3 5-13 0,-3 2-7 16,2 2-9-16,0 1-2 0,0 0 1 0,0-2-12 15,2-2-20-15,5-2-37 0,2-2-66 0,0-1-98 16,6-4-168-16,-7-8-492 0,-4-8-673 0</inkml:trace>
  <inkml:trace contextRef="#ctx0" brushRef="#br0" timeOffset="52539.06">22607 13082 1551 0,'0'0'838'0,"0"0"-797"0,0 0-18 0,0 0 2 0,0 0 12 16,0 0-1-16,0 0-5 0,0 0-14 0,0 0-9 15,0 0-5-15,0 0-1 0,121-93 5 16,-107 86-1-16,2-4 4 0,-5 1 2 0,1-2 2 16,-1-2 2-16,1 1-4 0,-4-2 0 0,0-2-4 15,-1 1 0-15,-4-1 0 0,-2 0-1 0,-1-1 3 16,0 5-5-16,0 1-1 0,-1 3 0 15,-2 3-6-15,-2 4 6 0,3 1-1 0,0 1-4 16,-1 1-1-16,-2 5 0 0,2 3 7 0,-4 5 17 16,6-1 15-16,-1 5 7 0,2-1 5 15,0 1 4-15,2 1-2 0,7 1 0 0,0 0-3 16,1 0-10-16,4-1-5 0,-3 1-9 0,5-2-9 16,-3 1-6-16,5-3-3 0,-3-3-3 15,3-2-6-15,2-3-16 0,2-3-29 0,3-3-43 16,-1-1-66-16,-2-1-108 0,-3-2-221 0,-7-2-1052 0</inkml:trace>
  <inkml:trace contextRef="#ctx0" brushRef="#br0" timeOffset="52679.01">22926 12525 1407 0,'0'0'841'0,"0"0"-711"0,0 0-4 15,0 0-16-15,-53-121-30 0,51 106-31 0,1 4-10 16,1 3-28-16,0 2-38 0,3 4-35 15,6 2-84-15,5 0-129 0,-2 0-276 0,-6 2-982 0</inkml:trace>
  <inkml:trace contextRef="#ctx0" brushRef="#br0" timeOffset="53698.55">24129 12461 2409 0,'0'0'84'0,"0"0"10"16,0 0 8-16,0 0 14 0,0 0-15 0,-130-49-2 16,96 43-16-16,-5 3-26 0,-1 3-16 0,-1 0-20 15,-2 5-7-15,2 4-7 0,1 2-2 16,4 0 0-16,6 1-5 0,7-1-2 0,6 2-6 16,4-1-1-16,4 4 0 0,5 0 5 0,3 1 0 15,1 2 1-15,1 5 1 0,7-2-2 0,4 3 2 16,1 1 6-16,5 3-3 0,-3-2 0 0,4 2 2 15,-1-1-4-15,1 1 3 0,-4-2 1 16,2 0-1-16,-5-1-2 0,4-2 0 0,-5-1 0 16,0-2-1-16,-3-1 4 0,-4-2-1 0,-2-2-2 15,-2-1 4-15,1-1-3 0,-3-2-1 16,-6-2 0-16,0-1 2 0,-2-1 0 0,-3-2 1 16,0-3 3-16,1-1-4 0,-4-2-4 0,3 0-4 15,-4-2-5-15,4-2-4 0,0-3 3 0,-4 0-6 16,7-1-5-16,-2-1 1 0,2 2-4 15,2 1 3-15,3 0 1 0,-1 3-6 0,6-1-9 16,0 2-4-16,0-1-12 0,2 0-4 0,7-1 8 16,2-1 4-16,7-1 18 0,1 0 14 15,4-1 5-15,5-1 5 0,1-2 0 0,2 1 3 16,0-1 1-16,1 0 1 0,-2-1 1 0,-2 0 0 16,-3-1-3-16,-2 0 6 0,1 0 1 0,-1-2 3 15,-3 0 7-15,-2-1-3 0,-3-1 4 0,0 1 5 16,-4 1 11-16,-1 2 6 0,-5 2 9 0,1 3 7 15,-4 1-3-15,-1 2 7 0,-1 3-4 0,0 0-11 16,0 1-13-16,0 0-19 0,0 1-14 16,0 4-5-16,0 1 0 0,-1 2 7 0,1 4 3 15,0 3 3-15,0 3 2 0,0-2-1 16,1 3 1-16,5-2 0 0,1-2-5 0,1-1 5 16,2 0 1-16,4-1 0 0,-2-2-2 0,2 2-1 15,-1-4-1-15,2 0-6 0,-1-2 13 16,5 0-13-16,-3-1-1 0,-1 0 1 0,2-3-15 15,-1 1 7-15,-1-1 2 0,-2-3-2 0,2 0 3 16,-3 0 1-16,0-2 1 0,-3-2-1 0,-1 0 4 16,-1-1-2-16,0-2 0 0,-1-1 2 0,-2-1 2 15,3-2-2-15,-3 0-3 0,3 0 0 16,-4-2-8-16,4-1 6 0,-4 1 2 0,3 0-2 16,-3-1-1-16,4 2 4 0,-3 2-4 0,1 0 0 15,-1 4 10-15,0 2-16 0,0 2 1 0,-1 1 2 16,1 1-2-16,1 0 0 0,-3 0 1 15,4 2 0-15,0 3-5 0,1 2 8 0,2 2 1 0,-1 0 2 16,-1 0 3-16,1 2 0 0,3-2 1 16,-2 2-1-16,1-2 1 0,1 1-2 0,-2 0 0 15,1-1-3-15,1 0-6 0,-2-1-11 0,0-1-11 16,-1 0-10-16,-3 1-12 0,1-3 4 16,-3 0 5-16,2-3 3 0,-3-1 19 0,-1-1 13 15,0 0 13-15,0 0 9 0,-1-1 5 0,0-5-6 16,0 0-6-16,0-1-1 0,0-1-7 0,0-1 4 15,0 0 0-15,0 0-3 0,1-2 1 16,5 1-3-16,-3-2-1 0,4 2-5 0,2-1 3 16,1-1-5-16,0 3 0 0,1 2 9 0,0 1 10 15,0 4 18-15,0-1 19 0,0 3 8 16,-2 0 3-16,0 0-3 0,1 6-4 0,-1 0-3 16,1 1-1-16,2 2-4 0,0 1-6 0,4 2-5 15,0 1-5-15,2-2-7 0,-6 0-5 0,1-2-2 16,-1-1-3-16,-2 0-4 0,-2 0 3 0,5 1-1 15,-3-1-2-15,1 0-2 0,2-1-20 0,-2 2-53 16,5-2-91-16,-2 0-183 0,-2-2-613 16,-3-2-693-16</inkml:trace>
  <inkml:trace contextRef="#ctx0" brushRef="#br0" timeOffset="53851.78">24569 12304 2461 0,'0'0'360'0,"0"0"-342"16,0 0-4-16,0 0 3 0,0 0-7 16,0 0-7-16,-76-121-16 0,76 120-59 0,3 1-38 15,8 4-89-15,4 6-170 0,-2-1-421 0,-3-3-540 0</inkml:trace>
  <inkml:trace contextRef="#ctx0" brushRef="#br0" timeOffset="54214.91">25571 12600 2814 0,'0'0'50'0,"0"0"9"0,0 0 16 0,0 0 7 16,-123 7-8-16,96 1-14 0,4 3-20 15,1 0-15-15,2 2-8 0,2 2-8 0,3 0-5 16,4 0 0-16,2-1-3 0,3 3 2 0,4-1-2 15,2 1-1-15,0 2-4 0,7 0 2 0,4 0-2 16,4-1-1-16,3-1 1 0,2-3-9 16,2 1 9-16,3-4-3 0,3 0-3 0,3-2 1 15,-1-2-13-15,4 0 0 0,-1-3 0 0,-3-1-7 16,0-2 5-16,-2-1 2 0,-2 0 4 0,-3 0 10 16,-2-4 7-16,-2-2 6 0,1-2 6 15,-7-3 8-15,-2-2-1 0,-1 0 1 0,-6-4 2 16,-3-3-7-16,-1-2-2 0,-8-2-6 0,-4 1-8 15,-7 0-2-15,-5 1-8 0,-4-1-1 0,-4 2-6 16,-5 2-20-16,2-2-31 0,-3 3-48 16,-1 0-71-16,2 1-160 0,11 6-392 0,6 4-824 0</inkml:trace>
  <inkml:trace contextRef="#ctx0" brushRef="#br0" timeOffset="54432.79">25704 12375 2227 0,'0'0'212'0,"0"0"-73"0,0 0-18 0,0 0-24 16,0 0 1-16,0 0 13 0,0 0 11 15,0 0-15-15,0 0-22 0,-59 151-25 0,46-105-19 16,1 3-4-16,-4 4-7 0,3 1-3 0,-5 2-1 16,1 1-8-16,0-3-6 0,1-1-3 15,1-4-4-15,3 1-2 0,2-4 1 0,-1-2-9 16,3-1-16-16,-2-2-17 0,0-3-27 0,2-5-49 15,1-2-61-15,0-4-112 0,3-9-232 0,2-6-1114 0</inkml:trace>
  <inkml:trace contextRef="#ctx0" brushRef="#br0" timeOffset="54914.99">26286 12413 1936 0,'0'0'138'0,"0"0"14"0,0 0 16 16,0 0-8-16,0 0-18 0,0 0-18 15,0 0-34-15,0 0-32 0,0 0-21 0,0 0-7 16,0 0 3-16,0 0 1 0,0 0 7 0,142 59-1 15,-111-30-3-15,1 2-3 0,3 5-5 0,-4-1-4 16,-2 2 2-16,-3-3-2 0,-2 1-5 0,-3 0-1 16,-5 0-8-16,0 0-4 0,-5-1-1 0,-3-1 4 15,-6-2-1-15,-2-1 0 0,-1-2 0 16,-6-1-11-16,-5-1 8 0,-2-3-4 0,-3-1 2 16,-1-1 8-16,-2-2-16 0,1-2-10 0,0-2-19 15,2-2-34-15,-2-4-26 0,2-2-54 0,4-1-83 16,2-2-173-16,1-1-529 0,5-1-627 0</inkml:trace>
  <inkml:trace contextRef="#ctx0" brushRef="#br0" timeOffset="56018.13">27551 12085 1208 0,'0'0'230'0,"0"0"32"16,0 0 0-16,0 0-28 0,0 0-28 0,0 0-29 16,0 0-33-16,0 0-26 0,0 0-25 0,0 0-33 15,0 0-21-15,0 0-19 0,0 0-21 16,-6-41-1-16,6 51-3 0,0 5 5 0,0 10 13 16,0 7 14-16,0 10 12 0,0 7 7 0,0 6 5 15,2 2-9-15,2 4-3 0,0 1-7 0,-2 1 0 16,3 4 3-16,-1-2-3 0,2 1-1 0,-2-3-10 15,2-4-6-15,-1-6-4 0,0-6-2 0,-1-3-1 16,-1-5-3-16,1-2-1 0,-1-3-3 16,0-5 2-16,2-1 0 0,-2-3 1 0,1-4-1 15,2-4-4-15,-2-3-9 0,2-1-15 16,0-3-22-16,0-3-30 0,3-2-31 0,-1-3-52 16,1-1-86-16,-1-1-166 0,-2 0-502 0,-1 0-637 0</inkml:trace>
  <inkml:trace contextRef="#ctx0" brushRef="#br0" timeOffset="56298.64">27993 12441 2255 0,'0'0'151'0,"0"0"-11"16,0 0-46-16,0 0-27 0,0 0 8 16,0 0 17-16,0 0 10 0,0 0-4 0,0 0-18 15,11 134-20-15,-8-102-13 0,-1 0-15 0,2-4-6 16,-3-2-7-16,4 0-6 0,-1-1-5 0,-1-1-2 16,3 3-1-16,-3-2-1 0,5-2-4 15,-2-1-16-15,1-3-29 0,1-3-50 0,3-2-66 16,-1-4-103-16,0-2-183 0,0-3-455 0,-5-1-542 0</inkml:trace>
  <inkml:trace contextRef="#ctx0" brushRef="#br0" timeOffset="56664.8">28248 12296 2495 0,'0'0'52'0,"0"0"-5"15,0 0 5-15,0 0-5 0,0 0 8 0,0 0 11 16,0 0-1-16,0 0-1 0,0 0-9 16,0 0-10-16,0 0-8 0,0 0-9 0,0 0-6 15,88 140-7-15,-69-116-2 0,3 0-4 0,0 0-2 16,3-1-1-16,0 3-2 0,-1-4 1 0,1-1-3 16,-2 1 0-16,0-2-6 0,-2-3-3 0,0-1-7 15,-3 0-5-15,1-3-1 0,0-2 5 16,-3-1 0-16,-1-2 3 0,-4-2 8 15,0-1-6-15,-3 0 6 0,-3-1 0 0,0-1-3 0,-4 0-2 16,-1 2-4-16,0-1-3 0,0 4 0 16,-3 3 8-16,-6 5 2 0,-3 3 7 0,-4 7 4 15,-5 2 4-15,-1 1 1 0,-6 3 5 0,0 1 1 16,-3 0-4-16,-3 0 1 0,-5 0-2 16,0-1-5-16,2-1-1 0,0 0 0 0,-2-1-3 15,1-2-2-15,0-3-5 0,2 0-34 0,5-3-54 16,-1 0-94-16,3-3-189 0,9-3-525 0,9-7-598 0</inkml:trace>
  <inkml:trace contextRef="#ctx0" brushRef="#br0" timeOffset="58224.02">7419 14443 2314 0,'0'0'67'0,"0"0"2"16,0 0-7-16,0 0-16 0,0 0-21 0,0 0 9 16,0 0 13-16,0 0 14 0,0 0 9 0,0 0-6 15,0 0-9-15,0 0-10 0,99-3-13 16,-63 3-12-16,3 1-4 0,-2-1-4 0,7 1-4 15,0 0-3-15,-2 0-6 0,6-1-24 0,-3 1-20 16,3-1-41-16,-2 3-71 0,-2-1-81 16,-3 3-121-16,-10-1-219 0,-12 1-842 0</inkml:trace>
  <inkml:trace contextRef="#ctx0" brushRef="#br0" timeOffset="58398.94">7496 14892 2415 0,'0'0'89'0,"0"0"-19"0,0 0-2 16,0 0-6-16,0 0 6 0,0 0 11 0,0 0 1 15,0 0-18-15,117-31-29 0,-75 21-14 16,1-1-8-16,7 1-7 0,-1-1-3 0,3 3-19 16,0 2-47-16,-1 1-72 0,7 2-116 0,-18 1-230 15,-10 2-1104-15</inkml:trace>
  <inkml:trace contextRef="#ctx0" brushRef="#br0" timeOffset="59466.18">9800 14685 1004 0,'0'0'233'0,"0"0"-24"0,0 0-13 16,0 0-23-16,0 0-2 0,0 0-18 0,0 0-17 16,0 0-11-16,0 0-29 0,0 0-19 0,0 0-8 15,0 0-4-15,0 0-3 0,0 0-9 0,6-95-7 16,-11 88-9-16,2-1-5 0,-3 1-4 15,1 1-2-15,-2 0-2 0,-3 2-7 0,0 1-3 16,-2 2-6-16,-5 1-5 0,1 0-2 0,-3 2-1 16,-4 5 0-16,-2 1 1 0,-1 5 5 0,0 0-3 15,-2 5 2-15,3 0 3 0,-1 2-2 16,2-1-1-16,4 1 1 0,3-1 0 0,3 0-1 16,-1 0 2-16,9-3-3 0,0 1-5 0,3-1 0 15,3-1 0-15,0-2-2 0,0 0 2 16,5-1-2-16,3 0-2 0,2-1 2 0,2-1 5 15,3-2-3-15,0 0 2 0,4-1 0 0,2-2-1 16,5-2 1-16,0-1 1 0,5-2-1 0,4 1-4 16,-1-6 1-16,0-2-7 0,2-2-8 15,1-3-3-15,-1 0-4 0,-3-2 0 0,1-1 7 16,-2-3-2-16,-2 2 0 0,0-3 1 0,-3-1 1 16,-3 0 5-16,-2 0 3 0,-5 0 9 0,-4 2 1 15,-3 2 4-15,-2 0 6 0,-5 2-2 0,-3 3 2 16,0-1 0-16,-2 4-1 0,-6 2-4 0,1 3-5 15,0 0-3-15,-3 3-6 0,-1 0 8 16,-1 2 0-16,0 5 3 0,0 2 7 0,2 2-7 16,1 1 2-16,-1-1-3 0,7 1-5 0,-1 1-1 15,1-3-1-15,3 0 5 0,0 0-1 16,5 1 2-16,0-2 4 0,5 0-4 0,-1 1 7 16,4-1 1-16,2-1-3 0,-2-1-2 0,6 0 0 15,-2-3 0-15,2 0-3 0,-3-1 5 0,4-2-5 16,0 1-2-16,-2-1 2 0,-1-1 1 15,-1 0-1-15,-2 0 3 0,-4-1-1 0,-3-3-5 16,2 2 4-16,-7-3-2 0,0 2 0 0,-2-3 2 16,0 1-4-16,-3-1-5 0,-3-2-5 15,-1-1 0-15,-2-1-5 0,-2-2-5 0,0 2-1 16,1-2-2-16,0 0 2 0,2 0 0 0,2 0-8 16,3-1-7-16,3-1-9 0,3 0 1 0,7 1 2 15,4-3 4-15,6 1 10 0,1 0 2 0,3-2 9 16,6 2 7-16,1-2 2 0,1 2 7 0,-3 1 1 15,1 2 0-15,-2 3 2 0,-5 1 0 0,-4 3-2 16,-5 3-2-16,-5 0-2 0,-4 2-4 16,-3 0 1-16,-2 0 8 0,0 2 8 0,-1 1 6 15,-3 3 3-15,-1 0-2 0,-4 2-4 0,1-1 0 16,-1 3-3-16,-1 0-2 0,-2 2-1 16,1 1-2-16,1-1 0 0,1 2-1 0,0-1-1 15,2 1-3-15,1-1-3 0,2 1 2 0,0 0-2 16,3 0 0-16,1 0 1 0,1-2-2 15,6 2 0-15,1-1 3 0,2-2 6 0,4 2 6 16,4-3 14-16,4 2 9 0,2-3 6 0,2 3 6 16,-2-3 0-16,3 0 3 0,0 0 4 0,-1 1 5 15,1 1 1-15,-1-1-6 0,0 1-11 16,-3 1-12-16,-1-2-10 0,-2 1-4 0,-4-2-2 16,-5-1-1-16,-1-1 1 0,-4-1 1 0,-4-2 5 15,-2 1 11-15,0-2 11 0,-4 1 4 0,-6 0-1 16,-3 1-8-16,-6 1-12 0,-4-1-5 0,0-1-3 15,-3 1-10-15,1-1 0 0,-2-2-8 0,3 1-14 16,-1-2-23-16,4-1-35 0,3 0-46 16,4-1-50-16,6-3-91 0,4 2-219 0,3 0-952 0</inkml:trace>
  <inkml:trace contextRef="#ctx0" brushRef="#br0" timeOffset="59883.95">11258 14566 1928 0,'0'0'249'0,"0"0"11"0,0 0-24 0,0 0-51 16,0 0-46-16,0 0-52 0,0 0-30 0,0 0-20 15,0 0-5-15,0 0 1 0,0 0-3 0,0 0 0 16,-123 114-4-16,107-85-4 0,1 1 1 16,2 0-5-16,5 2-3 0,-1 0-6 0,3 1-3 15,2-1 0-15,5-2-1 0,-1-1 3 0,5-4-4 16,5-1-3-16,1-4 0 0,6-3-2 0,-1-5 3 15,6-2 0-15,3-5 0 0,0-2-1 16,2-3-2-16,2 0 2 0,-1-5 2 0,0-3-6 16,-1-4 4-16,3-1 0 0,-3-3-5 0,-1-2 3 15,1 0-1-15,-4 0-4 0,0-2 2 0,-3-2 5 16,-2 0-5-16,-5 0-1 0,-3-3 2 0,-2-3-10 16,-7 2 9-16,-1-2 7 0,-5 0-1 15,-8 0 3-15,-6 1-4 0,-4-1-4 0,-3 3-5 16,-5 1 6-16,-5 5-6 0,-1 4-3 0,-7 6 2 15,-3 4-7-15,-2 5 6 0,-2-1 5 0,1 10 1 16,8 2 6-16,5 1 2 0,8 1 2 16,9 1-2-16,7 1-1 0,7-1-3 0,3 4-4 15,3 0-2-15,2 0 2 0,6 2-1 0,6 0 2 16,5-2 1-16,6-1-3 0,5-3-1 16,4-2-26-16,6-2-60 0,4-6-107 0,-8 0-247 15,-11-3-1155-15</inkml:trace>
  <inkml:trace contextRef="#ctx0" brushRef="#br0" timeOffset="60332.56">13032 14071 2162 0,'0'0'138'0,"0"0"-1"0,0 0-32 16,0 0 6-16,0 0 21 0,0 0 1 0,-9 148-9 16,9-101-19-16,0 3-22 0,0 1-16 0,0 2-9 15,1 1-10-15,-1 2-9 0,-1 0-4 16,0-1-14-16,1-1-9 0,-2-1-6 0,2-2-4 15,0-3 3-15,0-2-6 0,3 0-13 16,-1-5-32-16,4-3-52 0,-2-8-65 0,5-3-110 16,-6-11-229-16,3-6-1149 0</inkml:trace>
  <inkml:trace contextRef="#ctx0" brushRef="#br0" timeOffset="60665.28">13532 14563 2777 0,'0'0'127'0,"0"0"2"0,0 0-26 0,0 0-38 15,0 0-23-15,0 0-16 0,0 0-6 0,0 0-1 16,0 0-4-16,0 0 1 0,0 0-7 0,0 0-4 16,-47 123-2-16,43-104-1 0,4 0-3 15,0 1 1-15,0-2 0 0,4 0-3 0,2 1 4 16,3-2-2-16,2-1-6 0,0-1 0 0,1-2-6 15,5-3-4-15,-1-2-2 0,0-1-1 0,3-2-4 16,-1-3 1-16,0-1 10 0,-2-1 2 0,3 0 5 16,-4-2 3-16,0-2 1 0,-4-3 1 0,1 0 4 15,-3 1 4-15,0-2-4 0,-3 0 6 16,-1-3 0-16,-5 1-4 0,1-2 4 0,-1 1-6 16,0-2-9-16,-2 1-4 0,-7-4-10 0,3 3-14 15,-3-1-26-15,1 0-39 0,-2-2-82 16,0 0-130-16,2 5-352 0,2 1-923 0</inkml:trace>
  <inkml:trace contextRef="#ctx0" brushRef="#br0" timeOffset="61022.44">13882 14315 2194 0,'0'0'80'0,"0"0"13"16,0 0-2-16,0 0 7 0,0 0 15 0,0 0-7 15,0 0-20-15,0 0-19 0,0 0-16 16,0 0-13-16,0 0-6 0,0 0-4 0,0 0-6 16,122 94-4-16,-96-87-6 0,0 0-4 15,0 0 0-15,3-1-4 0,1 0 1 0,-1 1-2 16,0 1-2-16,-3 0 0 0,2 1 2 0,-1 0-1 16,-4 3-1-16,0 0 1 0,-2 0-3 0,-3 3-2 15,0-2 5-15,-6 2-3 0,-2 1 2 0,-5 0 4 16,-1 4 3-16,-3 0 4 0,-1 2 7 15,-3 1 4-15,-7 2 3 0,-6 1 0 0,0 1 1 16,-7 0 0-16,0-2-1 0,0 0 2 0,-5 0-10 16,3-1-3-16,0-2-2 0,-3 0-7 15,4-1 1-15,1 0-4 0,1-2-6 0,6 0-13 16,1-3-22-16,4-1-40 0,5-2-63 0,1-4-84 16,5-2-148-16,0-2-312 0,0-2-927 0</inkml:trace>
  <inkml:trace contextRef="#ctx0" brushRef="#br0" timeOffset="61265.91">14893 14802 2238 0,'0'0'318'0,"0"0"-205"0,0 0 12 15,0 0 0-15,0 0-13 0,0 0-11 0,0 0-32 16,0 0-29-16,0 0-17 0,0 0-1 15,0 0-1-15,0 0 1 0,0 0 0 0,113-24-8 16,-81 22-3-16,4-1 1 0,-1 0-3 0,3-1-7 16,-1 0 1-16,-1 0 0 0,2-1-2 0,-1 0 11 15,-3 2-9-15,0-2-4 0,1 1-3 16,-3-1-15-16,-1 1-10 0,-3 1-20 0,-3-2-20 16,1 1-31-16,-5 1-31 0,-1-1-55 0,-5 0-96 15,0 1-198-15,-9 2-650 0</inkml:trace>
  <inkml:trace contextRef="#ctx0" brushRef="#br0" timeOffset="61464.94">15089 14414 2406 0,'0'0'55'0,"0"0"4"0,0 0 9 0,0 0 26 15,0 0 23-15,0 0-5 0,0 0-20 0,-23 135-27 16,22-100-25-16,-2 5-12 0,-2 6-7 0,1 4-7 15,-3 2-4-15,-1 1-5 0,3-3-28 16,-2-3-36-16,6-2-43 0,1-3-59 0,12 0-59 16,8-4-51-16,11-1-77 0,13-5-150 0,-9-10-263 15,-6-9 18-15</inkml:trace>
  <inkml:trace contextRef="#ctx0" brushRef="#br0" timeOffset="62065">16768 14737 2253 0,'0'0'105'0,"0"0"-15"15,0 0-34-15,0 0 4 0,0 0 16 0,0 0 0 16,0 0-6-16,0 0-14 0,0 0-12 15,0 0-3-15,0 0-3 0,0 0-7 0,68 117-4 16,-51-105-2-16,1-1-10 0,1-2 6 0,1-2-1 16,1-1-7-16,-1-3 4 0,3-1-4 0,-1-2 0 15,3 0 0-15,-1-4-2 0,-1-2-6 16,2-2-1-16,-4 0 2 0,-4-2-1 0,-1 1 4 16,-4-3 1-16,-3 1-4 0,-1-1 3 0,-5 1 0 15,-1-1-1-15,-2 0-5 0,0-2-3 0,-3 0 0 16,-5 1-4-16,-3 1 1 0,-1 1 3 0,-6 2-13 15,1 2 2-15,-4 1-2 0,-3 6-3 0,-5 0 7 16,1 6-1-16,-3 5 1 0,-2 6 2 16,2 1 6-16,-1 3 6 0,1 3 4 0,3 1 3 15,6 1-1-15,1 0 1 0,3 1 2 0,8-2 2 16,1-1-6-16,8 0-1 0,1-1-3 16,1 0-3-16,9-1 6 0,7 0-1 0,1 0 1 15,5-3-5-15,1-1 0 0,5-1-1 0,1-4-2 16,4-2 3-16,2-6-25 0,2-4-29 0,3-1-34 15,2-4-61-15,-2-3-87 0,4-3-154 16,-14 1-461-16,-9 3-699 0</inkml:trace>
  <inkml:trace contextRef="#ctx0" brushRef="#br0" timeOffset="62664.6">17640 14514 2244 0,'0'0'67'0,"0"0"0"0,0 0 21 16,0 0 15-16,0 0 2 0,0 0-7 16,0 0-27-16,0 0-25 0,0 0-19 0,0 0-11 15,47-118-7-15,-44 108-2 0,3 0-1 0,-4 0 1 16,3 0-1-16,-2-1-2 0,-1 2-1 0,1 0-3 16,0 1 4-16,-1-2-2 0,0 2-2 15,0 2 0-15,-1 0-2 0,3 0 3 0,-3 2 1 16,0 0 2-16,0-1-5 0,-1 2 0 0,0 0 2 15,1-1-3-15,-1 1 5 0,0-1 0 0,0-1-2 16,0 1 1-16,0-1 0 0,0-1 0 16,0-1-1-16,0-1-1 0,0-1-2 0,2 0-1 15,1-1 3-15,-2 0 1 0,1-2-2 0,0 1 3 16,3 0-3-16,-1 1 1 0,-1 1-1 16,2 2-5-16,-2 1-1 0,0 3-3 0,0-1 2 15,-1 4 2-15,-2 0 0 0,0 0-1 0,0 0-6 16,0 0-1-16,0 0 0 0,0 0 3 0,0 0 2 15,0 1 3-15,0 0 1 0,0-1 4 16,0 2 5-16,0-2 4 0,0 0 6 0,0 0 6 16,0 0 5-16,0 0 5 0,0 0 5 0,0-2 0 15,0 1-2-15,0-1-6 0,0 0-5 0,-1-1-7 16,-1 0-5-16,-1-2-4 0,0 2-2 16,1-1-2-16,-1 1 0 0,0 0 0 0,1 2-2 0,0 1 0 15,1 0-8-15,0 0-3 0,-1-1 0 16,-2 6-6-16,2 3 7 0,-5 3 4 0,1 5 6 15,-3 3 6-15,1 4 4 0,0 4 2 0,0-1-2 16,4 2 6-16,-1-1-2 0,4 1 2 16,1-2 5-16,0 1 0 0,3-4-1 0,2-2 2 15,7-2-1-15,-1-2-3 0,4-1 1 0,0-2-1 16,2-1-5-16,2-2 0 0,1-3-1 0,0-2-5 16,0-1-1-16,1-3-6 0,-2-2-16 15,1 0-16-15,-2 0-22 0,-2-4-30 0,1-2-32 16,-5-1-54-16,-1-1-111 0,-4 2-261 0,-4 2-1059 0</inkml:trace>
  <inkml:trace contextRef="#ctx0" brushRef="#br0" timeOffset="62845.88">17797 13646 2860 0,'0'0'82'0,"0"0"30"16,0 0 14-16,0 0-12 0,0 0-32 0,0 0-22 15,0 0-19-15,0 0-18 0,0 0-16 0,0 0-16 16,0 0-16-16,0 0-10 0,0 0-16 0,0 0-26 16,-65-36-45-16,72 53-70 0,4 3-127 15,-2-2-257-15,-2-7-1040 0</inkml:trace>
  <inkml:trace contextRef="#ctx0" brushRef="#br0" timeOffset="63215.61">18252 13955 2283 0,'0'0'259'16,"0"0"-204"-16,0 0-5 0,0 0-11 0,0 0 4 16,0 0 7-16,0 0 3 0,0 0-9 0,0 0-14 15,-47 117-9-15,45-93-14 0,2 0-2 16,0 0-5-16,1-1 1 0,6 1 0 0,2-1-1 15,3 2 3-15,1-3-3 0,4-1-1 0,1-2 0 16,2-2 1-16,3-2-2 0,-1-3 1 0,2 0 1 16,-2-5-4-16,2-2 3 0,0-1 1 15,-4-3-1-15,3-1 4 0,-1 0 3 0,-4 0-3 16,2 0 0-16,-5-2 6 0,-3-1 0 0,-2-1 10 16,-1-3 11-16,-4-1 6 0,0-3 6 0,-4-1-4 15,-1-1-5-15,0-1-8 0,-5-2-2 16,-5-1-10-16,-3 1-10 0,0-1-4 0,-3-1-18 15,-4 1-8-15,2 1-17 0,-1 2-23 0,-2 0-23 16,0 2-46-16,-1-1-65 0,-1-1-75 16,5 3-178-16,-1 2-351 0,9 3-303 0</inkml:trace>
  <inkml:trace contextRef="#ctx0" brushRef="#br0" timeOffset="63465">18437 13795 1536 0,'0'0'327'0,"0"0"-150"0,0 0 47 0,0 0 16 16,0 0-33-16,0 0-29 0,0 0-44 0,0 0-45 16,0 0-39-16,0 0-21 0,0 0-6 0,0 0 3 15,0 0 15-15,0 0 8 0,-74 84 0 16,65-34-5-16,2 4-11 0,4 3-10 0,0 1-4 16,3-2-3-16,0-1-3 0,0-4-2 0,3-2-5 15,1-2-2-15,2-2 0 0,0-5-2 16,0-1 1-16,-2-2-1 0,2-3 0 0,-2-2-6 15,-4-5-8-15,1 1-15 0,-1-3-19 0,0-2-25 16,-3-2-27-16,0-3-34 0,-3 1-54 0,1-2-89 16,-2-2-149-16,3-4-438 0,-1-4-562 0</inkml:trace>
  <inkml:trace contextRef="#ctx0" brushRef="#br0" timeOffset="65916.95">20007 14677 1441 0,'0'0'162'0,"0"0"11"16,0 0-10-16,0 0-3 0,0 0-25 0,0 0-25 15,0 0-27-15,0 0-23 0,0 0-12 0,0 0-15 16,0 0-4-16,0 0-4 0,-107-123-4 16,90 116 2-16,-3 1 3 0,-1 0 2 0,1 3 1 15,-3 1 1-15,1 2-3 0,-2 0-2 0,4 0-1 16,-1 5 3-16,1 2-4 0,5 2-5 0,0 2-5 16,4-1-9-16,4 2-1 0,2-1 2 15,1 1 1-15,3 3 2 0,1 1 3 0,2 2 2 16,4 2 5-16,3 2-2 0,2 0 3 0,3 3 0 15,0 1 0-15,2 0 5 0,1 0-9 16,2 1-2-16,1 1-3 0,-2 0-8 0,0 0 8 16,-3 3-3-16,1-2-2 0,-3 3 0 0,-1-4-2 15,-3 1-1-15,-3-3 2 0,-2 0 7 0,-4-2-10 16,0-3 2-16,-3-1 1 0,-5-3-7 16,-2-2 6-16,-4-3 0 0,-1 0-8 0,-1-3-3 15,0-2-2-15,-4-3-5 0,0-1 0 0,0-5-1 16,1 2-1-16,-1-2-4 0,3-4-2 0,0-1-1 15,-1-3-4-15,1 1 5 0,3-1 3 0,3 0 1 16,3 0 5-16,4 2-1 0,3 3-10 16,1-1-15-16,0 1-13 0,4 2-4 0,5 0 11 15,2 1 21-15,3 0 14 0,3 0 9 0,1 1 5 16,1 0 2-16,5-1-1 0,0-1 4 0,3 1-1 16,2-1-2-16,1-1 1 0,0 1-3 0,-1 0-1 15,0 0-1-15,0-2 2 0,0-1-1 16,1-1 1-16,1-1 4 0,1-2-6 0,0 0 4 15,-3 0 1-15,-3-3-2 0,-1-1 6 0,-4-1 3 16,-1-1 1-16,-3 0-1 0,0-1 6 0,-4 0-2 16,-1 2 3-16,-3 0 6 0,-2 2-1 15,-3 2 5-15,-2 2 4 0,-2-1-1 0,0 2 4 16,-2 1 6-16,-2 2 4 0,-3 1-2 0,1 2-2 16,0 2-9-16,-2 0-12 0,0 0-5 15,0 3-8-15,1 4-6 0,-1 2-4 0,2 3 3 16,1 1-3-16,1 2 0 0,3 3 6 0,1 0-5 15,0 0 4-15,3 1 0 0,4 1-2 0,3-2-2 16,1-1 5-16,2 0-3 0,1-4-4 16,3 0 5-16,-1-2-5 0,2 1 0 0,1-3 2 15,1-1-4-15,1 0-4 0,-2-3-5 0,2-1-7 16,-2-1-9-16,1-2-1 0,0-1 6 0,-3 1 8 16,0-1 7-16,-1-2 8 0,-4-3 1 15,-1-1 3-15,-1-1 3 0,-1 1 0 0,-3-1 3 0,-2-3 0 16,1 1 0-16,-2-2-2 0,-1-2-2 15,0 1-2-15,1-5-2 0,-1 2 2 0,0-1-1 16,0 3-3-16,-1-1 0 0,2 1-4 0,2 2-1 16,-2 1-3-16,4 2 0 0,0 0-3 15,0 1-2-15,1 1 2 0,1 2-5 0,2 1 4 16,-2 1-1-16,1 2 4 0,1 0 0 0,-1 0 4 16,0 0-1-16,1 4-1 0,-1-1 2 0,-1 2 1 15,2 0 0-15,0 0 2 0,0 0-1 16,2 1-1-16,-2-2 1 0,0 1 2 0,-2 0-4 15,-2 0-1-15,1-1-9 0,-4 0-8 0,2 1-1 16,-4-2-5-16,1 2 3 0,-3-2-5 16,0 2 4-16,0-2 0 0,0 1 4 0,-3-1 9 15,0 0 3-15,-4-1 11 0,3-1 4 0,-3 0 4 16,2-1 2-16,0 0 0 0,2 0 1 0,-4 0-1 16,5-1 4-16,-2-2-2 0,1 0 1 0,3 0-2 15,0-1-5-15,0 1-8 0,0-1-6 16,5 1-2-16,-1-1-2 0,5 1 8 0,0 1 5 15,1 0 8-15,2 1 6 0,0 1 5 16,4 0 8-16,-4 3 1 0,6 4 7 0,-5 0-2 0,1 3 3 16,2 0-5-16,-2 3-4 0,2 2-5 15,-3 1-9-15,3 3-1 0,-4 0-5 0,1 1 0 16,0-1 0-16,-1 2-2 0,0-1 1 0,-2 0 0 16,-1-2-3-16,1-1-3 0,-5-4-1 0,2 0-24 15,1-4-30-15,-1-3-40 0,-1-2-64 16,2-4-83-16,-1 0-181 0,0-4-449 0,-1-1-419 0</inkml:trace>
  <inkml:trace contextRef="#ctx0" brushRef="#br0" timeOffset="66071.73">20570 14637 2711 0,'0'0'82'0,"0"0"17"15,0 0 7-15,0 0-19 0,0 0-23 16,0 0-17-16,0 0-19 0,0 0-16 0,0 0-24 15,0 0-15-15,0 0-4 0,0 0-30 0,0 0-33 16,-8-80-77-16,32 94-119 0,-3-3-198 16,-4-4-1019-16</inkml:trace>
  <inkml:trace contextRef="#ctx0" brushRef="#br0" timeOffset="66536.3">21658 14715 2229 0,'0'0'139'0,"0"0"25"0,0 0 7 16,0 0-10-16,0 0-34 0,0 0-30 15,0 0-18-15,0 0-19 0,0 0-27 0,0 0-16 16,0 0-4-16,0 0-6 0,0 0 4 0,0 0 2 16,-127 42-1-16,112-17 6 0,-2 4 4 0,2 1 3 15,2 2-2-15,7 4-9 0,-1-1 0 16,6 1-2-16,1-1-1 0,2 0 3 0,8-2-6 0,5-3-3 15,4-5-4-15,4-3 3 0,1-3-1 16,3-5 0-16,-3-4 0 0,6-4-3 0,0-3 0 16,0-2 5-16,1 1-3 0,0-4 2 0,-1-3-1 15,1-5-1-15,-3 0 0 0,-1-2 3 16,-2-2-1-16,-4 0-6 0,-4-4 3 0,-2 0-5 16,-4-5 0-16,-2-4 0 0,-1-2-3 0,-7-5-7 15,-1 1 0-15,-11-2 1 0,-6-1-4 0,-3 0 2 16,-3 0-3-16,-7 2-1 0,-1 0 6 0,-3 6 8 15,-3 5-2-15,-1 5-1 0,-3 7 1 16,-1 5-4-16,0 6 9 0,-1 0 8 0,2 8 2 16,2 6 5-16,3 2 1 0,8 3-1 0,5 2-1 15,9 0-2-15,5 2-2 0,6 2-7 16,3-1 1-16,3 2 0 0,12-3-2 0,1 0 3 16,9-2-3-16,5-2 0 0,6-4-7 0,5-1-21 15,8-4-43-15,1-3-71 0,1-4-105 16,2-2-199-16,-13 1-521 0,-11-2-574 0</inkml:trace>
  <inkml:trace contextRef="#ctx0" brushRef="#br0" timeOffset="67114.31">22892 14501 1232 0,'0'0'487'0,"0"0"-284"0,0 0 4 0,0 0-32 16,0 0-45-16,0 0-28 0,0 0 1 16,0 0 15-16,0 0 14 0,0 0 5 0,0 0-19 15,-3 156-23-15,2-109-20 0,1-1-16 0,1-1-10 16,-1 0-9-16,0-1-9 0,1 1-6 0,0 1-3 15,4-1 1-15,-2 1-7 0,0-3-3 16,-1-1-3-16,4-5-7 0,-2-3 5 0,2 1-3 16,0-5-2-16,0-1-9 0,0-3-13 0,-2-3-23 15,3-1-31-15,-2-4-33 0,3-3-54 16,-1-2-61-16,-2-3-115 0,2-5-284 0,-5-2-1002 0</inkml:trace>
  <inkml:trace contextRef="#ctx0" brushRef="#br0" timeOffset="67361.92">23417 14906 2620 0,'0'0'60'0,"0"0"-1"15,0 0-5-15,0 0 6 0,0 0 12 0,0 0 16 16,0 0 3-16,0 0-20 0,0 0-18 0,-43 139-17 15,38-112-10-15,3 1-7 0,-1-1-3 16,-3 0-1-16,5-2-10 0,-1-1 1 0,1-1-1 16,1 0-4-16,0-2-9 0,0-3-25 0,0-1-43 15,2-3-50-15,1-2-58 0,4-3-88 0,-3-2-138 16,2-3-407-16,-3-1-614 0</inkml:trace>
  <inkml:trace contextRef="#ctx0" brushRef="#br0" timeOffset="67742">23703 14811 2490 0,'0'0'103'0,"0"0"-3"0,0 0-31 16,0 0-18-16,0 0-13 0,0 0 9 15,0 0 6-15,0 0 1 0,0 0-1 0,0 0-11 16,0 0 0-16,0 0-10 0,0 0-5 0,0 0-3 15,104 102-4-15,-84-90 0 0,1-3 1 0,5 1-4 16,-1-2-9-16,3 0 0 0,0 0-5 16,-2 1-1-16,2 0 5 0,1-3-4 0,-2 1-3 15,-2 0 0-15,2 1 2 0,-3-1-1 0,-2 2 11 16,-2-1-8-16,-1 2-6 0,-6 0 2 16,0 0-7-16,-8 2 6 0,0-2-2 0,-4 1 1 15,-1 2-3-15,-1 2 2 0,-7 4 7 0,-4 1 0 16,-4 3 7-16,-5 4-2 0,-1 2-3 0,-5 0 3 15,-4 5-1-15,-3-2 0 0,-2 1-3 16,3-1 0-16,-1 0-5 0,1-1 1 0,0 0 0 16,7-1-2-16,0-1-1 0,5-2-2 0,1 0-13 15,5-2-18-15,5-1-43 0,2 0-62 0,3 0-108 16,4-7-226-16,1-6-984 0</inkml:trace>
  <inkml:trace contextRef="#ctx0" brushRef="#br0" timeOffset="68465.28">3226 14545 2548 0,'0'0'95'0,"0"0"6"15,0 0-8-15,0 0-30 0,0 0-40 16,0 0-11-16,0 0 6 0,0 0 15 0,0 0 11 16,12 138 4-16,2-78 0 0,-2 6-9 0,0 3-3 15,6 3 6-15,-5 1-5 0,1 0-3 16,1-1-5-16,-1-2-11 0,1-4-6 0,2-2-4 15,-1-6-1-15,4-4-7 0,1-4-6 0,1-5-20 16,1-6-37-16,1-6-48 0,1-6-77 0,-2-7-126 16,-5-5-270-16,-5-8-1048 0</inkml:trace>
  <inkml:trace contextRef="#ctx0" brushRef="#br0" timeOffset="68781.68">3843 14682 2486 0,'0'0'40'0,"0"0"50"0,0 0 28 15,0 0 11-15,0 0-9 0,0 0-24 16,0 0-41-16,0 0-35 0,0 0-17 0,0 0-2 16,0 0 6-16,0 0 6 0,-73 147 2 0,74-92 1 15,0-1 2-15,9-4-6 0,2-2-2 0,2-4-3 16,4-4-3-16,-1-3 2 0,1-6 1 15,0-4-1-15,1-8-3 0,-1-3 1 0,0-5 2 16,-1-6 3-16,1-1 6 0,2-2-1 0,0-2-3 16,1-2 4-16,0-6-1 0,-1-3 0 15,1-4 4-15,0-1-5 0,-1-3-5 0,3-1-2 16,-2-3 2-16,0-3-3 0,0-2 1 0,-4-2 3 16,0-2-16-16,-3-3-12 0,0-2-26 0,-1-1-36 15,-1-1-49-15,-1-1-71 0,0-1-134 16,-3 9-339-16,-3 11-952 0</inkml:trace>
  <inkml:trace contextRef="#ctx0" brushRef="#br0" timeOffset="68982.77">4055 14600 2480 0,'0'0'152'16,"0"0"-94"-16,0 0 29 0,0 0 28 0,-86 136 2 15,76-100 2-15,2 1-19 0,5 2-18 0,-1-1-19 16,4 4-24-16,1-1-11 0,2 4-6 0,2 0-6 15,3 1-6-15,2 0 1 0,-1-1-7 16,3 1-1-16,0 0 6 0,-1-1-8 0,2 0-17 16,-3-5-20-16,4-1-40 0,-3-3-43 0,1-5-55 15,0-5-84-15,-1-7-128 0,-2-6-238 16,-3-5-965-16</inkml:trace>
  <inkml:trace contextRef="#ctx0" brushRef="#br0" timeOffset="69398.24">4508 14334 1566 0,'0'0'927'0,"0"0"-849"0,0 0 25 0,0 0 22 16,0 0-9-16,0 0-16 0,0 0-30 0,0 0-26 15,0 0-24-15,0 0-15 0,0 0-5 16,0 0-3-16,0 0 1 0,0 0 3 0,-39 16 3 15,59 3 4-15,6 5 3 0,5 1 1 0,9 0-4 16,7 3 3-16,6 1-3 0,4-3-2 0,4 2 1 16,0-3-2-16,4 0-1 0,-3-2 0 0,2 1 1 15,-2 0-3-15,-1-2 0 0,-1-2 1 16,-8 3-2-16,-3-1-1 0,-7 0 3 0,-7 2-3 16,-7 2-1-16,-5 4 1 0,-8 4-6 0,-4 5 7 15,-6 6 4-15,-5 6 0 0,-10 3 3 0,-10 6 4 16,-8 2 4-16,-12 3 6 0,-6 4 12 15,-9 4 0-15,-5 1 6 0,-2 2 0 0,-1 1-4 16,-3-1-2-16,3-3-6 0,3-6 4 0,4-6-3 16,5-6-1-16,5-5 0 0,7-5-6 15,5-7-10-15,4-4 5 0,2-5-7 0,7-5-6 16,3-4 6-16,5-5-12 0,6-2-24 0,2-6-37 16,2-1-61-16,2-1-99 0,1-3-191 0,0 0-658 15,0-2-641-15</inkml:trace>
  <inkml:trace contextRef="#ctx0" brushRef="#br0" timeOffset="157348.9">7425 16507 1206 0,'0'0'317'15,"0"0"-112"-15,0 0 8 0,0 0-5 0,0 0 4 16,0 0-12-16,0 0-42 0,0 0-39 0,0 0-37 16,0 0-20-16,0 0-7 0,0 0-8 15,1 0-10-15,-1 0-3 0,0 0-3 0,0 0-10 16,0 0 6-16,3 0-9 0,-3 0-7 0,1-1 3 15,-1 0-4-15,0-2 9 0,1-1-9 0,-1-3-3 16,0-4-11-16,0-2-8 0,0-1 8 0,1-1 0 16,0-1-1-16,1 0 2 0,4 0-1 15,-3-3-6-15,5 1 8 0,0-1-3 0,3 1-3 16,-1 1 6-16,1 2 3 0,1 1 2 16,-2 2 0-16,0 2 3 0,1 2-11 0,-2 0 5 15,-1 2 8-15,-2 0-5 0,3 3 5 0,0 1-8 16,-1 2-5-16,2 0-4 0,-1 1 7 0,0 1 3 15,2 5-7-15,0 2 6 0,0 3-10 0,1 1 3 16,0 3 9-16,4 1-6 0,-3 0 7 0,-1 1-4 16,5 1 3-16,-3-3-5 0,4-2 5 0,2-2 1 15,-2 0-7-15,2-3 7 0,-1-2-2 16,-2-3 0-16,2-1-1 0,0-2 6 0,-2-1-8 16,-4 0 4-16,4-2 9 0,-5-2-8 0,0-2 7 15,-4 0-3-15,-4 1 4 0,2 1 1 16,-4 0 0-16,-1-1 1 0,0 1-10 0,0-2 4 15,2 0-5-15,-2 2 0 0,0-1-4 0,-1 2-3 16,1-1-11-16,-1 2-15 0,0 1-16 16,0 0-40-16,0 1-42 0,-1 0-69 0,-1 0-96 15,-2 3-127-15,3 1-261 0,0-2-759 0</inkml:trace>
  <inkml:trace contextRef="#ctx0" brushRef="#br0" timeOffset="157569.68">7612 16866 882 0,'0'0'591'0,"0"0"-289"0,0 0 0 0,0 0-25 16,0 0-66-16,0 0-68 0,0 0-61 0,0 0-37 16,0 0-25-16,0 0-5 0,0 0-6 0,0 0-8 15,0 0-1-15,0 0-4 0,105-64-7 0,-75 55-4 16,0 0-36-16,1 4-56 0,1-1-62 15,-1 1-101-15,-1 3-142 0,-8-2-249 0,-5 4-451 0</inkml:trace>
  <inkml:trace contextRef="#ctx0" brushRef="#br0" timeOffset="157711.97">7801 16993 690 0,'0'0'347'0,"0"0"-31"16,0 0-38-16,0 0-18 0,0 0-45 0,0 0-69 15,0 0-74-15,0 0-41 0,0 0-25 0,0 0 0 16,0 0 27-16,0 0-12 0,0 0-4 0,19 32-10 16,18-42-56-16,2 0-119 0,-12 4-258 0,-6 2-928 15</inkml:trace>
  <inkml:trace contextRef="#ctx0" brushRef="#br0" timeOffset="159119.62">9855 16484 718 0,'0'0'516'0,"0"0"-485"0,0 0 24 16,0 0 37-16,0 0 27 0,0 0 24 0,0 0-27 16,0 0-26-16,0 0-18 0,0 0-18 0,0 0 1 15,0 0-2-15,0 0 1 0,0 0-4 16,5-3 5-16,-4 2 3 0,0-1-2 0,-1 0 0 16,3-1-8-16,-1 0-2 0,0 0-1 0,0-1-1 15,0 1-8-15,-2-2-8 0,1 1 4 0,1-1-10 16,0 0 4-16,-2 1 2 0,0-1-4 0,0 0 0 15,0 1 1-15,0-1-4 0,0 1-4 16,-2-1 3-16,-1 1-5 0,1-1 0 0,-2 2 6 16,-1-2-6-16,1 1-2 0,-2 0 2 0,-1 0 1 15,1 2-4-15,-2 0 9 0,0 1 2 0,2 1-10 16,-3 0 5-16,0 0-5 0,0 0 2 16,0 1 0-16,-2 3 2 0,2 4-6 0,-1 2-4 15,-1 3 7-15,1 2-5 0,-2 5 8 0,-1 1 1 16,-2 3-5-16,3 1-2 0,2 0 0 15,0 2-1-15,0-2-8 0,1 0 5 0,5-3-4 16,-2-1-6-16,4 0 5 0,0-2-3 0,-1 0-4 16,3-2 5-16,0 0 2 0,4-4-3 0,0 0 6 15,5-3-7-15,0 1-4 0,5-1-2 16,2-2-1-16,2 2 4 0,1-3-4 0,3-3 6 16,0-1-11-16,1-2 1 0,1-1 2 0,1 0-6 15,2-3 5-15,-2-3-11 0,2-2-3 0,-3-1-9 16,1-3 5-16,-1-1 9 0,-2-1 2 15,-1-3 11-15,-3-2 4 0,0 0 0 0,-5-1 1 16,1 0 10-16,-4 2-5 0,-2 1 3 0,-1 5 7 16,-1 1-5-16,-2 4 8 0,-3 1 6 0,-1 2 2 15,0 3-1-15,0 1 8 0,0 0-5 0,-1 0-10 16,-1 0 4-16,0 0-20 0,-2 4 3 0,3 0 3 16,-1 1-4-16,-2 1 5 0,1 2-5 15,3 0 0-15,0 0-5 0,0 1 9 0,0-1-2 16,0 1-5-16,3 1 4 0,2-2-7 0,3 1 2 15,-3 0-2-15,4-1 5 0,1 0-7 16,1-1 1-16,-1-1 2 0,4 0-2 0,-1-3 3 16,0 1-2-16,4-1-1 0,-3 1-1 0,5-4 0 15,-4 0 1-15,-1 0-2 0,-4-1 0 16,-3-3 1-16,-2 1 5 0,-4-1 6 0,-1-1 7 16,-1-2-4-16,-8-1-1 0,1 0 4 0,-4-1-10 15,-1 0 7-15,-2 1 1 0,1 0-5 0,1-3 1 16,1 3 0-16,1 0-2 0,5 0-4 0,2 2 2 15,3-4-10-15,1 1-3 0,5-4 2 16,7-1-2-16,5-1 1 0,4-4 1 0,2-2 6 16,7-1-5-16,1-2 14 0,7 1-1 0,-1 1-6 15,1 1 4-15,0 2-3 0,1 1 4 0,-5-1 0 16,-3 3 7-16,-1 2-9 0,-2 4-2 16,-8 2 4-16,-4 2-6 0,-6 4 2 0,-5 0 1 15,-3 2 0-15,-2 4-2 0,-4 4 7 0,-6 5 2 16,-6 4-5-16,-1 2 5 0,-5 4-5 0,0-2-2 15,-1 1 2-15,-1 0-1 0,3-1-2 0,1-2 0 16,6-1 3-16,2-5-6 0,2 0 1 16,5-4-6-16,4 1-7 0,1-2-3 0,5 0 3 15,5-2 6-15,3 1 2 0,5-1 11 0,0 0-2 16,3-1 0-16,1 0 1 0,0 0 2 16,-1 2-5-16,2-1 3 0,-2 0 5 0,0 1-8 15,-1 2 8-15,-2 3 1 0,-3 1-3 0,-4 3 7 16,-1 1 5-16,-4 2 1 0,-2-2-4 0,-3-1 9 15,-1 0-9-15,-7-2 6 0,-4 0 7 0,-1-2-8 16,-5 1 2-16,-1-4-9 0,0 1 0 16,-1-2-6-16,-2-1 1 0,0-2 2 0,0 1-14 15,3-5-3-15,0 0-29 0,4-1-36 16,-2 0-46-16,5-5-91 0,1-3-221 0,0 2-500 0,7 0-557 16</inkml:trace>
  <inkml:trace contextRef="#ctx0" brushRef="#br0" timeOffset="159531.79">11373 16122 640 0,'0'0'250'0,"0"0"33"0,0 0-3 0,0 0-38 15,0 0-21-15,0 0-25 0,0 0-38 0,0 0-24 16,0 0-23-16,0 0-16 0,0 0-19 15,-103 147-7-15,88-103-9 0,1 7-7 0,-4 5 7 16,5 7 5-16,-3 5-9 0,-2 3 1 0,1 1-9 16,2-1-16-16,-3 1-1 0,6 0-1 15,4 2-10-15,2-3-7 0,6-2-2 0,0-2-19 16,4-6 0-16,6-4 11 0,2-7-11 0,4-7 2 16,0-4-12-16,2-9-24 0,0-4-45 15,1-8-61-15,1-5-127 0,-6-7-242 0,-3-5-681 16</inkml:trace>
  <inkml:trace contextRef="#ctx0" brushRef="#br0" timeOffset="160033.56">11731 16355 1416 0,'0'0'981'0,"0"0"-839"0,0 0 31 16,0 0 5-16,0 0-36 0,0 0-18 0,0 0-37 16,0 0-26-16,0 0-13 0,0 0-19 0,0 0-9 15,0 0-9-15,-116-40-7 0,100 55-3 16,-1 5 4-16,3 3 4 0,-3 4-8 0,3 3 2 16,2 1-6-16,3 0-6 0,3 1 8 0,1-2-1 15,1-1-2-15,4-4 3 0,0-2 2 16,7-3-5-16,2-4 6 0,1 0-1 0,3-4-9 15,1-2 3-15,3-3-2 0,-1-1-2 16,3-4 3-16,0-1 1 0,2-1-12 0,0-1-1 16,0-5 0-16,-2-2-10 0,2-1 2 0,-5-2-4 15,3-3-4-15,-6-3 3 0,2 0 7 0,-3-3 7 16,-3-4-1-16,-5-2 11 0,-3-2 0 0,-1-3 1 16,0-2 6-16,-7-3 4 0,-3 1 2 0,-1 0 3 15,-5 4 6-15,1 2-3 0,-4 9-2 16,-1 6 1-16,-2 6-9 0,-2 6-2 0,0 2 6 15,2 9 0-15,-3 2 0 0,4 3 4 0,2 1-3 16,7 1 0-16,0 1 3 0,4 0 0 0,5 1-8 16,2-2-4-16,1 1-3 0,3-1-3 0,8 0 10 15,-1 2 2-15,7-1-2 0,1-1-2 16,4 0-4-16,3-2-4 0,1 0-7 16,2-3-5-16,0 0-25 0,2-1-24 0,1-2-29 0,2 0-54 15,-2-2-66-15,-1-2-112 0,-4 2-218 0,-5-4-262 16,-10 1-93-16</inkml:trace>
  <inkml:trace contextRef="#ctx0" brushRef="#br0" timeOffset="160248.67">11324 16949 2037 0,'0'0'189'0,"0"0"-160"15,0 0 49-15,0 0 42 0,0 0 49 0,0 0-15 16,0 0-47-16,115 10-17 0,-75-10-35 0,0 2-24 16,3-6-16-16,3-1-11 0,2 0-11 0,1-1 5 15,2 0-6-15,-2 0-35 0,5 0-34 16,-2-1-81-16,0 0-137 0,-1 1-198 0,-12 2-233 16,-14 2-543-16</inkml:trace>
  <inkml:trace contextRef="#ctx0" brushRef="#br0" timeOffset="160665.21">11386 17206 2170 0,'0'0'119'0,"0"0"-48"15,0 0 15-15,0 0 0 0,0 0 10 0,0 0-1 16,0 0-8-16,0 0-3 0,0 0-30 0,0 0-11 15,124-50-14-15,-88 40-1 0,1 1-18 16,1-2-7-16,3 4 7 0,-4 1-17 0,-2 1 10 16,-3 2 1-16,0 2-13 0,-6 1 3 0,0 1 8 15,-6 4-9-15,-2 2-4 0,-2 0 4 0,-4 1-17 16,-6 1 0-16,-2 2 4 0,-4-1-1 16,0 2-1-16,-6 0 3 0,-5 1 10 0,-3 2-11 15,-3-2 17-15,-1 1 4 0,-5 1-7 0,1 2 11 16,-2-3-3-16,-4 4-1 0,-1 0 1 0,-2 0 11 15,0 1-9-15,-2-4-3 0,3-3 5 16,1-4-10-16,6 1 4 0,7-4 17 0,5 0 1 16,7-2-3-16,4-3 0 0,0 0-6 0,9 0-3 15,4-2 16-15,8-6 4 0,3 0-5 16,8-3-4-16,5-2-5 0,3-2-12 0,3-1 3 16,3 0 2-16,0 2-9 0,4-1-1 0,-1 0-18 15,-2-1-33-15,0 1-58 0,-2-4-102 0,0 1-204 16,-10 3-314-16,-13 5-744 0</inkml:trace>
  <inkml:trace contextRef="#ctx0" brushRef="#br0" timeOffset="160934.25">12152 16383 2099 0,'0'0'102'0,"0"0"0"0,0 0 8 16,0 0-23-16,0 0 16 0,0 0 21 0,0 0 10 15,0 0-11-15,0 0-21 0,0 0-12 16,149 130-25-16,-107-78-16 0,5 3-8 0,-3 4-21 16,-3 0-6-16,-9-1 2 0,-3 0-6 0,-9 1 1 15,-3 5 6-15,-5-1-7 0,-9 1-1 0,-3-3 2 16,1-3-2-16,-7-4-6 0,-4-5 3 16,-1-2-1-16,-3-1-9 0,1-3 4 0,-6 0 4 15,3-1-9-15,-4-3 6 0,0-5 4 0,-3 0-7 16,2-4-11-16,0-4 4 0,0-2-32 0,4-6-24 15,2-4-23-15,1-3-56 0,1-4-96 16,5-3-290-16,2-1-1050 0</inkml:trace>
  <inkml:trace contextRef="#ctx0" brushRef="#br0" timeOffset="163032.65">13222 16293 2213 0,'0'0'135'0,"0"0"-10"16,0 0-2-16,0 0-27 0,0 0-13 0,0 0-28 15,0 0-22-15,0 0-6 0,0 0-6 16,0 0 11-16,0 0 18 0,14 176 9 0,-13-99 0 16,1 6 3-16,-2 3-6 0,-1 3-12 0,-4 1 4 15,-4-1-9-15,1-3-11 0,-3-2-9 16,1-7-6-16,0-5-15 0,1-7-2 0,2-9 11 16,3-9-16-16,0-6 6 0,4-8-6 0,0-7-22 15,0-4-48-15,6-6-68 0,2-5-123 0,-1-7-214 16,1-3-477-16,-3-1-467 0</inkml:trace>
  <inkml:trace contextRef="#ctx0" brushRef="#br0" timeOffset="163347.44">13629 17022 2560 0,'0'0'140'0,"0"0"13"16,0 0-19-16,0 0-25 0,0 0-3 0,0 0-33 15,-96 118-29-15,84-93-3 0,2-2-25 16,-1 0-6-16,7-5-4 0,3-1-4 0,1-1-9 16,1-1 12-16,5-4 0 0,5 2-22 0,3-2 10 15,2-2-7-15,2-1-8 0,3-3 3 0,0-5-4 16,0 0-10-16,1-4 5 0,3-4 17 16,-4-2-11-16,-4-3 6 0,1-1 3 0,-1 1-6 15,-4 0 9-15,-2-2 9 0,-3 1 5 0,0-1-3 16,-6-1 8-16,-2 0 1 0,0-3-8 15,-9 0 10-15,-1-4-6 0,-2 2-16 0,-3-1-8 16,-1 0-10-16,-2 3-37 0,0-1-30 0,2 0-23 16,-2 3-55-16,3 1-65 0,1 0-56 0,4 2-134 15,5 5-293-15,-1 2-277 0</inkml:trace>
  <inkml:trace contextRef="#ctx0" brushRef="#br0" timeOffset="163638.67">13821 16711 0 0,'0'0'310'0,"0"0"34"0,0 0-18 15,0 0-42-15,0 0-32 0,0 0-35 0,0 0-32 16,0 0-22-16,0 0-29 0,0 0-19 16,0 0-11-16,0 0-19 0,0 0-18 0,0 0-4 15,107 104-16-15,-95-83-3 0,1 0 4 0,0-2-9 16,1 1-5-16,2 0-5 0,0 0-3 16,2 0-2-16,1 1 3 0,2-1-4 0,1 2-4 15,-1 2-4-15,-1-2 5 0,0 4 3 0,-2-1-10 16,-2 0 7-16,-2 2-6 0,-4 0 0 0,-1 1 13 15,-5 0-4-15,-3 2-1 0,-1 3 5 0,0 1 3 16,-4 2-6-16,-6 1 11 0,-2-2-9 16,-3 1-11-16,-1 0 3 0,-3-2-8 0,1 0-3 15,-3-4-3-15,2-4 6 0,-2-1-18 0,2-4 9 16,5-1 1-16,0-4-19 0,1-2-16 0,4-5-60 16,-1-2-71-16,6-5-138 0,-2-1-277 15,4-1-1002-15</inkml:trace>
  <inkml:trace contextRef="#ctx0" brushRef="#br0" timeOffset="185048.93">15188 16990 1052 0,'0'0'707'0,"0"0"-643"0,0 0 18 0,0 0 29 0,0 0 39 16,0 0 4-16,0 0-40 0,119-10-28 0,-84 2-11 15,10 0-28-15,0 0 1 0,6 0-8 0,6-2-14 16,-1 2-2-16,3 0-6 0,0-1-7 16,-5 2-7-16,1 2 5 0,-10-1-9 0,-2 1-3 15,-6-1-15-15,-6 2-47 0,-7 0-76 16,-4 2-111-16,-2 0-174 0,-8 1-374 0,-3 0-317 0</inkml:trace>
  <inkml:trace contextRef="#ctx0" brushRef="#br0" timeOffset="185223.17">15650 16733 2483 0,'0'0'99'0,"0"0"6"0,0 0-5 0,0 0-40 16,0 0-15-16,0 0 4 0,0 0 8 0,0 0 10 15,0 0 0-15,14 148-19 0,-5-111-20 16,3 0-6-16,-1-1-17 0,1 0-3 0,4 0 2 16,-4 0-22-16,6-4-46 0,-3-2-65 0,5-4-110 15,-1-4-182-15,-1-7-437 0,-6-7-654 0</inkml:trace>
  <inkml:trace contextRef="#ctx0" brushRef="#br0" timeOffset="185649.03">16743 16836 2003 0,'0'0'251'0,"0"0"-240"0,0 0 2 15,0 0 10-15,0 0 31 0,0 0 12 0,0 0-14 16,0 0-10-16,0 0-5 0,0 0-17 0,0 0 0 15,0 0-4-15,123 28-7 0,-98-28-4 16,-1-1 5-16,4-3-5 0,1-1-1 0,1-2 7 16,0 0-8-16,-4 0-1 0,2-3 4 0,-7 2-2 15,-2-3 0-15,-5 1 5 0,0 0 5 0,-8 0-3 16,1 1 7-16,-4-1 6 0,-3-1-3 0,0 1 4 16,-3-1-1-16,-7 3-6 0,-2 1-4 15,-5 3-1-15,-2 2-9 0,-2 2-1 0,-6 0 4 16,-1 3-2-16,-5 5 5 0,-1 5 10 0,1 1-6 15,2 1 4-15,0 0 9 0,3 3-4 16,4 0 7-16,4-1-7 0,4 1-8 0,6-2-5 16,1-1-3-16,7 1 0 0,1 0-3 0,1-1 1 15,1 1-4-15,8-1-6 0,1 0 4 0,2 1 1 16,5 0 2-16,2 0-12 0,3 1-19 16,5-3-38-16,0-2-62 0,4-2-98 0,4-3-144 15,-10-1-285-15,-8-5-812 0</inkml:trace>
  <inkml:trace contextRef="#ctx0" brushRef="#br0" timeOffset="186015.74">17442 16691 1507 0,'0'0'347'0,"0"0"-148"0,0 0 5 0,0 0-20 15,0 0-47-15,0 0-33 0,0 0-39 16,0 0-33-16,0 0-17 0,0 0-12 0,0 0-6 15,0 0-1-15,0 0 4 0,0 0-5 0,39-75 5 16,-26 65 2-16,4-2-4 0,-3-1-1 16,5-3-3-16,-4-1-13 0,2-1-14 0,0 1 0 15,-4-1-6-15,0 0 8 0,0 2 17 0,-6-1 8 16,-1 0 6-16,-4 1 7 0,1-2 4 16,-3 2-1-16,0-1 12 0,0 3-1 0,-1 1-5 15,-1 4 11-15,-1 3 2 0,-1 1 7 0,1 3 8 16,3 2-9-16,0 0-17 0,-1 0-14 0,1 8-1 15,-1 3-6-15,0 5 14 0,1 4 12 0,0 5-4 16,0 2 4-16,3 0-3 0,5 0-8 16,0-2-7-16,2 0 2 0,-2 0-5 0,4-2-1 15,0-1 4-15,1-3-9 0,-1-3-19 0,3-3-22 16,-2-5-33-16,1-2-48 0,0-4-60 0,-1 0-106 16,1-2-179-16,-3-3-310 0,-3 0-222 0</inkml:trace>
  <inkml:trace contextRef="#ctx0" brushRef="#br0" timeOffset="186148.36">17604 16089 2234 0,'0'0'124'15,"0"0"18"-15,0 0 11 0,0 0-21 0,0 0-46 16,0 0-24-16,0 0-40 0,0 0-45 0,0 0-52 16,0 0-35-16,0 0-71 0,0 0-104 15,0 0-268-15,-61-31-963 0</inkml:trace>
  <inkml:trace contextRef="#ctx0" brushRef="#br0" timeOffset="186482.96">18043 16195 2343 0,'0'0'406'0,"0"0"-352"0,0 0 6 0,0 0-7 16,0 0-15-16,0 0-11 0,0 0-12 0,0 0-10 15,0 0-3-15,0 0 1 0,0 0-3 0,0 0 0 16,0 0-3-16,0 0-8 0,-38 103 3 0,43-92-4 16,1 3 2-16,4-3 5 0,3 1-1 15,0 0-4-15,4-2 0 0,1-2 5 0,5 0 0 16,1-2 7-16,1 1-2 0,1-3-12 0,3 0-2 16,-2-2-1-16,-2-1 1 0,1-1 3 0,-4 0 11 15,-3 1-5-15,-4-4 3 0,-3-2 13 16,-3-1 2-16,-3-1 12 0,-3-1 6 0,-3-1-2 15,0-1-5-15,0-3-1 0,-4-2-8 0,-4 2-9 16,-2-1 2-16,0 1-7 0,-3-2 0 16,-1 1-5-16,-1 0-11 0,-2 1-20 0,2-1-23 15,-2 1-30-15,-2 1-46 0,2 1-103 0,0 0-208 16,3 1-393-16,4 5-345 0</inkml:trace>
  <inkml:trace contextRef="#ctx0" brushRef="#br0" timeOffset="186716.99">18219 15903 2195 0,'0'0'486'15,"0"0"-364"-15,0 0 21 0,0 0-11 16,0 0-37-16,0 0-25 0,0 0-36 0,0 0-10 16,0 0-7-16,0 0 1 0,0 0 8 0,-60 122 6 15,49-75-1-15,5 3-6 0,-1 0-1 16,4 0-11-16,1-2 3 0,0 1-3 0,2 2-8 15,0 1 4-15,4 1-4 0,1-2-3 0,1-3-4 16,2-2 2-16,0 0-17 0,1-5-24 0,0 1-31 16,-1-3-66-16,0-1-99 0,-3-1-182 15,0-11-527-15,-3-9-675 0</inkml:trace>
  <inkml:trace contextRef="#ctx0" brushRef="#br0" timeOffset="187982.87">19498 16795 1158 0,'0'0'676'0,"0"0"-561"0,0 0 19 0,0 0 14 15,0 0 2-15,0 0-29 0,0 0-25 16,0 0-26-16,-125-112-28 0,98 108-13 0,0 1-11 16,-1 3-17-16,0 3-5 0,0 5-8 0,5 3-14 15,1 2 1-15,5 0-2 0,3 1 4 0,3 0 5 16,5 0 5-16,-3 2 2 0,5 3-2 15,2 1 7-15,2 3-1 0,0 1 6 0,4-2 2 16,7 3 1-16,0 0 1 0,5-1 6 0,4 2 8 16,4-1-7-16,2 0 3 0,1 0-10 0,2 2-5 15,0 1 3-15,-3 1 0 0,-1 0 3 16,-3-2-4-16,-4 0 4 0,-4-3-5 0,-6 1 6 16,-5-1-2-16,-3-1-1 0,-3-2-3 0,-7 0-6 15,-2-1 2-15,-2-3-15 0,-3-5 2 16,-1-3-7-16,-2-3-5 0,1-4 7 0,-1-2-5 0,1 0-4 15,0-2-12-15,-1-4 8 0,0-3-1 16,4-1 20-16,1 0 15 0,4 0 0 0,3 1 12 16,3-1-14-16,4 2-19 0,1-1-22 15,5-2-13-15,5 2-3 0,5-4 20 0,4 0 23 16,2 1 8-16,5 1 10 0,1 0 3 0,1-2 3 16,2 0-1-16,1-1 1 0,5 0 2 0,0 0-9 15,-1-1 11-15,1-2-5 0,-1-1-1 0,-2 0-1 16,0-2-1-16,-3 3-5 0,0 0 5 15,-6 0 11-15,0 3-8 0,-4 2 5 0,-5 2 0 16,-4 2 4-16,-2 2 26 0,-5 2 46 16,-2 3 27-16,-2 1 4 0,0 0-5 0,0 1-42 0,-1 3-27 15,-4 0-5-15,-1 2-13 0,1 2-6 0,-3 2-3 16,2 1 7-16,1 3-9 0,0-2 2 16,0 2 2-16,4 1-15 0,1 0 1 0,0-1 3 15,0 0-6-15,6-2-3 0,-1 0 8 0,4 1-11 16,1-4-3-16,1-1 10 0,1-1-14 15,6-1-4-15,-5 0-4 0,6-1-14 0,0 0-20 16,1-3 2-16,3 1-13 0,1-3-35 0,0 0 15 16,2-1 12-16,-2-3 21 0,-2-3 45 0,-2-3 18 15,-1-1-8-15,-2-3 8 0,0-1 6 16,1-2-10-16,-3-2 12 0,1-2-2 0,-2-1-2 16,0 0 1-16,-2-1 1 0,-1 1 3 0,1 1-9 15,0 3 8-15,-2 2 6 0,-1 3 2 0,-1 3 20 16,-2 3-5-16,-3 3-8 0,-1 2-10 0,-1 2-17 15,1 0-12-15,-2 0 4 0,0 5-5 16,1 3 0-16,2 2 8 0,0 2-5 0,1 4 9 16,1-1 0-16,1 1 1 0,3 0-6 0,1-1-9 15,-2 1 6-15,3 0-13 0,-2-1-18 0,0 0-16 16,0 1-26-16,0-3-26 0,-2-1-19 16,0-2-31-16,1-1-38 0,0-2-16 0,-2-3-5 15,-1 1 13-15,-2-4 38 0,1-1 42 0,-1 0 31 16,-2-2 32-16,1-5 34 0,0-2 10 0,-1-1 21 15,0-1 10-15,1 0 4 0,-2-2 12 16,1-1 10-16,-1-2 6 0,0-1-3 0,1-1 8 16,4 0 8-16,0 2 14 0,0 1 17 0,2 1 14 15,2 2 12-15,1 4 1 0,0 1 8 16,1 2-15-16,1 2-4 0,0 3-12 0,0 0-16 16,1 2-2-16,-3 5-11 0,3 4-4 0,1 2-9 15,1 1-5-15,2 4-17 0,-3 0-15 0,3 2 0 16,-3-1-12-16,2-1-1 0,-3-2-1 15,1 1-5-15,-1 1-4 0,-1-1 5 0,-1 0 0 16,1 1-11-16,-2-4-2 0,1 0-14 0,0-1-19 16,-1-6-22-16,0-3-44 0,-1-1-72 0,0-2-111 15,-5-1-139-15,0 0-226 0,-3 0-388 0</inkml:trace>
  <inkml:trace contextRef="#ctx0" brushRef="#br0" timeOffset="188111.24">19873 16669 2151 0,'0'0'62'16,"0"0"34"-16,0 0 12 0,0 0 0 0,0 0-21 16,0 0-38-16,0 0-30 0,0 0-24 0,0 0-23 15,0 0-8-15,0 0-55 0,0 0-127 0,0 0-192 16,61-50-517-16,-45 54-38 0</inkml:trace>
  <inkml:trace contextRef="#ctx0" brushRef="#br0" timeOffset="188400.83">21417 16406 2900 0,'0'0'44'0,"0"0"-14"16,0 0-14-16,0 0-10 0,0 0-2 0,0 0 24 15,0 0 11-15,0 0-8 0,-91 156 8 0,66-99-10 16,-2 5-3-16,-2 4 3 0,4-1-2 16,0 0-9-16,9 0-4 0,1-4 3 0,7-1-15 15,7-6 5-15,1-3-7 0,8-3-5 0,5-4 3 16,5-4-3-16,3-4 4 0,1-3-10 16,3-5 8-16,-1-4-13 0,4-5-13 0,-1-6-16 15,3-5-57-15,-1-4-85 0,1-4-151 0,-5 0-286 16,-11 0-960-16</inkml:trace>
  <inkml:trace contextRef="#ctx0" brushRef="#br0" timeOffset="188852.44">21693 16459 2265 0,'0'0'91'0,"0"0"53"0,0 0 18 0,0 0 13 15,0 0-36-15,0 0-39 0,0 0-21 0,0 0-36 16,0 0-22-16,0 0 3 0,0 0-5 16,0 0-1-16,0 0 5 0,-74 135-5 0,68-98-9 15,4-2 4-15,1-4-7 0,1-1-6 0,1-2 4 16,6-3-3-16,0 0-1 0,6-2-2 0,-1-3-1 16,3-2-1-16,2-4-4 0,3-3 3 15,-2-3-9-15,1-2-7 0,-1-2 3 0,3-3-9 16,-1 0-6-16,0-3-5 0,1-5-2 0,-1-1-10 15,-2-5 2-15,2-2 0 0,-1-2-10 0,-1-5 6 16,-5-3 9-16,-2-2 6 0,-3-1 13 16,-4-5 15-16,-6 0 3 0,0-3 8 0,-8-3 5 15,-4 0 0-15,-3 5 1 0,-3 2 5 0,-1 7 10 16,-6 5 3-16,3 8 12 0,-5 6 0 0,3 4-5 16,-1 2 6-16,-1 3-5 0,5 5-3 0,0 0 2 15,4 4-6-15,4-1-13 0,3 3-1 16,6 0-7-16,2 3-6 0,4-1 7 0,1 1-2 15,5 3-4-15,2-1-2 0,5 0 2 0,3 0-7 16,5-3 3-16,5 0 5 0,4-4-8 0,3 0-1 16,6-3-22-16,2 0-48 0,1-3-59 15,6-1-96-15,0-1-129 0,-13 0-243 0,-9-3-904 16</inkml:trace>
  <inkml:trace contextRef="#ctx0" brushRef="#br0" timeOffset="189066.19">21439 17047 1079 0,'0'0'664'0,"0"0"-576"16,0 0 6-16,0 0 23 0,0 0 43 0,0 0 0 15,0 0-29-15,133 16-50 0,-84-16-28 0,4-1-34 16,6-3-11-16,4 1 9 0,6 0-18 15,-1-1-22-15,-2 0-51 0,4 1-99 0,-2 0-152 16,-19 1-273-16,-17 2-735 0</inkml:trace>
  <inkml:trace contextRef="#ctx0" brushRef="#br0" timeOffset="189483.16">21838 17237 1322 0,'0'0'279'0,"0"0"-55"0,0 0-17 16,0 0-37-16,0 0-34 0,0 0-62 15,0 0-33-15,0 0-10 0,0 0-13 0,0 0-5 16,0 0 1-16,0 0-4 0,0 0-11 0,0 0 18 16,122-11-6-16,-95 11-12 0,1 0 9 15,-1 3-10-15,-1 0 2 0,-4 2 6 0,-1-2 1 16,-1 3-13-16,-2 1-2 0,-5 0 5 0,-3 0-6 15,-3 2 9-15,-4-1-1 0,0 0-4 16,-3 1 5-16,-3-2 10 0,-2 1 11 0,-5 0 0 0,-2-1 6 16,-3 1-9-16,1 1-9 0,-3-2 1 0,0-2-1 15,0 2-5-15,-2-2-1 0,1-1 3 16,-1 2-7-16,3-2 0 0,-1-1-5 0,-2 0-15 16,7-1-6-16,2 1 3 0,1-1-3 0,6 0-23 15,3-2-21-15,0 0-11 0,4 0 6 16,6 0 31-16,5 0 34 0,4 0 8 0,6-2 6 15,2-2-3-15,8 2-6 0,2-2 10 0,1-1 1 16,5 1 0-16,1-2 0 0,-1-1-3 0,4-1-26 16,-6-3-41-16,-3 0-42 0,-3-2-78 15,-3 0-68-15,-2-4-138 0,-7 7-274 0,-9 2 92 0</inkml:trace>
  <inkml:trace contextRef="#ctx0" brushRef="#br0" timeOffset="189698.67">22502 16611 1276 0,'0'0'57'0,"0"0"13"0,0 0 89 0,0 0 61 15,0 0 4-15,52 126-26 0,-31-87-19 16,1 5-45-16,6 2-30 0,1 1-28 0,4 1-26 16,-1-5-15-16,0 1-12 0,-1-4-9 0,-3-1-3 15,-8 2 2-15,-2-1-17 0,-7 0 5 0,-5 2-4 16,-3-2-4-16,-2-1 1 0,-5-2-18 15,-3-5-19-15,-2-2-35 0,-2-6-36 0,0-4-50 16,1-3-89-16,1-5-140 0,0-4-306 0,6-5-357 0</inkml:trace>
  <inkml:trace contextRef="#ctx0" brushRef="#br0" timeOffset="190001.74">23416 16656 1862 0,'0'0'596'0,"0"0"-415"0,0 0-6 0,0 0-39 16,0 0-58-16,0 0-27 0,0 0-20 15,0 0-5-15,0 0 12 0,0 0 14 0,0 0 1 16,-25 124-12-16,26-78-5 0,2 1-22 0,1 0-3 16,2 3 1-16,0-3-9 0,3 0-2 0,2 0-6 15,3-2 3-15,1-2-10 0,2-3-2 16,-1-3-15-16,2-1-47 0,2-4-51 0,1-3-105 16,-4-4-181-16,-4-8-383 0,-5-6-805 0</inkml:trace>
  <inkml:trace contextRef="#ctx0" brushRef="#br0" timeOffset="190595.57">23857 16876 2455 0,'0'0'83'0,"0"0"6"0,0 0-6 16,0 0-23-16,0 0-3 0,0 0-6 0,0 0-9 15,0 0 0-15,0 0-2 0,0 0-5 0,0 0-5 16,0 0-3-16,0 0-19 0,93 134-4 16,-68-114 11-16,-2-2-15 0,4-1 8 0,-3-1-1 15,3-2-6-15,-2 0 3 0,0-1 3 0,-1-3-1 16,-2-1-10-16,0 1 14 0,1-3-10 16,-2 0-2-16,-5-2 7 0,0-1-6 0,-4 0 0 15,-1-1-2-15,-1 0 0 0,-3-2-3 0,-4 1 7 16,4 1-6-16,-6-1 1 0,0 1 0 15,-1-1 1-15,0 1 8 0,0-1-13 0,0 0 5 16,-1 0-2-16,-4-1 3 0,2 0 13 0,0-1-3 16,-3 1-4-16,3-1 1 0,-1 0 7 0,1 0-9 15,2 0 13-15,0 0-8 0,0 0-5 16,1-1 11-16,0 1-4 0,0-1 2 0,0-1-9 16,0 1 7-16,0-1-13 0,0 1 0 0,0 0 12 15,1 0-13-15,0-1 5 0,-1 0 1 0,0 1-6 16,1 0 6-16,-1 0 5 0,1 0-7 0,-1 0-8 15,0 1 10-15,0 0-8 0,0-2 8 16,0 2 3-16,0-1-4 0,0 1-6 0,0 0-6 16,0 0 5-16,0 0-21 0,0 0 11 0,0 0-10 15,0 0-15-15,0 0 1 0,0 0-7 16,0 0 2-16,0 0-8 0,0-1 13 0,0 1-8 16,0-1 2-16,0 1 10 0,0-1-8 0,0 1-2 15,0 0 7-15,0 0-2 0,0-1-11 16,0-1-1-16,0 2-28 0,0-1-23 0,0 1-18 0,0-1-29 15,0 0-22-15,0-1-14 0,0-1-7 16,0 2 2-16,0-1 15 0,0 0 19 0,0-1 23 16,0 1 8-16,0-1 3 0,0 1-29 0,0-1-54 15,0-1 11-15,0 1 196 0,0 2 0 0</inkml:trace>
  <inkml:trace contextRef="#ctx0" brushRef="#br0" timeOffset="191134.31">24304 17038 0 0,'0'0'192'0,"0"0"148"0,0 0-25 16,0 0-34-16,0 0-34 0,0 0-7 16,0 0-21-16,0 0-25 0,0 0-20 0,0 0-45 15,0 0-32-15,0 0-17 0,0 0-20 0,0 0-15 16,-110-35-10-16,99 43-5 0,1 3-14 0,0-1 4 16,3 1 0-16,-1-2-14 0,1 2 1 15,3-2-6-15,-1 0-5 0,4-2-4 0,1-1 5 16,0 1-9-16,0-2-6 0,1 1 9 0,4 0-4 15,-1-1-1-15,5-3 9 0,0 0-1 16,3 1-11-16,-1-3 10 0,5 0-8 0,-2 0-6 16,2 0 9-16,-2 0-1 0,2-4 7 0,-4 0 4 15,0-5 16-15,-1 2-4 0,-3-1 2 0,-1-4 16 16,-3 2-8-16,-3-4 7 0,-1-1 4 16,-1-1-7-16,-8 0 0 0,-1-3 1 0,-3 3-1 15,-4 0-3-15,1 3 6 0,-3 4-4 0,-7 3-3 16,-3 3 4-16,-2 3-3 0,-2 1 0 0,0 7 9 15,-2 4 4-15,5 2-4 0,5 1-3 0,3-1-9 16,6 2-19-16,5 1-5 0,8-1-1 16,2 1-5-16,1 0 1 0,4 0 5 0,8 1-11 15,5-3 3-15,3 0 11 0,2-2-12 0,1-1 4 16,4-1-10-16,1 0-18 0,-3-3-11 16,2-2 8-16,-3-1 11 0,0-2 8 0,-3-2 23 15,0-1-1-15,-7 0-2 0,2 0 4 0,-5 0 7 16,-2-4 10-16,-4-2 11 0,-1-1 19 0,-2-1-2 15,-2-4 2-15,-7-1 6 0,-4-1-13 0,-6-4-6 16,-4 1-1-16,-1-1-12 0,-6-1-11 16,2-2 6-16,-3 3-11 0,-2 0-1 0,1 1 2 15,1 2-8-15,0 2-4 0,5 1-15 0,3 2-6 16,7 3-35-16,7 2-32 0,5-1-65 0,2 4-93 16,12 0-100-16,3 0-124 0,1 1-231 15,-4 0-362-15</inkml:trace>
  <inkml:trace contextRef="#ctx0" brushRef="#br0" timeOffset="191366.29">24592 16798 1999 0,'0'0'253'0,"0"0"-55"16,0 0 11-16,0 0-33 0,0 0-31 0,0 0-39 15,0 0-34-15,0 0-24 0,0 0-20 0,0 0-8 16,0 0 4-16,0 0 6 0,0 0-2 15,-26 139-1-15,26-103-10 0,0 1-11 0,0 0 2 16,0-1-2-16,2-1 1 0,3 1-8 16,0 0 5-16,1-1-13 0,2-2-11 0,-1-1-4 15,2-1-38-15,2-4-31 0,2-2-38 0,-1-6-55 16,0-5-97-16,-1-6-138 0,-3-1-337 0,-4-6-665 0</inkml:trace>
  <inkml:trace contextRef="#ctx0" brushRef="#br0" timeOffset="191782.8">24770 16580 2347 0,'0'0'75'0,"0"0"24"0,0 0 17 0,0 0 16 0,0 0-21 15,0 0-19-15,0 0-8 0,0 0-23 0,0 0-16 16,0 0-13-16,0 0-5 0,0 0-3 15,0 0 2-15,0 0 0 0,-29 93-10 0,50-72 3 16,4 1-2-16,3 0-6 0,7-1-1 0,5 1-1 16,4-1-15-16,5-3 5 0,3-2 8 15,5-2-8-15,-2-1 9 0,1-3 0 0,-3-2-6 16,-3-1 1-16,-8-2 8 0,-4-2-3 0,-10-1-12 16,-4-1 11-16,-7 3-13 0,-7-2 1 0,-4 2 12 15,-5-1-9-15,-1 3 2 0,0 2-2 16,-8 6 3-16,-5 7-3 0,-3 6 2 0,-8 9 5 15,-6 5-8-15,-2 5 7 0,-8 3 11 0,-2 4-4 16,-1-1 0-16,-1-1 4 0,1 0-5 16,5-3-9-16,4-5 15 0,3-5-10 0,2-4-6 15,5-3 13-15,3-4-2 0,4-2-6 0,2-5 9 16,3-3-6-16,2-3-15 0,4-4 8 0,-1-2-4 16,5 0-19-16,0-4-24 0,2-4-43 15,0 0-85-15,0 0-114 0,0 0-219 0,0 0-1028 0</inkml:trace>
  <inkml:trace contextRef="#ctx0" brushRef="#br0" timeOffset="192981.85">7393 16588 1641 0,'0'0'129'0,"0"0"41"0,0 0 13 0,0 0-25 15,0 0-27-15,0 0-18 0,0 0-25 0,0 0-28 16,0 0-26-16,0 0-15 0,0 0-15 15,0 0-1-15,0-2 4 0,0 2 2 0,0 0 6 16,0 0 10-16,0 0 4 0,0 0 4 0,0 0 17 16,0 0 7-16,0 0 2 0,0-3 6 15,0 1-15-15,0-4-17 0,0-1-14 0,0-6-19 16,0-3-11-16,0-3-4 0,1-3 6 0,4-1-4 16,-1-1 8-16,4-1 0 0,-3 3-5 0,4-2 0 15,-1 3 1-15,3 1-6 0,-1 4 2 0,1 3 7 16,0 4-12-16,-3 5-15 0,1 2-11 15,0 2-6-15,-5 0 6 0,5 7 16 0,2 3 17 16,5 3 3-16,-1 5 10 0,5 0 4 0,1 4-3 16,5 1 5-16,-3 2-3 0,5-1-1 15,0 2 3-15,-2-1-1 0,4-1-4 0,0-2 4 0,-2-4 7 16,-4-4-3-16,-4-3 9 0,1-4-4 16,-2-2-4-16,-6-3 1 0,1 1 2 0,-4-3 7 15,-5 0 1-15,1 0 9 0,-3 0 0 0,-2-1 7 16,0-2 2-16,2-1-2 0,-3-2-6 15,0 0-9-15,0 0-4 0,-3-3-10 0,1 1-4 16,-1-2 0-16,-3-1-9 0,3 1-8 0,-4 0-9 16,2 2-27-16,-1 1-32 0,4 1-30 0,0 3-87 15,-2 3-165-15,2 0-137 0,1 2-339 16,0 1-275-16</inkml:trace>
  <inkml:trace contextRef="#ctx0" brushRef="#br0" timeOffset="193369.69">7394 16929 594 0,'0'0'356'15,"0"0"-193"-15,0 0 20 0,0 0 28 0,0 0-30 0,0 0-9 16,0 0-19-16,0 0-20 0,0 0-31 0,0 0-31 15,0 0-13-15,0 0-23 0,0 0 10 16,-30-10-6-16,34 11-12 0,-3-1 2 0,1 0-8 16,0 0-6-16,6 0 1 0,0-1 19 0,4-1-1 15,6-3 5-15,4 1 9 0,1-2-18 16,7 1 0-16,3-1-4 0,5 3-6 0,-4-1-3 16,4 1 1-16,-2 2-3 0,-4-2-8 0,1 3 7 15,-3-1-9-15,-1 1 2 0,-6-2 4 0,0 1-4 16,-3 0 2-16,-2 0 2 0,-2 1 9 15,-4-2-1-15,-2 1 3 0,-2-2-4 0,-2 2-12 16,0 0 2-16,-3 1-3 0,-1 0-1 0,2 0-2 16,-2 0 0-16,-1 0-7 0,0 0-5 15,1 1-8-15,3-1-34 0,-1 2-39 0,1 1-51 16,-1 1-75-16,-1 2-81 0,2 1-118 0,-3-2-276 16,-1 0-460-16</inkml:trace>
  <inkml:trace contextRef="#ctx0" brushRef="#br0" timeOffset="193783.87">7269 17261 1511 0,'0'0'241'0,"0"0"-20"16,0 0-58-16,0 0-27 0,0 0-2 0,0 0-7 15,0 0-33-15,0 0-23 0,0 0-7 16,0 0-4-16,0 0-2 0,0 0 13 0,0 0-2 16,0 0-15-16,103 2 5 0,-75 0-16 0,3-1-6 15,2 1 3-15,5-2-8 0,2 0-10 0,0 0 5 16,1 0 4-16,0 0-4 0,1 0 8 0,-2 0-5 15,0 0-11-15,-6 1-2 0,-1-1 1 16,-5 0 1-16,-1 0-8 0,-7 0 7 0,-4 0-11 16,0-2-10-16,-4 1 16 0,-3 1-17 0,-5-1 6 15,2 1 2-15,-2 0-3 0,0 0 1 0,-2 0 6 16,-1 0 1-16,-1 0-18 0,1 0 12 0,-1 0-12 16,0 0-25-16,1 0-27 0,3 0-61 15,-1-2-97-15,1 0-189 0,2 1-549 0,-2 0-694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3-05T04:52:18.062"/>
    </inkml:context>
    <inkml:brush xml:id="br0">
      <inkml:brushProperty name="width" value="0.05292" units="cm"/>
      <inkml:brushProperty name="height" value="0.05292" units="cm"/>
      <inkml:brushProperty name="color" value="#FF0000"/>
    </inkml:brush>
  </inkml:definitions>
  <inkml:trace contextRef="#ctx0" brushRef="#br0">25183 4821 530 0,'0'0'255'0,"0"0"12"0,0 0-26 16,0 0-33-16,0 0-15 0,0 0-13 15,0 0-22-15,0 0-23 0,0 0-21 0,0 0-15 16,0 0-8-16,0 0-3 0,35-82-5 0,-35 81-3 16,0-1-4-16,0 2-8 0,0 0-7 15,0 0-8-15,0 0-14 0,0 0-10 0,0 0-8 16,0 2-16-16,0 1-10 0,-2 2-4 0,-3 4 1 16,-3 7 3-16,-2 6 10 0,-3 6 1 0,-2 8-3 15,-2 5 3-15,2 4-5 0,-2 6 4 0,-2 2 1 16,0 4 2-16,3 5 0 0,-1-3-3 15,5 2 4-15,1-1-3 0,3-1 0 0,4-5 3 16,1 0 2-16,1-1-1 0,2-2 1 0,3-1 3 16,3 0-4-16,4-4 2 0,0 0-2 15,1-3-2-15,0-2-1 0,4-3 0 0,-3-1 0 16,1-6-2-16,-1-1 0 0,2-6-3 0,-2-2-2 16,2-4-5-16,0 0 2 0,-2-6-6 0,2-3-16 15,2 0-24-15,1-6-43 0,3-3-61 0,-2 0-100 16,0-1-252-16,-9-3-1100 0</inkml:trace>
  <inkml:trace contextRef="#ctx0" brushRef="#br0" timeOffset="292.56">25570 4692 2081 0,'0'0'110'0,"0"0"-5"16,0 0-19-16,0 0-14 0,0 0 12 0,0 0 5 15,0 0-8-15,0 0-10 0,-28 118-26 0,25-88-14 16,2-2-5-16,1 3-9 0,0-3-4 0,0 0-2 15,2-1 0-15,1 1-5 0,3-3 3 16,0 2-6-16,1-3-27 0,-2-1-52 0,3-1-86 16,1 1-143-16,-2-7-375 0,-4-7-871 0</inkml:trace>
  <inkml:trace contextRef="#ctx0" brushRef="#br0" timeOffset="667.68">26251 4834 2730 0,'0'0'99'0,"0"0"-13"16,0 0-29-16,0 0-21 0,0 0-17 0,0 0-3 16,0 0-7-16,0 0-5 0,0 0 1 0,0 0-2 15,0 0 0-15,0 0-3 0,0 0 1 0,-29 130 0 16,34-112-8-16,1 0 5 0,2-1-4 0,2 0-3 15,5-2 3-15,-1-1-1 0,3-1-3 0,0-3 0 16,2-1-2-16,1-1-8 0,-4-2 0 16,3-2-4-16,-4-3 1 0,1-1 4 0,-2-1 10 15,-1-6 13-15,-1-4 3 0,-4 0 7 0,2-4 1 16,-5-1-5-16,0-3-2 0,-2-2 4 16,-3-3-1-16,0 1-2 0,-4-2 9 0,-2 2-9 15,-4 3 1-15,0-1-3 0,-4 5-13 0,-3 3-9 16,-1 4-9-16,-2 3-4 0,-2 5-10 15,-2 1 0-15,-1 9-1 0,-2 5-10 0,-3 5-28 16,1 6-53-16,1 1-95 0,2 2-191 0,5-5-558 16,8-10 14-16</inkml:trace>
  <inkml:trace contextRef="#ctx0" brushRef="#br0" timeOffset="1473.35">25627 5842 1514 0,'0'0'203'0,"0"0"-30"16,0 0-38-16,0 0-13 0,0 0-6 0,0 0-15 15,0 0-30-15,0 0-21 0,0 0-17 0,0 0-4 16,0 0 1-16,0 0-1 0,0 0-6 0,0 0-4 16,-76 127-6-16,75-115-6 0,1-1-1 15,0 1-3-15,0-1-2 0,1-1-2 0,3 0 1 16,0-1-3-16,0-1 1 0,3-2 3 0,-1 0-3 16,1-2 4-16,0 0 2 0,-1-1-2 0,1-1 0 15,1-1-1-15,-1 2-1 0,-1-3-1 16,1 0 8-16,-2 0 3 0,2-5 6 0,-2-1 6 15,1 0 0-15,-2-2-2 0,1-2 0 0,-1 0 2 16,0-2-6-16,-3 1 0 0,-1-2-3 16,0-2-2-16,-1 2-4 0,-5 0 1 0,2 0-3 15,-3 1-8-15,0 0 7 0,0-1-7 0,-3 3-1 16,2 2-3-16,2 1-10 0,-3 1-11 0,3 2-30 16,-1 0-56-16,5 2-120 0,-1 1-227 15,1 1-907-15</inkml:trace>
  <inkml:trace contextRef="#ctx0" brushRef="#br0" timeOffset="1670.04">25923 5981 2577 0,'0'0'108'0,"0"0"6"0,0 0-21 0,0 0-10 16,0 0-22-16,0 0-19 0,0 0-18 0,130-14-15 15,-100 11-1-15,-2 2-5 0,3-1-2 0,1 1-18 16,-1 0-25-16,0-1-46 0,0 1-70 0,-1 0-99 16,0 1-191-16,-8 0-589 0,-8 0-39 0</inkml:trace>
  <inkml:trace contextRef="#ctx0" brushRef="#br0" timeOffset="1851.33">26596 5821 2064 0,'0'0'270'0,"0"0"-92"0,0 0-56 16,0 0-16-16,0 0-17 0,0 0-15 0,0 0-18 16,0 0-15-16,0 0-13 0,0 0-6 0,0 0-6 15,-44 135-4-15,42-109 0 0,-2-1-7 16,2 3-1-16,0-2-12 0,0 1-31 0,2-1-40 16,-2-2-50-16,2-4-56 0,0-3-77 0,0-4-153 15,0-5-788-15</inkml:trace>
  <inkml:trace contextRef="#ctx0" brushRef="#br0" timeOffset="2167.75">26953 4907 2253 0,'0'0'356'16,"0"0"-258"-16,0 0 20 0,0 0-1 16,0 0-23-16,0 0-19 0,0 0-33 0,0 0-20 15,0 0-17-15,0 0-10 0,0 0 2 0,0 0 5 16,0 0 0-16,0 0 2 0,131 111 4 0,-91-62-9 16,0 6-1-16,-4 7 3 0,-3 6-3 0,-5 4 2 15,-7 4 4-15,-10 4-4 0,-4-1-2 0,-7 2 3 16,-8-1-2-16,-7 0-6 0,-7-5-11 15,-2-5-15-15,-3-5-18 0,-1-7-13 0,-2-5-10 16,4-6-21-16,-4-6-48 0,-1-3-85 0,7-11-191 16,8-10-898-16</inkml:trace>
  <inkml:trace contextRef="#ctx0" brushRef="#br0" timeOffset="2969.23">28117 4796 558 0,'0'0'210'0,"0"0"15"16,0 0 27-16,0 0-35 0,0 0-50 0,0 0-41 15,0 0-71-15,0 0-25 0,0 0-1 16,0 0 11-16,0 0 25 0,0 0-1 0,0 0-3 16,-98 160-1-16,72-106-1 0,-4 10 1 0,-1 7-8 15,1 8-5-15,0 7-9 0,0 1-2 0,4 1-4 16,1-2-5-16,6-4-9 0,6-4-7 15,5-5 1-15,6-3-4 0,2-3 0 0,10-5 6 0,3-2 6 16,5-4 10-16,6-4 9 0,3-4 5 16,2-3-5-16,2-5-5 0,1-2-5 15,2-5-12-15,-2-1-8 0,1-3 1 0,-5-4-4 16,-3-2 0-16,0-6 1 0,-6-2-23 0,-2-3-45 16,0-1-78-16,-5 0-130 0,-2-4-291 0,-7-2-1000 0</inkml:trace>
  <inkml:trace contextRef="#ctx0" brushRef="#br0" timeOffset="3992.22">28520 4977 1832 0,'0'0'193'16,"0"0"-31"-16,0 0-39 0,0 0-69 16,0 0-46-16,0 0-2 0,0 0 11 0,0 0 26 15,0 0 12-15,0 0-3 0,0 0-7 0,-14 136-5 16,12-108-10-16,2 1-6 0,0 0-2 0,0 1-7 16,5 0-5-16,-2 0 2 0,2 2-2 15,-1 0-3-15,1 3-22 0,0 0-59 0,-3 0-99 16,1 2-179-16,-2-7-547 0,-1-10-348 0</inkml:trace>
  <inkml:trace contextRef="#ctx0" brushRef="#br0" timeOffset="4405.24">28478 6189 2331 0,'0'0'68'0,"0"0"-3"0,0 0 5 0,0 0-3 16,0 0-12-16,0 0-11 0,0 0-17 0,0 0-14 16,0 0-7-16,0 0-1 0,0 0 4 15,0 0 1-15,0 0 1 0,-26 69-2 0,26-60-1 16,0 2-2-16,0 0 0 0,4 2-1 0,1-2 0 15,3 1 2-15,1-2 1 0,1 0-1 0,2-2-1 16,1-1-1-16,1 0 2 0,1-1-2 16,0-2 2-16,1-2-2 0,1-1 1 0,-3-1 2 15,0 0 1-15,0 0 2 0,-3-1 3 0,-1-3 5 16,-1 0 6-16,-3-2 13 0,-2-2 6 0,-2 0 2 16,-2-2-4-16,0-2-14 0,0-1-17 0,-5-1-12 15,-2-2-7-15,-3-2-8 0,-4-1-5 16,-1 0 0-16,-1-4-5 0,-4 1-5 0,0-1-7 15,2 0-11-15,-1 3-22 0,2 1-24 0,4 4-57 16,3 1-110-16,5 6-210 0,1 3-1012 0</inkml:trace>
  <inkml:trace contextRef="#ctx0" brushRef="#br0" timeOffset="4802.94">29048 5034 1730 0,'0'0'120'0,"0"0"14"0,0 0 33 15,0 0 20-15,0 0-21 0,0 0-23 0,0 0-39 16,0 0-41-16,0 0-31 0,0 0-23 0,0 0-6 16,0 0-2-16,0 0-4 0,0 0 1 15,90 23 4-15,-67 23 0 0,2 13 5 0,-1 11 2 16,0 11-2-16,2 9 2 0,-5 5 3 0,-7 3-2 16,-3 1 0-16,-4-5 3 0,-7-4-4 0,-2-5 0 15,-11-6 0-15,-1-8-2 0,-3-10-2 16,1-7 2-16,-3-9-1 0,2-8-5 0,4-3 7 15,1-8-2-15,0-2 0 0,2-3-2 0,1-3 1 16,0-3-2-16,0-2-1 0,3-3-12 0,0 0-42 16,-2-3-61-16,2-1-99 0,1-2-161 15,4-2-638-15,-1-1-240 0</inkml:trace>
  <inkml:trace contextRef="#ctx0" brushRef="#br0" timeOffset="5166.65">29569 5382 1982 0,'0'0'83'15,"0"0"14"-15,0 0 15 0,0 0 15 16,0 0-18-16,0 0-9 0,0 0-28 0,0 0-34 16,0 0-21-16,0 0-12 0,0 0-4 0,0 0-4 15,148-93 3-15,-114 87-4 0,5 0 0 16,2 2 1-16,1-1 1 0,-2 1-5 0,4 1-15 15,0 1-27-15,-1 2-38 0,-3 0-36 0,-5 0-42 16,2 0-53-16,-5 4-101 0,-8 0-223 16,-10-1-653-16</inkml:trace>
  <inkml:trace contextRef="#ctx0" brushRef="#br0" timeOffset="5342.57">29656 5627 907 0,'0'0'319'0,"0"0"-94"16,0 0-19-16,0 0-7 0,0 0-20 0,0 0-29 16,0 0-18-16,0 0-29 0,0 0-29 0,0 0-13 15,0 0-21-15,0 0-18 0,148-17-9 16,-101 11-2-16,4-2-7 0,2 1-5 0,-1 2-37 16,3-1-75-16,-2 0-130 0,-13 2-261 0,-16 2-1015 0</inkml:trace>
  <inkml:trace contextRef="#ctx0" brushRef="#br0" timeOffset="12435.08">31159 5094 0 0,'0'0'0'0,"0"0"0"16,0 0 0-16,0 0 19 0,0 0 193 0,0 0-42 15,0 0-54-15,0 0-39 0,0 0-22 0,0 0-8 16,0 0 5-16,0 0 4 0,0 0-5 16,0 0-12-16,-3 0-4 0,2 1 1 0,0 2 10 15,-3 0 8-15,-2-1-2 0,3 2-3 0,-4 0-2 16,3 1 5-16,-3 0 0 0,-2 1 1 0,2 2-6 16,-2 1-4-16,-1 2-2 0,0 4-3 0,-1 3 3 15,-3 2-4-15,1 6 1 0,-1 1 3 16,-1 7 4-16,2 5 9 0,-5 4 11 0,0 5 5 15,3 2 8-15,-4 6 2 0,0 2-9 0,-1 5-8 16,4 0-17-16,-1 1 0 0,5 2-5 16,2-1 2-16,2 2 4 0,1-2-3 0,4-3 6 15,-1 0 1-15,4-2 5 0,0-2-5 0,0-4-4 16,3-3-5-16,0-2-7 0,4-2-1 16,-2-4-2-16,3-2-3 0,3-3 1 0,-2-6 0 15,3-1-3-15,2-4-4 0,-2-2-1 0,-1-4-3 16,0-3-4-16,0-3 2 0,0-2-2 0,-1-4-3 15,0-1 1-15,1-1-2 0,-2-3-3 0,1 1 0 16,1-3-1-16,-1 1-5 0,-1-3-19 16,2 0-27-16,-3-4-46 0,1-2-77 0,0-3-128 15,-2 3-319-15,-1 0-993 0</inkml:trace>
  <inkml:trace contextRef="#ctx0" brushRef="#br0" timeOffset="12800.72">31555 5160 970 0,'0'0'156'0,"0"0"59"0,0 0 36 16,0 0 3-16,0 0-36 0,0 0-28 15,0 0-45-15,0 0-55 0,0 0-40 0,0 0-40 16,0 0-31-16,0 0-12 0,0 0 5 0,-11-11 11 16,6 30 19-16,0 4 11 0,-2 4 0 0,-1 6 0 15,3 1-1-15,-1 4 0 0,2 2 0 0,-1-3-5 16,5 2 2-16,-1-4-2 0,1 0-3 15,0-3 2-15,1-1 3 0,6-1-4 0,-1 1 3 16,1-2-10-16,3 1-31 0,0-2-56 0,0 1-74 16,2-1-107-16,-3-8-241 0,-3-4-940 0</inkml:trace>
  <inkml:trace contextRef="#ctx0" brushRef="#br0" timeOffset="13185.44">31434 6307 1465 0,'0'0'31'0,"0"0"5"0,0 0 42 0,0 0 42 0,0 0 31 16,0 0-2-16,0 0-22 0,0 0-27 0,-79 129-30 15,72-108-11-15,3 0-4 0,0 0-10 16,2-3-9-16,1-1-4 0,1 2-11 0,1-2-3 16,6-1 2-16,1 0-3 0,2-2 0 0,1 0 2 15,1-3-1-15,-1 0 0 0,5-3 1 16,-2-3 2-16,3 1-2 0,-3-2 1 0,3-2 1 16,-4-1-1-16,6-1 0 0,-6 0 2 0,3-4 0 15,-4-2 0-15,0-1 1 0,1-4 1 16,-5 0-5-16,1-1-7 0,-4-4-7 0,-2-1-15 15,-3 0-6-15,0-1-9 0,-6-2-10 0,-2-1-8 16,-6 2-8-16,-5-2-3 0,2-1-9 0,-7 2-14 16,0 1-20-16,0 1-36 0,-2 1-52 15,2 5-59-15,0 0-94 0,9 5-244 0,4 2-456 0</inkml:trace>
  <inkml:trace contextRef="#ctx0" brushRef="#br0" timeOffset="13550.7">32109 5220 2045 0,'0'0'56'0,"0"0"33"16,0 0 30-16,0 0 12 0,0 0 14 15,0 0-27-15,0 0-42 0,0 0-45 0,0 0-49 16,0 0-14-16,0 0 2 0,0 0 14 0,0 0 12 16,0 0 6-16,91 117 2 0,-57-55-6 15,0 10 4-15,0 8 1 0,-5 11-1 0,-2 8 17 16,-10 7-1-16,-3 1-1 0,-10-1 0 0,-4-5-11 16,-5-6 3-16,-11-10-15 0,-1-8 1 0,-5-8-4 15,1-7-1-15,1-7 18 0,-1-5-2 16,1-10 0-16,3-2 1 0,1-7 0 0,1-2-1 15,0-4 4-15,3-2-2 0,-2-2-3 0,2-4 2 16,1-2-1-16,-2 1-4 0,-3-3-35 16,1 0-75-16,-6-1-154 0,4-2-415 0,5-4-909 0</inkml:trace>
  <inkml:trace contextRef="#ctx0" brushRef="#br0" timeOffset="15873.54">19193 4496 1074 0,'0'0'199'0,"0"0"19"15,0 0-9-15,0 0-8 0,0 0 0 16,0 0-13-16,0 0-27 0,0 0-36 0,0 0-25 15,-9-125-13-15,8 116-12 0,1 0-2 0,0 1-10 16,0 2-3-16,0 2-11 0,0 3-10 0,0 1-12 16,0 0-25-16,0 0-12 0,0 3-23 15,0 2-10-15,1 3 8 0,5 6 4 0,1 6 15 16,4 6 11-16,0 5 1 0,4 1 5 0,0 0 1 16,1 1 0-16,0-3 2 0,2-1-4 0,-2-2 4 15,3-2-3-15,-4-3 1 0,1-2 0 16,-4-4-1-16,3-2 2 0,-4-1 1 0,-1-4 2 15,0-3-3-15,-2-3 7 0,-1 0-1 0,1-3 5 16,-1 0 7-16,1 0 6 0,2 0 7 0,3-7 5 16,4-2 8-16,4-6-3 0,5-5 3 15,7-4-8-15,5-6-4 0,8-6-5 0,6-3-6 16,8-6-2-16,10-4-7 0,11-8 0 0,6 0-2 16,5-5-5-16,-1-3 1 0,-3 4 0 0,-4 1-5 15,-10 4-2-15,-6 6 1 0,-10 3-3 16,-12 7 1-16,-6 5 4 0,-10 8 1 0,-10 5 0 15,-3 4 4-15,-5 5-2 0,-4 2-3 0,-4 4 1 16,-1 4-3-16,-1 1-1 0,-2 1-5 0,0 1 1 16,0 0-6-16,0 0 1 0,0 0-4 0,0 0-5 15,-2 0 0-15,2 0-10 0,-1 0 4 16,0 0-6-16,0 0-7 0,1 0-8 0,-1 2-11 16,-2 4-7-16,-1-1-17 0,2 4-10 0,0-1-17 15,-1 0-26-15,-1 1-23 0,3-1-39 16,-3 2-66-16,0-3-167 0,3-1-1030 0</inkml:trace>
  <inkml:trace contextRef="#ctx0" brushRef="#br0" timeOffset="21000.06">26307 7488 12 0,'0'0'208'0,"0"0"0"0,0 0-35 16,0 0-23-16,0 0-14 0,0 0-20 0,0 0-22 16,0 0-15-16,0 0-12 0,0 0 2 0,0 0 13 15,0 0 7-15,-87 70-3 0,74-49-11 16,1 5-10-16,-1 2-5 0,0 4-7 0,-2 7 0 16,2 3 1-16,0 5 5 0,-3 7 18 0,3 4 13 15,-2 7 8-15,2 4-9 0,1 0-16 0,4 2-17 16,2 0-14-16,6 1-6 0,0-3-1 0,4-4 0 15,5-3 1-15,4-5 5 0,3-5 3 16,-1-1-5-16,6-4 4 0,-2-2-4 0,4-3-3 16,0-3 0-16,0 0-2 0,2-3-8 0,0-1-5 15,-3-6 4-15,1 0-11 0,-1-2 1 16,-1-4-4-16,-3-2-7 0,0-2 2 0,-1-4 1 16,-1-2 1-16,-1-1-8 0,1-5-13 0,-2-1-23 15,-1-3-38-15,0 0-49 0,0-2-64 0,-1-1-110 16,-5 0-259-16,-1-1-992 0</inkml:trace>
  <inkml:trace contextRef="#ctx0" brushRef="#br0" timeOffset="21416.44">26782 7503 1041 0,'0'0'231'16,"0"0"39"-16,0 0-3 0,0 0-34 0,0 0-36 15,0 0-44-15,0 0-64 0,0 0-56 0,0 0-35 16,0 0-15-16,0 0 6 0,0 0 14 0,0 0 14 16,0 0 5-16,-17 80 3 0,21-49-1 15,0-1-6-15,-2 0-2 0,4 0-4 0,-2-3-1 16,4 0-2-16,-5-1 2 0,4-2-1 0,-2 1-1 15,2-1 2-15,-2-1-28 0,1-3-45 0,2 1-76 16,1 1-84-16,0-2-137 0,-1-5-416 16,-3-6-334-16</inkml:trace>
  <inkml:trace contextRef="#ctx0" brushRef="#br0" timeOffset="21801.05">27512 7728 1986 0,'0'0'151'0,"0"0"-25"16,0 0-32-16,0 0-39 0,0 0-35 16,0 0-22-16,0 0-11 0,0 0-2 0,0 0 10 15,0 0 11-15,0 0-1 0,0 0-1 0,0 0 1 16,0 0-1-16,-7 129-1 0,13-111 2 0,4 2-2 15,0-2-1-15,4 2-1 0,1-3 0 16,1-1 0-16,-1-3-4 0,0-2 9 0,3 0-2 16,-4-4 4-16,1-4 10 0,-1-1-1 0,1-1 6 15,-1-1 2-15,-1 0 0 0,-1-1 3 0,2-4 4 16,-4-2 6-16,-1-2-2 0,0-2 4 16,-2-3-2-16,-1-1-5 0,-2-1-6 0,-3-2-8 15,-1-2-9-15,-1 0-7 0,-7-2-6 0,-5-1 0 16,1-3-4-16,-7 3 0 0,0 0 1 0,-3 1-15 15,-2 5-5-15,-2 3-10 0,-2 5-14 0,2 6-15 16,-2 3-32-16,-1 3-44 0,3 9-64 16,2 2-81-16,8 0-167 0,5-3-830 0</inkml:trace>
  <inkml:trace contextRef="#ctx0" brushRef="#br0" timeOffset="22335.97">26770 8836 1378 0,'0'0'179'15,"0"0"-55"-15,0 0-34 0,0 0 7 0,0 0 10 16,0 0 6-16,0 0 4 0,0 0-24 0,0 0-26 15,-70 125-28-15,69-111-8 0,1-2-10 0,0 0-5 16,3-2 5-16,0 0-8 0,4 1 1 16,2-3-2-16,0 1-1 0,1-2 4 0,3-3 4 15,-2 1 8-15,2-3-4 0,0 0 0 0,0-2-3 16,-1 0-5-16,2 0-2 0,0 0 0 0,-1-4-3 16,1-2-3-16,-2 0 3 0,-1-1 1 0,-1-1-4 15,-2-2-3-15,-2 1-4 0,0-4-13 16,-2 3 5-16,-1-3-1 0,-2 1-3 0,-1-1 7 15,0 0 0-15,-5 1 0 0,-3-1-3 0,1 2 1 16,-4-1-9-16,-2 3-3 0,1 1 5 0,-6 1-2 16,3 1-3-16,-2 2-3 0,0-1-4 0,-1 5-6 15,-2 0 2-15,3 0-4 0,-2 2-34 16,5 3-43-16,2 0-71 0,6 1-90 0,4 1-142 16,2-2-302-16,0-3 19 0</inkml:trace>
  <inkml:trace contextRef="#ctx0" brushRef="#br0" timeOffset="22581.33">27566 8853 2432 0,'0'0'101'0,"0"0"-14"0,0 0-24 15,0 0-20-15,0 0-15 0,0 0-14 0,0 0-14 16,0 0 1-16,0 0-2 0,0 0-3 0,0 0 15 16,0 0-7-16,0 0 1 0,0 0 3 0,126 16-12 15,-103-14-29-15,2-1-47 0,1 0-59 16,-1-1-75-16,4 1-96 0,-4-1-198 0,-7 0-305 16,-5 0 122-16</inkml:trace>
  <inkml:trace contextRef="#ctx0" brushRef="#br0" timeOffset="22784.05">28124 8657 1028 0,'0'0'354'16,"0"0"-4"-16,0 0-44 0,0 0-39 15,0 0-59-15,0 0-53 0,0 0-51 0,0 0-59 16,0 0-41-16,0 0-14 0,0 0-2 0,0 0 9 16,0 0 15-16,0 0 6 0,-8 49-3 0,8-22 5 15,0 3-4-15,0 0-9 0,1 1 1 16,2 0-3-16,2 0-6 0,0 1-23 0,1-1-31 15,3-2-44-15,-3-3-54 0,0-4-36 0,3-2-60 16,0-3-122-16,-4-5-362 0,-1-6-290 0</inkml:trace>
  <inkml:trace contextRef="#ctx0" brushRef="#br0" timeOffset="23149.59">28488 7681 1818 0,'0'0'135'0,"0"0"-48"15,0 0 5-15,0 0 16 0,0 0-21 16,0 0-20-16,0 0-33 0,0 0-22 0,0 0-14 15,0 0 9-15,0 0 9 0,0 0 6 0,0 0 7 16,134 127-6-16,-103-78 1 0,5 8-1 0,-2 8 3 16,-2 5-5-16,-2 6 0 0,-5 5-5 0,-4 3-9 15,-6 1 4-15,-7 0-1 0,-6-1 2 0,-2 0-4 16,-10-5 5-16,-5-4-6 0,-1-4 1 16,-3-8 3-16,0-5-4 0,5-10-2 0,-2-5-2 15,5-8-1-15,1-4-4 0,0-6 4 0,5-4 2 16,-2-1-2-16,2-4-1 0,0-1-14 0,3-5-35 15,-1-1-50-15,3-3-77 0,-3-2-114 16,3-3-302-16,0 0-911 0</inkml:trace>
  <inkml:trace contextRef="#ctx0" brushRef="#br0" timeOffset="23686.49">29484 7718 415 0,'0'0'202'15,"0"0"38"-15,0 0-4 0,0 0-18 0,0 0-19 16,0 0-52-16,0 0-65 0,0 0-76 0,0 0-25 15,0 0 9-15,0 0 31 0,0 0 43 16,0 0 15-16,0 0 10 0,-41 102-3 0,30-61-5 16,-5 8 1-16,2 7 9 0,-4 6-4 0,-2 5-3 15,0 3-13-15,-2 4-25 0,0 1-8 16,3 1 0-16,0 0 1 0,2-2 1 0,3 0-2 16,4-3-3-16,2-5-5 0,7-3 4 0,1-6 3 15,2-3-3-15,7-3-1 0,0-6-2 0,3-2-3 16,-1-4-4-16,3-3-5 0,-1-6-5 15,-1-5-6-15,5-2 0 0,-5-3 2 0,1-4-2 16,2 0-3-16,-3-3-1 0,2-4-17 0,1-2-19 16,-2-2-24-16,-1-5-34 0,5 0-36 0,-3-5-51 15,4-3-88-15,-3-5-170 0,-1 3-387 0,-6 2-314 16</inkml:trace>
  <inkml:trace contextRef="#ctx0" brushRef="#br0" timeOffset="24100.72">29788 8025 1769 0,'0'0'146'0,"0"0"19"0,0 0-9 15,0 0-10-15,0 0-28 0,0 0-29 0,0 0-36 16,0 0-36-16,0 0-20 0,0 0-9 15,0 0 0-15,0 0 1 0,0 0 6 0,0 0 3 0,-76 60 4 16,75-42-2-16,1 1 1 0,0 0-2 16,1 0-2-16,6-2 4 0,0 0-1 0,4 0-2 15,0-3 0-15,1-1-2 0,2-2-6 0,1-2-2 16,-2 1-9-16,-1-3-9 0,4-3-20 0,-4 0 6 16,2-2 8-16,0-1 11 0,-3-1 25 15,2 0 0-15,-2-4 5 0,-1-4 5 0,3-2 6 16,-5 0 4-16,1-3 0 0,-1 0 2 0,-5-1-4 15,1-3 3-15,-3 1-3 0,-1-4-2 16,-4 2-4-16,0 0-1 0,-5 2 2 0,0-1-7 16,0 4 3-16,0 1-7 0,-1 3-6 0,-1 4 0 15,0 1-7-15,1 3-7 0,-1 1-6 0,-1 1-3 16,0 6-5-16,-5 4 3 0,5 3 5 16,-4 5-22-16,2 3-65 0,1 3-115 0,-2-5-332 15,10-6-909-15</inkml:trace>
  <inkml:trace contextRef="#ctx0" brushRef="#br0" timeOffset="24330.7">29799 8788 2384 0,'0'0'25'0,"0"0"-9"16,0 0-17-16,0 0 35 0,0 0 16 0,0 0 19 15,0 0-4-15,0 0-14 0,0 0-7 0,-18 138-21 16,17-113-3-16,-1 3-4 0,1 0-7 16,-3 0-5-16,3 1 5 0,1 0-2 0,0 0-1 15,0-4-2-15,0-1-9 0,0-3-24 0,0 0-40 16,0-4-46-16,0-2-74 0,1-2-84 0,0-4-179 16,-1-4-881-16</inkml:trace>
  <inkml:trace contextRef="#ctx0" brushRef="#br0" timeOffset="24667.33">30261 7882 2117 0,'0'0'62'0,"0"0"10"0,0 0 7 16,0 0-13-16,0 0-34 0,0 0-18 0,0 0-12 16,0 0 2-16,0 0 24 0,0 0 10 15,0 0 0-15,87 152 1 0,-58-99-4 0,1 6-3 16,0 5 0-16,0 5 4 0,-3 4-7 0,0 1-7 16,-4 4-1-16,-7 1-8 0,-5 1 2 15,-8-1-2-15,-3-3 0 0,-10-4-5 0,-2-2 0 16,-6-7-2-16,-2-5-5 0,0-8 3 0,-2-4-3 15,2-8-2-15,0-4-1 0,1-7-12 0,4-2-24 16,-3-2-40-16,5-3-53 0,2-4-90 16,-3-2-148-16,9-6-422 0,-1-2-444 0</inkml:trace>
  <inkml:trace contextRef="#ctx0" brushRef="#br0" timeOffset="25025.98">30971 8229 547 0,'0'0'467'0,"0"0"-266"0,0 0-16 0,0 0 6 16,0 0-11-16,0 0-21 0,0 0-39 0,0 0-47 16,131-57-26-16,-110 53-23 0,4-1-13 0,-1 3-3 15,0-2-6-15,4 3-3 0,1 0 0 16,-1 1-4-16,-3 0-5 0,0 0-9 0,0 3-24 0,-3 2-32 15,3 0-50-15,-6 2-72 0,-2-1-128 16,-6 1-306-16,-3-2-152 0</inkml:trace>
  <inkml:trace contextRef="#ctx0" brushRef="#br0" timeOffset="25213.01">31021 8463 1260 0,'0'0'334'15,"0"0"-122"-15,0 0-3 0,0 0-19 0,0 0-14 16,0 0-33-16,0 0-36 0,0 0-41 0,0 0-27 16,0 0-7-16,0 0-12 0,0 0-3 15,0 0-4-15,0 0-7 0,112 3-3 0,-72-2-1 16,8 1-8-16,-4-1-24 0,7 1-51 0,-1 0-80 16,0 0-138-16,-16-1-328 0,-7 0-899 0</inkml:trace>
  <inkml:trace contextRef="#ctx0" brushRef="#br0" timeOffset="26200.64">32152 7997 0 0,'0'0'0'0,"0"0"0"0,0 0 0 0,0 0 0 16,0 0 205-16,0 0 16 0,0 0-18 0,0 0-21 15,0 0-6-15,0 0-19 0,0 0-10 0,0 0-13 16,0 0-13-16,0 0-12 0,40-47-9 16,-40 47-15-16,0 0-13 0,0 0-10 0,0 0-21 15,0 0-22-15,-3 0-20 0,0 2-15 0,-4 4-5 16,-2 3 12-16,-2 4 11 0,-2 6 14 15,-4 3 10-15,2 7 6 0,-5 7 2 0,-1 6-4 16,-1 7 8-16,-2 7-7 0,3 6 2 0,2 1 4 16,-3 8-3-16,2 3 1 0,4-1 0 0,1 1-7 15,5-2-7-15,7 0-2 0,3-3 6 0,0-1 12 16,7-4 12-16,7-2 10 0,0-4 2 0,5-4-7 16,1-5-3-16,2-2-5 0,1-5-5 15,-1-3-1-15,0-2-5 0,-1-3-7 0,-2-4 3 16,-1-2-6-16,2-4-8 0,-4-3 0 0,-1-5-8 15,-2-2 1-15,-2-4 4 0,1-1-2 0,-3 0 2 16,-1-4-6-16,2 0 0 0,-5-1-1 16,3-2-1-16,-2 0 5 0,0-1-6 0,0-1-13 15,-2 0-27-15,1 0-47 0,0-2-78 0,1-3-136 16,-3 1-306-16,-1 0-1011 0</inkml:trace>
  <inkml:trace contextRef="#ctx0" brushRef="#br0" timeOffset="27467.37">32639 8296 255 0,'0'0'181'0,"0"0"-5"0,0 0-51 0,0 0-31 16,0 0-19-16,0 0-7 0,0 0-2 0,0 0-4 15,0 0 4-15,0 0 6 0,0 0-2 16,0 0-1-16,0 0-10 0,0 0-9 0,-65 111-5 15,63-93-7-15,-1 2-8 0,0-1-2 0,3-2 3 16,0-1-8-16,3 0 1 0,2-3-3 0,-1 1-6 16,2-2 2-16,2 0 5 0,0-1 5 0,3-2 3 15,-1-2 11-15,2 0 4 0,0-2 2 16,0-1 8-16,5 0-1 0,-2-2-9 16,2-2-5-16,-2 0 0 0,2 0-2 0,0 0 12 0,-4-3 12 15,-2-2-1-15,4-1 4 0,-7-2-2 16,-1 0-12-16,0-2-12 0,-4-2-7 0,-2 0-18 15,-1-4-8-15,0 2-6 0,-1-2-8 0,-6-2 0 16,0 0-1-16,-2 0 1 0,-2 0-14 16,-3 1-4-16,1 0-9 0,-2 3-12 0,-1 3-6 15,-3 3-5-15,1 4-12 0,2 4-28 0,-5 0-25 16,4 8-45-16,-3 3-64 0,4 6-89 0,4-5-244 16,6-3-271-16</inkml:trace>
  <inkml:trace contextRef="#ctx0" brushRef="#br0" timeOffset="27848.11">32287 9232 646 0,'0'0'367'0,"0"0"-172"0,0 0-15 15,0 0 13-15,0 0-9 0,0 0-19 0,0 0-35 16,0 0-49-16,0 0-30 0,0 0-18 0,0 0-12 16,0 0 25-16,0 0 19 0,0 0 6 0,24 3 1 15,-7-2-20-15,-3-1-26 0,5 0-9 0,-3 1 13 16,0-1-15-16,0 0-14 0,3 2-44 16,3-2-82-16,1 1-92 0,3-1-124 0,-5 0-275 15,-8 2-683-15</inkml:trace>
  <inkml:trace contextRef="#ctx0" brushRef="#br0" timeOffset="28043.06">32987 9021 1609 0,'0'0'298'0,"0"0"-36"0,0 0-72 0,0 0-58 16,0 0-54-16,0 0-37 0,0 0-22 0,0 0-13 15,0 0 7-15,0 0-3 0,0 0 1 0,0 0 6 16,0 0-3-16,0 0-1 0,-2 112 0 15,2-85 3-15,0-2-7 0,2 0 3 0,0 3-18 16,-1-2-47-16,0-2-48 0,0 0-72 0,4-3-79 16,-1-2-94-16,-2-4-251 0,0-7-638 0</inkml:trace>
  <inkml:trace contextRef="#ctx0" brushRef="#br0" timeOffset="28351.43">33150 8360 1600 0,'0'0'13'0,"0"0"72"0,0 0 61 0,0 0 7 15,0 0 34-15,0 0-23 0,0 0-61 0,0 0-59 16,0 0-41-16,0 0-15 0,0 0 17 15,0 0 17-15,0 0 3 0,0 0-5 0,33-35-25 16,-17 48-4-16,9 5-3 0,-2 3-8 0,7 6 3 16,-4 0 4-16,1 3-8 0,1 6 12 0,2 2-2 15,-1 5-7-15,-1 4 12 0,0 3 4 16,-3 2 44-16,-4 2 3 0,-3 3-18 0,-6 0-33 16,-2 1-76-16,-6-1-47 0,-4 0-67 0,-5-1-103 15,-3-15-262-15,2-13-695 0</inkml:trace>
  <inkml:trace contextRef="#ctx0" brushRef="#br0" timeOffset="28910.16">30542 10898 701 0,'0'0'593'0,"0"0"-321"16,0 0-45-16,0 0-43 0,0 0-46 16,0 0-26-16,0 0-14 0,0 0-31 0,0 0-16 15,0 0-18-15,0 0-15 0,0 0-6 0,0 0-4 16,114-70-5-16,-86 64-4 0,-1 1 3 15,-1 0-5-15,4 3-4 0,-2-2-9 0,0 2-28 16,-2 1-42-16,1-1-52 0,-2 2-74 0,3 0-114 16,-8 0-277-16,-8 4-480 0</inkml:trace>
  <inkml:trace contextRef="#ctx0" brushRef="#br0" timeOffset="29092.15">30694 11104 440 0,'0'0'393'0,"0"0"-103"0,0 0-44 0,0 0-18 16,0 0-19-16,0 0-40 0,0 0-52 0,0 0-35 16,0 0-21-16,0 0 1 0,0 0 15 0,0 0-3 15,0 0-13-15,0 0-21 0,72 17-24 0,-42-19-7 16,2-2-14-16,0 1-34 0,5-1-53 16,0 0-80-16,5-1-115 0,-12 3-241 0,-10 0-915 0</inkml:trace>
  <inkml:trace contextRef="#ctx0" brushRef="#br0" timeOffset="29354.13">31478 10920 1344 0,'0'0'284'15,"0"0"-20"-15,0 0-38 0,0 0-27 0,0 0-30 16,0 0-38-16,0 0-32 0,0 0-31 16,0 0-25-16,0 0-7 0,0 0-11 0,0 0-6 15,0 0-3-15,0 0-7 0,117-40-9 0,-102 40-1 16,2 0-1-16,-2 0-4 0,3 0-12 16,1 2-25-16,1-2-47 0,3 0-61 0,-1 1-66 15,4 0-100-15,-7 0-192 0,-6 0-610 0</inkml:trace>
  <inkml:trace contextRef="#ctx0" brushRef="#br0" timeOffset="29738.82">32279 10490 0 0,'0'0'0'0,"0"0"125"0,0 0 166 15,0 0-32-15,0 0-45 0,0 0-53 0,0 0-59 16,0 0-49-16,0 0-22 0,0 0 2 0,0 0 18 16,0 0 22-16,0 0 7 0,0 0 0 15,-59 89-1-15,49-61-4 0,-1 5 7 0,-2 5 22 16,0 6 13-16,-3 5 2 0,1 4-9 0,1 3-31 15,1 1-30-15,-1 2-10 0,4 0 2 0,3 3 4 16,1-4 14-16,2 1 2 0,4-3-10 0,0-5-6 16,4-3-6-16,5-2-5 0,1-8-7 15,2 0-6-15,1-5-4 0,0-2-6 0,1-5-1 16,-1-4 0-16,3-1-6 0,1-6-2 0,-2-2-10 16,-2-3-25-16,1-2-25 0,-2-4-42 0,3 0-50 15,-2-4-61-15,-1 0-91 0,0-4-163 16,-4 0-304-16,-5 0-18 0</inkml:trace>
  <inkml:trace contextRef="#ctx0" brushRef="#br0" timeOffset="30202.75">32474 10828 0 0,'0'0'0'15,"0"0"275"-15,0 0 50 0,0 0-7 0,0 0-28 16,0 0-19-16,0 0-37 0,0 0-52 0,0 0-40 16,0 0-37-16,0 0-38 0,0 0-30 0,0 0-33 15,10-34-18-15,-9 34-8 0,-1 5 6 0,2 0 16 16,2 1 0-16,-3 1 6 0,1 2 0 15,3 2-5-15,-2 1 4 0,3 1-1 0,0 0 0 16,1 1-3-16,0-2 5 0,3 1-4 0,-2-1 1 16,4-1 3-16,1-1-2 0,-2-2 0 15,1 1 0-15,0-2 3 0,1-3-2 0,3 1 7 16,-2-1 1-16,1-2 0 0,-3-1-2 0,2-1 6 16,-1 0 6-16,-2 0 7 0,0 0 9 0,-2-4-1 15,0 0 0-15,-1-3 0 0,0-1-1 16,-2-1-10-16,-2-2-8 0,1-1-4 0,-3 0-17 15,-1-2 3-15,-1 0-2 0,0-1-8 0,-2 0 3 16,-4 3-3-16,1-1-9 0,-3 2-8 0,-1 2-1 16,-1 3-14-16,0 0-14 0,-2 4-5 15,2 0-9-15,-2 2-6 0,-3 3-28 0,4 5-46 16,-1 2-82-16,0 5-147 0,3-3-324 0,1-4 26 0</inkml:trace>
  <inkml:trace contextRef="#ctx0" brushRef="#br0" timeOffset="30459.6">32667 11405 1889 0,'0'0'106'0,"0"0"-3"0,0 0-27 16,0 0-10-16,0 0-17 0,0 0-11 15,0 0 1-15,0 0-5 0,0 0-8 0,0 0-2 16,0 0-2-16,0 0-1 0,0 0 1 0,-2 132-7 16,2-109 4-16,0 2-4 0,0 2-5 0,0-2-1 15,0 0-3-15,1 2-17 0,0-4-31 16,-1 0-46-16,0-1-65 0,1-4-63 0,1-1-90 16,1-5-448-16,-3-4-265 0</inkml:trace>
  <inkml:trace contextRef="#ctx0" brushRef="#br0" timeOffset="30866.24">33058 10716 0 0,'0'0'103'0,"0"0"138"16,0 0 25-16,0 0-4 0,0 0-24 0,0 0-34 16,0 0-50-16,0 0-52 0,0 0-61 0,0 0-41 15,0 0 2-15,0 0 13 0,0 0 28 16,0 0 30-16,1 10 3 0,4-1 8 0,1-1 5 15,0 3-7-15,0-2 17 0,5 8-5 0,0 1-10 16,-1 2-7-16,8 7-28 0,-6-2-16 0,6 9-10 16,-5-3-4-16,3 5-6 0,-4 0 7 0,-1 4 3 15,0 3 3-15,-2 1 2 0,-4 3-7 16,2 1 3-16,-6 1-1 0,-1 1 1 0,0 10 0 16,-9 8-10-16,-5 7-22 0,-8 4-18 0,-2-13-33 15,0-9-59-15,1-10-80 0,2-9-161 0,5-15-436 16,7-7-435-16</inkml:trace>
  <inkml:trace contextRef="#ctx0" brushRef="#br0" timeOffset="31533.96">30546 12658 933 0,'0'0'227'0,"0"0"-25"0,0 0-22 15,0 0 0-15,0 0 8 0,0 0-17 0,0 0-25 16,0 0-27-16,0 0-28 0,131-32-24 0,-103 25-19 16,2 1-13-16,1 0-14 0,-1 0-10 15,2 2-2-15,-1 1-7 0,1 0-2 0,4 2-1 16,-3 0-2-16,2-1-6 0,-1 2-20 0,-2 0-31 15,-2 0-44-15,-2 4-46 0,-4 3-47 16,-2 2-65-16,-2 0-137 0,-6 0-265 0,-9-4-88 16</inkml:trace>
  <inkml:trace contextRef="#ctx0" brushRef="#br0" timeOffset="31708.3">30703 12929 1019 0,'0'0'349'0,"0"0"-56"0,0 0-19 15,0 0-52-15,0 0-55 0,0 0-45 16,0 0-41-16,0 0-11 0,0 0-9 0,0 0-5 16,0 0-5-16,0 0-15 0,0 0-12 0,126-25-12 15,-89 21-12-15,4-1-1 0,0 0-10 0,2 2-33 16,4-1-56-16,-2 0-98 0,5 0-152 0,-14 2-425 16,-11 1-583-16</inkml:trace>
  <inkml:trace contextRef="#ctx0" brushRef="#br0" timeOffset="32785.11">31627 12815 0 0,'0'0'0'0,"0"0"71"16,0 0 185-16,0 0-27 0,0 0-20 0,0 0-37 15,0 0-37-15,0 0-24 0,0 0-29 16,0 0-7-16,0 0-2 0,0 0-1 0,0 0-2 16,0 0-9-16,2 0-10 0,-2 0-11 0,0 1-6 15,1-1-1-15,0 0 3 0,0 2 3 16,4-1 16-16,-1 0 3 0,3-1 8 0,-2 1 3 15,4-1-3-15,1 0-4 0,6 0-9 0,-3 0-6 16,4 0-17-16,-2 0 0 0,5-2-4 0,0 1-6 16,-1 1 3-16,1-3-4 0,0 2-3 15,-2-2-1-15,0 0 2 0,0 0-3 0,1 1-3 16,0 0 0-16,-6 1-2 0,3-1-6 0,-6 1 0 16,-1 1 0-16,-2 0-6 0,1 0 5 15,-1 0 1-15,-4 0-3 0,2 0 1 0,-3 0-1 0,0 0-1 16,-2 0 1-16,2 0 1 0,1-1-11 15,-3 1-12-15,1-1-20 0,0 1-33 0,1 0-37 16,-1 0-44-16,0 0-60 0,-1 0-101 0,0 0-239 16,0 0-516-16</inkml:trace>
  <inkml:trace contextRef="#ctx0" brushRef="#br0" timeOffset="33366.68">32281 12489 0 0,'0'0'329'0,"0"0"45"15,0 0-47-15,0 0-41 0,0 0-36 16,0 0-34-16,0 0-38 0,0 0-46 0,0 0-49 16,0 0-47-16,0 0-29 0,0 0-5 0,0 0 4 15,0 0 19-15,5 32 10 0,-5-8 9 0,0 6 8 16,0 4 6-16,1 3 19 0,-1 4 8 0,0-1 0 15,-1 1-8-15,1 0-17 0,0-1-19 16,0-5-13-16,0 2-8 0,0-7-8 0,0 1 0 16,0-2-4-16,2-2-1 0,0-2 0 0,0-2-2 15,3-2-1-15,-1-4 0 0,-1-2-2 0,2-1 0 16,-2-1-8-16,3-3-18 0,-3-3-29 0,1-3-41 16,1 0-47-16,-3-3-52 0,1-1-59 15,2 0-119-15,-3 0-355 0,-1 0-390 0</inkml:trace>
  <inkml:trace contextRef="#ctx0" brushRef="#br0" timeOffset="35049.48">32609 12754 0 0,'0'0'0'0,"0"0"0"0,0 0 232 0,0 0 49 15,0 0-13-15,0 0-36 0,0 0-43 0,0 0-22 16,0 0-29-16,0 0-13 0,0 0-14 16,0 0-14-16,0 0-12 0,0 0-14 15,-2-24-6-15,2 23-9 0,0 0-3 0,0 0-5 16,0 0-8-16,-1 1 0 0,1-1-7 0,0 1-5 16,0 0-5-16,0-2 0 0,0 2 1 0,0 0-1 15,0 0 0-15,0-1-4 0,0 1-1 0,0 0-1 16,0 0 0-16,0-1-1 0,0 1-4 0,0 0 0 15,0 0-3-15,0 0 0 0,0 0 3 16,0 0 2-16,0 0-1 0,0 0 2 0,0 0 2 16,0 0-5-16,0 0 0 0,0 0-1 0,0 0-5 15,0 0-1-15,0 0-2 0,0 0-2 0,0 0-1 16,0 0-3-16,0 0-2 0,0 1-4 16,0 2 4-16,0-1 5 0,0 1 2 0,0 4 6 15,1-1 4-15,1 4 0 0,0-1 2 0,-1 4 3 16,0 2-2-16,-1 0 2 0,1 2 4 0,-1 0-1 15,1 0 1-15,-1-1-1 0,1 0 2 16,-1 0 1-16,1-1 0 0,1-1 0 0,0 0-6 16,0-2 0-16,1 0-3 0,-3 0-2 0,3-2-3 15,0-2-3-15,-2-1-1 0,-1 0 1 16,1-1 2-16,0-2 0 0,0 1-3 0,0-2 1 16,-1 0-2-16,0-1 1 0,2-1 5 0,-2 0-7 15,1 0 2-15,-1-1 1 0,2 0-3 0,-1 0 5 16,0 0-2-16,-1 0 2 0,0 0-2 0,0 0-2 15,0 0 1-15,0 0-3 0,0 0 2 16,0 0-2-16,0 0 0 0,0 0 0 0,0 0-2 16,0 0-1-16,0 0 0 0,0 0 2 0,0 0 2 15,0 0-1-15,0 2-3 0,0-2 2 0,0 0-6 16,0 0 6-16,0 0 1 0,0 0-2 16,0 0 1-16,0 0-1 0,0 0 0 0,0 0 0 15,0 0 4-15,0 0-7 0,0 0-5 0,0 0-5 16,0 0-7-16,-1-3-6 0,0 1-9 15,-1 0-8-15,1-3-12 0,-1 0-5 0,0 0-8 0,-1-2-6 16,-4 0-11-16,1-2-1 0,1 0-4 16,-3-1-1-16,-2 0 14 0,3-1 5 0,0 0 14 15,0-1 12-15,-2 0 11 0,4-2 14 16,-2 2 9-16,3-1 11 0,0 1 1 0,1 1 2 0,-1-1 2 16,0-1-1-16,3 4-3 0,-1 1 7 15,0 0 3-15,-1 2 0 0,0 1-2 0,1 1-3 16,-2 1-4-16,1 0-4 0,3 1 5 0,-1 1-18 15,0 1-11-15,1-1-12 0,0 1-19 0,-1 0 1 16,1 0 7-16,0 0 12 0,0 0 12 16,0 0 14-16,0 0 1 0,-1 1-5 0,1 1 0 15,-1 0-3-15,1 0 0 0,-2 0-2 0,-1-1-6 16,3 0-4-16,0 0-10 0,0 1-6 16,0-1 2-16,0 0-4 0,0 0 3 0,0-1 7 0,0 1-4 15,0-1 4-15,0 0-6 0,0 0-17 16,0 0-21-16,0 0-22 0,0 0-22 0,0 0-17 15,0 0-11-15,3-1-10 0,-3 1-14 16,0-1-17-16,2 1 141 0,-2-1 55 0,0 1 0 16,1 0 0-16,-1 0 0 0,0 0 0 0,1 0 0 15,-1 0 0-15,1 0 0 0,-1-1 0 16,0 1 0-16,0-2 0 0,0 2 0 0,0-1 0 0,0 0 0 16,0-1 0-16,0 1 150 0,0-1-2 0,0 0-4 15,0 0-3-15,0-1-8 0,0 1-6 16,0 0-3-16,-1 0-6 0,1-1-6 0,-1 1-5 15,1 1-4-15,-1 0-8 0,-1-1-4 0,2 1 0 16,-3 0-12-16,3-1-9 0,0 1-3 0,0 1-11 16,0-2-6-16,0 1 2 0,0 1-6 15,0 0-2-15,0 0-5 0,0 0-6 0,0 0-4 16,0 0 0-16,0 0 0 0,0 0-3 0,0 0 0 16,0 0-1-16,0 0-2 0,3 0-2 15,-3 0-1-15,0 0-3 0,0 0-3 0,0 0-1 16,0 0-3-16,0 0 0 0,2 0-1 0,-2 0-4 15,0 0-1-15,0 0-4 0,1 0-4 16,-1 0-1-16,0 1 1 0,1 3 3 0,-1-1 6 16,2 2 5-16,-1 2 4 0,2 1 3 0,1 3 2 0,-1-1 4 15,2 2 2-15,-2 3 0 0,2 3-2 16,0-2-1-16,-2 1-5 0,2 2-4 0,-1-1 2 16,2-1-6-16,-4-1-2 0,0 1 4 0,4-4-5 15,-4 2 0-15,0-3 1 0,-1-1-3 16,1 0 0-16,1-2 4 0,-1 0 0 0,0 0 2 15,-1-2-1-15,-1 1 0 0,3-2-1 0,-1-1-1 16,0-1-2-16,-1-1-1 0,0-1 0 0,0 0 3 16,-1-1 3-16,2 0 1 0,-2-1 2 15,0 0 1-15,0 0-10 0,0-1-5 0,0-3-8 16,0-1-7-16,-2-2 2 0,2-1 0 0,-2-2 2 16,-1-2-2-16,0 0 0 0,0-1 1 0,-1-1 2 15,-1-2 5-15,2-2 2 0,-1-1 3 16,-1-1 0-16,3-1 0 0,-2-4 2 0,1 1-1 15,3 0 5-15,0-1-4 0,0 1 2 0,0 3 2 16,0 1-6-16,0 3 8 0,0 4 3 16,0 4 5-16,0 2 8 0,0 4-6 0,0 0-9 15,0 3-16-15,0 0-6 0,0 1 5 0,0 6 8 16,0 4 12-16,0 3 7 0,1 4 4 0,4 3 4 16,-2 2 4-16,4 3-3 0,-2 3-6 0,3-3-4 15,-1 4-5-15,-2-4 0 0,4-1-1 16,-3 0-3-16,-1-1-1 0,0-4-2 0,-1 0 0 15,3-2 0-15,-4-1-1 0,-1-3-1 0,3-1-3 16,-3-3-20-16,0 0-37 0,1-1-44 0,0-2-68 16,-2-2-81-16,0-1-114 0,-1-1-317 0,0-2-781 15</inkml:trace>
  <inkml:trace contextRef="#ctx0" brushRef="#br0" timeOffset="35501.32">32754 12654 1219 0,'0'0'201'16,"0"0"14"-16,0 0-31 0,0 0-32 0,0 0-44 15,0 0-36-15,0 0-24 0,0 0-4 16,0 0 3-16,0 0 8 0,0 0 2 0,0 0-5 15,0 0-1-15,0 0-11 0,76 65-9 0,-59-51-7 16,-2 3-7-16,4-1 0 0,-1 0 0 0,2 0-4 16,1 1-4-16,0 0-3 0,0-1-3 15,2-2 1-15,0 0 2 0,-1-1 1 0,-5-4-1 16,1 1 0-16,-6-4-1 0,-6-2 15 0,7 3-14 16,-4-3 12-16,6 1-2 0,0 2-16 0,-9-5 12 15,8 3-14-15,-6-2 1 0,1 0 3 0,4 2 9 16,-5-2-2-16,0 0 0 0,-3 1 1 15,-5-4-3-15,0 0 3 0,5 8 4 0,-4 3 5 16,-1 6 6-16,-8 7-10 0,-15-2 6 0,-5 4 0 16,-7 4 0-16,-2 2 14 0,-5 2-5 15,-2 2-1-15,1 0-3 0,-2-3-3 0,-1 1-3 16,5-2-1-16,2-3-8 0,4-2-5 0,4-4 2 16,3-2-3-16,5-3 1 0,4-1 5 0,1-3-6 15,6-3-6-15,0-2-18 0,2-1-50 16,1-1-74-16,0 0-109 0,0-1-177 0,6-3-574 15,-2 1-294-15</inkml:trace>
  <inkml:trace contextRef="#ctx0" brushRef="#br0" timeOffset="-180809.55">26474 12880 598 0,'0'0'292'0,"0"0"-34"15,0 0-35-15,0 0-34 0,0 0-27 0,0 0-22 16,0 0-35-16,0 0-28 0,0 0-22 0,0 0-21 15,0 0-17-15,0 0-4 0,-20-14-6 0,12 23 4 16,-2 3 9-16,0 3 3 0,-1 2 5 0,-4 5 1 16,3 2 0-16,-7 6 2 0,4 4 15 0,-2 1 7 15,-2 4 4-15,2 2 2 0,-1 2-7 16,3 0 2-16,3 2-4 0,-2 0 0 16,3 0-7-16,0-1-5 0,6-1 0 0,0-1-7 0,1-2-5 15,5-2-5-15,-1-2-2 0,4-2-6 16,2-3 0-16,3-3-2 0,1-3-2 0,0-1-1 15,2-2-1-15,0-4-2 0,0 1-3 0,0-3 2 16,0-2-4-16,-1-4-4 0,-1-2-20 16,1-2-31-16,0-3-53 0,-1 1-57 0,0-3-79 0,1-1-142 15,-3 0-405-15,-3 0-482 0</inkml:trace>
  <inkml:trace contextRef="#ctx0" brushRef="#br0" timeOffset="-180524.88">26784 12919 880 0,'0'0'929'0,"0"0"-748"16,0 0 12-16,0 0-15 0,0 0-65 0,0 0-56 15,0 0-38-15,0 0-22 0,0 0 3 16,0 0 15-16,0 0 12 0,0 0-2 0,0 0-3 16,-26 124-5-16,23-98-8 0,2 1 0 15,1-2-1-15,0 0-5 0,0 0 2 0,0 2 1 16,5-2-5-16,-1 0-18 0,-1 0-33 0,2 3-52 16,-2 0-83-16,2 0-138 0,-3-6-406 0,-1-8-559 0</inkml:trace>
  <inkml:trace contextRef="#ctx0" brushRef="#br0" timeOffset="-180157.87">26768 13815 1757 0,'0'0'93'0,"0"0"10"15,0 0 33-15,0 0 25 0,0 0-12 16,-75 118-31-16,71-99-34 0,3-1-38 0,1 1-22 16,0-2-8-16,5 0-4 0,4-1-1 15,-2 0-3-15,4-2 1 0,0 2-2 0,2-3-1 0,2-3 2 16,-1 0-1-16,2-5-2 0,-1 0 1 16,-2-3 0-16,2-2 1 0,0 1 1 0,0-1 3 15,0-2-2-15,-1-2-2 0,0-2-1 0,-3 0-1 16,-1-2 1-16,0 0 3 0,-4-2 2 15,-1 1-2-15,-1-3 0 0,-1 1 0 0,-3 0-2 16,0-1-1-16,0 1-3 0,-6-1-4 0,-1 2-3 16,-4 1-4-16,-1-1-7 0,0 1-9 0,-4 2-12 15,-2 1-17-15,0-1-18 0,-2 1-40 16,1-2-60-16,-2 1-104 0,6 0-236 0,4 2-961 0</inkml:trace>
  <inkml:trace contextRef="#ctx0" brushRef="#br0" timeOffset="-179859.05">27242 13189 1923 0,'0'0'143'0,"0"0"-10"16,0 0-37-16,0 0-47 0,0 0-2 0,0 0 12 15,0 0 8-15,0 0-1 0,0 0-9 16,0 0-11-16,102 124-6 0,-77-86 4 0,-2 1-3 16,-1 4-6-16,-1 3-7 0,-3 2-10 0,-4 0-4 15,-2 4-1-15,-3-3-3 0,-2 2-2 16,-6-1-1-16,-1-3 1 0,-1 2-1 0,-10-3 2 16,1 1-1-16,-4-4-6 0,-1-1-6 0,3-3-11 15,-3-3-16-15,1-4-29 0,0-1-36 0,2-1-63 16,0-3-91-16,1-1-149 0,4-8-428 15,2-7-310-15</inkml:trace>
  <inkml:trace contextRef="#ctx0" brushRef="#br0" timeOffset="-179254.44">28227 13344 697 0,'0'0'174'0,"0"0"24"15,0 0 13-15,0 0-5 0,0 0-14 0,0 0-21 16,0 0-38-16,0 0-40 0,0 0-32 16,0 0-25-16,0 0-18 0,0 0-8 0,0 0-1 15,0 0 4-15,-22 14 11 0,9 3 12 0,-2 5 7 16,-1 6 4-16,-2 6 0 0,-5 7-4 0,-2 5 3 16,-1 5 5-16,-5 4 7 0,0 3 3 15,-2 3 0-15,1 0-4 0,5 1-10 0,4-2-4 16,3 0-6-16,9-5-3 0,2-1 0 0,7-3 0 15,2-2-3-15,0 0-4 0,11-2 2 16,-1-4-2-16,4-1 2 0,3-4 0 0,3-4-3 16,-1 0-6-16,-1-5-5 0,-1-4-2 0,-1 0-7 15,-1-3-1-15,-2-3-1 0,-1-4 0 16,-1 3-1-16,-2-4 1 0,-2 0-3 0,0-2-8 16,1 0-20-16,-3-2-36 0,1 1-63 0,-1 0-81 15,-1-1-149-15,-2-4-510 0,0 0-736 0</inkml:trace>
  <inkml:trace contextRef="#ctx0" brushRef="#br0" timeOffset="-177656.63">28622 13526 778 0,'0'0'323'0,"0"0"19"0,0 0-40 0,0 0-44 16,0 0-47-16,0 0-51 0,0 0-51 16,0 0-51-16,0 0-46 0,0 0-15 0,0 0 4 15,0 0 9-15,0 0 20 0,0 0 6 0,7 62-1 16,-7-35 0-16,0 0-4 0,0 2-10 15,0-4-6-15,0 1-3 0,0-2-6 0,0 0 4 16,0-1-2-16,0-1 1 0,0-1-6 0,0-2 3 16,0-1-8-16,0-1-15 0,0-4-18 15,0-1-32-15,0-3-40 0,0-1-56 0,4-1-85 0,0 0-154 16,1-2-332-16,-3-3-309 0</inkml:trace>
  <inkml:trace contextRef="#ctx0" brushRef="#br0" timeOffset="-177433.61">29110 13520 1827 0,'0'0'123'16,"0"0"0"-16,0 0-6 0,0 0 1 0,0 0-11 15,0 0 4-15,0 0-12 0,0 0-25 0,0 0-16 16,0 0-16-16,-30 117-12 0,28-93-4 0,2-1-7 15,0 2-7-15,0-1-1 0,0 1-4 16,2 1 0-16,3 0-1 0,2 0-2 0,2 1-16 16,0 1-25-16,2-2-34 0,-2-2-57 0,0 1-62 15,-2-1-89-15,-1-8-179 0,-4-5-803 0</inkml:trace>
  <inkml:trace contextRef="#ctx0" brushRef="#br0" timeOffset="-177141.43">28510 14332 2193 0,'0'0'164'0,"0"0"-41"0,0 0-36 15,0 0-26-15,0 0-11 0,0 0-1 16,0 0-3-16,0 0-7 0,0 0 0 0,0 0-4 16,0 0-3-16,0 0-8 0,6 120-7 0,-5-99-6 15,2 1-3-15,-2 1-1 0,0 1 3 0,2 0-5 16,-1 0-9-16,1 1-27 0,-2-1-48 16,4-1-58-16,0-2-89 0,-3-3-148 0,4-5-454 15,-4-5-493-15</inkml:trace>
  <inkml:trace contextRef="#ctx0" brushRef="#br0" timeOffset="-176952.32">28864 14540 2158 0,'0'0'187'0,"0"0"-31"0,0 0-38 16,0 0-8-16,0 0-15 0,0 0-25 0,0 0-25 15,0 0-21-15,0 0-11 0,136-21-11 0,-109 21-4 16,-2 0-22-16,4 0-52 0,0 0-89 16,2 0-167-16,-8 0-418 0,-5 1-820 0</inkml:trace>
  <inkml:trace contextRef="#ctx0" brushRef="#br0" timeOffset="-176765.67">29564 14419 1647 0,'0'0'710'0,"0"0"-611"0,0 0-6 0,0 0 6 16,0 0 2-16,0 0-2 0,0 0-18 0,0 0-21 15,0 0-20-15,0 0-14 0,0 0-10 0,0 0-7 16,-46 118-1-16,45-99-4 0,1 2-3 0,-1 3-25 16,0-1-41-16,0 1-59 0,0-1-98 0,-1-2-179 15,2-6-478-15,0-6-499 0</inkml:trace>
  <inkml:trace contextRef="#ctx0" brushRef="#br0" timeOffset="-176503.95">29759 13911 2372 0,'0'0'52'0,"0"0"10"0,0 0 13 16,0 0 20-16,0 0 4 0,0 0-4 16,0 0-16-16,0 0-19 0,114 135-12 0,-91-90-14 15,1 8-12-15,-9 5-8 0,1 9-4 0,-10 4-1 16,0 4-1-16,-6 0 8 0,-6 3-12 16,-7-1-13-16,-7-3-25 0,-3-3-35 0,-7-4-44 15,1-6-44-15,-1-5-45 0,-1-7-34 0,2-5-49 16,8-14-149-16,9-12-930 0</inkml:trace>
  <inkml:trace contextRef="#ctx0" brushRef="#br0" timeOffset="-175974.25">25231 12986 2001 0,'0'0'137'0,"0"0"19"0,0 0 8 0,0 0-16 16,0 0-25-16,0 0-17 0,0 0-35 15,0 0-46-15,0 0-27 0,0 0-23 0,0 0 6 16,0 0 15-16,0 0 8 0,0 0 4 0,4 64-1 16,-4-30-2-16,2 0-2 0,2 2 0 15,1-3 2-15,1 2-5 0,1-3-1 0,2 0-16 16,1-2-30-16,-1-1-36 0,-1 1-34 0,2-3-42 15,-3 1-50-15,0-3-64 0,2 2-151 0,-2-9-348 16,-4-7-42-16</inkml:trace>
  <inkml:trace contextRef="#ctx0" brushRef="#br0" timeOffset="-175742.34">24870 13647 1700 0,'0'0'128'0,"0"0"13"0,0 0-1 16,0 0 2-16,0 0-5 0,0 0-19 15,0 0-38-15,0 0-25 0,144-10-17 0,-103 7-12 16,3 2-10-16,1-2-4 0,5 3-7 0,0 2-3 16,-2-2-2-16,3 1-17 0,-4 3-29 0,0 1-43 15,-5 3-69-15,-2 0-102 0,-4 0-148 0,-12-1-337 16,-10-3-272-16</inkml:trace>
  <inkml:trace contextRef="#ctx0" brushRef="#br0" timeOffset="-175327.26">24781 13979 1844 0,'0'0'156'16,"0"0"-82"-16,0 0 12 0,0 0 24 0,0 0 4 0,0 0-7 16,0 0-25-16,0 0-31 0,0 0-20 15,0 0-18-15,117 60-7 0,-99-45-4 0,3 2-1 16,1-3 6-16,1 1-1 0,0 0-1 0,0-1 0 16,-1-2-4-16,-1 0 0 0,-1-1 3 0,-2-2 1 15,-1-2-1-15,-4-3 1 0,1-1-4 16,-3 0 1-16,-2-2 2 0,-2-1-2 0,-1 0 3 15,-2 0 5-15,0-1 3 0,-2-3 5 0,-1-1 3 16,-1-2-3-16,0-1-3 0,0-3-3 0,0-1-2 16,-1-3-4-16,-4-2-1 0,2-2-1 15,-2-2-3-15,0-3 3 0,0 0 1 0,1-3 1 16,1-3-1-16,3 2-2 0,0 0 0 0,0 3-5 16,1 3 3-16,6 5-2 0,0 2-2 0,0 5-1 15,2 0-4-15,3 3-4 0,2 3-1 0,0 1-2 16,3 2-1-16,1 1 2 0,1 0 0 15,2 1 1-15,0 4-17 0,-1 2-37 0,3 1-42 16,0 1-79-16,-1 2-101 0,-4-4-187 0,-7-1-977 0</inkml:trace>
  <inkml:trace contextRef="#ctx0" brushRef="#br0" timeOffset="-174967.2">25285 13998 1472 0,'0'0'549'0,"0"0"-402"0,0 0 5 0,0 0 6 16,0 0-28-16,0 0-39 0,0 0-30 0,0 0-32 15,0 0-23-15,0 0-15 0,0 0-2 16,0 0 4-16,0 0 1 0,0 0 3 0,25-23-1 16,-8 27-2-16,3 2 4 0,2 1 2 0,-1 2-3 15,2 1 1-15,-1 2-2 0,2 1-1 16,-3-1 1-16,0 2 1 0,-2 1-4 0,-4 1-4 15,-1-1 2-15,-4-1-6 0,-6 0 2 0,0-3 0 16,-4 2-1-16,0-3 5 0,-4 3 4 0,-6-3 9 16,-4 1 7-16,-4 0 5 0,-3 2 1 15,-4 0 0-15,-1-1 0 0,-3 2 3 0,-1-2 1 0,3-3 5 16,1-1 4-16,1-3 1 0,5 1 2 16,7-2-4-16,2-3-5 0,7 0-11 0,4-1-10 15,0 0-6-15,10 0-1 0,5 0 7 0,9 1 3 16,12-1 2-16,9 0-6 0,10 2-2 0,8 4-15 15,9 4-52-15,7 1-84 0,4 3-188 16,-19-4-722-16,-21-3-260 0</inkml:trace>
  <inkml:trace contextRef="#ctx0" brushRef="#br0" timeOffset="-174427.22">28105 15896 1897 0,'0'0'182'0,"0"0"-1"0,0 0-54 16,0 0-23-16,0 0-20 0,0 0-8 0,0 0-15 15,0 0-22-15,119-55-7 0,-88 48-18 0,2 2-5 16,2 1-4-16,1 1-4 0,2 3-1 16,-1 0-6-16,4 0-15 0,-2 1-40 0,-1 4-44 15,0 3-62-15,-6 1-88 0,-2 1-136 0,-8 0-374 16,-11-5-276-16</inkml:trace>
  <inkml:trace contextRef="#ctx0" brushRef="#br0" timeOffset="-174248.86">28192 16172 1627 0,'0'0'192'0,"0"0"-40"0,0 0-20 16,0 0 10-16,0 0-5 0,0 0-37 0,0 0-33 16,146-38-26-16,-107 33-19 0,2-1-11 15,1 1-7-15,2 3-19 0,2-1-43 0,-2 1-62 16,3 1-124-16,-13 1-244 0,-11 1-1004 0</inkml:trace>
  <inkml:trace contextRef="#ctx0" brushRef="#br0" timeOffset="-173775.89">29630 15802 383 0,'0'0'418'0,"0"0"-143"0,0 0-2 0,0 0-18 16,0 0-29-16,0 0-38 0,0 0-44 15,0 0-46-15,0 0-44 0,0 0-28 0,0 0-17 16,0 0 0-16,0 0 8 0,-76 20 10 0,57 6 6 16,-1 8 19-16,-1 4 23 0,-6 8 10 0,-2 7 16 15,1 5-6-15,2 7-17 0,0 8-16 16,5 3-15-16,5 6-12 0,1 7-9 0,5 1 7 15,7-2-6-15,3-2-1 0,7-4 1 0,7-9-5 16,4-3-3-16,4-6 3 0,6-8-1 16,-2-4-9-16,4-5 3 0,-1-5-7 0,0-6-5 15,-5-4 0-15,-1-6 2 0,-4-4-15 0,-3-6-20 16,-3-4-36-16,2-2-76 0,-5-4-117 16,-5-3-270-16,0-1-1132 0</inkml:trace>
  <inkml:trace contextRef="#ctx0" brushRef="#br0" timeOffset="-172952.12">28653 16461 1912 0,'0'0'165'0,"0"0"13"16,0 0-23-16,0 0-45 0,0 0-36 0,0 0-19 15,0 0-11-15,0 0 1 0,0 0-5 16,0 0-9-16,0 0-15 0,-8 132-2 0,8-102-3 15,0-1-7-15,0 0 3 0,3-3-4 0,1 3-9 16,-1-3-21-16,5 0-42 0,-3-1-72 0,1 0-103 16,-2-6-208-16,-1-6-914 0</inkml:trace>
  <inkml:trace contextRef="#ctx0" brushRef="#br0" timeOffset="-172726.13">28134 17058 1895 0,'0'0'162'0,"0"0"8"15,0 0-24-15,0 0 35 0,0 0-23 16,0 0-28-16,141-26-26 0,-100 19-44 0,6 1-21 16,4 2-17-16,1-2-7 0,3 2-11 0,-4 2 2 15,-1 2-7-15,-4 0-23 0,-3 0-17 0,-8 1-25 16,-4 5-46-16,-2 0-57 0,-8-2-76 15,-2 5-156-15,-9-5-436 0,-5 1-359 0</inkml:trace>
  <inkml:trace contextRef="#ctx0" brushRef="#br0" timeOffset="-172274.46">28018 17448 2383 0,'0'0'57'0,"0"0"-36"0,0 0-4 0,0 0 16 16,0 0 12-16,0 0 15 0,0 0-14 16,0 0-9-16,0 0-4 0,0 0-14 0,0 0-9 15,141 72-1-15,-114-64 2 0,2 1-11 0,-5-2 10 16,3-1-3-16,-4-1-5 0,4-1 2 0,-5-1 1 15,1-3-2-15,-2 0-8 0,0 0 6 16,-4-4-11-16,0-3 6 0,-3-1 3 0,0 0 1 16,0 0-1-16,-4-3-5 0,1 0 7 0,-1-2-10 15,-3 0-1-15,-2-4 3 0,2 2 0 16,-5-4-2-16,0-2 13 0,1 2 0 0,-3-2-12 0,0 0 9 16,0 2-7-16,-3 0-3 0,1 1 6 15,-3-2 5-15,1 4-14 0,3 0 6 0,-1 2 9 16,2 4-11-16,0 1 6 0,0 1-8 0,1 3-4 15,2 1 0-15,4 1 15 0,0 2 6 0,3 0-9 16,2-1 13-16,2 1-8 0,5 1 0 16,6-1 1-16,1 1-1 0,5 0-5 15,1 0-5-15,2-1 13 0,0 0-19 0,-1 0-23 0,-2-1-30 16,-1 2-53-16,0 2-63 0,-5-2-69 16,-2 2-116-16,-10 0-316 0,-3 1-294 0</inkml:trace>
  <inkml:trace contextRef="#ctx0" brushRef="#br0" timeOffset="-171892.95">28625 17337 1709 0,'0'0'208'0,"0"0"-34"15,0 0-13-15,0 0 6 0,0 0-35 0,0 0-32 16,0 0-11-16,0 0-31 0,0 0-26 15,0 0-5-15,0 0-8 0,0 0-7 0,0 0 5 16,134-54 3-16,-110 50-12 0,-2 2 5 0,-1 2-6 0,0 0-9 16,-2 0 0-16,0 3 3 15,-5 5-6-15,2-1-5 0,-5 2 3 0,-1 0-15 0,-4 2-7 16,-1 2-3-16,-4 1-6 0,-1 3-5 16,0 2 8-16,-3 0 18 0,-6 3-11 0,-4-2 19 15,-1 1 3-15,0-1 1 0,-3 0 9 0,-3 0 3 16,2-2-1-16,1-2-12 0,-3-2 12 0,1 0-5 15,-3-1 3-15,2-1 10 0,1-2 2 16,0-2-3-16,4-1 4 0,1-4 14 0,4 0-3 16,4-2 6-16,1-1 7 0,5 0-15 0,0 0-6 15,1 0-2-15,8 0-8 0,3-7-7 0,7-3 6 16,9 0-4-16,4-2-8 0,7-3 2 16,3 1-16-16,8-3-48 0,1 3-54 0,1-1-99 15,-11 4-229-15,-11 4-871 0</inkml:trace>
  <inkml:trace contextRef="#ctx0" brushRef="#br0" timeOffset="-165242.8">26723 13226 2005 0,'0'0'-19'0,"0"0"-18"0,0 0 13 0,-147 38 22 16,107-4 24-16,-1 9 22 0,4 7 12 15,-2 6 6-15,6 3-6 0,4 2-7 0,6 0-8 16,7-3-8-16,5-2-9 0,8-5-6 0,3-5-6 16,9-5-2-16,7-6 4 0,6-5 2 15,4-7 2-15,2-7 5 0,8-3 5 0,6-9 3 16,2-4 4-16,9-3-3 0,5-11-4 0,6-6-7 15,2-4-7-15,2-7-7 0,3-3-7 0,-4-7-4 16,-2 0-1-16,-6-5-3 0,-7-1 4 0,-10-4 7 16,-4-5 1-16,-11-1 7 0,-6-5 4 15,-8 1-3-15,-10-1 1 0,-3 2 2 0,-3 5-1 16,-11 9 1-16,-6 7-3 0,-6 11-11 0,-5 9-6 16,-3 8 0-16,-7 11 0 0,-6 4 11 0,-7 13 9 15,-3 9 6-15,-10 9 11 0,-2 7-1 16,-1 8 3-16,1 5 0 0,-2 4 0 0,10 1 2 15,7 1-5-15,9-1-9 0,13-2-7 0,11-4-5 16,11-3-3-16,9-5-1 0,2 0-1 0,15-5 2 16,6 1 0-16,10-6 0 0,5-4 0 15,5-4-1-15,6-8 2 0,0-3 2 0,7-6 1 16,1-8-1-16,0-2-3 0,-1-4-3 0,2-10-2 16,-2-3-7-16,1-4-7 0,-5-5-13 15,-2-3-6-15,-5-4-6 0,-3-3-3 0,-8-3 4 16,-6-4-1-16,-5 1 5 0,-9 0 9 0,-5-2 4 15,-7 2 6-15,-2 5 3 0,-11 4-5 0,-4 13-12 16,-4 9-17-16,-3 10-18 0,-7 4-2 0,-8 16 19 16,-3 7 26-16,-5 10 28 0,-4 6 18 15,0 3 7-15,1 5 0 0,-1 0-4 0,9 2 0 16,3 3-2-16,7-2-1 0,6-3 0 0,7 0-7 16,10-3-7-16,6-6-4 0,3-1-3 0,10-3-1 15,8-2-2-15,2-5 4 0,4-3-4 0,0-4 6 16,5-7 4-16,1-5 4 0,0-5 4 15,2-6 0-15,-5 0 4 0,0-10 2 0,-6-6 3 16,-1-6 3-16,-5-4-2 0,-3-6-4 0,-6-3-4 16,-3-6-6-16,-4-2-9 0,-6-6-2 0,-9-3-7 15,-5 0 0-15,-8-5 3 0,-4 0-6 16,-6 2-5-16,-2 3-5 0,-4 7-4 0,-2 9-7 16,0 9-1-16,1 7-6 0,4 10-17 0,5 9-23 15,7 3-39-15,7 12-64 0,6 7-76 16,8 6-103-16,6-5-360 0,2-6-577 0</inkml:trace>
  <inkml:trace contextRef="#ctx0" brushRef="#br0" timeOffset="-164692.59">30594 14002 943 0,'0'0'265'16,"0"0"32"-16,0 0-9 0,0 0-50 0,0 0-43 16,0 0-41-16,0 0-48 0,0 0-53 0,0 0-45 15,0 0-22-15,0 0 3 0,0 0 23 0,0 0 18 16,0 0 7-16,-74 127 4 0,49-75 7 16,2 3 10-16,-1 5 3 0,-1 2-7 0,4 1-11 15,5-3-18-15,0 0-9 0,7-3-4 16,4 0-6-16,1-3-3 0,4-2-3 0,4-6 2 15,6-2-4-15,4-8-5 0,4-2-8 0,2-5-16 16,1-6-17-16,2-3-23 0,0-5-28 0,3-4-30 16,-4-4-50-16,0-1-85 0,3-6-158 0,-11 0-326 15,-1 0-207-15</inkml:trace>
  <inkml:trace contextRef="#ctx0" brushRef="#br0" timeOffset="-164447.91">30777 14077 1875 0,'0'0'140'0,"0"0"15"0,0 0-10 16,0 0-51-16,0 0-40 0,0 0-24 0,0 0-4 15,0 0 0-15,0 0 5 0,0 0-2 0,0 0-5 16,0 0 0-16,0 0-14 0,-50 136 0 0,57-108 2 15,1 3-5-15,-2-2 4 0,8 4-4 16,-4 0-2-16,3 1-21 0,-1-1-30 0,0 1-55 16,4-2-94-16,-3 1-166 0,-2-10-475 0,-2-8-324 0</inkml:trace>
  <inkml:trace contextRef="#ctx0" brushRef="#br0" timeOffset="-164100.76">30772 14992 1932 0,'0'0'90'0,"0"0"-15"16,0 0 3-16,0 0-5 0,0 0-1 0,0 0-9 16,0 0-9-16,0 0-13 0,-85 119-12 15,85-109-13-15,0-1-2 0,0 1-2 0,5-2-1 16,-1 0 2-16,2-1-4 0,-1 0 2 0,4 0-5 15,2-1-2-15,0-1-1 0,5-2-2 16,-2 0 3-16,3-2-3 0,-3-1-5 0,4 0-1 16,-1-4-4-16,-1 0 3 0,1-2 2 0,-3-1 2 15,1-1 0-15,-2-1 2 0,-3-1 7 0,-1-2 1 16,-3-1 2-16,-2 0-1 0,-3-1-6 16,-1 0 0-16,0 0-4 0,-9 0-4 0,3 3-5 15,-6-1-10-15,-1 3 1 0,-1 0-7 0,-3 2 3 16,0 0-11-16,1 1-29 0,-2 2-54 15,0 2-84-15,4-2-122 0,2 2-399 0,5 1-334 0</inkml:trace>
  <inkml:trace contextRef="#ctx0" brushRef="#br0" timeOffset="-163808.31">31262 14319 2224 0,'0'0'137'0,"0"0"14"16,0 0-5-16,0 0-34 0,0 0-32 0,0 0-31 15,0 0-20-15,0 0-11 0,0 0-1 0,0 0 10 16,0 0 3-16,0 0 5 0,0 0-4 16,135 140-4-16,-97-79-7 0,-4 7-3 0,1 3-3 15,-8 4-7-15,-1 0 2 0,-5 1-5 0,-7 0-4 16,-1 0 4-16,-8-1 0 0,-5-4 1 15,0-3 12-15,-10-4-6 0,-3-6-2 0,-6-4-10 16,-2-4-19-16,0-7-9 0,-5-3-16 0,4-5-14 16,-1-3-36-16,-4-3-68 0,6-1-120 0,2-8-277 15,8-8-1026-15</inkml:trace>
  <inkml:trace contextRef="#ctx0" brushRef="#br0" timeOffset="-158709.64">30085 16062 74 0,'0'0'503'0,"0"0"-268"16,0 0 18-16,0 0-17 0,0 0-29 0,0 0-9 16,0 0-21-16,0 0-24 0,0 0-27 0,0 0-29 15,0 0-9-15,0 0-9 0,12-60-11 16,-12 59-5-16,0 1-8 0,0 0-10 0,0 0-9 15,0 0-8-15,0 0-16 0,0 0-12 0,0 0-12 16,0 1-8-16,0 1 5 0,0 4 4 16,0 3 14-16,0 3 5 0,0 6 12 0,0 5 7 15,0 5-2-15,0 2 6 0,0 3 2 0,0 1 0 16,0-1-11-16,3-2 4 0,3-2-14 16,-3-1-8-16,3-2 13 0,1-4-10 0,-2 0 2 15,2 1 1-15,-2-7-4 0,2 0-2 0,-4-3 0 16,3-1 4-16,-4-2-7 0,3 2 4 0,-3-3-5 15,1 0-12-15,-2-1-26 0,-1 2-51 0,1-3-89 16,-1 3-175-16,0-4-521 0,0 0-572 0</inkml:trace>
  <inkml:trace contextRef="#ctx0" brushRef="#br0" timeOffset="-144442.58">30072 17124 578 0,'0'0'390'0,"0"0"-191"0,0 0-13 0,0 0-24 15,0 0-3-15,0 0 4 0,0 0-8 0,0 0-14 16,0 0-15-16,0 0-31 0,0 0-36 0,0 0-17 16,11-54-35-16,-11 54-17 0,0 1-2 15,0 4 2-15,0 2 4 0,0 3 10 0,1 3 15 16,0 6-7-16,0 4 9 0,-1 5 1 0,0 4 8 16,0 1 8-16,0 2 4 0,-2 0 1 0,1-2-23 15,0-4 0-15,1-3-13 0,0-2-6 0,0 0 3 16,0-6-4-16,0-2 0 0,1-2 1 15,1-2 6-15,-1-2-8 0,1-1 3 0,2-2 0 16,-2 0-30-16,0 1-30 0,-1-2-47 0,2 1-86 16,2 0-110-16,-3-2-187 0,0-1-907 0</inkml:trace>
  <inkml:trace contextRef="#ctx0" brushRef="#br0" timeOffset="-143814.73">30472 16120 0 0,'0'0'0'0,"0"0"109"16,0 0 113-16,0 0 21 0,0 0-25 16,0 0-11-16,0 0-5 0,0 0-11 0,0 0-15 15,0 0-33-15,0 0-21 0,0 0-19 0,0 0-27 16,0 0-35-16,-24-55-34 0,24 55-29 0,0 5-2 15,0 1 16-15,2 6 27 0,0 4 27 0,5 9 15 16,-2 4 13-16,6 9-3 0,2 12-11 16,0 8-2-16,1 8-7 0,4 9-6 0,-1 6 4 15,-2 4-12-15,2 5-13 0,-5 3-4 0,-1 3-6 16,-4 4-8-16,-7-3-6 0,0 1-1 16,-8-3-12-16,-5-5 2 0,-4-8 7 0,-2-6-5 15,-2-12 5-15,-1-4-1 0,0-9 1 0,0-5-8 16,3-5 14-16,2-13 6 0,7-6-6 0,2-6 24 15,4-6-6-15,1 1-12 0,-3-1-9 16,4 0 6-16,0-1-21 0,-3-2 3 0,4 2 0 16,-1-2-99-16,0 1-127 0,1-4-342 0,-2-1-938 15</inkml:trace>
  <inkml:trace contextRef="#ctx0" brushRef="#br0" timeOffset="-140609.38">21318 17154 982 0,'0'0'195'0,"0"0"-1"0,0 0 8 15,0 0-20-15,0 0-14 0,0 0-15 0,0 0-18 16,0 0-24-16,0 0-33 0,0 0-15 0,0 0-10 16,0 0-13-16,-62-59-9 0,62 59-6 15,0 0-9-15,0 0-15 0,1 0 6 0,2 0-3 16,3 0 5-16,4-1 10 0,1-2 12 0,8-1-3 15,1-2 2-15,9-3 16 0,3 0-16 0,4-2 3 16,2 2-8-16,4-1-14 0,2 1-5 16,-1-2 8-16,3 2-5 0,-2 0-7 0,-3 0 8 15,0 2-12-15,-5 0 3 0,-2 1-3 0,-3 1-1 16,-7 1-3-16,-2 1 0 0,-5 1 6 0,-1 2-16 16,-4 0-3-16,-3 0-25 0,-5 0-26 15,2 4-27-15,-3 2-20 0,-2 3-29 0,-1 3-45 0,-2 1-60 16,-7 3-113-16,1-2-346 0,4-4-190 0</inkml:trace>
  <inkml:trace contextRef="#ctx0" brushRef="#br0" timeOffset="-140387.65">21458 17391 1562 0,'0'0'138'0,"0"0"53"0,0 0-1 15,0 0 7-15,0 0-15 0,0 0-34 0,0 0-49 16,0 0-34-16,141-62-12 0,-117 49-25 16,4 2-8-16,0-2-4 0,2 2-6 0,0 3-5 15,-1 0 2-15,1 2-2 0,-2 0-10 0,2 4-7 16,-1-2-18-16,2 2-25 0,1-3-30 0,3 1-28 16,-1-2-35-16,5 1-51 0,1-1-62 0,3 0-108 15,-12 1-262-15,-9 2-377 0</inkml:trace>
  <inkml:trace contextRef="#ctx0" brushRef="#br0" timeOffset="-139325.83">22708 16880 0 0,'0'0'0'16,"0"0"221"-16,0 0 27 0,0 0-7 0,0 0 3 16,0 0-2-16,0 0-24 0,0 0-32 0,0 0-40 15,0 0-19-15,0 0-10 0,0 0-19 0,0 0-3 16,0 0-12-16,1-118-15 0,4 114-7 0,-4 1-9 15,0 0-10-15,-1 3-14 0,0 0-6 16,0 0-20-16,0 0-13 0,0 2 0 0,0 1-3 16,1 3 6-16,-1 6 10 0,1 6 9 0,0 4-1 15,0 6 8-15,3 5 4 0,-3 1-5 16,1 0 1-16,-1 0 3 0,1-3-8 0,3-2-4 16,-2-1 0-16,4-3-13 0,-3-4 6 0,1 0-4 15,0-2 2-15,0-3-1 0,-1-1-5 0,2-3 10 16,0 1-9-16,1-2 8 0,-3-1-3 15,3-2-7-15,-1 0-7 0,0-1-13 0,-1-3-24 16,-1 0-46-16,-2-1-36 0,3 1-64 0,-2-2-83 16,-2 1-105-16,1-2-279 0,1 0-119 0</inkml:trace>
  <inkml:trace contextRef="#ctx0" brushRef="#br0" timeOffset="-139025.1">22433 17412 1035 0,'0'0'186'0,"0"0"10"16,0 0-20-16,0 0-11 0,0 0-16 16,0 0-23-16,0 0-7 0,0 0-23 0,0 0-29 15,0 0-4-15,0 0-4 0,0 0-6 0,0 0-2 16,0 0 6-16,134-29-19 0,-99 22-8 0,-1 1 6 15,5-1-19-15,1 2 0 0,2-1-9 16,0 1-1-16,2 3-9 0,2-1 5 0,-3 1 1 16,3 2-16-16,-4 1-3 0,2-2-17 0,-5 1-16 15,-5 0-17-15,0 1-22 0,-8 0-26 16,1 3-34-16,-7-1-39 0,-5 2-59 0,0 0-86 16,-6-1-141-16,-5 0-168 0,1-2 277 0</inkml:trace>
  <inkml:trace contextRef="#ctx0" brushRef="#br0" timeOffset="-138524.51">22554 17731 1429 0,'0'0'129'16,"0"0"18"-16,0 0 26 0,0 0-2 15,0 0-17-15,0 0-13 0,0 0-39 0,0 0-42 16,0 0-30-16,0 0-15 0,0 0-18 0,0 0 4 16,0 0 6-16,1-15-11 0,6 18 5 0,-2 2-2 15,4 2-2-15,0 0-5 0,2 3 11 0,-1 3 0 16,2-2-9-16,3 1 11 0,-1-1-4 16,-2-1-2-16,2-2 6 0,-2-1 18 0,-1-2-20 15,1-1-12-15,1 0 35 0,3-1-47 0,1-1 22 16,0-1 22-16,7-1-32 0,-1 0-2 15,-2-1 5-15,-8-5-10 0,0-1-3 0,-7-1 22 16,1-1-1-16,-4-1-2 0,-2 0 4 0,0-1 3 16,-1-2-5-16,0-1-2 0,-2 0 8 0,-1-2-12 15,-4 1 3-15,-3-2 0 0,1-1 3 0,-1 2-3 16,-1-3 6-16,1 3 5 0,1 1-11 16,3 1 7-16,-2 4 3 0,2 2-7 0,3 1-3 15,2 1 5-15,-1 2-13 0,2 1-2 16,0 1 7-16,0 1-14 0,1 0-5 0,4-2 1 0,3 2 1 15,3 0 0-15,3 0 15 0,2 1 0 16,3-1-3-16,2 0 5 0,1-1-2 0,5 1 3 16,0 0-4-16,3 1-10 0,-2 0-33 0,6 0-34 15,-3 0-33-15,0 0-35 0,-1 0-32 0,0 1-65 16,-5 0-50-16,1 2-76 0,-6 0-156 16,-7 0 168-16,-5-1 363 0</inkml:trace>
  <inkml:trace contextRef="#ctx0" brushRef="#br0" timeOffset="-138125.03">23087 17681 105 0,'0'0'270'0,"0"0"-27"0,0 0-25 15,0 0-4-15,0 0-10 0,0 0 8 0,0 0-22 16,0 0-40-16,0 0-33 0,0 0-24 0,0 0-25 16,0 0-3-16,0 0-4 0,0 0-19 15,-84 13-11-15,86-12-3 0,5-1-8 0,1 0-10 16,4-1 9-16,0-2-9 0,5 2-10 0,-2-1 7 15,3 1-3-15,0 1-10 0,1 0 5 0,-2 1 2 16,0 3-9-16,2 5 4 0,-5-2 1 0,3 1-3 16,-6 1-7-16,0 1 4 0,-3 0-16 15,-4 2-21-15,3 0-7 0,-6-2-7 0,-1 2 3 16,0-1 15-16,0-2 21 0,-2-1-4 0,-4-1 12 16,3-1 35-16,-4-1-22 0,2 0 19 15,-3 0-2-15,1-2-13 0,1 2 3 0,-2-2 17 16,0 1 3-16,3-3-32 0,-1 1 37 0,2-1-21 15,-1-1 0-15,2 1 15 0,1-1-5 16,1 0-15-16,0 0 17 0,1 0 10 0,0 0-36 16,0 0 16-16,0 0-19 0,3 0 2 0,1 0 11 15,4 0 13-15,1-1 3 0,2 0-22 0,2-1 17 16,6 0-14-16,1-1-2 0,2 1-2 16,5 0-23-16,-2 0-6 0,2 0-33 0,7 1-14 15,6-2-61-15,5-1-112 0,-1-1-124 0,-13 0-336 16,-12 3 24-16</inkml:trace>
  <inkml:trace contextRef="#ctx0" brushRef="#br0" timeOffset="-137576.19">24028 16957 433 0,'0'0'234'16,"0"0"-3"-16,0 0-33 0,0 0-34 0,0 0-46 15,0 0-26-15,0 0-29 0,0 0-14 0,0 0 6 16,0 0 2-16,0 0 9 0,0 0 4 0,0 0 4 16,-75 133-16-16,66-98-8 0,1 4-4 15,0 4-14-15,0 5 39 0,3 5 25 0,-4 4 10 16,2 0-6-16,5-2-26 0,1-2-30 0,1-4-20 16,3-4 1-16,6 0-8 0,3-4-4 15,4-2-8-15,-4-9-3 0,0-4-7 0,1-6 4 16,-2-4 17-16,0-1 8 0,1 1-22 0,0 0-6 15,3 0-23-15,0-4-67 0,1-1-21 0,-1 0-87 16,0-3-106-16,-1-1-163 0,-3-2-310 0,-4-3 80 16</inkml:trace>
  <inkml:trace contextRef="#ctx0" brushRef="#br0" timeOffset="-137139.69">24236 16987 813 0,'0'0'264'0,"0"0"13"15,0 0-29-15,0 0-44 0,0 0-54 16,0 0-52-16,0 0-37 0,0 0-6 0,0 0-3 16,0 0 12-16,0 0 0 0,0 0-10 0,0 0-17 15,0 0-5-15,2 115-7 0,0-94-20 16,-1-1 2-16,0 0-5 0,1 1-4 0,3-3 4 16,-2 0-6-16,4 0-32 0,-3-1-56 0,1 1-85 15,-2 1-145-15,-1-3-294 0,1-7-649 0</inkml:trace>
  <inkml:trace contextRef="#ctx0" brushRef="#br0" timeOffset="-136792.78">24311 17609 805 0,'0'0'160'0,"0"0"-18"0,0 0 9 0,0 0-10 0,0 0 0 15,0 0-19-15,-64 116-49 0,59-98-33 16,2-2-16-16,0 1-11 0,3-2-10 0,0-3 5 16,0 0-1-16,2-3 6 0,1-1-5 0,-1-1 25 15,4 0-19-15,-3-2-15 0,6 1 29 0,-2-1-49 16,-2-2 13-16,5-1-11 0,0 2-48 16,0-3 24-16,0 0 31 0,1-1 9 0,-1 0 12 15,0 0 15-15,4-2-28 0,-1-3 15 0,0 0 5 16,-2-5-3-16,0 0 1 0,-2 0-3 15,-5-2 25-15,-2 2-11 0,-2-2 2 0,0 2-5 16,-5-1-3-16,-2 1-12 0,-2 0 0 0,-3-1-5 16,-3 3-20-16,0 1 11 0,-1-1-15 15,-2 3-33-15,2-1-41 0,-1 0-52 0,-1 0-138 16,8 1-316-16,2 1-155 0</inkml:trace>
  <inkml:trace contextRef="#ctx0" brushRef="#br0" timeOffset="-136470.91">24584 17176 1437 0,'0'0'242'0,"0"0"9"0,0 0-37 15,0 0-53-15,0 0-42 0,0 0-32 0,0 0-36 16,0 0-20-16,0 0-7 0,0 0-12 0,0 0 5 15,0 0 5-15,0 0-11 0,53 35 9 16,-38-17-5-16,1 5-6 0,-2 4-6 0,2 2-6 16,-4 3 1-16,4 4-8 0,-4 0 7 0,1 3-3 15,-4 1-2-15,-2 3 2 0,-4-3 2 16,1-2 1-16,-1-1-9 0,-2-4 12 0,-1 0-13 16,0-5-5-16,-1-2 0 0,-5-4-14 0,5-7-11 15,-2-1 12-15,0-2 3 0,0-3-46 0,0 0 3 16,-1 0-63-16,0-1-73 0,1-1-48 15,-4 0-128-15,6-2-267 0,-1-3-62 0</inkml:trace>
  <inkml:trace contextRef="#ctx0" brushRef="#br0" timeOffset="-136174.62">25216 17386 1128 0,'0'0'199'0,"0"0"-66"0,0 0-43 0,0 0-29 16,0 0-37-16,0 0-11 0,0 0 9 0,0 0-9 15,0 0 0-15,0 0-2 0,0 0-3 0,0 0-3 16,0 0 3-16,0 0-3 0,25 115-10 15,-17-97 5-15,0 0-2 0,2-1-5 0,-1-3-13 16,-1-1-18-16,-3-2-33 0,3 0-34 0,0-2-28 16,-4-1-54-16,0 1-46 0,0-1-61 0,-2-1-92 15,-2 0 134-15,0-3 252 0</inkml:trace>
  <inkml:trace contextRef="#ctx0" brushRef="#br0" timeOffset="-135965.13">24939 17535 480 0,'0'0'293'0,"0"0"-23"16,0 0-51-16,0 0-29 0,0 0-22 16,0 0-3-16,0 0-31 0,0 0-37 0,0 0-17 15,0 0-25-15,132-21-14 0,-102 19-4 0,1-2-8 16,4 3-12-16,-2-1-6 0,2 1-1 0,-2 2-21 15,-2-2-11-15,-1 1-34 0,-6-1-50 16,-1 1-63-16,-6 0-119 0,-3 0-312 0,-7 1-444 0</inkml:trace>
  <inkml:trace contextRef="#ctx0" brushRef="#br0" timeOffset="-134759.92">25127 17330 0 0,'0'0'0'0,"0"0"162"0,0 0 66 0,0 0-29 16,0 0-1-16,0 0-6 0,0 0-23 15,0 0-20-15,0 0-16 0,0 0-20 0,0 0-12 16,0 0 5-16,0 0-15 0,0 0-9 0,31-52-13 16,-31 51-18-16,0 1-23 0,2 0-16 0,-2 0-10 15,0 4-12-15,0 6 12 0,2 1 9 16,-1 6 17-16,0 2 7 0,2 4 9 0,-1 4-3 15,1 2-10-15,0 5 4 0,2-2-11 0,0 0 2 16,0-2-4-16,2 0-1 0,0-2-9 16,2-4-4-16,-1 0-1 0,1-2-10 0,2 1-2 15,-1-2 7-15,0-2-5 0,-1-3-2 0,0-2 11 16,-1-2-18-16,-1-2 1 0,-3 0 0 0,1-3-28 16,-2-1-32-16,-1-1-60 0,-1-2-71 0,-1 0-91 15,0-2-76-15,0 0-175 0,0-1-187 0</inkml:trace>
  <inkml:trace contextRef="#ctx0" brushRef="#br0" timeOffset="-134472.09">25108 17551 0 0,'0'0'0'0,"0"0"207"0,0 0 49 16,0 0-11-16,0 0 4 0,0 0-30 15,0 0-29-15,0 0-36 0,0 0-43 0,0 0-25 16,0 0-2-16,0 0-3 0,0 0-7 0,0 0 1 16,70-46-13-16,-50 43-13 0,6-2-8 0,2-2-8 15,4 3-18-15,0-1-2 0,0 0-1 0,0 2-9 16,4 0 8-16,-3 0-22 0,0 2-40 15,-3 2-54-15,0-1-70 0,-6 0-82 0,-3 0-119 16,-6 0-292-16,-6 0 41 0</inkml:trace>
  <inkml:trace contextRef="#ctx0" brushRef="#br0" timeOffset="-133626.01">23920 16750 0 0,'0'0'0'0,"0"0"172"0,0 0 32 15,0 0-4-15,0 0-18 0,0 0-21 0,0 0-36 16,0 0-37-16,0 0-20 0,0 0-4 16,0 0 1-16,0 0 0 0,0 0 0 0,-1-23-6 15,1 23-10-15,-1-1-1 0,1 1-6 0,0 0-9 16,0 0-3-16,0 0-6 0,-1 0-5 0,1 0-4 16,0 0-1-16,-1 0-11 0,1 0-5 15,-1 0 0-15,-1 1-8 0,-2 0 2 0,2 1 2 16,-2 1 6-16,-2 1 0 0,2 1 7 0,-3 1 4 15,-3 3-6-15,4 1 9 0,-1 3 2 16,-1 3 4-16,-1 1 4 0,-1 1 2 0,0 5-1 16,-1 0 3-16,0 6 7 0,-3 3 0 0,-1 6 8 15,2 2 11-15,-4 3 5 0,4 3 1 0,-3 3 1 16,5-1-9-16,0 2-7 0,2 0 2 16,5-1-6-16,-1 0-4 0,4-1-4 0,2-1 1 15,-1 3-5-15,6 3 24 0,-2 3 15 0,3-5-6 16,1-5 0-16,-3-6-6 0,3-6-5 15,1 3-28-15,2 1 20 0,-1 1-31 0,-1 2-28 16,1 2 33-16,-1-1-18 0,-4-3 10 0,3-3-8 16,-3-3 14-16,1-5-28 0,0-1-4 0,-2-6 46 15,1-1-33-15,-1-4 5 0,4-2 9 0,-3-5-7 16,3-1-12-16,2-1 53 0,1-3-8 0,2-1-45 16,1 0 25-16,-1-2-42 0,3-1-50 15,0 0-41-15,3 1-106 0,-3-1-222 0,-3 0-537 16,-5 0-299-16</inkml:trace>
  <inkml:trace contextRef="#ctx0" brushRef="#br0" timeOffset="-132559.38">25935 17110 933 0,'0'0'202'0,"0"0"23"0,0 0-50 16,0 0-53-16,0 0-29 0,0 0-28 0,0 0 4 15,0 0 14-15,0 0 4 0,0 0-8 0,0 0-1 16,0 0 3-16,-62 145-17 0,55-106 3 0,-1 1-10 16,5 5-19-16,-3-1-5 0,4 1-10 15,1-1-7-15,1 1-10 0,0 1 21 0,0 6-7 16,0-8 6-16,3-2 4 0,3-7-6 0,-1-7-12 15,3 0-8-15,0-2 21 0,2 2-45 0,0-3 9 16,0-2-31-16,2-1-54 0,-1-4-19 16,-1-1-43-16,3-6-39 0,0-1-68 0,-3-5-71 15,-2-2-235-15,-2-3-382 0</inkml:trace>
  <inkml:trace contextRef="#ctx0" brushRef="#br0" timeOffset="-132193.05">26180 17327 487 0,'0'0'456'15,"0"0"-311"-15,0 0 16 0,0 0-18 0,0 0-4 16,0 0-5-16,0 0-5 0,0 0-25 0,0 0-33 16,0 0-16-16,0 0-24 0,0 0-10 0,0 0 0 15,-109 85 0-15,107-73-7 0,2-2 2 16,0-1 0-16,4 0-9 0,-2 0 2 0,4 0 4 15,0 2-7-15,0-2-4 0,3-1 12 0,0-1-15 16,1-3 1-16,1 1 3 0,1-3-15 0,2-1 6 16,-1-1-10-16,0 0 9 0,2 0-7 15,-1-3 7-15,3-3 8 0,-2 0-8 0,0-2 11 16,-1-3-2-16,0 1 6 0,-2-2-5 0,-4-1 8 16,1 0-2-16,-4-2-5 0,-2-3 13 0,-3 3-6 15,0 0-7-15,-1 1 1 0,-5 1-6 16,-1 5-11-16,-1 2-2 0,-2 1 1 0,-3 2-7 15,1 3 1-15,0 0 13 0,-3 0-9 0,0 3-2 16,0 2 7-16,1 4-10 0,1 2 3 0,1 1-18 16,0 2-70-16,4 2-127 0,1-3-207 0,4-5-729 15</inkml:trace>
  <inkml:trace contextRef="#ctx0" brushRef="#br0" timeOffset="-131956.54">26263 17815 1290 0,'0'0'450'0,"0"0"-381"0,0 0 37 16,0 0 55-16,0 0 33 0,0 0-30 0,0 0-18 16,0 0-36-16,0 0-53 0,-48 125-38 0,42-106 11 15,-1 0-36-15,1 1-7 0,1-2 28 0,0 0-22 16,3 1 0-16,-1 0 3 0,2-4 17 0,0 0-39 15,1 0 3-15,0-2-40 0,0-2-84 16,0 0-64-16,0-2-94 0,3-2-172 0,-1-2-360 16,0-2 139-16</inkml:trace>
  <inkml:trace contextRef="#ctx0" brushRef="#br0" timeOffset="-131609.24">26388 17365 727 0,'0'0'401'0,"0"0"-235"0,0 0 12 0,0 0 0 16,0 0-7-16,0 0-18 0,0 0-33 0,0 0-13 15,0 0-32-15,0 0-20 0,0 0-4 0,103 117-17 16,-88-85-3-16,-2-2-2 0,-1 2-14 16,2 1-10-16,-1-1 1 0,1 4-13 0,-3-1 16 15,2-2 15-15,-4-1 12 0,-3-4 5 0,2 4-21 16,1-2 2-16,0 2-34 0,-2 0 4 16,1 1 3-16,-1-3-17 0,-3 0-5 0,-1-5-23 15,-2-1-8-15,-1-3-48 0,-3-3-5 0,-3-3-70 16,-3-3-56-16,1-2-70 0,-2-1-126 15,0-4-244-15,4-1 264 0</inkml:trace>
  <inkml:trace contextRef="#ctx0" brushRef="#br0" timeOffset="-131159.37">26607 17160 1263 0,'0'0'424'0,"0"0"-226"0,0 0-17 0,0 0-36 16,0 0-16-16,0 0-16 0,0 0-2 15,0 0-19-15,0 0-28 0,0 0-21 0,0 0 1 16,141 20-7-16,-114 6-13 0,2 7-1 0,-1 8-14 15,-1 9-4-15,-1 8-4 0,-5 2 0 16,-1 8-5-16,-5-2 6 0,0-4 6 0,-4-1 10 16,-1-4 0-16,0 7-11 0,1 5 8 0,-2 3-23 15,1 2 28-15,1 1 16 0,-2-11-27 16,-3-9 28-16,-1-13 0 0,-4-10-24 0,3 2 11 16,-1-2 18-16,-1-2-42 0,-1-2 18 0,-1-1 39 15,0 0-45-15,0-9 11 0,0 7 11 0,0-8-27 16,0 2 21-16,-5 2 24 0,0-4-21 0,3 1-13 15,-5-3 6-15,4-1-28 0,-1-8 13 0,-2 7 28 16,0-7-21-16,2-1 17 0,0 1-15 16,4-6-19-16,-6 4-9 0,-2-1 14 0,1 1 8 15,2-1-29-15,5-3 8 0,-6 0-72 0,1 0-64 16,-2-1-80-16,2 1-174 0,5 0-351 16,0 0-899-16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1143000" y="685800"/>
            <a:ext cx="4572000" cy="3429000"/>
          </a:xfrm>
          <a:prstGeom prst="rect">
            <a:avLst/>
          </a:prstGeom>
        </p:spPr>
        <p:txBody>
          <a:bodyPr/>
          <a:lstStyle/>
          <a:p>
            <a:endParaRPr/>
          </a:p>
        </p:txBody>
      </p:sp>
      <p:sp>
        <p:nvSpPr>
          <p:cNvPr id="369" name="Shape 3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lvl1pPr>
              <a:defRPr>
                <a:solidFill>
                  <a:srgbClr val="333333"/>
                </a:solidFill>
                <a:latin typeface="OpenSans"/>
                <a:ea typeface="OpenSans"/>
                <a:cs typeface="OpenSans"/>
                <a:sym typeface="OpenSans"/>
              </a:defRPr>
            </a:lvl1pPr>
          </a:lstStyle>
          <a:p>
            <a:r>
              <a:t>I was the chair and now Hossam is the new program chair.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hyperlink" Target="mailto:mankg@guptalab.org" TargetMode="External"/><Relationship Id="rId4" Type="http://schemas.openxmlformats.org/officeDocument/2006/relationships/hyperlink" Target="https://www.guptalab.or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ilde - Membership/CS gener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 name="Presentation Title"/>
          <p:cNvSpPr txBox="1">
            <a:spLocks noGrp="1"/>
          </p:cNvSpPr>
          <p:nvPr>
            <p:ph type="title" hasCustomPrompt="1"/>
          </p:nvPr>
        </p:nvSpPr>
        <p:spPr>
          <a:xfrm>
            <a:off x="914400" y="3933117"/>
            <a:ext cx="10363200" cy="889249"/>
          </a:xfrm>
          <a:prstGeom prst="rect">
            <a:avLst/>
          </a:prstGeom>
        </p:spPr>
        <p:txBody>
          <a:bodyPr anchor="b"/>
          <a:lstStyle>
            <a:lvl1pPr algn="ctr">
              <a:defRPr b="1">
                <a:latin typeface="+mn-lt"/>
                <a:ea typeface="+mn-ea"/>
                <a:cs typeface="+mn-cs"/>
                <a:sym typeface="Calibri"/>
              </a:defRPr>
            </a:lvl1pPr>
          </a:lstStyle>
          <a:p>
            <a:r>
              <a:rPr dirty="0"/>
              <a:t>Presentation Title</a:t>
            </a:r>
          </a:p>
        </p:txBody>
      </p:sp>
      <p:sp>
        <p:nvSpPr>
          <p:cNvPr id="112" name="Body Level One…"/>
          <p:cNvSpPr txBox="1">
            <a:spLocks noGrp="1"/>
          </p:cNvSpPr>
          <p:nvPr>
            <p:ph type="body" sz="quarter" idx="1" hasCustomPrompt="1"/>
          </p:nvPr>
        </p:nvSpPr>
        <p:spPr>
          <a:xfrm>
            <a:off x="914400" y="4928358"/>
            <a:ext cx="10363200" cy="788119"/>
          </a:xfrm>
          <a:prstGeom prst="rect">
            <a:avLst/>
          </a:prstGeom>
        </p:spPr>
        <p:txBody>
          <a:bodyPr/>
          <a:lstStyle>
            <a:lvl1pPr marL="0" indent="0" algn="ctr">
              <a:buSzTx/>
              <a:buFontTx/>
              <a:buNone/>
              <a:defRPr sz="1800" b="1" i="1">
                <a:solidFill>
                  <a:srgbClr val="808080"/>
                </a:solidFill>
              </a:defRPr>
            </a:lvl1pPr>
            <a:lvl2pPr marL="0" indent="0" algn="ctr">
              <a:buSzTx/>
              <a:buFontTx/>
              <a:buNone/>
              <a:defRPr sz="1800" b="1" i="1">
                <a:solidFill>
                  <a:srgbClr val="808080"/>
                </a:solidFill>
              </a:defRPr>
            </a:lvl2pPr>
            <a:lvl3pPr marL="0" indent="0" algn="ctr">
              <a:buSzTx/>
              <a:buFontTx/>
              <a:buNone/>
              <a:defRPr sz="1800" b="1" i="1">
                <a:solidFill>
                  <a:srgbClr val="808080"/>
                </a:solidFill>
              </a:defRPr>
            </a:lvl3pPr>
            <a:lvl4pPr marL="0" indent="0" algn="ctr">
              <a:buSzTx/>
              <a:buFontTx/>
              <a:buNone/>
              <a:defRPr sz="1800" b="1" i="1">
                <a:solidFill>
                  <a:srgbClr val="808080"/>
                </a:solidFill>
              </a:defRPr>
            </a:lvl4pPr>
            <a:lvl5pPr marL="0" indent="0" algn="ctr">
              <a:buSzTx/>
              <a:buFontTx/>
              <a:buNone/>
              <a:defRPr sz="1800" b="1" i="1">
                <a:solidFill>
                  <a:srgbClr val="808080"/>
                </a:solidFill>
              </a:defRPr>
            </a:lvl5pPr>
          </a:lstStyle>
          <a:p>
            <a:r>
              <a:t>Subhead</a:t>
            </a:r>
          </a:p>
          <a:p>
            <a:pPr lvl="1"/>
            <a:endParaRPr/>
          </a:p>
          <a:p>
            <a:pPr lvl="2"/>
            <a:endParaRPr/>
          </a:p>
          <a:p>
            <a:pPr lvl="3"/>
            <a:endParaRPr/>
          </a:p>
          <a:p>
            <a:pPr lvl="4"/>
            <a:endParaRPr/>
          </a:p>
        </p:txBody>
      </p:sp>
      <p:sp>
        <p:nvSpPr>
          <p:cNvPr id="113" name="Text Placeholder 5"/>
          <p:cNvSpPr>
            <a:spLocks noGrp="1"/>
          </p:cNvSpPr>
          <p:nvPr>
            <p:ph type="body" sz="quarter" idx="21" hasCustomPrompt="1"/>
          </p:nvPr>
        </p:nvSpPr>
        <p:spPr>
          <a:xfrm>
            <a:off x="914400" y="5822470"/>
            <a:ext cx="10363200" cy="407249"/>
          </a:xfrm>
          <a:prstGeom prst="rect">
            <a:avLst/>
          </a:prstGeom>
        </p:spPr>
        <p:txBody>
          <a:bodyPr/>
          <a:lstStyle>
            <a:lvl1pPr marL="0" indent="0" algn="ctr">
              <a:buSzTx/>
              <a:buFontTx/>
              <a:buNone/>
              <a:defRPr sz="1800" b="1">
                <a:solidFill>
                  <a:srgbClr val="0066A1"/>
                </a:solidFill>
              </a:defRPr>
            </a:lvl1pPr>
          </a:lstStyle>
          <a:p>
            <a:r>
              <a:t>Presenter Name</a:t>
            </a:r>
          </a:p>
        </p:txBody>
      </p:sp>
      <p:sp>
        <p:nvSpPr>
          <p:cNvPr id="114" name="Slide Number"/>
          <p:cNvSpPr txBox="1">
            <a:spLocks noGrp="1"/>
          </p:cNvSpPr>
          <p:nvPr>
            <p:ph type="sldNum" sz="quarter" idx="2"/>
          </p:nvPr>
        </p:nvSpPr>
        <p:spPr>
          <a:xfrm>
            <a:off x="8478978" y="6232198"/>
            <a:ext cx="258623" cy="248304"/>
          </a:xfrm>
          <a:prstGeom prst="rect">
            <a:avLst/>
          </a:prstGeom>
        </p:spPr>
        <p:txBody>
          <a:bodyPr/>
          <a:lstStyle/>
          <a:p>
            <a:fld id="{86CB4B4D-7CA3-9044-876B-883B54F8677D}" type="slidenum">
              <a:t>‹#›</a:t>
            </a:fld>
            <a:endParaRPr/>
          </a:p>
        </p:txBody>
      </p:sp>
      <p:sp>
        <p:nvSpPr>
          <p:cNvPr id="3" name="Title 1">
            <a:extLst>
              <a:ext uri="{FF2B5EF4-FFF2-40B4-BE49-F238E27FC236}">
                <a16:creationId xmlns:a16="http://schemas.microsoft.com/office/drawing/2014/main" id="{A41A80A9-9561-7F5D-9B21-C4A8D832F126}"/>
              </a:ext>
            </a:extLst>
          </p:cNvPr>
          <p:cNvSpPr txBox="1"/>
          <p:nvPr userDrawn="1"/>
        </p:nvSpPr>
        <p:spPr>
          <a:xfrm>
            <a:off x="1385452" y="2999372"/>
            <a:ext cx="9052561" cy="827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a:bodyPr>
          <a:lstStyle/>
          <a:p>
            <a:pPr algn="ctr">
              <a:lnSpc>
                <a:spcPct val="90000"/>
              </a:lnSpc>
              <a:defRPr sz="4000">
                <a:solidFill>
                  <a:srgbClr val="0042A9"/>
                </a:solidFill>
                <a:latin typeface="Calibri Light"/>
                <a:ea typeface="Calibri Light"/>
                <a:cs typeface="Calibri Light"/>
                <a:sym typeface="Calibri Light"/>
              </a:defRPr>
            </a:pPr>
            <a:r>
              <a:rPr lang="en-US" sz="2400" b="1" dirty="0"/>
              <a:t>IEEE COMPUTER SOCIETY EXA DVP EVENT</a:t>
            </a:r>
          </a:p>
          <a:p>
            <a:pPr algn="ctr">
              <a:lnSpc>
                <a:spcPct val="90000"/>
              </a:lnSpc>
              <a:defRPr sz="4000">
                <a:solidFill>
                  <a:srgbClr val="0042A9"/>
                </a:solidFill>
                <a:latin typeface="Calibri Light"/>
                <a:ea typeface="Calibri Light"/>
                <a:cs typeface="Calibri Light"/>
                <a:sym typeface="Calibri Light"/>
              </a:defRPr>
            </a:pPr>
            <a:r>
              <a:rPr lang="en-US" sz="1800" b="1" dirty="0"/>
              <a:t>June 3, 2023</a:t>
            </a:r>
          </a:p>
        </p:txBody>
      </p:sp>
      <p:pic>
        <p:nvPicPr>
          <p:cNvPr id="4" name="Picture 3" descr="A picture containing font, text, logo, graphics&#10;&#10;Description automatically generated">
            <a:extLst>
              <a:ext uri="{FF2B5EF4-FFF2-40B4-BE49-F238E27FC236}">
                <a16:creationId xmlns:a16="http://schemas.microsoft.com/office/drawing/2014/main" id="{DFD46A65-B3B8-4D49-006E-48898C9F51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94422" y="6229719"/>
            <a:ext cx="689114" cy="689114"/>
          </a:xfrm>
          <a:prstGeom prst="rect">
            <a:avLst/>
          </a:prstGeom>
        </p:spPr>
      </p:pic>
      <p:sp>
        <p:nvSpPr>
          <p:cNvPr id="2" name="TextBox 1">
            <a:extLst>
              <a:ext uri="{FF2B5EF4-FFF2-40B4-BE49-F238E27FC236}">
                <a16:creationId xmlns:a16="http://schemas.microsoft.com/office/drawing/2014/main" id="{78A69E21-92E8-7908-97B7-4F5AF5C77AE9}"/>
              </a:ext>
            </a:extLst>
          </p:cNvPr>
          <p:cNvSpPr txBox="1"/>
          <p:nvPr userDrawn="1"/>
        </p:nvSpPr>
        <p:spPr>
          <a:xfrm>
            <a:off x="6520070" y="6389612"/>
            <a:ext cx="262186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5" name="TextBox 4">
            <a:extLst>
              <a:ext uri="{FF2B5EF4-FFF2-40B4-BE49-F238E27FC236}">
                <a16:creationId xmlns:a16="http://schemas.microsoft.com/office/drawing/2014/main" id="{649D41A7-A9AF-41FC-FC51-12C1C668968D}"/>
              </a:ext>
            </a:extLst>
          </p:cNvPr>
          <p:cNvSpPr txBox="1"/>
          <p:nvPr userDrawn="1"/>
        </p:nvSpPr>
        <p:spPr>
          <a:xfrm>
            <a:off x="2491634" y="6389801"/>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Text,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 name="Topic"/>
          <p:cNvSpPr txBox="1">
            <a:spLocks noGrp="1"/>
          </p:cNvSpPr>
          <p:nvPr>
            <p:ph type="title" hasCustomPrompt="1"/>
          </p:nvPr>
        </p:nvSpPr>
        <p:spPr>
          <a:xfrm>
            <a:off x="838200" y="1008760"/>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246" name="Body Level One…"/>
          <p:cNvSpPr txBox="1">
            <a:spLocks noGrp="1"/>
          </p:cNvSpPr>
          <p:nvPr>
            <p:ph type="body" sz="half" idx="1" hasCustomPrompt="1"/>
          </p:nvPr>
        </p:nvSpPr>
        <p:spPr>
          <a:xfrm>
            <a:off x="838200" y="2268477"/>
            <a:ext cx="5181600" cy="3802265"/>
          </a:xfrm>
          <a:prstGeom prst="rect">
            <a:avLst/>
          </a:prstGeom>
        </p:spPr>
        <p:txBody>
          <a:bodyPr/>
          <a:lstStyle>
            <a:lvl1pPr marL="0" indent="0">
              <a:buSzTx/>
              <a:buFontTx/>
              <a:buNone/>
              <a:defRPr sz="1200" i="1"/>
            </a:lvl1pPr>
            <a:lvl2pPr marL="609600" indent="-152400">
              <a:buFontTx/>
              <a:buChar char="-"/>
              <a:defRPr sz="1200" i="1"/>
            </a:lvl2pPr>
            <a:lvl3pPr marL="1066800" indent="-152400">
              <a:buFontTx/>
              <a:defRPr sz="1200" i="1"/>
            </a:lvl3pPr>
            <a:lvl4pPr marL="1524000" indent="-152400">
              <a:buFontTx/>
              <a:buChar char="▪"/>
              <a:defRPr sz="1200" i="1"/>
            </a:lvl4pPr>
            <a:lvl5pPr marL="1981200" indent="-152400">
              <a:buFontTx/>
              <a:buChar char="o"/>
              <a:defRPr sz="1200" i="1"/>
            </a:lvl5pPr>
          </a:lstStyle>
          <a:p>
            <a:r>
              <a:t>Insert Object</a:t>
            </a:r>
          </a:p>
          <a:p>
            <a:pPr lvl="1"/>
            <a:endParaRPr/>
          </a:p>
          <a:p>
            <a:pPr lvl="2"/>
            <a:endParaRPr/>
          </a:p>
          <a:p>
            <a:pPr lvl="3"/>
            <a:endParaRPr/>
          </a:p>
          <a:p>
            <a:pPr lvl="4"/>
            <a:endParaRPr/>
          </a:p>
        </p:txBody>
      </p:sp>
      <p:sp>
        <p:nvSpPr>
          <p:cNvPr id="247" name="Text Placeholder 13"/>
          <p:cNvSpPr>
            <a:spLocks noGrp="1"/>
          </p:cNvSpPr>
          <p:nvPr>
            <p:ph type="body" sz="quarter" idx="21"/>
          </p:nvPr>
        </p:nvSpPr>
        <p:spPr>
          <a:xfrm>
            <a:off x="6172200" y="3290047"/>
            <a:ext cx="5181600" cy="2780697"/>
          </a:xfrm>
          <a:prstGeom prst="rect">
            <a:avLst/>
          </a:prstGeom>
        </p:spPr>
        <p:txBody>
          <a:bodyPr/>
          <a:lstStyle/>
          <a:p>
            <a:endParaRPr/>
          </a:p>
        </p:txBody>
      </p:sp>
      <p:sp>
        <p:nvSpPr>
          <p:cNvPr id="248" name="Text Placeholder 13"/>
          <p:cNvSpPr>
            <a:spLocks noGrp="1"/>
          </p:cNvSpPr>
          <p:nvPr>
            <p:ph type="body" sz="quarter" idx="22" hasCustomPrompt="1"/>
          </p:nvPr>
        </p:nvSpPr>
        <p:spPr>
          <a:xfrm>
            <a:off x="6172200" y="2278204"/>
            <a:ext cx="5181600" cy="1011843"/>
          </a:xfrm>
          <a:prstGeom prst="rect">
            <a:avLst/>
          </a:prstGeom>
        </p:spPr>
        <p:txBody>
          <a:bodyPr/>
          <a:lstStyle>
            <a:lvl1pPr marL="0" indent="0">
              <a:buSzTx/>
              <a:buFontTx/>
              <a:buNone/>
              <a:defRPr sz="2000"/>
            </a:lvl1pPr>
          </a:lstStyle>
          <a:p>
            <a:r>
              <a:t>Lorem ipsum dolor sit amet, consectetur adipiscing elit, sed do eiusmod tempor incididunt ut.</a:t>
            </a:r>
          </a:p>
        </p:txBody>
      </p:sp>
      <p:sp>
        <p:nvSpPr>
          <p:cNvPr id="249" name="Text Placeholder 3"/>
          <p:cNvSpPr>
            <a:spLocks noGrp="1"/>
          </p:cNvSpPr>
          <p:nvPr>
            <p:ph type="body" sz="quarter" idx="23" hasCustomPrompt="1"/>
          </p:nvPr>
        </p:nvSpPr>
        <p:spPr>
          <a:xfrm>
            <a:off x="838200" y="1558776"/>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250"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2585BDD7-6F5B-AFB4-25F5-C3914C45D1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71521" y="6108846"/>
            <a:ext cx="648957" cy="648957"/>
          </a:xfrm>
          <a:prstGeom prst="rect">
            <a:avLst/>
          </a:prstGeom>
        </p:spPr>
      </p:pic>
      <p:sp>
        <p:nvSpPr>
          <p:cNvPr id="3" name="TextBox 2">
            <a:extLst>
              <a:ext uri="{FF2B5EF4-FFF2-40B4-BE49-F238E27FC236}">
                <a16:creationId xmlns:a16="http://schemas.microsoft.com/office/drawing/2014/main" id="{D08390A3-CBBA-6AC8-9695-263F0B203F56}"/>
              </a:ext>
            </a:extLst>
          </p:cNvPr>
          <p:cNvSpPr txBox="1"/>
          <p:nvPr userDrawn="1"/>
        </p:nvSpPr>
        <p:spPr>
          <a:xfrm>
            <a:off x="6718852" y="6430617"/>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CD384F0B-7A91-442D-55B4-ADC73AA3C01B}"/>
              </a:ext>
            </a:extLst>
          </p:cNvPr>
          <p:cNvSpPr txBox="1"/>
          <p:nvPr userDrawn="1"/>
        </p:nvSpPr>
        <p:spPr>
          <a:xfrm>
            <a:off x="2722693" y="6381114"/>
            <a:ext cx="60976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hree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 name="Topic"/>
          <p:cNvSpPr txBox="1">
            <a:spLocks noGrp="1"/>
          </p:cNvSpPr>
          <p:nvPr>
            <p:ph type="title" hasCustomPrompt="1"/>
          </p:nvPr>
        </p:nvSpPr>
        <p:spPr>
          <a:xfrm>
            <a:off x="838200" y="1017994"/>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258" name="Body Level One…"/>
          <p:cNvSpPr txBox="1">
            <a:spLocks noGrp="1"/>
          </p:cNvSpPr>
          <p:nvPr>
            <p:ph type="body" sz="quarter" idx="1" hasCustomPrompt="1"/>
          </p:nvPr>
        </p:nvSpPr>
        <p:spPr>
          <a:xfrm>
            <a:off x="6172200" y="4268905"/>
            <a:ext cx="5181600" cy="1811283"/>
          </a:xfrm>
          <a:prstGeom prst="rect">
            <a:avLst/>
          </a:prstGeom>
        </p:spPr>
        <p:txBody>
          <a:bodyPr/>
          <a:lstStyle>
            <a:lvl1pPr marL="0" indent="0">
              <a:buSzTx/>
              <a:buFontTx/>
              <a:buNone/>
              <a:defRPr sz="1200" i="1"/>
            </a:lvl1pPr>
            <a:lvl2pPr marL="609600" indent="-152400">
              <a:buFontTx/>
              <a:buChar char="-"/>
              <a:defRPr sz="1200" i="1"/>
            </a:lvl2pPr>
            <a:lvl3pPr marL="1066800" indent="-152400">
              <a:buFontTx/>
              <a:defRPr sz="1200" i="1"/>
            </a:lvl3pPr>
            <a:lvl4pPr marL="1524000" indent="-152400">
              <a:buFontTx/>
              <a:buChar char="▪"/>
              <a:defRPr sz="1200" i="1"/>
            </a:lvl4pPr>
            <a:lvl5pPr marL="1981200" indent="-152400">
              <a:buFontTx/>
              <a:buChar char="o"/>
              <a:defRPr sz="1200" i="1"/>
            </a:lvl5pPr>
          </a:lstStyle>
          <a:p>
            <a:r>
              <a:t>Insert Object</a:t>
            </a:r>
          </a:p>
          <a:p>
            <a:pPr lvl="1"/>
            <a:endParaRPr/>
          </a:p>
          <a:p>
            <a:pPr lvl="2"/>
            <a:endParaRPr/>
          </a:p>
          <a:p>
            <a:pPr lvl="3"/>
            <a:endParaRPr/>
          </a:p>
          <a:p>
            <a:pPr lvl="4"/>
            <a:endParaRPr/>
          </a:p>
        </p:txBody>
      </p:sp>
      <p:sp>
        <p:nvSpPr>
          <p:cNvPr id="259" name="Text Placeholder 13"/>
          <p:cNvSpPr>
            <a:spLocks noGrp="1"/>
          </p:cNvSpPr>
          <p:nvPr>
            <p:ph type="body" sz="quarter" idx="21"/>
          </p:nvPr>
        </p:nvSpPr>
        <p:spPr>
          <a:xfrm>
            <a:off x="838200" y="2287438"/>
            <a:ext cx="5181600" cy="1833361"/>
          </a:xfrm>
          <a:prstGeom prst="rect">
            <a:avLst/>
          </a:prstGeom>
        </p:spPr>
        <p:txBody>
          <a:bodyPr/>
          <a:lstStyle/>
          <a:p>
            <a:endParaRPr/>
          </a:p>
        </p:txBody>
      </p:sp>
      <p:sp>
        <p:nvSpPr>
          <p:cNvPr id="260" name="Text Placeholder 3"/>
          <p:cNvSpPr>
            <a:spLocks noGrp="1"/>
          </p:cNvSpPr>
          <p:nvPr>
            <p:ph type="body" sz="quarter" idx="22" hasCustomPrompt="1"/>
          </p:nvPr>
        </p:nvSpPr>
        <p:spPr>
          <a:xfrm>
            <a:off x="838200" y="1568010"/>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261"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C6C4E07F-E41E-6D23-C262-44DFF8B9F16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95321" y="6140370"/>
            <a:ext cx="648957" cy="648957"/>
          </a:xfrm>
          <a:prstGeom prst="rect">
            <a:avLst/>
          </a:prstGeom>
        </p:spPr>
      </p:pic>
      <p:sp>
        <p:nvSpPr>
          <p:cNvPr id="5" name="TextBox 4">
            <a:extLst>
              <a:ext uri="{FF2B5EF4-FFF2-40B4-BE49-F238E27FC236}">
                <a16:creationId xmlns:a16="http://schemas.microsoft.com/office/drawing/2014/main" id="{BA5A7808-B6B3-BC51-48B9-E91AD02BD49F}"/>
              </a:ext>
            </a:extLst>
          </p:cNvPr>
          <p:cNvSpPr txBox="1"/>
          <p:nvPr userDrawn="1"/>
        </p:nvSpPr>
        <p:spPr>
          <a:xfrm>
            <a:off x="6559826" y="6450496"/>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38C1F472-6062-CA53-E797-5A16AC265162}"/>
              </a:ext>
            </a:extLst>
          </p:cNvPr>
          <p:cNvSpPr txBox="1"/>
          <p:nvPr userDrawn="1"/>
        </p:nvSpPr>
        <p:spPr>
          <a:xfrm>
            <a:off x="2917862" y="6430259"/>
            <a:ext cx="60976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ab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 name="Topic"/>
          <p:cNvSpPr txBox="1">
            <a:spLocks noGrp="1"/>
          </p:cNvSpPr>
          <p:nvPr>
            <p:ph type="title" hasCustomPrompt="1"/>
          </p:nvPr>
        </p:nvSpPr>
        <p:spPr>
          <a:xfrm>
            <a:off x="838200" y="1017998"/>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269" name="Body Level One…"/>
          <p:cNvSpPr txBox="1">
            <a:spLocks noGrp="1"/>
          </p:cNvSpPr>
          <p:nvPr>
            <p:ph type="body" sz="quarter" idx="1"/>
          </p:nvPr>
        </p:nvSpPr>
        <p:spPr>
          <a:xfrm>
            <a:off x="838200" y="2287442"/>
            <a:ext cx="4026033" cy="3792538"/>
          </a:xfrm>
          <a:prstGeom prst="rect">
            <a:avLst/>
          </a:prstGeom>
        </p:spPr>
        <p:txBody>
          <a:bodyPr/>
          <a:lstStyle>
            <a:lvl1pPr>
              <a:buClr>
                <a:srgbClr val="0066A1"/>
              </a:buClr>
              <a:buFont typeface="Lucida Grande"/>
              <a:buChar char="▸"/>
              <a:defRPr sz="2200"/>
            </a:lvl1pPr>
            <a:lvl2pPr marL="736600" indent="-279400">
              <a:buClr>
                <a:srgbClr val="0066A1"/>
              </a:buClr>
              <a:buFont typeface="Lucida Grande"/>
              <a:buChar char="-"/>
              <a:defRPr sz="2200"/>
            </a:lvl2pPr>
            <a:lvl3pPr marL="1193800" indent="-279400">
              <a:buClr>
                <a:srgbClr val="0066A1"/>
              </a:buClr>
              <a:buFont typeface="Lucida Grande"/>
              <a:defRPr sz="2200"/>
            </a:lvl3pPr>
            <a:lvl4pPr marL="1651000" indent="-279400">
              <a:buClr>
                <a:srgbClr val="0066A1"/>
              </a:buClr>
              <a:buFont typeface="Lucida Grande"/>
              <a:buChar char="▪"/>
              <a:defRPr sz="2200"/>
            </a:lvl4pPr>
            <a:lvl5pPr marL="2108200" indent="-279400">
              <a:buClr>
                <a:srgbClr val="0066A1"/>
              </a:buClr>
              <a:buFont typeface="Lucida Grande"/>
              <a:buChar char="o"/>
              <a:defRPr sz="2200"/>
            </a:lvl5pPr>
          </a:lstStyle>
          <a:p>
            <a:r>
              <a:t>Body Level One</a:t>
            </a:r>
          </a:p>
          <a:p>
            <a:pPr lvl="1"/>
            <a:r>
              <a:t>Body Level Two</a:t>
            </a:r>
          </a:p>
          <a:p>
            <a:pPr lvl="2"/>
            <a:r>
              <a:t>Body Level Three</a:t>
            </a:r>
          </a:p>
          <a:p>
            <a:pPr lvl="3"/>
            <a:r>
              <a:t>Body Level Four</a:t>
            </a:r>
          </a:p>
          <a:p>
            <a:pPr lvl="4"/>
            <a:r>
              <a:t>Body Level Five</a:t>
            </a:r>
          </a:p>
        </p:txBody>
      </p:sp>
      <p:sp>
        <p:nvSpPr>
          <p:cNvPr id="270" name="Text Placeholder 3"/>
          <p:cNvSpPr>
            <a:spLocks noGrp="1"/>
          </p:cNvSpPr>
          <p:nvPr>
            <p:ph type="body" sz="quarter" idx="21" hasCustomPrompt="1"/>
          </p:nvPr>
        </p:nvSpPr>
        <p:spPr>
          <a:xfrm>
            <a:off x="838200" y="1568014"/>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271"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19F1D7AC-3CEB-9711-E24F-0037E281280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42211" y="6150634"/>
            <a:ext cx="648957" cy="648957"/>
          </a:xfrm>
          <a:prstGeom prst="rect">
            <a:avLst/>
          </a:prstGeom>
        </p:spPr>
      </p:pic>
      <p:sp>
        <p:nvSpPr>
          <p:cNvPr id="3" name="TextBox 2">
            <a:extLst>
              <a:ext uri="{FF2B5EF4-FFF2-40B4-BE49-F238E27FC236}">
                <a16:creationId xmlns:a16="http://schemas.microsoft.com/office/drawing/2014/main" id="{1A1FEDF8-AF84-66F5-72C0-616A40BBC5D0}"/>
              </a:ext>
            </a:extLst>
          </p:cNvPr>
          <p:cNvSpPr txBox="1"/>
          <p:nvPr userDrawn="1"/>
        </p:nvSpPr>
        <p:spPr>
          <a:xfrm>
            <a:off x="6579704" y="6470374"/>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15847373-0949-9929-FDB8-FF5593775048}"/>
              </a:ext>
            </a:extLst>
          </p:cNvPr>
          <p:cNvSpPr txBox="1"/>
          <p:nvPr userDrawn="1"/>
        </p:nvSpPr>
        <p:spPr>
          <a:xfrm>
            <a:off x="2504661" y="6490252"/>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 name="Topic"/>
          <p:cNvSpPr txBox="1">
            <a:spLocks noGrp="1"/>
          </p:cNvSpPr>
          <p:nvPr>
            <p:ph type="title" hasCustomPrompt="1"/>
          </p:nvPr>
        </p:nvSpPr>
        <p:spPr>
          <a:xfrm>
            <a:off x="838200" y="1008766"/>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279" name="Body Level One…"/>
          <p:cNvSpPr txBox="1">
            <a:spLocks noGrp="1"/>
          </p:cNvSpPr>
          <p:nvPr>
            <p:ph type="body" sz="half" idx="1"/>
          </p:nvPr>
        </p:nvSpPr>
        <p:spPr>
          <a:xfrm>
            <a:off x="6172200" y="2278210"/>
            <a:ext cx="5181600" cy="3792538"/>
          </a:xfrm>
          <a:prstGeom prst="rect">
            <a:avLst/>
          </a:prstGeom>
        </p:spPr>
        <p:txBody>
          <a:bodyPr/>
          <a:lstStyle>
            <a:lvl1pPr>
              <a:buClr>
                <a:srgbClr val="0066A1"/>
              </a:buClr>
              <a:buFont typeface="Lucida Grande"/>
              <a:buChar char="▸"/>
              <a:defRPr sz="2200"/>
            </a:lvl1pPr>
            <a:lvl2pPr marL="736600" indent="-279400">
              <a:buClr>
                <a:srgbClr val="0066A1"/>
              </a:buClr>
              <a:buFont typeface="Lucida Grande"/>
              <a:buChar char="-"/>
              <a:defRPr sz="2200"/>
            </a:lvl2pPr>
            <a:lvl3pPr marL="1193800" indent="-279400">
              <a:buClr>
                <a:srgbClr val="0066A1"/>
              </a:buClr>
              <a:buFont typeface="Lucida Grande"/>
              <a:defRPr sz="2200"/>
            </a:lvl3pPr>
            <a:lvl4pPr marL="1651000" indent="-279400">
              <a:buClr>
                <a:srgbClr val="0066A1"/>
              </a:buClr>
              <a:buFont typeface="Lucida Grande"/>
              <a:buChar char="▪"/>
              <a:defRPr sz="2200"/>
            </a:lvl4pPr>
            <a:lvl5pPr marL="2108200" indent="-279400">
              <a:buClr>
                <a:srgbClr val="0066A1"/>
              </a:buClr>
              <a:buFont typeface="Lucida Grande"/>
              <a:buChar char="o"/>
              <a:defRPr sz="2200"/>
            </a:lvl5pPr>
          </a:lstStyle>
          <a:p>
            <a:r>
              <a:t>Body Level One</a:t>
            </a:r>
          </a:p>
          <a:p>
            <a:pPr lvl="1"/>
            <a:r>
              <a:t>Body Level Two</a:t>
            </a:r>
          </a:p>
          <a:p>
            <a:pPr lvl="2"/>
            <a:r>
              <a:t>Body Level Three</a:t>
            </a:r>
          </a:p>
          <a:p>
            <a:pPr lvl="3"/>
            <a:r>
              <a:t>Body Level Four</a:t>
            </a:r>
          </a:p>
          <a:p>
            <a:pPr lvl="4"/>
            <a:r>
              <a:t>Body Level Five</a:t>
            </a:r>
          </a:p>
        </p:txBody>
      </p:sp>
      <p:sp>
        <p:nvSpPr>
          <p:cNvPr id="280" name="Text Placeholder 13"/>
          <p:cNvSpPr>
            <a:spLocks noGrp="1"/>
          </p:cNvSpPr>
          <p:nvPr>
            <p:ph type="body" sz="quarter" idx="21" hasCustomPrompt="1"/>
          </p:nvPr>
        </p:nvSpPr>
        <p:spPr>
          <a:xfrm>
            <a:off x="838200" y="5241400"/>
            <a:ext cx="5181600" cy="829347"/>
          </a:xfrm>
          <a:prstGeom prst="rect">
            <a:avLst/>
          </a:prstGeom>
        </p:spPr>
        <p:txBody>
          <a:bodyPr/>
          <a:lstStyle>
            <a:lvl1pPr marL="0" indent="0" defTabSz="877822">
              <a:spcBef>
                <a:spcPts val="900"/>
              </a:spcBef>
              <a:buSzTx/>
              <a:buFontTx/>
              <a:buNone/>
              <a:defRPr sz="1900"/>
            </a:lvl1pPr>
          </a:lstStyle>
          <a:p>
            <a:r>
              <a:t>Lorem ipsum dolor sit amet, consectetur adipiscing elit, sed do eiusmod tempor incididunt ut.</a:t>
            </a:r>
          </a:p>
        </p:txBody>
      </p:sp>
      <p:sp>
        <p:nvSpPr>
          <p:cNvPr id="281" name="Picture Placeholder 2"/>
          <p:cNvSpPr>
            <a:spLocks noGrp="1"/>
          </p:cNvSpPr>
          <p:nvPr>
            <p:ph type="pic" sz="quarter" idx="22"/>
          </p:nvPr>
        </p:nvSpPr>
        <p:spPr>
          <a:xfrm>
            <a:off x="838200" y="2278210"/>
            <a:ext cx="5181600" cy="2963192"/>
          </a:xfrm>
          <a:prstGeom prst="rect">
            <a:avLst/>
          </a:prstGeom>
        </p:spPr>
        <p:txBody>
          <a:bodyPr lIns="91439" tIns="45719" rIns="91439" bIns="45719">
            <a:noAutofit/>
          </a:bodyPr>
          <a:lstStyle/>
          <a:p>
            <a:endParaRPr/>
          </a:p>
        </p:txBody>
      </p:sp>
      <p:sp>
        <p:nvSpPr>
          <p:cNvPr id="282" name="Text Placeholder 3"/>
          <p:cNvSpPr>
            <a:spLocks noGrp="1"/>
          </p:cNvSpPr>
          <p:nvPr>
            <p:ph type="body" sz="quarter" idx="23" hasCustomPrompt="1"/>
          </p:nvPr>
        </p:nvSpPr>
        <p:spPr>
          <a:xfrm>
            <a:off x="838200" y="1558782"/>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283"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A7D4D469-00BF-8FFC-1A32-8C688CAA53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95321" y="6160942"/>
            <a:ext cx="648957" cy="648957"/>
          </a:xfrm>
          <a:prstGeom prst="rect">
            <a:avLst/>
          </a:prstGeom>
        </p:spPr>
      </p:pic>
      <p:sp>
        <p:nvSpPr>
          <p:cNvPr id="3" name="TextBox 2">
            <a:extLst>
              <a:ext uri="{FF2B5EF4-FFF2-40B4-BE49-F238E27FC236}">
                <a16:creationId xmlns:a16="http://schemas.microsoft.com/office/drawing/2014/main" id="{A2F9890F-CAFC-28CB-7BD3-CACBA2F04816}"/>
              </a:ext>
            </a:extLst>
          </p:cNvPr>
          <p:cNvSpPr txBox="1"/>
          <p:nvPr userDrawn="1"/>
        </p:nvSpPr>
        <p:spPr>
          <a:xfrm>
            <a:off x="6589643" y="6460435"/>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442C1ACA-6373-AE4B-ECDE-C73F1DDD4A60}"/>
              </a:ext>
            </a:extLst>
          </p:cNvPr>
          <p:cNvSpPr txBox="1"/>
          <p:nvPr userDrawn="1"/>
        </p:nvSpPr>
        <p:spPr>
          <a:xfrm>
            <a:off x="2534478" y="6390861"/>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ext,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 name="Topic"/>
          <p:cNvSpPr txBox="1">
            <a:spLocks noGrp="1"/>
          </p:cNvSpPr>
          <p:nvPr>
            <p:ph type="title" hasCustomPrompt="1"/>
          </p:nvPr>
        </p:nvSpPr>
        <p:spPr>
          <a:xfrm>
            <a:off x="838200" y="1017996"/>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298" name="Body Level One…"/>
          <p:cNvSpPr txBox="1">
            <a:spLocks noGrp="1"/>
          </p:cNvSpPr>
          <p:nvPr>
            <p:ph type="body" sz="half" idx="1"/>
          </p:nvPr>
        </p:nvSpPr>
        <p:spPr>
          <a:xfrm>
            <a:off x="838200" y="3299280"/>
            <a:ext cx="10515600" cy="2139888"/>
          </a:xfrm>
          <a:prstGeom prst="rect">
            <a:avLst/>
          </a:prstGeom>
        </p:spPr>
        <p:txBody>
          <a:bodyPr/>
          <a:lstStyle>
            <a:lvl1pPr>
              <a:buClr>
                <a:srgbClr val="0066A1"/>
              </a:buClr>
              <a:buFont typeface="Lucida Grande"/>
              <a:buChar char="▸"/>
              <a:defRPr sz="2200"/>
            </a:lvl1pPr>
            <a:lvl2pPr marL="736600" indent="-279400">
              <a:buClr>
                <a:srgbClr val="0066A1"/>
              </a:buClr>
              <a:buFont typeface="Lucida Grande"/>
              <a:buChar char="-"/>
              <a:defRPr sz="2200"/>
            </a:lvl2pPr>
            <a:lvl3pPr marL="1193800" indent="-279400">
              <a:buClr>
                <a:srgbClr val="0066A1"/>
              </a:buClr>
              <a:buFont typeface="Lucida Grande"/>
              <a:defRPr sz="2200"/>
            </a:lvl3pPr>
            <a:lvl4pPr marL="1651000" indent="-279400">
              <a:buClr>
                <a:srgbClr val="0066A1"/>
              </a:buClr>
              <a:buFont typeface="Lucida Grande"/>
              <a:buChar char="▪"/>
              <a:defRPr sz="2200"/>
            </a:lvl4pPr>
            <a:lvl5pPr marL="2108200" indent="-279400">
              <a:buClr>
                <a:srgbClr val="0066A1"/>
              </a:buClr>
              <a:buFont typeface="Lucida Grande"/>
              <a:buChar char="o"/>
              <a:defRPr sz="2200"/>
            </a:lvl5pPr>
          </a:lstStyle>
          <a:p>
            <a:r>
              <a:t>Body Level One</a:t>
            </a:r>
          </a:p>
          <a:p>
            <a:pPr lvl="1"/>
            <a:r>
              <a:t>Body Level Two</a:t>
            </a:r>
          </a:p>
          <a:p>
            <a:pPr lvl="2"/>
            <a:r>
              <a:t>Body Level Three</a:t>
            </a:r>
          </a:p>
          <a:p>
            <a:pPr lvl="3"/>
            <a:r>
              <a:t>Body Level Four</a:t>
            </a:r>
          </a:p>
          <a:p>
            <a:pPr lvl="4"/>
            <a:r>
              <a:t>Body Level Five</a:t>
            </a:r>
          </a:p>
        </p:txBody>
      </p:sp>
      <p:sp>
        <p:nvSpPr>
          <p:cNvPr id="299" name="Text Placeholder 13"/>
          <p:cNvSpPr>
            <a:spLocks noGrp="1"/>
          </p:cNvSpPr>
          <p:nvPr>
            <p:ph type="body" sz="quarter" idx="21" hasCustomPrompt="1"/>
          </p:nvPr>
        </p:nvSpPr>
        <p:spPr>
          <a:xfrm>
            <a:off x="838200" y="2287440"/>
            <a:ext cx="10515600" cy="1011843"/>
          </a:xfrm>
          <a:prstGeom prst="rect">
            <a:avLst/>
          </a:prstGeom>
        </p:spPr>
        <p:txBody>
          <a:bodyPr/>
          <a:lstStyle>
            <a:lvl1pPr marL="0" indent="0">
              <a:buSzTx/>
              <a:buFontTx/>
              <a:buNone/>
              <a:defRPr sz="2000"/>
            </a:lvl1pPr>
          </a:lstStyle>
          <a:p>
            <a:r>
              <a:t>Lorem ipsum dolor sit amet, consectetur adipiscing elit, sed do eiusmod tempor incididunt ut labore et dolore magna aliqua. Ut enim ad minim veniam, quis nostrud exercitation ullamco ea consequat.</a:t>
            </a:r>
          </a:p>
        </p:txBody>
      </p:sp>
      <p:sp>
        <p:nvSpPr>
          <p:cNvPr id="300" name="Text Placeholder 13"/>
          <p:cNvSpPr>
            <a:spLocks noGrp="1"/>
          </p:cNvSpPr>
          <p:nvPr>
            <p:ph type="body" sz="quarter" idx="22" hasCustomPrompt="1"/>
          </p:nvPr>
        </p:nvSpPr>
        <p:spPr>
          <a:xfrm>
            <a:off x="838200" y="5439168"/>
            <a:ext cx="10515600" cy="662892"/>
          </a:xfrm>
          <a:prstGeom prst="rect">
            <a:avLst/>
          </a:prstGeom>
        </p:spPr>
        <p:txBody>
          <a:bodyPr/>
          <a:lstStyle>
            <a:lvl1pPr marL="0" indent="0">
              <a:buSzTx/>
              <a:buFontTx/>
              <a:buNone/>
              <a:defRPr sz="2000" b="1" i="1">
                <a:solidFill>
                  <a:srgbClr val="0066A1"/>
                </a:solidFill>
              </a:defRPr>
            </a:lvl1pPr>
          </a:lstStyle>
          <a:p>
            <a:r>
              <a:t>Lorem ipsum dolor sit amet, consectetur adipiscing elit, sed do eiusmod tempor incididunt ut labore et dolore magna aliqua. </a:t>
            </a:r>
          </a:p>
        </p:txBody>
      </p:sp>
      <p:sp>
        <p:nvSpPr>
          <p:cNvPr id="301" name="Text Placeholder 3"/>
          <p:cNvSpPr>
            <a:spLocks noGrp="1"/>
          </p:cNvSpPr>
          <p:nvPr>
            <p:ph type="body" sz="quarter" idx="23" hasCustomPrompt="1"/>
          </p:nvPr>
        </p:nvSpPr>
        <p:spPr>
          <a:xfrm>
            <a:off x="838200" y="1568012"/>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302"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CCAC0E6C-A188-C568-6F73-B69224D5FD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76356" y="6102060"/>
            <a:ext cx="648957" cy="648957"/>
          </a:xfrm>
          <a:prstGeom prst="rect">
            <a:avLst/>
          </a:prstGeom>
        </p:spPr>
      </p:pic>
      <p:sp>
        <p:nvSpPr>
          <p:cNvPr id="3" name="TextBox 2">
            <a:extLst>
              <a:ext uri="{FF2B5EF4-FFF2-40B4-BE49-F238E27FC236}">
                <a16:creationId xmlns:a16="http://schemas.microsoft.com/office/drawing/2014/main" id="{6A16E549-2237-358C-BF45-21733C2E2876}"/>
              </a:ext>
            </a:extLst>
          </p:cNvPr>
          <p:cNvSpPr txBox="1"/>
          <p:nvPr userDrawn="1"/>
        </p:nvSpPr>
        <p:spPr>
          <a:xfrm>
            <a:off x="6569765" y="6430617"/>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66656410-D5BD-C5DB-D7CA-4AACE33F4280}"/>
              </a:ext>
            </a:extLst>
          </p:cNvPr>
          <p:cNvSpPr txBox="1"/>
          <p:nvPr userDrawn="1"/>
        </p:nvSpPr>
        <p:spPr>
          <a:xfrm>
            <a:off x="2435087" y="6589643"/>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ext, Bullets,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 name="Topic"/>
          <p:cNvSpPr txBox="1">
            <a:spLocks noGrp="1"/>
          </p:cNvSpPr>
          <p:nvPr>
            <p:ph type="title" hasCustomPrompt="1"/>
          </p:nvPr>
        </p:nvSpPr>
        <p:spPr>
          <a:xfrm>
            <a:off x="838200" y="1008756"/>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310" name="Body Level One…"/>
          <p:cNvSpPr txBox="1">
            <a:spLocks noGrp="1"/>
          </p:cNvSpPr>
          <p:nvPr>
            <p:ph type="body" sz="quarter" idx="1"/>
          </p:nvPr>
        </p:nvSpPr>
        <p:spPr>
          <a:xfrm>
            <a:off x="838200" y="4458966"/>
            <a:ext cx="5181600" cy="1611773"/>
          </a:xfrm>
          <a:prstGeom prst="rect">
            <a:avLst/>
          </a:prstGeom>
        </p:spPr>
        <p:txBody>
          <a:bodyPr/>
          <a:lstStyle>
            <a:lvl1pPr>
              <a:buClr>
                <a:srgbClr val="0066A1"/>
              </a:buClr>
              <a:buFont typeface="Lucida Grande"/>
              <a:buChar char="▸"/>
              <a:defRPr sz="2200"/>
            </a:lvl1pPr>
            <a:lvl2pPr marL="736600" indent="-279400">
              <a:buClr>
                <a:srgbClr val="0066A1"/>
              </a:buClr>
              <a:buFont typeface="Lucida Grande"/>
              <a:buChar char="-"/>
              <a:defRPr sz="2200"/>
            </a:lvl2pPr>
            <a:lvl3pPr marL="1193800" indent="-279400">
              <a:buClr>
                <a:srgbClr val="0066A1"/>
              </a:buClr>
              <a:buFont typeface="Lucida Grande"/>
              <a:defRPr sz="2200"/>
            </a:lvl3pPr>
            <a:lvl4pPr marL="1651000" indent="-279400">
              <a:buClr>
                <a:srgbClr val="0066A1"/>
              </a:buClr>
              <a:buFont typeface="Lucida Grande"/>
              <a:buChar char="▪"/>
              <a:defRPr sz="2200"/>
            </a:lvl4pPr>
            <a:lvl5pPr marL="2108200" indent="-279400">
              <a:buClr>
                <a:srgbClr val="0066A1"/>
              </a:buClr>
              <a:buFont typeface="Lucida Grande"/>
              <a:buChar char="o"/>
              <a:defRPr sz="2200"/>
            </a:lvl5pPr>
          </a:lstStyle>
          <a:p>
            <a:r>
              <a:t>Body Level One</a:t>
            </a:r>
          </a:p>
          <a:p>
            <a:pPr lvl="1"/>
            <a:r>
              <a:t>Body Level Two</a:t>
            </a:r>
          </a:p>
          <a:p>
            <a:pPr lvl="2"/>
            <a:r>
              <a:t>Body Level Three</a:t>
            </a:r>
          </a:p>
          <a:p>
            <a:pPr lvl="3"/>
            <a:r>
              <a:t>Body Level Four</a:t>
            </a:r>
          </a:p>
          <a:p>
            <a:pPr lvl="4"/>
            <a:r>
              <a:t>Body Level Five</a:t>
            </a:r>
          </a:p>
        </p:txBody>
      </p:sp>
      <p:sp>
        <p:nvSpPr>
          <p:cNvPr id="311" name="Text Placeholder 13"/>
          <p:cNvSpPr>
            <a:spLocks noGrp="1"/>
          </p:cNvSpPr>
          <p:nvPr>
            <p:ph type="body" sz="half" idx="21" hasCustomPrompt="1"/>
          </p:nvPr>
        </p:nvSpPr>
        <p:spPr>
          <a:xfrm>
            <a:off x="838200" y="2278200"/>
            <a:ext cx="10515600" cy="2075235"/>
          </a:xfrm>
          <a:prstGeom prst="rect">
            <a:avLst/>
          </a:prstGeom>
        </p:spPr>
        <p:txBody>
          <a:bodyPr numCol="2" spcCol="274320"/>
          <a:lstStyle>
            <a:lvl1pPr marL="0" indent="0">
              <a:buSzTx/>
              <a:buFontTx/>
              <a:buNone/>
              <a:defRPr sz="2000"/>
            </a:lvl1pPr>
          </a:lstStyle>
          <a:p>
            <a:r>
              <a:t>Lorem ipsum dolor sit amet, consectetur adipiscing elit, sed do eiusmod tempor incididunt ut labore et dolore magna aliqua. Ut enim ad minim veniam, quis nostrud exercitation ullamco nisi ut aliquip ex ea commodo consequat. Duis aute irure dolor in reprehenderit in voluptate velit esse cillum dolore eu fugiat nulla pariatur. Excepteur sint occaecat cupidatat non proident, sunt in culpa qui.</a:t>
            </a:r>
          </a:p>
        </p:txBody>
      </p:sp>
      <p:sp>
        <p:nvSpPr>
          <p:cNvPr id="312" name="Picture Placeholder 2"/>
          <p:cNvSpPr>
            <a:spLocks noGrp="1"/>
          </p:cNvSpPr>
          <p:nvPr>
            <p:ph type="pic" sz="quarter" idx="22"/>
          </p:nvPr>
        </p:nvSpPr>
        <p:spPr>
          <a:xfrm>
            <a:off x="6172200" y="4458966"/>
            <a:ext cx="5181600" cy="1611774"/>
          </a:xfrm>
          <a:prstGeom prst="rect">
            <a:avLst/>
          </a:prstGeom>
        </p:spPr>
        <p:txBody>
          <a:bodyPr lIns="91439" tIns="45719" rIns="91439" bIns="45719">
            <a:noAutofit/>
          </a:bodyPr>
          <a:lstStyle/>
          <a:p>
            <a:endParaRPr/>
          </a:p>
        </p:txBody>
      </p:sp>
      <p:sp>
        <p:nvSpPr>
          <p:cNvPr id="313" name="Text Placeholder 3"/>
          <p:cNvSpPr>
            <a:spLocks noGrp="1"/>
          </p:cNvSpPr>
          <p:nvPr>
            <p:ph type="body" sz="quarter" idx="23" hasCustomPrompt="1"/>
          </p:nvPr>
        </p:nvSpPr>
        <p:spPr>
          <a:xfrm>
            <a:off x="838200" y="1558772"/>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314"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DA0BA82C-22D9-9C75-703D-D682662AAA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95321" y="6226808"/>
            <a:ext cx="648957" cy="648957"/>
          </a:xfrm>
          <a:prstGeom prst="rect">
            <a:avLst/>
          </a:prstGeom>
        </p:spPr>
      </p:pic>
      <p:sp>
        <p:nvSpPr>
          <p:cNvPr id="3" name="TextBox 2">
            <a:extLst>
              <a:ext uri="{FF2B5EF4-FFF2-40B4-BE49-F238E27FC236}">
                <a16:creationId xmlns:a16="http://schemas.microsoft.com/office/drawing/2014/main" id="{8C85DD74-DE06-4D04-77DC-39AA0A808C0E}"/>
              </a:ext>
            </a:extLst>
          </p:cNvPr>
          <p:cNvSpPr txBox="1"/>
          <p:nvPr userDrawn="1"/>
        </p:nvSpPr>
        <p:spPr>
          <a:xfrm>
            <a:off x="6579704" y="6480313"/>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D6F194B4-7528-5CBF-5275-2F817473B818}"/>
              </a:ext>
            </a:extLst>
          </p:cNvPr>
          <p:cNvSpPr txBox="1"/>
          <p:nvPr userDrawn="1"/>
        </p:nvSpPr>
        <p:spPr>
          <a:xfrm>
            <a:off x="2524539" y="6530009"/>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ullets and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 name="Topic"/>
          <p:cNvSpPr txBox="1">
            <a:spLocks noGrp="1"/>
          </p:cNvSpPr>
          <p:nvPr>
            <p:ph type="title" hasCustomPrompt="1"/>
          </p:nvPr>
        </p:nvSpPr>
        <p:spPr>
          <a:xfrm>
            <a:off x="838200" y="1073414"/>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322" name="Body Level One…"/>
          <p:cNvSpPr txBox="1">
            <a:spLocks noGrp="1"/>
          </p:cNvSpPr>
          <p:nvPr>
            <p:ph type="body" sz="half" idx="1"/>
          </p:nvPr>
        </p:nvSpPr>
        <p:spPr>
          <a:xfrm>
            <a:off x="838200" y="2342858"/>
            <a:ext cx="6627829" cy="2887778"/>
          </a:xfrm>
          <a:prstGeom prst="rect">
            <a:avLst/>
          </a:prstGeom>
        </p:spPr>
        <p:txBody>
          <a:bodyPr/>
          <a:lstStyle>
            <a:lvl1pPr>
              <a:buClr>
                <a:srgbClr val="0066A1"/>
              </a:buClr>
              <a:buFont typeface="Lucida Grande"/>
              <a:buChar char="▸"/>
              <a:defRPr sz="2200"/>
            </a:lvl1pPr>
            <a:lvl2pPr marL="736600" indent="-279400">
              <a:buClr>
                <a:srgbClr val="0066A1"/>
              </a:buClr>
              <a:buFont typeface="Lucida Grande"/>
              <a:buChar char="-"/>
              <a:defRPr sz="2200"/>
            </a:lvl2pPr>
            <a:lvl3pPr marL="1193800" indent="-279400">
              <a:buClr>
                <a:srgbClr val="0066A1"/>
              </a:buClr>
              <a:buFont typeface="Lucida Grande"/>
              <a:defRPr sz="2200"/>
            </a:lvl3pPr>
            <a:lvl4pPr marL="1651000" indent="-279400">
              <a:buClr>
                <a:srgbClr val="0066A1"/>
              </a:buClr>
              <a:buFont typeface="Lucida Grande"/>
              <a:buChar char="▪"/>
              <a:defRPr sz="2200"/>
            </a:lvl4pPr>
            <a:lvl5pPr marL="2108200" indent="-279400">
              <a:buClr>
                <a:srgbClr val="0066A1"/>
              </a:buClr>
              <a:buFont typeface="Lucida Grande"/>
              <a:buChar char="o"/>
              <a:defRPr sz="2200"/>
            </a:lvl5pPr>
          </a:lstStyle>
          <a:p>
            <a:r>
              <a:t>Body Level One</a:t>
            </a:r>
          </a:p>
          <a:p>
            <a:pPr lvl="1"/>
            <a:r>
              <a:t>Body Level Two</a:t>
            </a:r>
          </a:p>
          <a:p>
            <a:pPr lvl="2"/>
            <a:r>
              <a:t>Body Level Three</a:t>
            </a:r>
          </a:p>
          <a:p>
            <a:pPr lvl="3"/>
            <a:r>
              <a:t>Body Level Four</a:t>
            </a:r>
          </a:p>
          <a:p>
            <a:pPr lvl="4"/>
            <a:r>
              <a:t>Body Level Five</a:t>
            </a:r>
          </a:p>
        </p:txBody>
      </p:sp>
      <p:sp>
        <p:nvSpPr>
          <p:cNvPr id="323" name="Text Placeholder 13"/>
          <p:cNvSpPr>
            <a:spLocks noGrp="1"/>
          </p:cNvSpPr>
          <p:nvPr>
            <p:ph type="body" sz="quarter" idx="21" hasCustomPrompt="1"/>
          </p:nvPr>
        </p:nvSpPr>
        <p:spPr>
          <a:xfrm>
            <a:off x="838200" y="5230634"/>
            <a:ext cx="6627829" cy="904761"/>
          </a:xfrm>
          <a:prstGeom prst="rect">
            <a:avLst/>
          </a:prstGeom>
        </p:spPr>
        <p:txBody>
          <a:bodyPr/>
          <a:lstStyle>
            <a:lvl1pPr marL="0" indent="0">
              <a:buSzTx/>
              <a:buFontTx/>
              <a:buNone/>
              <a:defRPr sz="2000" b="1">
                <a:solidFill>
                  <a:srgbClr val="0066A1"/>
                </a:solidFill>
              </a:defRPr>
            </a:lvl1pPr>
          </a:lstStyle>
          <a:p>
            <a:r>
              <a:t>Lorem ipsum dolor sit amet, consectetur adipiscing elit, sed do eiusmod tempor incididunt ut labore.</a:t>
            </a:r>
          </a:p>
        </p:txBody>
      </p:sp>
      <p:sp>
        <p:nvSpPr>
          <p:cNvPr id="324" name="Picture Placeholder 2"/>
          <p:cNvSpPr>
            <a:spLocks noGrp="1"/>
          </p:cNvSpPr>
          <p:nvPr>
            <p:ph type="pic" sz="quarter" idx="22"/>
          </p:nvPr>
        </p:nvSpPr>
        <p:spPr>
          <a:xfrm>
            <a:off x="7616856" y="2342857"/>
            <a:ext cx="3736944" cy="3792540"/>
          </a:xfrm>
          <a:prstGeom prst="rect">
            <a:avLst/>
          </a:prstGeom>
        </p:spPr>
        <p:txBody>
          <a:bodyPr lIns="91439" tIns="45719" rIns="91439" bIns="45719">
            <a:noAutofit/>
          </a:bodyPr>
          <a:lstStyle/>
          <a:p>
            <a:endParaRPr/>
          </a:p>
        </p:txBody>
      </p:sp>
      <p:sp>
        <p:nvSpPr>
          <p:cNvPr id="325" name="Text Placeholder 3"/>
          <p:cNvSpPr>
            <a:spLocks noGrp="1"/>
          </p:cNvSpPr>
          <p:nvPr>
            <p:ph type="body" sz="quarter" idx="23" hasCustomPrompt="1"/>
          </p:nvPr>
        </p:nvSpPr>
        <p:spPr>
          <a:xfrm>
            <a:off x="838200" y="1623430"/>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326"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A95B08AD-6BDB-F3CA-70A0-15EE113D2EE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42211" y="6150634"/>
            <a:ext cx="648957" cy="648957"/>
          </a:xfrm>
          <a:prstGeom prst="rect">
            <a:avLst/>
          </a:prstGeom>
        </p:spPr>
      </p:pic>
      <p:sp>
        <p:nvSpPr>
          <p:cNvPr id="3" name="TextBox 2">
            <a:extLst>
              <a:ext uri="{FF2B5EF4-FFF2-40B4-BE49-F238E27FC236}">
                <a16:creationId xmlns:a16="http://schemas.microsoft.com/office/drawing/2014/main" id="{F9EB6758-6D83-0135-35CE-BC3695D13648}"/>
              </a:ext>
            </a:extLst>
          </p:cNvPr>
          <p:cNvSpPr txBox="1"/>
          <p:nvPr userDrawn="1"/>
        </p:nvSpPr>
        <p:spPr>
          <a:xfrm>
            <a:off x="6609522" y="6450496"/>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0303837A-A937-47EE-1A5B-9D7A1866F436}"/>
              </a:ext>
            </a:extLst>
          </p:cNvPr>
          <p:cNvSpPr txBox="1"/>
          <p:nvPr userDrawn="1"/>
        </p:nvSpPr>
        <p:spPr>
          <a:xfrm>
            <a:off x="2494722" y="6520070"/>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Content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 name="Title Text"/>
          <p:cNvSpPr txBox="1">
            <a:spLocks noGrp="1"/>
          </p:cNvSpPr>
          <p:nvPr>
            <p:ph type="title"/>
          </p:nvPr>
        </p:nvSpPr>
        <p:spPr>
          <a:xfrm>
            <a:off x="838200" y="1091888"/>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Title Text</a:t>
            </a:r>
          </a:p>
        </p:txBody>
      </p:sp>
      <p:sp>
        <p:nvSpPr>
          <p:cNvPr id="343" name="Body Level One…"/>
          <p:cNvSpPr txBox="1">
            <a:spLocks noGrp="1"/>
          </p:cNvSpPr>
          <p:nvPr>
            <p:ph type="body" idx="1"/>
          </p:nvPr>
        </p:nvSpPr>
        <p:spPr>
          <a:xfrm>
            <a:off x="838200" y="1964531"/>
            <a:ext cx="10515600" cy="4351341"/>
          </a:xfrm>
          <a:prstGeom prst="rect">
            <a:avLst/>
          </a:prstGeom>
        </p:spPr>
        <p:txBody>
          <a:bodyPr/>
          <a:lstStyle>
            <a:lvl1pPr>
              <a:buClr>
                <a:srgbClr val="0066A1"/>
              </a:buClr>
              <a:buFont typeface="Lucida Grande"/>
              <a:buChar char="▸"/>
              <a:defRPr sz="2200"/>
            </a:lvl1pPr>
            <a:lvl2pPr marL="736600" indent="-279400">
              <a:buClr>
                <a:srgbClr val="0066A1"/>
              </a:buClr>
              <a:buFont typeface="Lucida Grande"/>
              <a:buChar char="-"/>
              <a:defRPr sz="2200"/>
            </a:lvl2pPr>
            <a:lvl3pPr marL="1193800" indent="-279400">
              <a:buClr>
                <a:srgbClr val="0066A1"/>
              </a:buClr>
              <a:buFont typeface="Lucida Grande"/>
              <a:defRPr sz="2200"/>
            </a:lvl3pPr>
            <a:lvl4pPr marL="1651000" indent="-279400">
              <a:buClr>
                <a:srgbClr val="0066A1"/>
              </a:buClr>
              <a:buFont typeface="Lucida Grande"/>
              <a:buChar char="▪"/>
              <a:defRPr sz="2200"/>
            </a:lvl4pPr>
            <a:lvl5pPr marL="2108200" indent="-279400">
              <a:buClr>
                <a:srgbClr val="0066A1"/>
              </a:buClr>
              <a:buFont typeface="Lucida Grande"/>
              <a:buChar char="o"/>
              <a:defRPr sz="2200"/>
            </a:lvl5pPr>
          </a:lstStyle>
          <a:p>
            <a:r>
              <a:t>Body Level One</a:t>
            </a:r>
          </a:p>
          <a:p>
            <a:pPr lvl="1"/>
            <a:r>
              <a:t>Body Level Two</a:t>
            </a:r>
          </a:p>
          <a:p>
            <a:pPr lvl="2"/>
            <a:r>
              <a:t>Body Level Three</a:t>
            </a:r>
          </a:p>
          <a:p>
            <a:pPr lvl="3"/>
            <a:r>
              <a:t>Body Level Four</a:t>
            </a:r>
          </a:p>
          <a:p>
            <a:pPr lvl="4"/>
            <a:r>
              <a:t>Body Level Five</a:t>
            </a:r>
          </a:p>
        </p:txBody>
      </p:sp>
      <p:sp>
        <p:nvSpPr>
          <p:cNvPr id="344"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6136CE0C-59FA-9D77-08B7-6F236C3F5F9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4209" y="6323510"/>
            <a:ext cx="576269" cy="576269"/>
          </a:xfrm>
          <a:prstGeom prst="rect">
            <a:avLst/>
          </a:prstGeom>
        </p:spPr>
      </p:pic>
      <p:sp>
        <p:nvSpPr>
          <p:cNvPr id="3" name="TextBox 2">
            <a:extLst>
              <a:ext uri="{FF2B5EF4-FFF2-40B4-BE49-F238E27FC236}">
                <a16:creationId xmlns:a16="http://schemas.microsoft.com/office/drawing/2014/main" id="{665AF1C1-AD29-697C-E340-CF60662800E3}"/>
              </a:ext>
            </a:extLst>
          </p:cNvPr>
          <p:cNvSpPr txBox="1"/>
          <p:nvPr userDrawn="1"/>
        </p:nvSpPr>
        <p:spPr>
          <a:xfrm>
            <a:off x="6649278" y="6599583"/>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FEF839B6-878C-14DC-60D7-A2BA0FAF08AB}"/>
              </a:ext>
            </a:extLst>
          </p:cNvPr>
          <p:cNvSpPr txBox="1"/>
          <p:nvPr userDrawn="1"/>
        </p:nvSpPr>
        <p:spPr>
          <a:xfrm>
            <a:off x="2683565" y="6559826"/>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 name="Title Text"/>
          <p:cNvSpPr txBox="1">
            <a:spLocks noGrp="1"/>
          </p:cNvSpPr>
          <p:nvPr>
            <p:ph type="title"/>
          </p:nvPr>
        </p:nvSpPr>
        <p:spPr>
          <a:xfrm>
            <a:off x="838200" y="1036472"/>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Title Text</a:t>
            </a:r>
          </a:p>
        </p:txBody>
      </p:sp>
      <p:sp>
        <p:nvSpPr>
          <p:cNvPr id="352" name="Body Level One…"/>
          <p:cNvSpPr txBox="1">
            <a:spLocks noGrp="1"/>
          </p:cNvSpPr>
          <p:nvPr>
            <p:ph type="body" sz="half" idx="1"/>
          </p:nvPr>
        </p:nvSpPr>
        <p:spPr>
          <a:xfrm>
            <a:off x="838200" y="1825625"/>
            <a:ext cx="5181600" cy="4351338"/>
          </a:xfrm>
          <a:prstGeom prst="rect">
            <a:avLst/>
          </a:prstGeom>
        </p:spPr>
        <p:txBody>
          <a:bodyPr/>
          <a:lstStyle>
            <a:lvl1pPr>
              <a:buClr>
                <a:srgbClr val="0066A1"/>
              </a:buClr>
              <a:buFont typeface="Lucida Grande"/>
              <a:buChar char="▸"/>
              <a:defRPr sz="2200"/>
            </a:lvl1pPr>
            <a:lvl2pPr marL="736600" indent="-279400">
              <a:buClr>
                <a:srgbClr val="0066A1"/>
              </a:buClr>
              <a:buFont typeface="Lucida Grande"/>
              <a:buChar char="-"/>
              <a:defRPr sz="2200"/>
            </a:lvl2pPr>
            <a:lvl3pPr marL="1193800" indent="-279400">
              <a:buClr>
                <a:srgbClr val="0066A1"/>
              </a:buClr>
              <a:buFont typeface="Lucida Grande"/>
              <a:defRPr sz="2200"/>
            </a:lvl3pPr>
            <a:lvl4pPr marL="1651000" indent="-279400">
              <a:buClr>
                <a:srgbClr val="0066A1"/>
              </a:buClr>
              <a:buFont typeface="Lucida Grande"/>
              <a:buChar char="▪"/>
              <a:defRPr sz="2200"/>
            </a:lvl4pPr>
            <a:lvl5pPr marL="2108200" indent="-279400">
              <a:buClr>
                <a:srgbClr val="0066A1"/>
              </a:buClr>
              <a:buFont typeface="Lucida Grande"/>
              <a:buChar char="o"/>
              <a:defRPr sz="2200"/>
            </a:lvl5pPr>
          </a:lstStyle>
          <a:p>
            <a:r>
              <a:t>Body Level One</a:t>
            </a:r>
          </a:p>
          <a:p>
            <a:pPr lvl="1"/>
            <a:r>
              <a:t>Body Level Two</a:t>
            </a:r>
          </a:p>
          <a:p>
            <a:pPr lvl="2"/>
            <a:r>
              <a:t>Body Level Three</a:t>
            </a:r>
          </a:p>
          <a:p>
            <a:pPr lvl="3"/>
            <a:r>
              <a:t>Body Level Four</a:t>
            </a:r>
          </a:p>
          <a:p>
            <a:pPr lvl="4"/>
            <a:r>
              <a:t>Body Level Five</a:t>
            </a:r>
          </a:p>
        </p:txBody>
      </p:sp>
      <p:sp>
        <p:nvSpPr>
          <p:cNvPr id="353"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304F7138-781A-3ADD-257D-0B580B4FA5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95321" y="6209043"/>
            <a:ext cx="648957" cy="648957"/>
          </a:xfrm>
          <a:prstGeom prst="rect">
            <a:avLst/>
          </a:prstGeom>
        </p:spPr>
      </p:pic>
      <p:sp>
        <p:nvSpPr>
          <p:cNvPr id="3" name="TextBox 2">
            <a:extLst>
              <a:ext uri="{FF2B5EF4-FFF2-40B4-BE49-F238E27FC236}">
                <a16:creationId xmlns:a16="http://schemas.microsoft.com/office/drawing/2014/main" id="{B7184998-9197-8783-BB5C-D7C96AFF872F}"/>
              </a:ext>
            </a:extLst>
          </p:cNvPr>
          <p:cNvSpPr txBox="1"/>
          <p:nvPr userDrawn="1"/>
        </p:nvSpPr>
        <p:spPr>
          <a:xfrm>
            <a:off x="6689035" y="6579704"/>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6BCBFA18-38D8-FFA2-E5E0-22714C8DF782}"/>
              </a:ext>
            </a:extLst>
          </p:cNvPr>
          <p:cNvSpPr txBox="1"/>
          <p:nvPr userDrawn="1"/>
        </p:nvSpPr>
        <p:spPr>
          <a:xfrm>
            <a:off x="2832652" y="6629400"/>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ilde - Conferen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 name="Presentation Title"/>
          <p:cNvSpPr txBox="1">
            <a:spLocks noGrp="1"/>
          </p:cNvSpPr>
          <p:nvPr>
            <p:ph type="title" hasCustomPrompt="1"/>
          </p:nvPr>
        </p:nvSpPr>
        <p:spPr>
          <a:xfrm>
            <a:off x="914400" y="3415727"/>
            <a:ext cx="10363200" cy="1406639"/>
          </a:xfrm>
          <a:prstGeom prst="rect">
            <a:avLst/>
          </a:prstGeom>
        </p:spPr>
        <p:txBody>
          <a:bodyPr anchor="b"/>
          <a:lstStyle>
            <a:lvl1pPr algn="ctr">
              <a:defRPr b="1">
                <a:latin typeface="+mn-lt"/>
                <a:ea typeface="+mn-ea"/>
                <a:cs typeface="+mn-cs"/>
                <a:sym typeface="Calibri"/>
              </a:defRPr>
            </a:lvl1pPr>
          </a:lstStyle>
          <a:p>
            <a:r>
              <a:t>Presentation Title</a:t>
            </a:r>
          </a:p>
        </p:txBody>
      </p:sp>
      <p:sp>
        <p:nvSpPr>
          <p:cNvPr id="122" name="Body Level One…"/>
          <p:cNvSpPr txBox="1">
            <a:spLocks noGrp="1"/>
          </p:cNvSpPr>
          <p:nvPr>
            <p:ph type="body" sz="quarter" idx="1" hasCustomPrompt="1"/>
          </p:nvPr>
        </p:nvSpPr>
        <p:spPr>
          <a:xfrm>
            <a:off x="914400" y="4928358"/>
            <a:ext cx="10363200" cy="788119"/>
          </a:xfrm>
          <a:prstGeom prst="rect">
            <a:avLst/>
          </a:prstGeom>
        </p:spPr>
        <p:txBody>
          <a:bodyPr/>
          <a:lstStyle>
            <a:lvl1pPr marL="0" indent="0" algn="ctr">
              <a:buSzTx/>
              <a:buFontTx/>
              <a:buNone/>
              <a:defRPr sz="1800" b="1" i="1">
                <a:solidFill>
                  <a:srgbClr val="808080"/>
                </a:solidFill>
              </a:defRPr>
            </a:lvl1pPr>
            <a:lvl2pPr marL="0" indent="0" algn="ctr">
              <a:buSzTx/>
              <a:buFontTx/>
              <a:buNone/>
              <a:defRPr sz="1800" b="1" i="1">
                <a:solidFill>
                  <a:srgbClr val="808080"/>
                </a:solidFill>
              </a:defRPr>
            </a:lvl2pPr>
            <a:lvl3pPr marL="0" indent="0" algn="ctr">
              <a:buSzTx/>
              <a:buFontTx/>
              <a:buNone/>
              <a:defRPr sz="1800" b="1" i="1">
                <a:solidFill>
                  <a:srgbClr val="808080"/>
                </a:solidFill>
              </a:defRPr>
            </a:lvl3pPr>
            <a:lvl4pPr marL="0" indent="0" algn="ctr">
              <a:buSzTx/>
              <a:buFontTx/>
              <a:buNone/>
              <a:defRPr sz="1800" b="1" i="1">
                <a:solidFill>
                  <a:srgbClr val="808080"/>
                </a:solidFill>
              </a:defRPr>
            </a:lvl4pPr>
            <a:lvl5pPr marL="0" indent="0" algn="ctr">
              <a:buSzTx/>
              <a:buFontTx/>
              <a:buNone/>
              <a:defRPr sz="1800" b="1" i="1">
                <a:solidFill>
                  <a:srgbClr val="808080"/>
                </a:solidFill>
              </a:defRPr>
            </a:lvl5pPr>
          </a:lstStyle>
          <a:p>
            <a:r>
              <a:t>Subhead</a:t>
            </a:r>
          </a:p>
          <a:p>
            <a:pPr lvl="1"/>
            <a:endParaRPr/>
          </a:p>
          <a:p>
            <a:pPr lvl="2"/>
            <a:endParaRPr/>
          </a:p>
          <a:p>
            <a:pPr lvl="3"/>
            <a:endParaRPr/>
          </a:p>
          <a:p>
            <a:pPr lvl="4"/>
            <a:endParaRPr/>
          </a:p>
        </p:txBody>
      </p:sp>
      <p:sp>
        <p:nvSpPr>
          <p:cNvPr id="123" name="Text Placeholder 5"/>
          <p:cNvSpPr>
            <a:spLocks noGrp="1"/>
          </p:cNvSpPr>
          <p:nvPr>
            <p:ph type="body" sz="quarter" idx="21" hasCustomPrompt="1"/>
          </p:nvPr>
        </p:nvSpPr>
        <p:spPr>
          <a:xfrm>
            <a:off x="914400" y="5822470"/>
            <a:ext cx="10363200" cy="407249"/>
          </a:xfrm>
          <a:prstGeom prst="rect">
            <a:avLst/>
          </a:prstGeom>
        </p:spPr>
        <p:txBody>
          <a:bodyPr/>
          <a:lstStyle>
            <a:lvl1pPr marL="0" indent="0" algn="ctr">
              <a:buSzTx/>
              <a:buFontTx/>
              <a:buNone/>
              <a:defRPr sz="1800" b="1">
                <a:solidFill>
                  <a:srgbClr val="0066A1"/>
                </a:solidFill>
              </a:defRPr>
            </a:lvl1pPr>
          </a:lstStyle>
          <a:p>
            <a:r>
              <a:t>Presenter Name</a:t>
            </a:r>
          </a:p>
        </p:txBody>
      </p:sp>
      <p:sp>
        <p:nvSpPr>
          <p:cNvPr id="124" name="Slide Number"/>
          <p:cNvSpPr txBox="1">
            <a:spLocks noGrp="1"/>
          </p:cNvSpPr>
          <p:nvPr>
            <p:ph type="sldNum" sz="quarter" idx="2"/>
          </p:nvPr>
        </p:nvSpPr>
        <p:spPr>
          <a:xfrm>
            <a:off x="8478978" y="6232198"/>
            <a:ext cx="258623" cy="248304"/>
          </a:xfrm>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5076F5F1-5C16-E34E-5C57-BDC0B92C2F66}"/>
              </a:ext>
            </a:extLst>
          </p:cNvPr>
          <p:cNvSpPr txBox="1"/>
          <p:nvPr userDrawn="1"/>
        </p:nvSpPr>
        <p:spPr>
          <a:xfrm>
            <a:off x="1385452" y="2999372"/>
            <a:ext cx="9052561" cy="827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a:bodyPr>
          <a:lstStyle/>
          <a:p>
            <a:pPr algn="ctr">
              <a:lnSpc>
                <a:spcPct val="90000"/>
              </a:lnSpc>
              <a:defRPr sz="4000">
                <a:solidFill>
                  <a:srgbClr val="0042A9"/>
                </a:solidFill>
                <a:latin typeface="Calibri Light"/>
                <a:ea typeface="Calibri Light"/>
                <a:cs typeface="Calibri Light"/>
                <a:sym typeface="Calibri Light"/>
              </a:defRPr>
            </a:pPr>
            <a:r>
              <a:rPr lang="en-US" sz="2400" b="1" dirty="0"/>
              <a:t>IEEE COMPUTER SOCIETY EXA DVP EVENT</a:t>
            </a:r>
          </a:p>
          <a:p>
            <a:pPr algn="ctr">
              <a:lnSpc>
                <a:spcPct val="90000"/>
              </a:lnSpc>
              <a:defRPr sz="4000">
                <a:solidFill>
                  <a:srgbClr val="0042A9"/>
                </a:solidFill>
                <a:latin typeface="Calibri Light"/>
                <a:ea typeface="Calibri Light"/>
                <a:cs typeface="Calibri Light"/>
                <a:sym typeface="Calibri Light"/>
              </a:defRPr>
            </a:pPr>
            <a:r>
              <a:rPr lang="en-US" sz="1800" b="1" dirty="0"/>
              <a:t>June 3, 2023</a:t>
            </a:r>
          </a:p>
        </p:txBody>
      </p:sp>
      <p:pic>
        <p:nvPicPr>
          <p:cNvPr id="4" name="Picture 3" descr="A picture containing font, text, logo, graphics&#10;&#10;Description automatically generated">
            <a:extLst>
              <a:ext uri="{FF2B5EF4-FFF2-40B4-BE49-F238E27FC236}">
                <a16:creationId xmlns:a16="http://schemas.microsoft.com/office/drawing/2014/main" id="{39E60C44-A20C-2E7F-2D81-D04F4872CC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71521" y="6209043"/>
            <a:ext cx="648957" cy="648957"/>
          </a:xfrm>
          <a:prstGeom prst="rect">
            <a:avLst/>
          </a:prstGeom>
        </p:spPr>
      </p:pic>
      <p:sp>
        <p:nvSpPr>
          <p:cNvPr id="3" name="TextBox 2">
            <a:extLst>
              <a:ext uri="{FF2B5EF4-FFF2-40B4-BE49-F238E27FC236}">
                <a16:creationId xmlns:a16="http://schemas.microsoft.com/office/drawing/2014/main" id="{BB79FC1B-B84A-90D9-169F-ECE674B661DE}"/>
              </a:ext>
            </a:extLst>
          </p:cNvPr>
          <p:cNvSpPr txBox="1"/>
          <p:nvPr userDrawn="1"/>
        </p:nvSpPr>
        <p:spPr>
          <a:xfrm>
            <a:off x="6818243" y="6549887"/>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5B6281CA-2A4B-4861-122D-6F6CEFF905D0}"/>
              </a:ext>
            </a:extLst>
          </p:cNvPr>
          <p:cNvSpPr txBox="1"/>
          <p:nvPr userDrawn="1"/>
        </p:nvSpPr>
        <p:spPr>
          <a:xfrm>
            <a:off x="3047171" y="6447882"/>
            <a:ext cx="60976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ilde - Editorial Servi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 name="Presentation Title"/>
          <p:cNvSpPr txBox="1">
            <a:spLocks noGrp="1"/>
          </p:cNvSpPr>
          <p:nvPr>
            <p:ph type="title" hasCustomPrompt="1"/>
          </p:nvPr>
        </p:nvSpPr>
        <p:spPr>
          <a:xfrm>
            <a:off x="914400" y="3415727"/>
            <a:ext cx="10363200" cy="1406639"/>
          </a:xfrm>
          <a:prstGeom prst="rect">
            <a:avLst/>
          </a:prstGeom>
        </p:spPr>
        <p:txBody>
          <a:bodyPr anchor="b"/>
          <a:lstStyle>
            <a:lvl1pPr algn="ctr">
              <a:defRPr b="1">
                <a:latin typeface="+mn-lt"/>
                <a:ea typeface="+mn-ea"/>
                <a:cs typeface="+mn-cs"/>
                <a:sym typeface="Calibri"/>
              </a:defRPr>
            </a:lvl1pPr>
          </a:lstStyle>
          <a:p>
            <a:r>
              <a:t>Presentation Title</a:t>
            </a:r>
          </a:p>
        </p:txBody>
      </p:sp>
      <p:sp>
        <p:nvSpPr>
          <p:cNvPr id="132" name="Body Level One…"/>
          <p:cNvSpPr txBox="1">
            <a:spLocks noGrp="1"/>
          </p:cNvSpPr>
          <p:nvPr>
            <p:ph type="body" sz="quarter" idx="1" hasCustomPrompt="1"/>
          </p:nvPr>
        </p:nvSpPr>
        <p:spPr>
          <a:xfrm>
            <a:off x="914400" y="4928358"/>
            <a:ext cx="10363200" cy="788119"/>
          </a:xfrm>
          <a:prstGeom prst="rect">
            <a:avLst/>
          </a:prstGeom>
        </p:spPr>
        <p:txBody>
          <a:bodyPr/>
          <a:lstStyle>
            <a:lvl1pPr marL="0" indent="0" algn="ctr">
              <a:buSzTx/>
              <a:buFontTx/>
              <a:buNone/>
              <a:defRPr sz="1800" b="1" i="1">
                <a:solidFill>
                  <a:srgbClr val="808080"/>
                </a:solidFill>
              </a:defRPr>
            </a:lvl1pPr>
            <a:lvl2pPr marL="0" indent="0" algn="ctr">
              <a:buSzTx/>
              <a:buFontTx/>
              <a:buNone/>
              <a:defRPr sz="1800" b="1" i="1">
                <a:solidFill>
                  <a:srgbClr val="808080"/>
                </a:solidFill>
              </a:defRPr>
            </a:lvl2pPr>
            <a:lvl3pPr marL="0" indent="0" algn="ctr">
              <a:buSzTx/>
              <a:buFontTx/>
              <a:buNone/>
              <a:defRPr sz="1800" b="1" i="1">
                <a:solidFill>
                  <a:srgbClr val="808080"/>
                </a:solidFill>
              </a:defRPr>
            </a:lvl3pPr>
            <a:lvl4pPr marL="0" indent="0" algn="ctr">
              <a:buSzTx/>
              <a:buFontTx/>
              <a:buNone/>
              <a:defRPr sz="1800" b="1" i="1">
                <a:solidFill>
                  <a:srgbClr val="808080"/>
                </a:solidFill>
              </a:defRPr>
            </a:lvl4pPr>
            <a:lvl5pPr marL="0" indent="0" algn="ctr">
              <a:buSzTx/>
              <a:buFontTx/>
              <a:buNone/>
              <a:defRPr sz="1800" b="1" i="1">
                <a:solidFill>
                  <a:srgbClr val="808080"/>
                </a:solidFill>
              </a:defRPr>
            </a:lvl5pPr>
          </a:lstStyle>
          <a:p>
            <a:r>
              <a:t>Subhead</a:t>
            </a:r>
          </a:p>
          <a:p>
            <a:pPr lvl="1"/>
            <a:endParaRPr/>
          </a:p>
          <a:p>
            <a:pPr lvl="2"/>
            <a:endParaRPr/>
          </a:p>
          <a:p>
            <a:pPr lvl="3"/>
            <a:endParaRPr/>
          </a:p>
          <a:p>
            <a:pPr lvl="4"/>
            <a:endParaRPr/>
          </a:p>
        </p:txBody>
      </p:sp>
      <p:sp>
        <p:nvSpPr>
          <p:cNvPr id="133" name="Text Placeholder 5"/>
          <p:cNvSpPr>
            <a:spLocks noGrp="1"/>
          </p:cNvSpPr>
          <p:nvPr>
            <p:ph type="body" sz="quarter" idx="21" hasCustomPrompt="1"/>
          </p:nvPr>
        </p:nvSpPr>
        <p:spPr>
          <a:xfrm>
            <a:off x="914400" y="5822470"/>
            <a:ext cx="10363200" cy="407249"/>
          </a:xfrm>
          <a:prstGeom prst="rect">
            <a:avLst/>
          </a:prstGeom>
        </p:spPr>
        <p:txBody>
          <a:bodyPr/>
          <a:lstStyle>
            <a:lvl1pPr marL="0" indent="0" algn="ctr">
              <a:buSzTx/>
              <a:buFontTx/>
              <a:buNone/>
              <a:defRPr sz="1800" b="1">
                <a:solidFill>
                  <a:srgbClr val="0066A1"/>
                </a:solidFill>
              </a:defRPr>
            </a:lvl1pPr>
          </a:lstStyle>
          <a:p>
            <a:r>
              <a:t>Presenter Name</a:t>
            </a:r>
          </a:p>
        </p:txBody>
      </p:sp>
      <p:sp>
        <p:nvSpPr>
          <p:cNvPr id="134" name="Slide Number"/>
          <p:cNvSpPr txBox="1">
            <a:spLocks noGrp="1"/>
          </p:cNvSpPr>
          <p:nvPr>
            <p:ph type="sldNum" sz="quarter" idx="2"/>
          </p:nvPr>
        </p:nvSpPr>
        <p:spPr>
          <a:xfrm>
            <a:off x="8478978" y="6232198"/>
            <a:ext cx="258623" cy="248304"/>
          </a:xfrm>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06BC39DD-54B8-5721-F1BC-1AF80FF406EC}"/>
              </a:ext>
            </a:extLst>
          </p:cNvPr>
          <p:cNvSpPr txBox="1"/>
          <p:nvPr userDrawn="1"/>
        </p:nvSpPr>
        <p:spPr>
          <a:xfrm>
            <a:off x="1385452" y="2999372"/>
            <a:ext cx="9052561" cy="827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a:bodyPr>
          <a:lstStyle/>
          <a:p>
            <a:pPr algn="ctr">
              <a:lnSpc>
                <a:spcPct val="90000"/>
              </a:lnSpc>
              <a:defRPr sz="4000">
                <a:solidFill>
                  <a:srgbClr val="0042A9"/>
                </a:solidFill>
                <a:latin typeface="Calibri Light"/>
                <a:ea typeface="Calibri Light"/>
                <a:cs typeface="Calibri Light"/>
                <a:sym typeface="Calibri Light"/>
              </a:defRPr>
            </a:pPr>
            <a:r>
              <a:rPr lang="en-IN" sz="1800" b="1" i="0" u="none" strike="noStrike" dirty="0">
                <a:solidFill>
                  <a:srgbClr val="FF0000"/>
                </a:solidFill>
                <a:effectLst/>
                <a:latin typeface="Times New Roman" panose="02020603050405020304" pitchFamily="18" charset="0"/>
                <a:cs typeface="Times New Roman" panose="02020603050405020304" pitchFamily="18" charset="0"/>
              </a:rPr>
              <a:t>Quantum Enabled Intelligence - Innovations in Computing and Communications</a:t>
            </a:r>
          </a:p>
          <a:p>
            <a:pPr algn="ctr">
              <a:lnSpc>
                <a:spcPct val="90000"/>
              </a:lnSpc>
              <a:defRPr sz="4000">
                <a:solidFill>
                  <a:srgbClr val="0042A9"/>
                </a:solidFill>
                <a:latin typeface="Calibri Light"/>
                <a:ea typeface="Calibri Light"/>
                <a:cs typeface="Calibri Light"/>
                <a:sym typeface="Calibri Light"/>
              </a:defRPr>
            </a:pPr>
            <a:r>
              <a:rPr lang="en-IN" sz="1400" b="0" i="0" u="none" strike="noStrike" dirty="0">
                <a:solidFill>
                  <a:srgbClr val="FF0000"/>
                </a:solidFill>
                <a:effectLst/>
                <a:latin typeface="Times New Roman" panose="02020603050405020304" pitchFamily="18" charset="0"/>
                <a:cs typeface="Times New Roman" panose="02020603050405020304" pitchFamily="18" charset="0"/>
              </a:rPr>
              <a:t>Ramrao Adik Institute of Technology</a:t>
            </a:r>
            <a:endParaRPr lang="en-US" sz="1400" b="0" i="0" dirty="0">
              <a:solidFill>
                <a:srgbClr val="FF0000"/>
              </a:solidFill>
              <a:latin typeface="Times New Roman" panose="02020603050405020304" pitchFamily="18" charset="0"/>
              <a:cs typeface="Times New Roman" panose="02020603050405020304" pitchFamily="18" charset="0"/>
            </a:endParaRPr>
          </a:p>
          <a:p>
            <a:pPr algn="ctr">
              <a:lnSpc>
                <a:spcPct val="90000"/>
              </a:lnSpc>
              <a:defRPr sz="4000">
                <a:solidFill>
                  <a:srgbClr val="0042A9"/>
                </a:solidFill>
                <a:latin typeface="Calibri Light"/>
                <a:ea typeface="Calibri Light"/>
                <a:cs typeface="Calibri Light"/>
                <a:sym typeface="Calibri Light"/>
              </a:defRPr>
            </a:pPr>
            <a:r>
              <a:rPr lang="en-US" sz="1600" b="1" dirty="0"/>
              <a:t>December 9, 2023</a:t>
            </a:r>
          </a:p>
        </p:txBody>
      </p:sp>
      <p:pic>
        <p:nvPicPr>
          <p:cNvPr id="4" name="Picture 3" descr="A picture containing font, text, logo, graphics&#10;&#10;Description automatically generated">
            <a:extLst>
              <a:ext uri="{FF2B5EF4-FFF2-40B4-BE49-F238E27FC236}">
                <a16:creationId xmlns:a16="http://schemas.microsoft.com/office/drawing/2014/main" id="{51FA4946-3560-BF2D-2AF3-458357CE71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89968" y="6229719"/>
            <a:ext cx="612063" cy="612063"/>
          </a:xfrm>
          <a:prstGeom prst="rect">
            <a:avLst/>
          </a:prstGeom>
        </p:spPr>
      </p:pic>
      <p:sp>
        <p:nvSpPr>
          <p:cNvPr id="3" name="TextBox 2">
            <a:extLst>
              <a:ext uri="{FF2B5EF4-FFF2-40B4-BE49-F238E27FC236}">
                <a16:creationId xmlns:a16="http://schemas.microsoft.com/office/drawing/2014/main" id="{9AD6E0D5-B9EC-4986-4950-9237D44EC4C9}"/>
              </a:ext>
            </a:extLst>
          </p:cNvPr>
          <p:cNvSpPr txBox="1"/>
          <p:nvPr userDrawn="1"/>
        </p:nvSpPr>
        <p:spPr>
          <a:xfrm>
            <a:off x="6768548" y="6589643"/>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3F255076-A2BC-DAA1-3FB9-01F44BEAE8FC}"/>
              </a:ext>
            </a:extLst>
          </p:cNvPr>
          <p:cNvSpPr txBox="1"/>
          <p:nvPr userDrawn="1"/>
        </p:nvSpPr>
        <p:spPr>
          <a:xfrm>
            <a:off x="3047171" y="6527021"/>
            <a:ext cx="60976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ilde - I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Presentation Title"/>
          <p:cNvSpPr txBox="1">
            <a:spLocks noGrp="1"/>
          </p:cNvSpPr>
          <p:nvPr>
            <p:ph type="title" hasCustomPrompt="1"/>
          </p:nvPr>
        </p:nvSpPr>
        <p:spPr>
          <a:xfrm>
            <a:off x="914400" y="3415727"/>
            <a:ext cx="10363200" cy="1406639"/>
          </a:xfrm>
          <a:prstGeom prst="rect">
            <a:avLst/>
          </a:prstGeom>
        </p:spPr>
        <p:txBody>
          <a:bodyPr anchor="b"/>
          <a:lstStyle>
            <a:lvl1pPr algn="ctr">
              <a:defRPr b="1">
                <a:latin typeface="+mn-lt"/>
                <a:ea typeface="+mn-ea"/>
                <a:cs typeface="+mn-cs"/>
                <a:sym typeface="Calibri"/>
              </a:defRPr>
            </a:lvl1pPr>
          </a:lstStyle>
          <a:p>
            <a:r>
              <a:t>Presentation Title</a:t>
            </a:r>
          </a:p>
        </p:txBody>
      </p:sp>
      <p:sp>
        <p:nvSpPr>
          <p:cNvPr id="142" name="Body Level One…"/>
          <p:cNvSpPr txBox="1">
            <a:spLocks noGrp="1"/>
          </p:cNvSpPr>
          <p:nvPr>
            <p:ph type="body" sz="quarter" idx="1" hasCustomPrompt="1"/>
          </p:nvPr>
        </p:nvSpPr>
        <p:spPr>
          <a:xfrm>
            <a:off x="914400" y="4928358"/>
            <a:ext cx="10363200" cy="788119"/>
          </a:xfrm>
          <a:prstGeom prst="rect">
            <a:avLst/>
          </a:prstGeom>
        </p:spPr>
        <p:txBody>
          <a:bodyPr/>
          <a:lstStyle>
            <a:lvl1pPr marL="0" indent="0" algn="ctr">
              <a:buSzTx/>
              <a:buFontTx/>
              <a:buNone/>
              <a:defRPr sz="1800" b="1" i="1">
                <a:solidFill>
                  <a:srgbClr val="808080"/>
                </a:solidFill>
              </a:defRPr>
            </a:lvl1pPr>
            <a:lvl2pPr marL="0" indent="0" algn="ctr">
              <a:buSzTx/>
              <a:buFontTx/>
              <a:buNone/>
              <a:defRPr sz="1800" b="1" i="1">
                <a:solidFill>
                  <a:srgbClr val="808080"/>
                </a:solidFill>
              </a:defRPr>
            </a:lvl2pPr>
            <a:lvl3pPr marL="0" indent="0" algn="ctr">
              <a:buSzTx/>
              <a:buFontTx/>
              <a:buNone/>
              <a:defRPr sz="1800" b="1" i="1">
                <a:solidFill>
                  <a:srgbClr val="808080"/>
                </a:solidFill>
              </a:defRPr>
            </a:lvl3pPr>
            <a:lvl4pPr marL="0" indent="0" algn="ctr">
              <a:buSzTx/>
              <a:buFontTx/>
              <a:buNone/>
              <a:defRPr sz="1800" b="1" i="1">
                <a:solidFill>
                  <a:srgbClr val="808080"/>
                </a:solidFill>
              </a:defRPr>
            </a:lvl4pPr>
            <a:lvl5pPr marL="0" indent="0" algn="ctr">
              <a:buSzTx/>
              <a:buFontTx/>
              <a:buNone/>
              <a:defRPr sz="1800" b="1" i="1">
                <a:solidFill>
                  <a:srgbClr val="808080"/>
                </a:solidFill>
              </a:defRPr>
            </a:lvl5pPr>
          </a:lstStyle>
          <a:p>
            <a:r>
              <a:t>Subhead</a:t>
            </a:r>
          </a:p>
          <a:p>
            <a:pPr lvl="1"/>
            <a:endParaRPr/>
          </a:p>
          <a:p>
            <a:pPr lvl="2"/>
            <a:endParaRPr/>
          </a:p>
          <a:p>
            <a:pPr lvl="3"/>
            <a:endParaRPr/>
          </a:p>
          <a:p>
            <a:pPr lvl="4"/>
            <a:endParaRPr/>
          </a:p>
        </p:txBody>
      </p:sp>
      <p:sp>
        <p:nvSpPr>
          <p:cNvPr id="143" name="Text Placeholder 5"/>
          <p:cNvSpPr>
            <a:spLocks noGrp="1"/>
          </p:cNvSpPr>
          <p:nvPr>
            <p:ph type="body" sz="quarter" idx="21" hasCustomPrompt="1"/>
          </p:nvPr>
        </p:nvSpPr>
        <p:spPr>
          <a:xfrm>
            <a:off x="914400" y="5822470"/>
            <a:ext cx="10363200" cy="407249"/>
          </a:xfrm>
          <a:prstGeom prst="rect">
            <a:avLst/>
          </a:prstGeom>
        </p:spPr>
        <p:txBody>
          <a:bodyPr/>
          <a:lstStyle>
            <a:lvl1pPr marL="0" indent="0" algn="ctr">
              <a:buSzTx/>
              <a:buFontTx/>
              <a:buNone/>
              <a:defRPr sz="1800" b="1">
                <a:solidFill>
                  <a:srgbClr val="0066A1"/>
                </a:solidFill>
              </a:defRPr>
            </a:lvl1pPr>
          </a:lstStyle>
          <a:p>
            <a:r>
              <a:t>Presenter Name</a:t>
            </a:r>
          </a:p>
        </p:txBody>
      </p:sp>
      <p:sp>
        <p:nvSpPr>
          <p:cNvPr id="144" name="Slide Number"/>
          <p:cNvSpPr txBox="1">
            <a:spLocks noGrp="1"/>
          </p:cNvSpPr>
          <p:nvPr>
            <p:ph type="sldNum" sz="quarter" idx="2"/>
          </p:nvPr>
        </p:nvSpPr>
        <p:spPr>
          <a:xfrm>
            <a:off x="8478978" y="6232198"/>
            <a:ext cx="258623" cy="248304"/>
          </a:xfrm>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048BDFEF-4FB9-E0ED-C64E-18BF7E47C43C}"/>
              </a:ext>
            </a:extLst>
          </p:cNvPr>
          <p:cNvSpPr txBox="1"/>
          <p:nvPr userDrawn="1"/>
        </p:nvSpPr>
        <p:spPr>
          <a:xfrm>
            <a:off x="1385452" y="2999372"/>
            <a:ext cx="9052561" cy="827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a:bodyPr>
          <a:lstStyle/>
          <a:p>
            <a:pPr algn="ctr">
              <a:lnSpc>
                <a:spcPct val="90000"/>
              </a:lnSpc>
              <a:defRPr sz="4000">
                <a:solidFill>
                  <a:srgbClr val="0042A9"/>
                </a:solidFill>
                <a:latin typeface="Calibri Light"/>
                <a:ea typeface="Calibri Light"/>
                <a:cs typeface="Calibri Light"/>
                <a:sym typeface="Calibri Light"/>
              </a:defRPr>
            </a:pPr>
            <a:r>
              <a:rPr lang="en-US" sz="2400" b="1" dirty="0"/>
              <a:t>IEEE COMPUTER SOCIETY EXA DVP EVENT</a:t>
            </a:r>
          </a:p>
          <a:p>
            <a:pPr algn="ctr">
              <a:lnSpc>
                <a:spcPct val="90000"/>
              </a:lnSpc>
              <a:defRPr sz="4000">
                <a:solidFill>
                  <a:srgbClr val="0042A9"/>
                </a:solidFill>
                <a:latin typeface="Calibri Light"/>
                <a:ea typeface="Calibri Light"/>
                <a:cs typeface="Calibri Light"/>
                <a:sym typeface="Calibri Light"/>
              </a:defRPr>
            </a:pPr>
            <a:r>
              <a:rPr lang="en-US" sz="1800" b="1" dirty="0"/>
              <a:t>June 3, 2023</a:t>
            </a:r>
          </a:p>
        </p:txBody>
      </p:sp>
      <p:pic>
        <p:nvPicPr>
          <p:cNvPr id="3" name="Picture 2" descr="A picture containing font, text, logo, graphics&#10;&#10;Description automatically generated">
            <a:extLst>
              <a:ext uri="{FF2B5EF4-FFF2-40B4-BE49-F238E27FC236}">
                <a16:creationId xmlns:a16="http://schemas.microsoft.com/office/drawing/2014/main" id="{521163C4-EB3E-A5CF-0A1B-18CCAC6309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14500" y="6209043"/>
            <a:ext cx="648957" cy="648957"/>
          </a:xfrm>
          <a:prstGeom prst="rect">
            <a:avLst/>
          </a:prstGeom>
        </p:spPr>
      </p:pic>
      <p:sp>
        <p:nvSpPr>
          <p:cNvPr id="4" name="TextBox 3">
            <a:extLst>
              <a:ext uri="{FF2B5EF4-FFF2-40B4-BE49-F238E27FC236}">
                <a16:creationId xmlns:a16="http://schemas.microsoft.com/office/drawing/2014/main" id="{EFC69F55-59FF-5036-06F3-9C63921BBC23}"/>
              </a:ext>
            </a:extLst>
          </p:cNvPr>
          <p:cNvSpPr txBox="1"/>
          <p:nvPr userDrawn="1"/>
        </p:nvSpPr>
        <p:spPr>
          <a:xfrm>
            <a:off x="6848061" y="6599583"/>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E95C079D-869B-D13C-D4F8-4E3E888AC1C6}"/>
              </a:ext>
            </a:extLst>
          </p:cNvPr>
          <p:cNvSpPr txBox="1"/>
          <p:nvPr userDrawn="1"/>
        </p:nvSpPr>
        <p:spPr>
          <a:xfrm>
            <a:off x="3047172" y="6431626"/>
            <a:ext cx="60976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ilde - CP &amp; 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Presentation Title"/>
          <p:cNvSpPr txBox="1">
            <a:spLocks noGrp="1"/>
          </p:cNvSpPr>
          <p:nvPr>
            <p:ph type="title" hasCustomPrompt="1"/>
          </p:nvPr>
        </p:nvSpPr>
        <p:spPr>
          <a:xfrm>
            <a:off x="914400" y="3415727"/>
            <a:ext cx="10363200" cy="1406639"/>
          </a:xfrm>
          <a:prstGeom prst="rect">
            <a:avLst/>
          </a:prstGeom>
        </p:spPr>
        <p:txBody>
          <a:bodyPr anchor="b"/>
          <a:lstStyle>
            <a:lvl1pPr algn="ctr">
              <a:defRPr b="1">
                <a:latin typeface="+mn-lt"/>
                <a:ea typeface="+mn-ea"/>
                <a:cs typeface="+mn-cs"/>
                <a:sym typeface="Calibri"/>
              </a:defRPr>
            </a:lvl1pPr>
          </a:lstStyle>
          <a:p>
            <a:r>
              <a:t>Presentation Title</a:t>
            </a:r>
          </a:p>
        </p:txBody>
      </p:sp>
      <p:sp>
        <p:nvSpPr>
          <p:cNvPr id="162" name="Body Level One…"/>
          <p:cNvSpPr txBox="1">
            <a:spLocks noGrp="1"/>
          </p:cNvSpPr>
          <p:nvPr>
            <p:ph type="body" sz="quarter" idx="1" hasCustomPrompt="1"/>
          </p:nvPr>
        </p:nvSpPr>
        <p:spPr>
          <a:xfrm>
            <a:off x="914400" y="4928358"/>
            <a:ext cx="10363200" cy="788119"/>
          </a:xfrm>
          <a:prstGeom prst="rect">
            <a:avLst/>
          </a:prstGeom>
        </p:spPr>
        <p:txBody>
          <a:bodyPr/>
          <a:lstStyle>
            <a:lvl1pPr marL="0" indent="0" algn="ctr">
              <a:buSzTx/>
              <a:buFontTx/>
              <a:buNone/>
              <a:defRPr sz="1800" b="1" i="1">
                <a:solidFill>
                  <a:srgbClr val="808080"/>
                </a:solidFill>
              </a:defRPr>
            </a:lvl1pPr>
            <a:lvl2pPr marL="0" indent="0" algn="ctr">
              <a:buSzTx/>
              <a:buFontTx/>
              <a:buNone/>
              <a:defRPr sz="1800" b="1" i="1">
                <a:solidFill>
                  <a:srgbClr val="808080"/>
                </a:solidFill>
              </a:defRPr>
            </a:lvl2pPr>
            <a:lvl3pPr marL="0" indent="0" algn="ctr">
              <a:buSzTx/>
              <a:buFontTx/>
              <a:buNone/>
              <a:defRPr sz="1800" b="1" i="1">
                <a:solidFill>
                  <a:srgbClr val="808080"/>
                </a:solidFill>
              </a:defRPr>
            </a:lvl3pPr>
            <a:lvl4pPr marL="0" indent="0" algn="ctr">
              <a:buSzTx/>
              <a:buFontTx/>
              <a:buNone/>
              <a:defRPr sz="1800" b="1" i="1">
                <a:solidFill>
                  <a:srgbClr val="808080"/>
                </a:solidFill>
              </a:defRPr>
            </a:lvl4pPr>
            <a:lvl5pPr marL="0" indent="0" algn="ctr">
              <a:buSzTx/>
              <a:buFontTx/>
              <a:buNone/>
              <a:defRPr sz="1800" b="1" i="1">
                <a:solidFill>
                  <a:srgbClr val="808080"/>
                </a:solidFill>
              </a:defRPr>
            </a:lvl5pPr>
          </a:lstStyle>
          <a:p>
            <a:r>
              <a:t>Subhead</a:t>
            </a:r>
          </a:p>
          <a:p>
            <a:pPr lvl="1"/>
            <a:endParaRPr/>
          </a:p>
          <a:p>
            <a:pPr lvl="2"/>
            <a:endParaRPr/>
          </a:p>
          <a:p>
            <a:pPr lvl="3"/>
            <a:endParaRPr/>
          </a:p>
          <a:p>
            <a:pPr lvl="4"/>
            <a:endParaRPr/>
          </a:p>
        </p:txBody>
      </p:sp>
      <p:sp>
        <p:nvSpPr>
          <p:cNvPr id="163" name="Text Placeholder 5"/>
          <p:cNvSpPr>
            <a:spLocks noGrp="1"/>
          </p:cNvSpPr>
          <p:nvPr>
            <p:ph type="body" sz="quarter" idx="21" hasCustomPrompt="1"/>
          </p:nvPr>
        </p:nvSpPr>
        <p:spPr>
          <a:xfrm>
            <a:off x="914400" y="5822470"/>
            <a:ext cx="10363200" cy="407249"/>
          </a:xfrm>
          <a:prstGeom prst="rect">
            <a:avLst/>
          </a:prstGeom>
        </p:spPr>
        <p:txBody>
          <a:bodyPr/>
          <a:lstStyle>
            <a:lvl1pPr marL="0" indent="0" algn="ctr">
              <a:buSzTx/>
              <a:buFontTx/>
              <a:buNone/>
              <a:defRPr sz="1800" b="1">
                <a:solidFill>
                  <a:srgbClr val="0066A1"/>
                </a:solidFill>
              </a:defRPr>
            </a:lvl1pPr>
          </a:lstStyle>
          <a:p>
            <a:r>
              <a:t>Presenter Name</a:t>
            </a:r>
          </a:p>
        </p:txBody>
      </p:sp>
      <p:sp>
        <p:nvSpPr>
          <p:cNvPr id="164" name="Slide Number"/>
          <p:cNvSpPr txBox="1">
            <a:spLocks noGrp="1"/>
          </p:cNvSpPr>
          <p:nvPr>
            <p:ph type="sldNum" sz="quarter" idx="2"/>
          </p:nvPr>
        </p:nvSpPr>
        <p:spPr>
          <a:xfrm>
            <a:off x="8478978" y="6232198"/>
            <a:ext cx="258623" cy="248304"/>
          </a:xfrm>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3950784E-FCC7-A795-ED04-28D0CCE8AD09}"/>
              </a:ext>
            </a:extLst>
          </p:cNvPr>
          <p:cNvSpPr txBox="1"/>
          <p:nvPr userDrawn="1"/>
        </p:nvSpPr>
        <p:spPr>
          <a:xfrm>
            <a:off x="1385452" y="2999372"/>
            <a:ext cx="9052561" cy="827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a:bodyPr>
          <a:lstStyle/>
          <a:p>
            <a:pPr algn="ctr">
              <a:lnSpc>
                <a:spcPct val="90000"/>
              </a:lnSpc>
              <a:defRPr sz="4000">
                <a:solidFill>
                  <a:srgbClr val="0042A9"/>
                </a:solidFill>
                <a:latin typeface="Calibri Light"/>
                <a:ea typeface="Calibri Light"/>
                <a:cs typeface="Calibri Light"/>
                <a:sym typeface="Calibri Light"/>
              </a:defRPr>
            </a:pPr>
            <a:r>
              <a:rPr lang="en-US" sz="2400" b="1" dirty="0"/>
              <a:t>IEEE COMPUTER SOCIETY EXA DVP EVENT</a:t>
            </a:r>
          </a:p>
          <a:p>
            <a:pPr algn="ctr">
              <a:lnSpc>
                <a:spcPct val="90000"/>
              </a:lnSpc>
              <a:defRPr sz="4000">
                <a:solidFill>
                  <a:srgbClr val="0042A9"/>
                </a:solidFill>
                <a:latin typeface="Calibri Light"/>
                <a:ea typeface="Calibri Light"/>
                <a:cs typeface="Calibri Light"/>
                <a:sym typeface="Calibri Light"/>
              </a:defRPr>
            </a:pPr>
            <a:r>
              <a:rPr lang="en-US" sz="1800" b="1" dirty="0"/>
              <a:t>June 3, 2023</a:t>
            </a:r>
          </a:p>
        </p:txBody>
      </p:sp>
      <p:pic>
        <p:nvPicPr>
          <p:cNvPr id="3" name="Picture 2" descr="A picture containing font, text, logo, graphics&#10;&#10;Description automatically generated">
            <a:extLst>
              <a:ext uri="{FF2B5EF4-FFF2-40B4-BE49-F238E27FC236}">
                <a16:creationId xmlns:a16="http://schemas.microsoft.com/office/drawing/2014/main" id="{7DD7878D-D373-7D94-D59D-17EEC6B237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14500" y="6229719"/>
            <a:ext cx="648957" cy="648957"/>
          </a:xfrm>
          <a:prstGeom prst="rect">
            <a:avLst/>
          </a:prstGeom>
        </p:spPr>
      </p:pic>
      <p:sp>
        <p:nvSpPr>
          <p:cNvPr id="4" name="TextBox 3">
            <a:extLst>
              <a:ext uri="{FF2B5EF4-FFF2-40B4-BE49-F238E27FC236}">
                <a16:creationId xmlns:a16="http://schemas.microsoft.com/office/drawing/2014/main" id="{3952515E-2DBA-F21F-05F1-A28D744E5F11}"/>
              </a:ext>
            </a:extLst>
          </p:cNvPr>
          <p:cNvSpPr txBox="1"/>
          <p:nvPr userDrawn="1"/>
        </p:nvSpPr>
        <p:spPr>
          <a:xfrm>
            <a:off x="6718852" y="6569765"/>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91B853A1-6C03-6C19-9400-D78AAAE289BA}"/>
              </a:ext>
            </a:extLst>
          </p:cNvPr>
          <p:cNvSpPr txBox="1"/>
          <p:nvPr userDrawn="1"/>
        </p:nvSpPr>
        <p:spPr>
          <a:xfrm>
            <a:off x="2971800" y="6559826"/>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Topic"/>
          <p:cNvSpPr txBox="1">
            <a:spLocks noGrp="1"/>
          </p:cNvSpPr>
          <p:nvPr>
            <p:ph type="title" hasCustomPrompt="1"/>
          </p:nvPr>
        </p:nvSpPr>
        <p:spPr>
          <a:xfrm>
            <a:off x="838200" y="1017998"/>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191" name="Body Level One…"/>
          <p:cNvSpPr txBox="1">
            <a:spLocks noGrp="1"/>
          </p:cNvSpPr>
          <p:nvPr>
            <p:ph type="body" idx="1"/>
          </p:nvPr>
        </p:nvSpPr>
        <p:spPr>
          <a:xfrm>
            <a:off x="838200" y="2287442"/>
            <a:ext cx="10515600" cy="3943350"/>
          </a:xfrm>
          <a:prstGeom prst="rect">
            <a:avLst/>
          </a:prstGeom>
        </p:spPr>
        <p:txBody>
          <a:bodyPr/>
          <a:lstStyle>
            <a:lvl1pPr>
              <a:buClr>
                <a:srgbClr val="0066A1"/>
              </a:buClr>
              <a:buFont typeface="Lucida Grande"/>
              <a:buChar char="▸"/>
              <a:defRPr sz="2200"/>
            </a:lvl1pPr>
            <a:lvl2pPr marL="736600" indent="-279400">
              <a:buClr>
                <a:srgbClr val="0066A1"/>
              </a:buClr>
              <a:buFont typeface="Lucida Grande"/>
              <a:buChar char="-"/>
              <a:defRPr sz="2200"/>
            </a:lvl2pPr>
            <a:lvl3pPr marL="1193800" indent="-279400">
              <a:buClr>
                <a:srgbClr val="0066A1"/>
              </a:buClr>
              <a:buFont typeface="Lucida Grande"/>
              <a:defRPr sz="2200"/>
            </a:lvl3pPr>
            <a:lvl4pPr marL="1651000" indent="-279400">
              <a:buClr>
                <a:srgbClr val="0066A1"/>
              </a:buClr>
              <a:buFont typeface="Lucida Grande"/>
              <a:buChar char="▪"/>
              <a:defRPr sz="2200"/>
            </a:lvl4pPr>
            <a:lvl5pPr marL="2108200" indent="-279400">
              <a:buClr>
                <a:srgbClr val="0066A1"/>
              </a:buClr>
              <a:buFont typeface="Lucida Grande"/>
              <a:buChar char="o"/>
              <a:defRPr sz="2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92" name="Text Placeholder 3"/>
          <p:cNvSpPr>
            <a:spLocks noGrp="1"/>
          </p:cNvSpPr>
          <p:nvPr>
            <p:ph type="body" sz="quarter" idx="21" hasCustomPrompt="1"/>
          </p:nvPr>
        </p:nvSpPr>
        <p:spPr>
          <a:xfrm>
            <a:off x="838200" y="1568014"/>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193"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1195F3DF-12E1-9196-22B2-867B760C2BE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71521" y="6209043"/>
            <a:ext cx="648957" cy="648957"/>
          </a:xfrm>
          <a:prstGeom prst="rect">
            <a:avLst/>
          </a:prstGeom>
        </p:spPr>
      </p:pic>
      <p:sp>
        <p:nvSpPr>
          <p:cNvPr id="3" name="TextBox 2">
            <a:extLst>
              <a:ext uri="{FF2B5EF4-FFF2-40B4-BE49-F238E27FC236}">
                <a16:creationId xmlns:a16="http://schemas.microsoft.com/office/drawing/2014/main" id="{B86E9E61-FB85-05EE-3CD0-34A12B3CD5A7}"/>
              </a:ext>
            </a:extLst>
          </p:cNvPr>
          <p:cNvSpPr txBox="1"/>
          <p:nvPr userDrawn="1"/>
        </p:nvSpPr>
        <p:spPr>
          <a:xfrm>
            <a:off x="6808304" y="6539948"/>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78E566CF-D9CE-B2AE-6AE7-3F78F217EE55}"/>
              </a:ext>
            </a:extLst>
          </p:cNvPr>
          <p:cNvSpPr txBox="1"/>
          <p:nvPr userDrawn="1"/>
        </p:nvSpPr>
        <p:spPr>
          <a:xfrm>
            <a:off x="2840106" y="6528425"/>
            <a:ext cx="60976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One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 name="Topic"/>
          <p:cNvSpPr txBox="1">
            <a:spLocks noGrp="1"/>
          </p:cNvSpPr>
          <p:nvPr>
            <p:ph type="title" hasCustomPrompt="1"/>
          </p:nvPr>
        </p:nvSpPr>
        <p:spPr>
          <a:xfrm>
            <a:off x="838200" y="1036470"/>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212" name="Body Level One…"/>
          <p:cNvSpPr txBox="1">
            <a:spLocks noGrp="1"/>
          </p:cNvSpPr>
          <p:nvPr>
            <p:ph type="body" sz="half" idx="1" hasCustomPrompt="1"/>
          </p:nvPr>
        </p:nvSpPr>
        <p:spPr>
          <a:xfrm>
            <a:off x="6172200" y="2305914"/>
            <a:ext cx="5181600" cy="3792750"/>
          </a:xfrm>
          <a:prstGeom prst="rect">
            <a:avLst/>
          </a:prstGeom>
        </p:spPr>
        <p:txBody>
          <a:bodyPr/>
          <a:lstStyle>
            <a:lvl1pPr marL="0" indent="0">
              <a:buSzTx/>
              <a:buFontTx/>
              <a:buNone/>
              <a:defRPr sz="1200" i="1"/>
            </a:lvl1pPr>
            <a:lvl2pPr marL="609600" indent="-152400">
              <a:buFontTx/>
              <a:buChar char="-"/>
              <a:defRPr sz="1200" i="1"/>
            </a:lvl2pPr>
            <a:lvl3pPr marL="1066800" indent="-152400">
              <a:buFontTx/>
              <a:defRPr sz="1200" i="1"/>
            </a:lvl3pPr>
            <a:lvl4pPr marL="1524000" indent="-152400">
              <a:buFontTx/>
              <a:buChar char="▪"/>
              <a:defRPr sz="1200" i="1"/>
            </a:lvl4pPr>
            <a:lvl5pPr marL="1981200" indent="-152400">
              <a:buFontTx/>
              <a:buChar char="o"/>
              <a:defRPr sz="1200" i="1"/>
            </a:lvl5pPr>
          </a:lstStyle>
          <a:p>
            <a:r>
              <a:t>Insert Object</a:t>
            </a:r>
          </a:p>
          <a:p>
            <a:pPr lvl="1"/>
            <a:endParaRPr/>
          </a:p>
          <a:p>
            <a:pPr lvl="2"/>
            <a:endParaRPr/>
          </a:p>
          <a:p>
            <a:pPr lvl="3"/>
            <a:endParaRPr/>
          </a:p>
          <a:p>
            <a:pPr lvl="4"/>
            <a:endParaRPr/>
          </a:p>
        </p:txBody>
      </p:sp>
      <p:sp>
        <p:nvSpPr>
          <p:cNvPr id="213" name="Text Placeholder 13"/>
          <p:cNvSpPr>
            <a:spLocks noGrp="1"/>
          </p:cNvSpPr>
          <p:nvPr>
            <p:ph type="body" sz="half" idx="21"/>
          </p:nvPr>
        </p:nvSpPr>
        <p:spPr>
          <a:xfrm>
            <a:off x="838200" y="2305914"/>
            <a:ext cx="5181600" cy="3792538"/>
          </a:xfrm>
          <a:prstGeom prst="rect">
            <a:avLst/>
          </a:prstGeom>
        </p:spPr>
        <p:txBody>
          <a:bodyPr/>
          <a:lstStyle/>
          <a:p>
            <a:endParaRPr/>
          </a:p>
        </p:txBody>
      </p:sp>
      <p:sp>
        <p:nvSpPr>
          <p:cNvPr id="214" name="Text Placeholder 3"/>
          <p:cNvSpPr>
            <a:spLocks noGrp="1"/>
          </p:cNvSpPr>
          <p:nvPr>
            <p:ph type="body" sz="quarter" idx="22" hasCustomPrompt="1"/>
          </p:nvPr>
        </p:nvSpPr>
        <p:spPr>
          <a:xfrm>
            <a:off x="838200" y="1586486"/>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215"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F871F661-C941-1F03-606E-6D3EC488C81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95321" y="6136556"/>
            <a:ext cx="648957" cy="648957"/>
          </a:xfrm>
          <a:prstGeom prst="rect">
            <a:avLst/>
          </a:prstGeom>
        </p:spPr>
      </p:pic>
      <p:sp>
        <p:nvSpPr>
          <p:cNvPr id="3" name="TextBox 2">
            <a:extLst>
              <a:ext uri="{FF2B5EF4-FFF2-40B4-BE49-F238E27FC236}">
                <a16:creationId xmlns:a16="http://schemas.microsoft.com/office/drawing/2014/main" id="{4695DF23-7D0C-DEBD-0F3A-BAB33B364FC0}"/>
              </a:ext>
            </a:extLst>
          </p:cNvPr>
          <p:cNvSpPr txBox="1"/>
          <p:nvPr userDrawn="1"/>
        </p:nvSpPr>
        <p:spPr>
          <a:xfrm>
            <a:off x="6639339" y="6569765"/>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351C4E6D-2EEF-4191-4907-EDB136950FC4}"/>
              </a:ext>
            </a:extLst>
          </p:cNvPr>
          <p:cNvSpPr txBox="1"/>
          <p:nvPr userDrawn="1"/>
        </p:nvSpPr>
        <p:spPr>
          <a:xfrm>
            <a:off x="2733261" y="6476427"/>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2" name="Topic"/>
          <p:cNvSpPr txBox="1">
            <a:spLocks noGrp="1"/>
          </p:cNvSpPr>
          <p:nvPr>
            <p:ph type="title" hasCustomPrompt="1"/>
          </p:nvPr>
        </p:nvSpPr>
        <p:spPr>
          <a:xfrm>
            <a:off x="838200" y="990288"/>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223" name="Body Level One…"/>
          <p:cNvSpPr txBox="1">
            <a:spLocks noGrp="1"/>
          </p:cNvSpPr>
          <p:nvPr>
            <p:ph type="body" sz="quarter" idx="1" hasCustomPrompt="1"/>
          </p:nvPr>
        </p:nvSpPr>
        <p:spPr>
          <a:xfrm>
            <a:off x="6172200" y="4226908"/>
            <a:ext cx="5181600" cy="1825575"/>
          </a:xfrm>
          <a:prstGeom prst="rect">
            <a:avLst/>
          </a:prstGeom>
        </p:spPr>
        <p:txBody>
          <a:bodyPr/>
          <a:lstStyle>
            <a:lvl1pPr marL="0" indent="0">
              <a:buSzTx/>
              <a:buFontTx/>
              <a:buNone/>
              <a:defRPr sz="1200" i="1"/>
            </a:lvl1pPr>
            <a:lvl2pPr marL="609600" indent="-152400">
              <a:buFontTx/>
              <a:buChar char="-"/>
              <a:defRPr sz="1200" i="1"/>
            </a:lvl2pPr>
            <a:lvl3pPr marL="1066800" indent="-152400">
              <a:buFontTx/>
              <a:defRPr sz="1200" i="1"/>
            </a:lvl3pPr>
            <a:lvl4pPr marL="1524000" indent="-152400">
              <a:buFontTx/>
              <a:buChar char="▪"/>
              <a:defRPr sz="1200" i="1"/>
            </a:lvl4pPr>
            <a:lvl5pPr marL="1981200" indent="-152400">
              <a:buFontTx/>
              <a:buChar char="o"/>
              <a:defRPr sz="1200" i="1"/>
            </a:lvl5pPr>
          </a:lstStyle>
          <a:p>
            <a:r>
              <a:t>Insert Object</a:t>
            </a:r>
          </a:p>
          <a:p>
            <a:pPr lvl="1"/>
            <a:endParaRPr/>
          </a:p>
          <a:p>
            <a:pPr lvl="2"/>
            <a:endParaRPr/>
          </a:p>
          <a:p>
            <a:pPr lvl="3"/>
            <a:endParaRPr/>
          </a:p>
          <a:p>
            <a:pPr lvl="4"/>
            <a:endParaRPr/>
          </a:p>
        </p:txBody>
      </p:sp>
      <p:sp>
        <p:nvSpPr>
          <p:cNvPr id="224" name="Text Placeholder 13"/>
          <p:cNvSpPr>
            <a:spLocks noGrp="1"/>
          </p:cNvSpPr>
          <p:nvPr>
            <p:ph type="body" sz="half" idx="21"/>
          </p:nvPr>
        </p:nvSpPr>
        <p:spPr>
          <a:xfrm>
            <a:off x="838200" y="2259732"/>
            <a:ext cx="5181600" cy="3792538"/>
          </a:xfrm>
          <a:prstGeom prst="rect">
            <a:avLst/>
          </a:prstGeom>
        </p:spPr>
        <p:txBody>
          <a:bodyPr/>
          <a:lstStyle/>
          <a:p>
            <a:endParaRPr/>
          </a:p>
        </p:txBody>
      </p:sp>
      <p:sp>
        <p:nvSpPr>
          <p:cNvPr id="225" name="Text Placeholder 3"/>
          <p:cNvSpPr>
            <a:spLocks noGrp="1"/>
          </p:cNvSpPr>
          <p:nvPr>
            <p:ph type="body" sz="quarter" idx="22" hasCustomPrompt="1"/>
          </p:nvPr>
        </p:nvSpPr>
        <p:spPr>
          <a:xfrm>
            <a:off x="838200" y="1540304"/>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226"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BB736E51-19BE-6788-EEB7-CDCD9CD2894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42211" y="6113305"/>
            <a:ext cx="648957" cy="648957"/>
          </a:xfrm>
          <a:prstGeom prst="rect">
            <a:avLst/>
          </a:prstGeom>
        </p:spPr>
      </p:pic>
      <p:sp>
        <p:nvSpPr>
          <p:cNvPr id="3" name="TextBox 2">
            <a:extLst>
              <a:ext uri="{FF2B5EF4-FFF2-40B4-BE49-F238E27FC236}">
                <a16:creationId xmlns:a16="http://schemas.microsoft.com/office/drawing/2014/main" id="{C2344DC5-361F-660E-D2CA-DC396EB0E636}"/>
              </a:ext>
            </a:extLst>
          </p:cNvPr>
          <p:cNvSpPr txBox="1"/>
          <p:nvPr userDrawn="1"/>
        </p:nvSpPr>
        <p:spPr>
          <a:xfrm>
            <a:off x="6768548" y="6549887"/>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622A904B-6D21-C19D-44B8-4B1BCCFA3793}"/>
              </a:ext>
            </a:extLst>
          </p:cNvPr>
          <p:cNvSpPr txBox="1"/>
          <p:nvPr userDrawn="1"/>
        </p:nvSpPr>
        <p:spPr>
          <a:xfrm>
            <a:off x="2540101" y="6476427"/>
            <a:ext cx="217623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mparis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 name="Topic"/>
          <p:cNvSpPr txBox="1">
            <a:spLocks noGrp="1"/>
          </p:cNvSpPr>
          <p:nvPr>
            <p:ph type="title" hasCustomPrompt="1"/>
          </p:nvPr>
        </p:nvSpPr>
        <p:spPr>
          <a:xfrm>
            <a:off x="838200" y="1017999"/>
            <a:ext cx="10515600" cy="553338"/>
          </a:xfrm>
          <a:prstGeom prst="rect">
            <a:avLst/>
          </a:prstGeom>
        </p:spPr>
        <p:txBody>
          <a:bodyPr anchor="b"/>
          <a:lstStyle>
            <a:lvl1pPr>
              <a:defRPr sz="3400" b="1">
                <a:solidFill>
                  <a:srgbClr val="0066A1"/>
                </a:solidFill>
                <a:latin typeface="+mn-lt"/>
                <a:ea typeface="+mn-ea"/>
                <a:cs typeface="+mn-cs"/>
                <a:sym typeface="Calibri"/>
              </a:defRPr>
            </a:lvl1pPr>
          </a:lstStyle>
          <a:p>
            <a:r>
              <a:t>Topic</a:t>
            </a:r>
          </a:p>
        </p:txBody>
      </p:sp>
      <p:sp>
        <p:nvSpPr>
          <p:cNvPr id="234" name="Body Level One…"/>
          <p:cNvSpPr txBox="1">
            <a:spLocks noGrp="1"/>
          </p:cNvSpPr>
          <p:nvPr>
            <p:ph type="body" sz="quarter" idx="1" hasCustomPrompt="1"/>
          </p:nvPr>
        </p:nvSpPr>
        <p:spPr>
          <a:xfrm>
            <a:off x="6172200" y="3299287"/>
            <a:ext cx="5181600" cy="2780908"/>
          </a:xfrm>
          <a:prstGeom prst="rect">
            <a:avLst/>
          </a:prstGeom>
        </p:spPr>
        <p:txBody>
          <a:bodyPr/>
          <a:lstStyle>
            <a:lvl1pPr marL="0" indent="0">
              <a:buSzTx/>
              <a:buFontTx/>
              <a:buNone/>
              <a:defRPr sz="1200" i="1"/>
            </a:lvl1pPr>
            <a:lvl2pPr marL="609600" indent="-152400">
              <a:buFontTx/>
              <a:buChar char="-"/>
              <a:defRPr sz="1200" i="1"/>
            </a:lvl2pPr>
            <a:lvl3pPr marL="1066800" indent="-152400">
              <a:buFontTx/>
              <a:defRPr sz="1200" i="1"/>
            </a:lvl3pPr>
            <a:lvl4pPr marL="1524000" indent="-152400">
              <a:buFontTx/>
              <a:buChar char="▪"/>
              <a:defRPr sz="1200" i="1"/>
            </a:lvl4pPr>
            <a:lvl5pPr marL="1981200" indent="-152400">
              <a:buFontTx/>
              <a:buChar char="o"/>
              <a:defRPr sz="1200" i="1"/>
            </a:lvl5pPr>
          </a:lstStyle>
          <a:p>
            <a:r>
              <a:t>Insert Object</a:t>
            </a:r>
          </a:p>
          <a:p>
            <a:pPr lvl="1"/>
            <a:endParaRPr/>
          </a:p>
          <a:p>
            <a:pPr lvl="2"/>
            <a:endParaRPr/>
          </a:p>
          <a:p>
            <a:pPr lvl="3"/>
            <a:endParaRPr/>
          </a:p>
          <a:p>
            <a:pPr lvl="4"/>
            <a:endParaRPr/>
          </a:p>
        </p:txBody>
      </p:sp>
      <p:sp>
        <p:nvSpPr>
          <p:cNvPr id="235" name="Text Placeholder 13"/>
          <p:cNvSpPr>
            <a:spLocks noGrp="1"/>
          </p:cNvSpPr>
          <p:nvPr>
            <p:ph type="body" sz="half" idx="21"/>
          </p:nvPr>
        </p:nvSpPr>
        <p:spPr>
          <a:xfrm>
            <a:off x="838200" y="2287443"/>
            <a:ext cx="5181600" cy="3792538"/>
          </a:xfrm>
          <a:prstGeom prst="rect">
            <a:avLst/>
          </a:prstGeom>
        </p:spPr>
        <p:txBody>
          <a:bodyPr/>
          <a:lstStyle/>
          <a:p>
            <a:endParaRPr/>
          </a:p>
        </p:txBody>
      </p:sp>
      <p:sp>
        <p:nvSpPr>
          <p:cNvPr id="236" name="Text Placeholder 13"/>
          <p:cNvSpPr>
            <a:spLocks noGrp="1"/>
          </p:cNvSpPr>
          <p:nvPr>
            <p:ph type="body" sz="quarter" idx="22" hasCustomPrompt="1"/>
          </p:nvPr>
        </p:nvSpPr>
        <p:spPr>
          <a:xfrm>
            <a:off x="6172200" y="2287443"/>
            <a:ext cx="5181600" cy="1011843"/>
          </a:xfrm>
          <a:prstGeom prst="rect">
            <a:avLst/>
          </a:prstGeom>
        </p:spPr>
        <p:txBody>
          <a:bodyPr/>
          <a:lstStyle>
            <a:lvl1pPr marL="0" indent="0">
              <a:buSzTx/>
              <a:buFontTx/>
              <a:buNone/>
              <a:defRPr sz="2000"/>
            </a:lvl1pPr>
          </a:lstStyle>
          <a:p>
            <a:r>
              <a:t>Lorem ipsum dolor sit amet, consectetur adipiscing elit, sed do eiusmod tempor incididunt.</a:t>
            </a:r>
          </a:p>
        </p:txBody>
      </p:sp>
      <p:sp>
        <p:nvSpPr>
          <p:cNvPr id="237" name="Text Placeholder 3"/>
          <p:cNvSpPr>
            <a:spLocks noGrp="1"/>
          </p:cNvSpPr>
          <p:nvPr>
            <p:ph type="body" sz="quarter" idx="23" hasCustomPrompt="1"/>
          </p:nvPr>
        </p:nvSpPr>
        <p:spPr>
          <a:xfrm>
            <a:off x="838200" y="1568015"/>
            <a:ext cx="10515600" cy="356845"/>
          </a:xfrm>
          <a:prstGeom prst="rect">
            <a:avLst/>
          </a:prstGeom>
        </p:spPr>
        <p:txBody>
          <a:bodyPr/>
          <a:lstStyle>
            <a:lvl1pPr marL="0" indent="0" defTabSz="832103">
              <a:spcBef>
                <a:spcPts val="900"/>
              </a:spcBef>
              <a:buSzTx/>
              <a:buFontTx/>
              <a:buNone/>
              <a:defRPr sz="2100" b="1" i="1">
                <a:solidFill>
                  <a:srgbClr val="808080"/>
                </a:solidFill>
              </a:defRPr>
            </a:lvl1pPr>
          </a:lstStyle>
          <a:p>
            <a:r>
              <a:t>Subhead</a:t>
            </a:r>
          </a:p>
        </p:txBody>
      </p:sp>
      <p:sp>
        <p:nvSpPr>
          <p:cNvPr id="238" name="Slide Number"/>
          <p:cNvSpPr txBox="1">
            <a:spLocks noGrp="1"/>
          </p:cNvSpPr>
          <p:nvPr>
            <p:ph type="sldNum" sz="quarter" idx="2"/>
          </p:nvPr>
        </p:nvSpPr>
        <p:spPr>
          <a:xfrm>
            <a:off x="5966690" y="6551287"/>
            <a:ext cx="258623" cy="248304"/>
          </a:xfrm>
          <a:prstGeom prst="rect">
            <a:avLst/>
          </a:prstGeom>
        </p:spPr>
        <p:txBody>
          <a:bodyPr/>
          <a:lstStyle>
            <a:lvl1pPr algn="ctr">
              <a:defRPr>
                <a:solidFill>
                  <a:srgbClr val="BDD7EE"/>
                </a:solidFill>
              </a:defRPr>
            </a:lvl1pPr>
          </a:lstStyle>
          <a:p>
            <a:fld id="{86CB4B4D-7CA3-9044-876B-883B54F8677D}" type="slidenum">
              <a:t>‹#›</a:t>
            </a:fld>
            <a:endParaRPr/>
          </a:p>
        </p:txBody>
      </p:sp>
      <p:pic>
        <p:nvPicPr>
          <p:cNvPr id="2" name="Picture 1" descr="A picture containing font, text, logo, graphics&#10;&#10;Description automatically generated">
            <a:extLst>
              <a:ext uri="{FF2B5EF4-FFF2-40B4-BE49-F238E27FC236}">
                <a16:creationId xmlns:a16="http://schemas.microsoft.com/office/drawing/2014/main" id="{6791E75E-5995-53B2-2194-C5A35B5CEE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71521" y="6118085"/>
            <a:ext cx="648957" cy="648957"/>
          </a:xfrm>
          <a:prstGeom prst="rect">
            <a:avLst/>
          </a:prstGeom>
        </p:spPr>
      </p:pic>
      <p:sp>
        <p:nvSpPr>
          <p:cNvPr id="3" name="TextBox 2">
            <a:extLst>
              <a:ext uri="{FF2B5EF4-FFF2-40B4-BE49-F238E27FC236}">
                <a16:creationId xmlns:a16="http://schemas.microsoft.com/office/drawing/2014/main" id="{4BE2CDCD-3AEC-711C-A6B9-5CC6409B2C91}"/>
              </a:ext>
            </a:extLst>
          </p:cNvPr>
          <p:cNvSpPr txBox="1"/>
          <p:nvPr userDrawn="1"/>
        </p:nvSpPr>
        <p:spPr>
          <a:xfrm>
            <a:off x="6808304" y="6430617"/>
            <a:ext cx="2621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cap="none" spc="0" normalizeH="0" baseline="0" dirty="0">
                <a:ln>
                  <a:noFill/>
                </a:ln>
                <a:solidFill>
                  <a:srgbClr val="000000"/>
                </a:solidFill>
                <a:effectLst/>
                <a:uFillTx/>
                <a:latin typeface="+mn-lt"/>
                <a:ea typeface="+mn-ea"/>
                <a:cs typeface="+mn-cs"/>
                <a:sym typeface="Calibri"/>
                <a:hlinkClick r:id="rId4"/>
              </a:rPr>
              <a:t>https://www.guptalab.org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5E31A07A-FD21-4EFC-9392-5AECDC964936}"/>
              </a:ext>
            </a:extLst>
          </p:cNvPr>
          <p:cNvSpPr txBox="1"/>
          <p:nvPr userDrawn="1"/>
        </p:nvSpPr>
        <p:spPr>
          <a:xfrm>
            <a:off x="2917862" y="6422179"/>
            <a:ext cx="60976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mankg@guptalab.org</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992890"/>
            <a:ext cx="10515600" cy="1255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2311726"/>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14761"/>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4D49A1E4-5625-5926-BA67-6353934A8687}"/>
              </a:ext>
            </a:extLst>
          </p:cNvPr>
          <p:cNvPicPr>
            <a:picLocks noChangeAspect="1"/>
          </p:cNvPicPr>
          <p:nvPr userDrawn="1"/>
        </p:nvPicPr>
        <p:blipFill>
          <a:blip r:embed="rId20"/>
          <a:stretch>
            <a:fillRect/>
          </a:stretch>
        </p:blipFill>
        <p:spPr>
          <a:xfrm>
            <a:off x="-1" y="-9255"/>
            <a:ext cx="11189855" cy="1002145"/>
          </a:xfrm>
          <a:prstGeom prst="rect">
            <a:avLst/>
          </a:prstGeom>
        </p:spPr>
      </p:pic>
      <p:pic>
        <p:nvPicPr>
          <p:cNvPr id="6" name="Picture 5">
            <a:extLst>
              <a:ext uri="{FF2B5EF4-FFF2-40B4-BE49-F238E27FC236}">
                <a16:creationId xmlns:a16="http://schemas.microsoft.com/office/drawing/2014/main" id="{7C6A1D83-88A4-BCA6-C7BC-E9FE577E9E88}"/>
              </a:ext>
            </a:extLst>
          </p:cNvPr>
          <p:cNvPicPr>
            <a:picLocks noChangeAspect="1"/>
          </p:cNvPicPr>
          <p:nvPr userDrawn="1"/>
        </p:nvPicPr>
        <p:blipFill>
          <a:blip r:embed="rId21"/>
          <a:stretch>
            <a:fillRect/>
          </a:stretch>
        </p:blipFill>
        <p:spPr>
          <a:xfrm>
            <a:off x="11095178" y="1"/>
            <a:ext cx="1096823" cy="992890"/>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5" r:id="rId5"/>
    <p:sldLayoutId id="2147483668" r:id="rId6"/>
    <p:sldLayoutId id="2147483670" r:id="rId7"/>
    <p:sldLayoutId id="2147483671" r:id="rId8"/>
    <p:sldLayoutId id="2147483672" r:id="rId9"/>
    <p:sldLayoutId id="2147483673" r:id="rId10"/>
    <p:sldLayoutId id="2147483674" r:id="rId11"/>
    <p:sldLayoutId id="2147483675" r:id="rId12"/>
    <p:sldLayoutId id="2147483676" r:id="rId13"/>
    <p:sldLayoutId id="2147483678" r:id="rId14"/>
    <p:sldLayoutId id="2147483679" r:id="rId15"/>
    <p:sldLayoutId id="2147483680" r:id="rId16"/>
    <p:sldLayoutId id="2147483682" r:id="rId17"/>
    <p:sldLayoutId id="2147483683" r:id="rId18"/>
  </p:sldLayoutIdLst>
  <p:transition spd="med"/>
  <p:hf hd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4.gif"/></Relationships>
</file>

<file path=ppt/slides/_rels/slide1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72.emf"/></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77.emf"/></Relationships>
</file>

<file path=ppt/slides/_rels/slide3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79.emf"/></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85.emf"/></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83.emf"/></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90.emf"/></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98.emf"/></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customXml" Target="../ink/ink2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customXml" Target="../ink/ink2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customXml" Target="../ink/ink2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customXml" Target="../ink/ink2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2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customXml" Target="../ink/ink2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customXml" Target="../ink/ink2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customXml" Target="../ink/ink2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customXml" Target="../ink/ink2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customXml" Target="../ink/ink29.xml"/><Relationship Id="rId1" Type="http://schemas.openxmlformats.org/officeDocument/2006/relationships/slideLayout" Target="../slideLayouts/slideLayout6.xml"/><Relationship Id="rId5" Type="http://schemas.openxmlformats.org/officeDocument/2006/relationships/image" Target="../media/image116.emf"/><Relationship Id="rId4" Type="http://schemas.openxmlformats.org/officeDocument/2006/relationships/customXml" Target="../ink/ink30.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54.emf"/></Relationships>
</file>

<file path=ppt/slides/_rels/slide80.xml.rels><?xml version="1.0" encoding="UTF-8" standalone="yes"?>
<Relationships xmlns="http://schemas.openxmlformats.org/package/2006/relationships"><Relationship Id="rId3" Type="http://schemas.openxmlformats.org/officeDocument/2006/relationships/image" Target="../media/image1160.emf"/><Relationship Id="rId2" Type="http://schemas.openxmlformats.org/officeDocument/2006/relationships/customXml" Target="../ink/ink3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customXml" Target="../ink/ink3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customXml" Target="../ink/ink3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customXml" Target="../ink/ink3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3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customXml" Target="../ink/ink3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customXml" Target="../ink/ink3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customXml" Target="../ink/ink3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3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customXml" Target="../ink/ink4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56.emf"/></Relationships>
</file>

<file path=ppt/slides/_rels/slide90.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customXml" Target="../ink/ink4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customXml" Target="../ink/ink4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customXml" Target="../ink/ink4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customXml" Target="../ink/ink44.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customXml" Target="../ink/ink4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customXml" Target="../ink/ink4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itle 1"/>
          <p:cNvSpPr txBox="1">
            <a:spLocks noGrp="1"/>
          </p:cNvSpPr>
          <p:nvPr>
            <p:ph type="title"/>
          </p:nvPr>
        </p:nvSpPr>
        <p:spPr>
          <a:xfrm>
            <a:off x="914400" y="2900720"/>
            <a:ext cx="10363200" cy="1406639"/>
          </a:xfrm>
          <a:prstGeom prst="rect">
            <a:avLst/>
          </a:prstGeom>
        </p:spPr>
        <p:txBody>
          <a:bodyPr/>
          <a:lstStyle/>
          <a:p>
            <a:pPr defTabSz="822958">
              <a:defRPr sz="3200">
                <a:solidFill>
                  <a:srgbClr val="0042A9"/>
                </a:solidFill>
              </a:defRPr>
            </a:pPr>
            <a:r>
              <a:rPr lang="en-US" dirty="0"/>
              <a:t>A Story of Quantum Error Correction</a:t>
            </a:r>
            <a:endParaRPr dirty="0"/>
          </a:p>
        </p:txBody>
      </p:sp>
      <p:sp>
        <p:nvSpPr>
          <p:cNvPr id="2" name="Text Placeholder 1">
            <a:extLst>
              <a:ext uri="{FF2B5EF4-FFF2-40B4-BE49-F238E27FC236}">
                <a16:creationId xmlns:a16="http://schemas.microsoft.com/office/drawing/2014/main" id="{0F25447B-0D37-7EDC-4210-AE380AF91765}"/>
              </a:ext>
            </a:extLst>
          </p:cNvPr>
          <p:cNvSpPr>
            <a:spLocks noGrp="1"/>
          </p:cNvSpPr>
          <p:nvPr>
            <p:ph type="body" sz="quarter" idx="1"/>
          </p:nvPr>
        </p:nvSpPr>
        <p:spPr/>
        <p:txBody>
          <a:bodyPr/>
          <a:lstStyle/>
          <a:p>
            <a:endParaRPr lang="en-US" dirty="0"/>
          </a:p>
        </p:txBody>
      </p:sp>
      <p:sp>
        <p:nvSpPr>
          <p:cNvPr id="4" name="Text Placeholder 3">
            <a:extLst>
              <a:ext uri="{FF2B5EF4-FFF2-40B4-BE49-F238E27FC236}">
                <a16:creationId xmlns:a16="http://schemas.microsoft.com/office/drawing/2014/main" id="{350E5F72-2D8C-62A3-A6B6-48F113F062D1}"/>
              </a:ext>
            </a:extLst>
          </p:cNvPr>
          <p:cNvSpPr>
            <a:spLocks noGrp="1"/>
          </p:cNvSpPr>
          <p:nvPr>
            <p:ph type="body" sz="quarter" idx="21"/>
          </p:nvPr>
        </p:nvSpPr>
        <p:spPr/>
        <p:txBody>
          <a:bodyPr/>
          <a:lstStyle/>
          <a:p>
            <a:r>
              <a:rPr lang="en-US" dirty="0"/>
              <a:t>Manish K. Gupta, PhD </a:t>
            </a:r>
          </a:p>
        </p:txBody>
      </p:sp>
      <p:sp>
        <p:nvSpPr>
          <p:cNvPr id="377" name="Slide Number Placeholder 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pic>
        <p:nvPicPr>
          <p:cNvPr id="3" name="Picture 2" descr="A picture containing background pattern&#10;&#10;Description automatically generated">
            <a:extLst>
              <a:ext uri="{FF2B5EF4-FFF2-40B4-BE49-F238E27FC236}">
                <a16:creationId xmlns:a16="http://schemas.microsoft.com/office/drawing/2014/main" id="{0CE93DE2-2987-15F4-6895-880678B5D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3228" y="4269987"/>
            <a:ext cx="2411409" cy="1342441"/>
          </a:xfrm>
          <a:prstGeom prst="rect">
            <a:avLst/>
          </a:prstGeom>
        </p:spPr>
      </p:pic>
      <p:sp>
        <p:nvSpPr>
          <p:cNvPr id="5" name="TextBox 4">
            <a:extLst>
              <a:ext uri="{FF2B5EF4-FFF2-40B4-BE49-F238E27FC236}">
                <a16:creationId xmlns:a16="http://schemas.microsoft.com/office/drawing/2014/main" id="{9F8676A6-C2F9-D7B2-4C2A-81D62B47B2E7}"/>
              </a:ext>
            </a:extLst>
          </p:cNvPr>
          <p:cNvSpPr txBox="1"/>
          <p:nvPr/>
        </p:nvSpPr>
        <p:spPr>
          <a:xfrm>
            <a:off x="4147752" y="5590320"/>
            <a:ext cx="4317845"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en-US" sz="800" dirty="0">
                <a:solidFill>
                  <a:srgbClr val="FF0000"/>
                </a:solidFill>
                <a:latin typeface="Times New Roman" panose="02020603050405020304" pitchFamily="18" charset="0"/>
                <a:cs typeface="Times New Roman" panose="02020603050405020304" pitchFamily="18" charset="0"/>
              </a:rPr>
              <a:t>Image Credit: http://</a:t>
            </a:r>
            <a:r>
              <a:rPr lang="en-US" altLang="en-US" sz="800" dirty="0" err="1">
                <a:solidFill>
                  <a:srgbClr val="FF0000"/>
                </a:solidFill>
                <a:latin typeface="Times New Roman" panose="02020603050405020304" pitchFamily="18" charset="0"/>
                <a:cs typeface="Times New Roman" panose="02020603050405020304" pitchFamily="18" charset="0"/>
              </a:rPr>
              <a:t>nautil.us</a:t>
            </a:r>
            <a:r>
              <a:rPr lang="en-US" altLang="en-US" sz="800" dirty="0">
                <a:solidFill>
                  <a:srgbClr val="FF0000"/>
                </a:solidFill>
                <a:latin typeface="Times New Roman" panose="02020603050405020304" pitchFamily="18" charset="0"/>
                <a:cs typeface="Times New Roman" panose="02020603050405020304" pitchFamily="18" charset="0"/>
              </a:rPr>
              <a:t>/blog/physicists-say-googles-quantum-computer-is-still-far-from-practical</a:t>
            </a:r>
            <a:endParaRPr kumimoji="0" lang="en-US" sz="800" u="none" strike="noStrike" cap="none" spc="0" normalizeH="0" baseline="0" dirty="0">
              <a:ln>
                <a:noFill/>
              </a:ln>
              <a:solidFill>
                <a:srgbClr val="FF0000"/>
              </a:solidFill>
              <a:effectLst/>
              <a:uFillTx/>
              <a:latin typeface="Times New Roman" panose="02020603050405020304" pitchFamily="18" charset="0"/>
              <a:cs typeface="Times New Roman" panose="02020603050405020304" pitchFamily="18" charset="0"/>
              <a:sym typeface="Calibri"/>
            </a:endParaRPr>
          </a:p>
        </p:txBody>
      </p:sp>
      <p:pic>
        <p:nvPicPr>
          <p:cNvPr id="6" name="Picture 5" descr="error_anim">
            <a:extLst>
              <a:ext uri="{FF2B5EF4-FFF2-40B4-BE49-F238E27FC236}">
                <a16:creationId xmlns:a16="http://schemas.microsoft.com/office/drawing/2014/main" id="{3710A7EE-3B42-A826-860F-3737EA0015E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93503" y="4812351"/>
            <a:ext cx="1609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qbit">
            <a:extLst>
              <a:ext uri="{FF2B5EF4-FFF2-40B4-BE49-F238E27FC236}">
                <a16:creationId xmlns:a16="http://schemas.microsoft.com/office/drawing/2014/main" id="{7F42067F-3DEF-E407-AB97-03DBF6CB41F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214637" y="4812351"/>
            <a:ext cx="152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close-up of a card&#10;&#10;Description automatically generated">
            <a:extLst>
              <a:ext uri="{FF2B5EF4-FFF2-40B4-BE49-F238E27FC236}">
                <a16:creationId xmlns:a16="http://schemas.microsoft.com/office/drawing/2014/main" id="{F9EC81EC-3E10-6D11-FD6A-9E7E1F2E43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5588" y="1483443"/>
            <a:ext cx="7772400" cy="146528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10</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362960" y="1481040"/>
              <a:ext cx="10548000" cy="4473000"/>
            </p14:xfrm>
          </p:contentPart>
        </mc:Choice>
        <mc:Fallback xmlns="">
          <p:pic>
            <p:nvPicPr>
              <p:cNvPr id="6" name="Ink 5"/>
              <p:cNvPicPr/>
              <p:nvPr/>
            </p:nvPicPr>
            <p:blipFill>
              <a:blip r:embed="rId3"/>
              <a:stretch>
                <a:fillRect/>
              </a:stretch>
            </p:blipFill>
            <p:spPr>
              <a:xfrm>
                <a:off x="1350000" y="1467360"/>
                <a:ext cx="10572480" cy="4500720"/>
              </a:xfrm>
              <a:prstGeom prst="rect">
                <a:avLst/>
              </a:prstGeom>
            </p:spPr>
          </p:pic>
        </mc:Fallback>
      </mc:AlternateContent>
    </p:spTree>
    <p:extLst>
      <p:ext uri="{BB962C8B-B14F-4D97-AF65-F5344CB8AC3E}">
        <p14:creationId xmlns:p14="http://schemas.microsoft.com/office/powerpoint/2010/main" val="23576258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11</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310760" y="1335600"/>
              <a:ext cx="8533440" cy="4903560"/>
            </p14:xfrm>
          </p:contentPart>
        </mc:Choice>
        <mc:Fallback xmlns="">
          <p:pic>
            <p:nvPicPr>
              <p:cNvPr id="6" name="Ink 5"/>
              <p:cNvPicPr/>
              <p:nvPr/>
            </p:nvPicPr>
            <p:blipFill>
              <a:blip r:embed="rId3"/>
              <a:stretch>
                <a:fillRect/>
              </a:stretch>
            </p:blipFill>
            <p:spPr>
              <a:xfrm>
                <a:off x="1298160" y="1321920"/>
                <a:ext cx="8558640" cy="4925160"/>
              </a:xfrm>
              <a:prstGeom prst="rect">
                <a:avLst/>
              </a:prstGeom>
            </p:spPr>
          </p:pic>
        </mc:Fallback>
      </mc:AlternateContent>
    </p:spTree>
    <p:extLst>
      <p:ext uri="{BB962C8B-B14F-4D97-AF65-F5344CB8AC3E}">
        <p14:creationId xmlns:p14="http://schemas.microsoft.com/office/powerpoint/2010/main" val="179265786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12</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29760" y="987120"/>
              <a:ext cx="11272680" cy="5240880"/>
            </p14:xfrm>
          </p:contentPart>
        </mc:Choice>
        <mc:Fallback xmlns="">
          <p:pic>
            <p:nvPicPr>
              <p:cNvPr id="6" name="Ink 5"/>
              <p:cNvPicPr/>
              <p:nvPr/>
            </p:nvPicPr>
            <p:blipFill>
              <a:blip r:embed="rId3"/>
              <a:stretch>
                <a:fillRect/>
              </a:stretch>
            </p:blipFill>
            <p:spPr>
              <a:xfrm>
                <a:off x="324360" y="977760"/>
                <a:ext cx="11291760" cy="5257440"/>
              </a:xfrm>
              <a:prstGeom prst="rect">
                <a:avLst/>
              </a:prstGeom>
            </p:spPr>
          </p:pic>
        </mc:Fallback>
      </mc:AlternateContent>
    </p:spTree>
    <p:extLst>
      <p:ext uri="{BB962C8B-B14F-4D97-AF65-F5344CB8AC3E}">
        <p14:creationId xmlns:p14="http://schemas.microsoft.com/office/powerpoint/2010/main" val="100276542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13</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89520" y="1294200"/>
              <a:ext cx="11047680" cy="5054400"/>
            </p14:xfrm>
          </p:contentPart>
        </mc:Choice>
        <mc:Fallback xmlns="">
          <p:pic>
            <p:nvPicPr>
              <p:cNvPr id="6" name="Ink 5"/>
              <p:cNvPicPr/>
              <p:nvPr/>
            </p:nvPicPr>
            <p:blipFill>
              <a:blip r:embed="rId3"/>
              <a:stretch>
                <a:fillRect/>
              </a:stretch>
            </p:blipFill>
            <p:spPr>
              <a:xfrm>
                <a:off x="380880" y="1281600"/>
                <a:ext cx="11068920" cy="5071320"/>
              </a:xfrm>
              <a:prstGeom prst="rect">
                <a:avLst/>
              </a:prstGeom>
            </p:spPr>
          </p:pic>
        </mc:Fallback>
      </mc:AlternateContent>
    </p:spTree>
    <p:extLst>
      <p:ext uri="{BB962C8B-B14F-4D97-AF65-F5344CB8AC3E}">
        <p14:creationId xmlns:p14="http://schemas.microsoft.com/office/powerpoint/2010/main" val="33165149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14</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771560" y="1166400"/>
              <a:ext cx="8715240" cy="4393800"/>
            </p14:xfrm>
          </p:contentPart>
        </mc:Choice>
        <mc:Fallback xmlns="">
          <p:pic>
            <p:nvPicPr>
              <p:cNvPr id="6" name="Ink 5"/>
              <p:cNvPicPr/>
              <p:nvPr/>
            </p:nvPicPr>
            <p:blipFill>
              <a:blip r:embed="rId3"/>
              <a:stretch>
                <a:fillRect/>
              </a:stretch>
            </p:blipFill>
            <p:spPr>
              <a:xfrm>
                <a:off x="1758600" y="1152720"/>
                <a:ext cx="8741880" cy="4415760"/>
              </a:xfrm>
              <a:prstGeom prst="rect">
                <a:avLst/>
              </a:prstGeom>
            </p:spPr>
          </p:pic>
        </mc:Fallback>
      </mc:AlternateContent>
    </p:spTree>
    <p:extLst>
      <p:ext uri="{BB962C8B-B14F-4D97-AF65-F5344CB8AC3E}">
        <p14:creationId xmlns:p14="http://schemas.microsoft.com/office/powerpoint/2010/main" val="414497056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15</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161360" y="1393560"/>
              <a:ext cx="10189440" cy="5011560"/>
            </p14:xfrm>
          </p:contentPart>
        </mc:Choice>
        <mc:Fallback xmlns="">
          <p:pic>
            <p:nvPicPr>
              <p:cNvPr id="6" name="Ink 5"/>
              <p:cNvPicPr/>
              <p:nvPr/>
            </p:nvPicPr>
            <p:blipFill>
              <a:blip r:embed="rId3"/>
              <a:stretch>
                <a:fillRect/>
              </a:stretch>
            </p:blipFill>
            <p:spPr>
              <a:xfrm>
                <a:off x="1148400" y="1382040"/>
                <a:ext cx="10215360" cy="5032800"/>
              </a:xfrm>
              <a:prstGeom prst="rect">
                <a:avLst/>
              </a:prstGeom>
            </p:spPr>
          </p:pic>
        </mc:Fallback>
      </mc:AlternateContent>
    </p:spTree>
    <p:extLst>
      <p:ext uri="{BB962C8B-B14F-4D97-AF65-F5344CB8AC3E}">
        <p14:creationId xmlns:p14="http://schemas.microsoft.com/office/powerpoint/2010/main" val="180867333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16</a:t>
            </a:fld>
            <a:endParaRPr lang="en-IN"/>
          </a:p>
        </p:txBody>
      </p:sp>
      <p:pic>
        <p:nvPicPr>
          <p:cNvPr id="4" name="Picture 3" descr="A picture containing text, screenshot, font, algebra&#10;&#10;Description automatically generated">
            <a:extLst>
              <a:ext uri="{FF2B5EF4-FFF2-40B4-BE49-F238E27FC236}">
                <a16:creationId xmlns:a16="http://schemas.microsoft.com/office/drawing/2014/main" id="{76113AB0-0F65-F5CC-C530-14D5E7728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020" y="1209280"/>
            <a:ext cx="6409340" cy="5107598"/>
          </a:xfrm>
          <a:prstGeom prst="rect">
            <a:avLst/>
          </a:prstGeom>
        </p:spPr>
      </p:pic>
    </p:spTree>
    <p:extLst>
      <p:ext uri="{BB962C8B-B14F-4D97-AF65-F5344CB8AC3E}">
        <p14:creationId xmlns:p14="http://schemas.microsoft.com/office/powerpoint/2010/main" val="37490553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17</a:t>
            </a:fld>
            <a:endParaRPr lang="en-IN"/>
          </a:p>
        </p:txBody>
      </p:sp>
      <p:pic>
        <p:nvPicPr>
          <p:cNvPr id="4" name="Picture 3" descr="A picture containing text, screenshot, font&#10;&#10;Description automatically generated">
            <a:extLst>
              <a:ext uri="{FF2B5EF4-FFF2-40B4-BE49-F238E27FC236}">
                <a16:creationId xmlns:a16="http://schemas.microsoft.com/office/drawing/2014/main" id="{E649A167-B0EC-7CD0-B387-DA9524C6D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490" y="1197786"/>
            <a:ext cx="7772400" cy="4976641"/>
          </a:xfrm>
          <a:prstGeom prst="rect">
            <a:avLst/>
          </a:prstGeom>
        </p:spPr>
      </p:pic>
    </p:spTree>
    <p:extLst>
      <p:ext uri="{BB962C8B-B14F-4D97-AF65-F5344CB8AC3E}">
        <p14:creationId xmlns:p14="http://schemas.microsoft.com/office/powerpoint/2010/main" val="4655145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CF0A-8674-5E56-7167-EC393DD4D48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894CC61-EF30-849C-F54A-F6DC87CE7278}"/>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652871F-499D-BADB-3238-27597C074FA9}"/>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113F672E-5DC9-5895-C1B4-1E18FDC5D2A7}"/>
              </a:ext>
            </a:extLst>
          </p:cNvPr>
          <p:cNvSpPr>
            <a:spLocks noGrp="1"/>
          </p:cNvSpPr>
          <p:nvPr>
            <p:ph type="sldNum" sz="quarter" idx="2"/>
          </p:nvPr>
        </p:nvSpPr>
        <p:spPr/>
        <p:txBody>
          <a:bodyPr/>
          <a:lstStyle/>
          <a:p>
            <a:fld id="{86CB4B4D-7CA3-9044-876B-883B54F8677D}" type="slidenum">
              <a:rPr lang="en-IN" smtClean="0"/>
              <a:t>18</a:t>
            </a:fld>
            <a:endParaRPr lang="en-IN"/>
          </a:p>
        </p:txBody>
      </p:sp>
      <p:pic>
        <p:nvPicPr>
          <p:cNvPr id="7" name="Picture 6" descr="A screenshot of a computer&#10;&#10;Description automatically generated with medium confidence">
            <a:extLst>
              <a:ext uri="{FF2B5EF4-FFF2-40B4-BE49-F238E27FC236}">
                <a16:creationId xmlns:a16="http://schemas.microsoft.com/office/drawing/2014/main" id="{900105CF-6D7F-5DBD-67CB-DCC62BB0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469" y="1144267"/>
            <a:ext cx="8103476" cy="5162689"/>
          </a:xfrm>
          <a:prstGeom prst="rect">
            <a:avLst/>
          </a:prstGeom>
        </p:spPr>
      </p:pic>
    </p:spTree>
    <p:extLst>
      <p:ext uri="{BB962C8B-B14F-4D97-AF65-F5344CB8AC3E}">
        <p14:creationId xmlns:p14="http://schemas.microsoft.com/office/powerpoint/2010/main" val="267994218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788A-A587-D41C-F1C6-89357A3F0B5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E86B899-EA32-29D0-FAA7-BEE02A9BE0CB}"/>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7606772-5818-08D2-67BE-216EC819B19B}"/>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2E131A53-2899-7101-6643-382144BFB428}"/>
              </a:ext>
            </a:extLst>
          </p:cNvPr>
          <p:cNvSpPr>
            <a:spLocks noGrp="1"/>
          </p:cNvSpPr>
          <p:nvPr>
            <p:ph type="sldNum" sz="quarter" idx="2"/>
          </p:nvPr>
        </p:nvSpPr>
        <p:spPr/>
        <p:txBody>
          <a:bodyPr/>
          <a:lstStyle/>
          <a:p>
            <a:fld id="{86CB4B4D-7CA3-9044-876B-883B54F8677D}" type="slidenum">
              <a:rPr lang="en-IN" smtClean="0"/>
              <a:t>19</a:t>
            </a:fld>
            <a:endParaRPr lang="en-IN"/>
          </a:p>
        </p:txBody>
      </p:sp>
      <p:pic>
        <p:nvPicPr>
          <p:cNvPr id="7" name="Picture 6" descr="A white background with blue text&#10;&#10;Description automatically generated with low confidence">
            <a:extLst>
              <a:ext uri="{FF2B5EF4-FFF2-40B4-BE49-F238E27FC236}">
                <a16:creationId xmlns:a16="http://schemas.microsoft.com/office/drawing/2014/main" id="{B336EE8B-E522-68F8-D450-40FA678C9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749" y="1744717"/>
            <a:ext cx="8053141" cy="2690649"/>
          </a:xfrm>
          <a:prstGeom prst="rect">
            <a:avLst/>
          </a:prstGeom>
        </p:spPr>
      </p:pic>
    </p:spTree>
    <p:extLst>
      <p:ext uri="{BB962C8B-B14F-4D97-AF65-F5344CB8AC3E}">
        <p14:creationId xmlns:p14="http://schemas.microsoft.com/office/powerpoint/2010/main" val="16788635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a:t>
            </a:fld>
            <a:endParaRPr lang="en-IN"/>
          </a:p>
        </p:txBody>
      </p:sp>
      <p:pic>
        <p:nvPicPr>
          <p:cNvPr id="4" name="Picture 3" descr="A picture containing text, font, screenshot&#10;&#10;Description automatically generated">
            <a:extLst>
              <a:ext uri="{FF2B5EF4-FFF2-40B4-BE49-F238E27FC236}">
                <a16:creationId xmlns:a16="http://schemas.microsoft.com/office/drawing/2014/main" id="{C948C8CD-0EFA-C00E-5579-413AE2B12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47" y="2287442"/>
            <a:ext cx="11135905" cy="2377773"/>
          </a:xfrm>
          <a:prstGeom prst="rect">
            <a:avLst/>
          </a:prstGeom>
        </p:spPr>
      </p:pic>
    </p:spTree>
    <p:extLst>
      <p:ext uri="{BB962C8B-B14F-4D97-AF65-F5344CB8AC3E}">
        <p14:creationId xmlns:p14="http://schemas.microsoft.com/office/powerpoint/2010/main" val="73505538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09D2-70AC-81E0-B56A-CFFAE7D420D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885F33E-2E79-E16A-9AE7-3E1396EA8695}"/>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4FEA4F7-D1E3-EA84-6350-BCDD424742E3}"/>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6DF982A1-AA8E-E7F1-1B1A-DC04F6A095D0}"/>
              </a:ext>
            </a:extLst>
          </p:cNvPr>
          <p:cNvSpPr>
            <a:spLocks noGrp="1"/>
          </p:cNvSpPr>
          <p:nvPr>
            <p:ph type="sldNum" sz="quarter" idx="2"/>
          </p:nvPr>
        </p:nvSpPr>
        <p:spPr/>
        <p:txBody>
          <a:bodyPr/>
          <a:lstStyle/>
          <a:p>
            <a:fld id="{86CB4B4D-7CA3-9044-876B-883B54F8677D}" type="slidenum">
              <a:rPr lang="en-IN" smtClean="0"/>
              <a:t>20</a:t>
            </a:fld>
            <a:endParaRPr lang="en-IN"/>
          </a:p>
        </p:txBody>
      </p:sp>
      <p:pic>
        <p:nvPicPr>
          <p:cNvPr id="7" name="Picture 6" descr="A person holding a magnifying glass&#10;&#10;Description automatically generated">
            <a:extLst>
              <a:ext uri="{FF2B5EF4-FFF2-40B4-BE49-F238E27FC236}">
                <a16:creationId xmlns:a16="http://schemas.microsoft.com/office/drawing/2014/main" id="{87F01F24-20F4-0D46-2A09-6ABB597D9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325" y="1189563"/>
            <a:ext cx="7772400" cy="4922183"/>
          </a:xfrm>
          <a:prstGeom prst="rect">
            <a:avLst/>
          </a:prstGeom>
        </p:spPr>
      </p:pic>
    </p:spTree>
    <p:extLst>
      <p:ext uri="{BB962C8B-B14F-4D97-AF65-F5344CB8AC3E}">
        <p14:creationId xmlns:p14="http://schemas.microsoft.com/office/powerpoint/2010/main" val="106411732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21</a:t>
            </a:fld>
            <a:endParaRPr lang="en-IN"/>
          </a:p>
        </p:txBody>
      </p:sp>
      <p:pic>
        <p:nvPicPr>
          <p:cNvPr id="4" name="Picture 3" descr="A white background with blue text&#10;&#10;Description automatically generated with low confidence">
            <a:extLst>
              <a:ext uri="{FF2B5EF4-FFF2-40B4-BE49-F238E27FC236}">
                <a16:creationId xmlns:a16="http://schemas.microsoft.com/office/drawing/2014/main" id="{35FEB141-C7C2-87F9-D2CC-E7E6A017B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212" y="1294667"/>
            <a:ext cx="6824857" cy="4776560"/>
          </a:xfrm>
          <a:prstGeom prst="rect">
            <a:avLst/>
          </a:prstGeom>
        </p:spPr>
      </p:pic>
    </p:spTree>
    <p:extLst>
      <p:ext uri="{BB962C8B-B14F-4D97-AF65-F5344CB8AC3E}">
        <p14:creationId xmlns:p14="http://schemas.microsoft.com/office/powerpoint/2010/main" val="9052051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22</a:t>
            </a:fld>
            <a:endParaRPr lang="en-IN"/>
          </a:p>
        </p:txBody>
      </p:sp>
      <p:pic>
        <p:nvPicPr>
          <p:cNvPr id="4" name="Picture 3" descr="A picture containing text, screenshot, font, line&#10;&#10;Description automatically generated">
            <a:extLst>
              <a:ext uri="{FF2B5EF4-FFF2-40B4-BE49-F238E27FC236}">
                <a16:creationId xmlns:a16="http://schemas.microsoft.com/office/drawing/2014/main" id="{F4109B09-6A82-6A4D-5EB7-30B8B163B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534" y="1303283"/>
            <a:ext cx="8264752" cy="4796708"/>
          </a:xfrm>
          <a:prstGeom prst="rect">
            <a:avLst/>
          </a:prstGeom>
        </p:spPr>
      </p:pic>
    </p:spTree>
    <p:extLst>
      <p:ext uri="{BB962C8B-B14F-4D97-AF65-F5344CB8AC3E}">
        <p14:creationId xmlns:p14="http://schemas.microsoft.com/office/powerpoint/2010/main" val="33391965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23</a:t>
            </a:fld>
            <a:endParaRPr lang="en-IN"/>
          </a:p>
        </p:txBody>
      </p:sp>
      <p:pic>
        <p:nvPicPr>
          <p:cNvPr id="4" name="Picture 3" descr="A picture containing text, human face, person, screenshot&#10;&#10;Description automatically generated">
            <a:extLst>
              <a:ext uri="{FF2B5EF4-FFF2-40B4-BE49-F238E27FC236}">
                <a16:creationId xmlns:a16="http://schemas.microsoft.com/office/drawing/2014/main" id="{CE768493-333A-AA02-81E9-EDC5671E7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909" y="1017998"/>
            <a:ext cx="7772400" cy="5125883"/>
          </a:xfrm>
          <a:prstGeom prst="rect">
            <a:avLst/>
          </a:prstGeom>
        </p:spPr>
      </p:pic>
    </p:spTree>
    <p:extLst>
      <p:ext uri="{BB962C8B-B14F-4D97-AF65-F5344CB8AC3E}">
        <p14:creationId xmlns:p14="http://schemas.microsoft.com/office/powerpoint/2010/main" val="41574228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dirty="0"/>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24</a:t>
            </a:fld>
            <a:endParaRPr lang="en-IN"/>
          </a:p>
        </p:txBody>
      </p:sp>
      <p:pic>
        <p:nvPicPr>
          <p:cNvPr id="4" name="Picture 3" descr="A cartoon of a person running with a magnifying glass&#10;&#10;Description automatically generated">
            <a:extLst>
              <a:ext uri="{FF2B5EF4-FFF2-40B4-BE49-F238E27FC236}">
                <a16:creationId xmlns:a16="http://schemas.microsoft.com/office/drawing/2014/main" id="{279A764D-8172-574B-C6CF-469D9C59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482" y="1104909"/>
            <a:ext cx="7772400" cy="5125883"/>
          </a:xfrm>
          <a:prstGeom prst="rect">
            <a:avLst/>
          </a:prstGeom>
        </p:spPr>
      </p:pic>
    </p:spTree>
    <p:extLst>
      <p:ext uri="{BB962C8B-B14F-4D97-AF65-F5344CB8AC3E}">
        <p14:creationId xmlns:p14="http://schemas.microsoft.com/office/powerpoint/2010/main" val="146187177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25</a:t>
            </a:fld>
            <a:endParaRPr lang="en-IN"/>
          </a:p>
        </p:txBody>
      </p:sp>
      <p:pic>
        <p:nvPicPr>
          <p:cNvPr id="4" name="Picture 3" descr="A picture containing text, font, handwriting, line&#10;&#10;Description automatically generated">
            <a:extLst>
              <a:ext uri="{FF2B5EF4-FFF2-40B4-BE49-F238E27FC236}">
                <a16:creationId xmlns:a16="http://schemas.microsoft.com/office/drawing/2014/main" id="{71714051-92ED-D803-2349-DD32990DE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352" y="1017998"/>
            <a:ext cx="7858389" cy="5223517"/>
          </a:xfrm>
          <a:prstGeom prst="rect">
            <a:avLst/>
          </a:prstGeom>
        </p:spPr>
      </p:pic>
    </p:spTree>
    <p:extLst>
      <p:ext uri="{BB962C8B-B14F-4D97-AF65-F5344CB8AC3E}">
        <p14:creationId xmlns:p14="http://schemas.microsoft.com/office/powerpoint/2010/main" val="223919073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dirty="0"/>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26</a:t>
            </a:fld>
            <a:endParaRPr lang="en-IN"/>
          </a:p>
        </p:txBody>
      </p:sp>
      <p:pic>
        <p:nvPicPr>
          <p:cNvPr id="6" name="Picture 5" descr="A picture containing handwriting, text, font&#10;&#10;Description automatically generated">
            <a:extLst>
              <a:ext uri="{FF2B5EF4-FFF2-40B4-BE49-F238E27FC236}">
                <a16:creationId xmlns:a16="http://schemas.microsoft.com/office/drawing/2014/main" id="{C16CC696-F8A8-0D4A-EFB0-D3772BE059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6809" y="979604"/>
            <a:ext cx="8839761" cy="5411436"/>
          </a:xfrm>
          <a:prstGeom prst="rect">
            <a:avLst/>
          </a:prstGeom>
        </p:spPr>
      </p:pic>
    </p:spTree>
    <p:extLst>
      <p:ext uri="{BB962C8B-B14F-4D97-AF65-F5344CB8AC3E}">
        <p14:creationId xmlns:p14="http://schemas.microsoft.com/office/powerpoint/2010/main" val="401605686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27</a:t>
            </a:fld>
            <a:endParaRPr lang="en-IN"/>
          </a:p>
        </p:txBody>
      </p:sp>
      <p:pic>
        <p:nvPicPr>
          <p:cNvPr id="4" name="Picture 3" descr="A cartoon of a person holding a magnifying glass&#10;&#10;Description automatically generated">
            <a:extLst>
              <a:ext uri="{FF2B5EF4-FFF2-40B4-BE49-F238E27FC236}">
                <a16:creationId xmlns:a16="http://schemas.microsoft.com/office/drawing/2014/main" id="{4CC04BBD-1FBE-47E5-9BBF-7DEA75AE3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558" y="1294667"/>
            <a:ext cx="7878505" cy="4823204"/>
          </a:xfrm>
          <a:prstGeom prst="rect">
            <a:avLst/>
          </a:prstGeom>
        </p:spPr>
      </p:pic>
    </p:spTree>
    <p:extLst>
      <p:ext uri="{BB962C8B-B14F-4D97-AF65-F5344CB8AC3E}">
        <p14:creationId xmlns:p14="http://schemas.microsoft.com/office/powerpoint/2010/main" val="283979294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28</a:t>
            </a:fld>
            <a:endParaRPr lang="en-IN"/>
          </a:p>
        </p:txBody>
      </p:sp>
      <p:pic>
        <p:nvPicPr>
          <p:cNvPr id="4" name="Picture 3" descr="A picture containing text, screenshot, font, handwriting&#10;&#10;Description automatically generated">
            <a:extLst>
              <a:ext uri="{FF2B5EF4-FFF2-40B4-BE49-F238E27FC236}">
                <a16:creationId xmlns:a16="http://schemas.microsoft.com/office/drawing/2014/main" id="{989C7980-26C9-FA43-398E-38AA79AC0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9926" y="1036028"/>
            <a:ext cx="7072148" cy="5078275"/>
          </a:xfrm>
          <a:prstGeom prst="rect">
            <a:avLst/>
          </a:prstGeom>
        </p:spPr>
      </p:pic>
    </p:spTree>
    <p:extLst>
      <p:ext uri="{BB962C8B-B14F-4D97-AF65-F5344CB8AC3E}">
        <p14:creationId xmlns:p14="http://schemas.microsoft.com/office/powerpoint/2010/main" val="11907540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29</a:t>
            </a:fld>
            <a:endParaRPr lang="en-IN"/>
          </a:p>
        </p:txBody>
      </p:sp>
      <p:pic>
        <p:nvPicPr>
          <p:cNvPr id="4" name="Picture 3" descr="A picture containing text, screenshot, font, handwriting&#10;&#10;Description automatically generated">
            <a:extLst>
              <a:ext uri="{FF2B5EF4-FFF2-40B4-BE49-F238E27FC236}">
                <a16:creationId xmlns:a16="http://schemas.microsoft.com/office/drawing/2014/main" id="{62EFD961-ED30-636A-81AF-9C7117DD81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5339" y="1213653"/>
            <a:ext cx="6987008" cy="501713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905880" y="1363320"/>
              <a:ext cx="5177160" cy="5369400"/>
            </p14:xfrm>
          </p:contentPart>
        </mc:Choice>
        <mc:Fallback xmlns="">
          <p:pic>
            <p:nvPicPr>
              <p:cNvPr id="3" name="Ink 2"/>
              <p:cNvPicPr/>
              <p:nvPr/>
            </p:nvPicPr>
            <p:blipFill>
              <a:blip r:embed="rId4"/>
              <a:stretch>
                <a:fillRect/>
              </a:stretch>
            </p:blipFill>
            <p:spPr>
              <a:xfrm>
                <a:off x="6892560" y="1348560"/>
                <a:ext cx="5200920" cy="5398920"/>
              </a:xfrm>
              <a:prstGeom prst="rect">
                <a:avLst/>
              </a:prstGeom>
            </p:spPr>
          </p:pic>
        </mc:Fallback>
      </mc:AlternateContent>
    </p:spTree>
    <p:extLst>
      <p:ext uri="{BB962C8B-B14F-4D97-AF65-F5344CB8AC3E}">
        <p14:creationId xmlns:p14="http://schemas.microsoft.com/office/powerpoint/2010/main" val="254640736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6866-83C8-C3DA-28E5-A660D9FB594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4E30E20-9915-12F0-1F9D-6EA20FF2B42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41DF026-BBAC-96B0-5E4B-25D0FE6B1D6F}"/>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8D63A117-2029-9C49-C778-55F6FA6F059E}"/>
              </a:ext>
            </a:extLst>
          </p:cNvPr>
          <p:cNvSpPr>
            <a:spLocks noGrp="1"/>
          </p:cNvSpPr>
          <p:nvPr>
            <p:ph type="sldNum" sz="quarter" idx="2"/>
          </p:nvPr>
        </p:nvSpPr>
        <p:spPr/>
        <p:txBody>
          <a:bodyPr/>
          <a:lstStyle/>
          <a:p>
            <a:fld id="{86CB4B4D-7CA3-9044-876B-883B54F8677D}" type="slidenum">
              <a:rPr lang="en-IN" smtClean="0"/>
              <a:t>3</a:t>
            </a:fld>
            <a:endParaRPr lang="en-IN"/>
          </a:p>
        </p:txBody>
      </p:sp>
      <p:pic>
        <p:nvPicPr>
          <p:cNvPr id="7" name="Picture 6" descr="A white paper with blue text and numbers&#10;&#10;Description automatically generated">
            <a:extLst>
              <a:ext uri="{FF2B5EF4-FFF2-40B4-BE49-F238E27FC236}">
                <a16:creationId xmlns:a16="http://schemas.microsoft.com/office/drawing/2014/main" id="{821BDCA4-1E29-6488-BCF5-37A8CBB7E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064" y="1236361"/>
            <a:ext cx="7772400" cy="4994431"/>
          </a:xfrm>
          <a:prstGeom prst="rect">
            <a:avLst/>
          </a:prstGeom>
        </p:spPr>
      </p:pic>
    </p:spTree>
    <p:extLst>
      <p:ext uri="{BB962C8B-B14F-4D97-AF65-F5344CB8AC3E}">
        <p14:creationId xmlns:p14="http://schemas.microsoft.com/office/powerpoint/2010/main" val="221746618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30</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133280" y="1243800"/>
              <a:ext cx="10126440" cy="5121720"/>
            </p14:xfrm>
          </p:contentPart>
        </mc:Choice>
        <mc:Fallback xmlns="">
          <p:pic>
            <p:nvPicPr>
              <p:cNvPr id="6" name="Ink 5"/>
              <p:cNvPicPr/>
              <p:nvPr/>
            </p:nvPicPr>
            <p:blipFill>
              <a:blip r:embed="rId3"/>
              <a:stretch>
                <a:fillRect/>
              </a:stretch>
            </p:blipFill>
            <p:spPr>
              <a:xfrm>
                <a:off x="1120680" y="1231560"/>
                <a:ext cx="10152360" cy="5148360"/>
              </a:xfrm>
              <a:prstGeom prst="rect">
                <a:avLst/>
              </a:prstGeom>
            </p:spPr>
          </p:pic>
        </mc:Fallback>
      </mc:AlternateContent>
    </p:spTree>
    <p:extLst>
      <p:ext uri="{BB962C8B-B14F-4D97-AF65-F5344CB8AC3E}">
        <p14:creationId xmlns:p14="http://schemas.microsoft.com/office/powerpoint/2010/main" val="142410611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31</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917720" y="1173600"/>
              <a:ext cx="9489960" cy="5375520"/>
            </p14:xfrm>
          </p:contentPart>
        </mc:Choice>
        <mc:Fallback xmlns="">
          <p:pic>
            <p:nvPicPr>
              <p:cNvPr id="6" name="Ink 5"/>
              <p:cNvPicPr/>
              <p:nvPr/>
            </p:nvPicPr>
            <p:blipFill>
              <a:blip r:embed="rId3"/>
              <a:stretch>
                <a:fillRect/>
              </a:stretch>
            </p:blipFill>
            <p:spPr>
              <a:xfrm>
                <a:off x="1904040" y="1161360"/>
                <a:ext cx="9516600" cy="5402880"/>
              </a:xfrm>
              <a:prstGeom prst="rect">
                <a:avLst/>
              </a:prstGeom>
            </p:spPr>
          </p:pic>
        </mc:Fallback>
      </mc:AlternateContent>
    </p:spTree>
    <p:extLst>
      <p:ext uri="{BB962C8B-B14F-4D97-AF65-F5344CB8AC3E}">
        <p14:creationId xmlns:p14="http://schemas.microsoft.com/office/powerpoint/2010/main" val="201750180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32</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690560" y="1015560"/>
              <a:ext cx="10245600" cy="5815080"/>
            </p14:xfrm>
          </p:contentPart>
        </mc:Choice>
        <mc:Fallback xmlns="">
          <p:pic>
            <p:nvPicPr>
              <p:cNvPr id="6" name="Ink 5"/>
              <p:cNvPicPr/>
              <p:nvPr/>
            </p:nvPicPr>
            <p:blipFill>
              <a:blip r:embed="rId3"/>
              <a:stretch>
                <a:fillRect/>
              </a:stretch>
            </p:blipFill>
            <p:spPr>
              <a:xfrm>
                <a:off x="1676880" y="1004400"/>
                <a:ext cx="10271520" cy="5828760"/>
              </a:xfrm>
              <a:prstGeom prst="rect">
                <a:avLst/>
              </a:prstGeom>
            </p:spPr>
          </p:pic>
        </mc:Fallback>
      </mc:AlternateContent>
    </p:spTree>
    <p:extLst>
      <p:ext uri="{BB962C8B-B14F-4D97-AF65-F5344CB8AC3E}">
        <p14:creationId xmlns:p14="http://schemas.microsoft.com/office/powerpoint/2010/main" val="354351622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33</a:t>
            </a:fld>
            <a:endParaRPr lang="en-IN"/>
          </a:p>
        </p:txBody>
      </p:sp>
      <p:pic>
        <p:nvPicPr>
          <p:cNvPr id="4" name="Picture 3" descr="A picture containing text, diagram, line, font&#10;&#10;Description automatically generated">
            <a:extLst>
              <a:ext uri="{FF2B5EF4-FFF2-40B4-BE49-F238E27FC236}">
                <a16:creationId xmlns:a16="http://schemas.microsoft.com/office/drawing/2014/main" id="{AEED473D-F009-2D7E-7465-A958B5012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440" y="1074983"/>
            <a:ext cx="7285299" cy="523133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91280" y="1162080"/>
              <a:ext cx="9128880" cy="4532760"/>
            </p14:xfrm>
          </p:contentPart>
        </mc:Choice>
        <mc:Fallback xmlns="">
          <p:pic>
            <p:nvPicPr>
              <p:cNvPr id="3" name="Ink 2"/>
              <p:cNvPicPr/>
              <p:nvPr/>
            </p:nvPicPr>
            <p:blipFill>
              <a:blip r:embed="rId4"/>
              <a:stretch>
                <a:fillRect/>
              </a:stretch>
            </p:blipFill>
            <p:spPr>
              <a:xfrm>
                <a:off x="2578680" y="1149840"/>
                <a:ext cx="9154800" cy="4559760"/>
              </a:xfrm>
              <a:prstGeom prst="rect">
                <a:avLst/>
              </a:prstGeom>
            </p:spPr>
          </p:pic>
        </mc:Fallback>
      </mc:AlternateContent>
    </p:spTree>
    <p:extLst>
      <p:ext uri="{BB962C8B-B14F-4D97-AF65-F5344CB8AC3E}">
        <p14:creationId xmlns:p14="http://schemas.microsoft.com/office/powerpoint/2010/main" val="199557069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34</a:t>
            </a:fld>
            <a:endParaRPr lang="en-IN"/>
          </a:p>
        </p:txBody>
      </p:sp>
      <p:pic>
        <p:nvPicPr>
          <p:cNvPr id="4" name="Picture 3" descr="A picture containing text, handwriting, diagram, line&#10;&#10;Description automatically generated">
            <a:extLst>
              <a:ext uri="{FF2B5EF4-FFF2-40B4-BE49-F238E27FC236}">
                <a16:creationId xmlns:a16="http://schemas.microsoft.com/office/drawing/2014/main" id="{8FE3A710-3668-4DC3-7F3F-981AB06E8F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6079" y="1102919"/>
            <a:ext cx="7141221" cy="512787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492840" y="3132360"/>
              <a:ext cx="588600" cy="573120"/>
            </p14:xfrm>
          </p:contentPart>
        </mc:Choice>
        <mc:Fallback xmlns="">
          <p:pic>
            <p:nvPicPr>
              <p:cNvPr id="3" name="Ink 2"/>
              <p:cNvPicPr/>
              <p:nvPr/>
            </p:nvPicPr>
            <p:blipFill>
              <a:blip r:embed="rId4"/>
              <a:stretch>
                <a:fillRect/>
              </a:stretch>
            </p:blipFill>
            <p:spPr>
              <a:xfrm>
                <a:off x="9486720" y="3120480"/>
                <a:ext cx="608040" cy="594000"/>
              </a:xfrm>
              <a:prstGeom prst="rect">
                <a:avLst/>
              </a:prstGeom>
            </p:spPr>
          </p:pic>
        </mc:Fallback>
      </mc:AlternateContent>
    </p:spTree>
    <p:extLst>
      <p:ext uri="{BB962C8B-B14F-4D97-AF65-F5344CB8AC3E}">
        <p14:creationId xmlns:p14="http://schemas.microsoft.com/office/powerpoint/2010/main" val="293481931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35</a:t>
            </a:fld>
            <a:endParaRPr lang="en-IN"/>
          </a:p>
        </p:txBody>
      </p:sp>
      <p:pic>
        <p:nvPicPr>
          <p:cNvPr id="4" name="Picture 3" descr="A cartoon of a person holding a magnifying glass&#10;&#10;Description automatically generated">
            <a:extLst>
              <a:ext uri="{FF2B5EF4-FFF2-40B4-BE49-F238E27FC236}">
                <a16:creationId xmlns:a16="http://schemas.microsoft.com/office/drawing/2014/main" id="{BF234B4A-7F9C-00DD-8F61-7EFCFDBA8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92" y="1153843"/>
            <a:ext cx="7754007" cy="5076950"/>
          </a:xfrm>
          <a:prstGeom prst="rect">
            <a:avLst/>
          </a:prstGeom>
        </p:spPr>
      </p:pic>
    </p:spTree>
    <p:extLst>
      <p:ext uri="{BB962C8B-B14F-4D97-AF65-F5344CB8AC3E}">
        <p14:creationId xmlns:p14="http://schemas.microsoft.com/office/powerpoint/2010/main" val="133367454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36</a:t>
            </a:fld>
            <a:endParaRPr lang="en-IN"/>
          </a:p>
        </p:txBody>
      </p:sp>
      <p:pic>
        <p:nvPicPr>
          <p:cNvPr id="4" name="Picture 3" descr="A picture containing text, screenshot, font, diagram&#10;&#10;Description automatically generated">
            <a:extLst>
              <a:ext uri="{FF2B5EF4-FFF2-40B4-BE49-F238E27FC236}">
                <a16:creationId xmlns:a16="http://schemas.microsoft.com/office/drawing/2014/main" id="{A3A36C61-D3EB-303B-9579-213DF300A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998" y="1106455"/>
            <a:ext cx="6690003" cy="5000523"/>
          </a:xfrm>
          <a:prstGeom prst="rect">
            <a:avLst/>
          </a:prstGeom>
        </p:spPr>
      </p:pic>
    </p:spTree>
    <p:extLst>
      <p:ext uri="{BB962C8B-B14F-4D97-AF65-F5344CB8AC3E}">
        <p14:creationId xmlns:p14="http://schemas.microsoft.com/office/powerpoint/2010/main" val="110818435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12E5-E046-BF99-779B-1D3F0DDE981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9F8BAC4-A4DE-CA35-AE10-84AD567561B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5614B8-15E4-BE93-5397-45ECFA5B7738}"/>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C078085F-EDC9-14CB-9182-0EF78BF973B0}"/>
              </a:ext>
            </a:extLst>
          </p:cNvPr>
          <p:cNvSpPr>
            <a:spLocks noGrp="1"/>
          </p:cNvSpPr>
          <p:nvPr>
            <p:ph type="sldNum" sz="quarter" idx="2"/>
          </p:nvPr>
        </p:nvSpPr>
        <p:spPr/>
        <p:txBody>
          <a:bodyPr/>
          <a:lstStyle/>
          <a:p>
            <a:fld id="{86CB4B4D-7CA3-9044-876B-883B54F8677D}" type="slidenum">
              <a:rPr lang="en-IN" smtClean="0"/>
              <a:t>37</a:t>
            </a:fld>
            <a:endParaRPr lang="en-IN"/>
          </a:p>
        </p:txBody>
      </p:sp>
      <p:pic>
        <p:nvPicPr>
          <p:cNvPr id="7" name="Picture 6" descr="A whiteboard with writing on it&#10;&#10;Description automatically generated with low confidence">
            <a:extLst>
              <a:ext uri="{FF2B5EF4-FFF2-40B4-BE49-F238E27FC236}">
                <a16:creationId xmlns:a16="http://schemas.microsoft.com/office/drawing/2014/main" id="{295D8642-2EB5-FD7F-365E-8758021C4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459" y="1035206"/>
            <a:ext cx="8002461" cy="4955227"/>
          </a:xfrm>
          <a:prstGeom prst="rect">
            <a:avLst/>
          </a:prstGeom>
        </p:spPr>
      </p:pic>
    </p:spTree>
    <p:extLst>
      <p:ext uri="{BB962C8B-B14F-4D97-AF65-F5344CB8AC3E}">
        <p14:creationId xmlns:p14="http://schemas.microsoft.com/office/powerpoint/2010/main" val="248372136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2BC6-60A1-D8F9-F172-82B82A47ACC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31463642-34C3-716B-DF29-1DE0DD9FE41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EDEDC3C-9356-6649-2607-DD77AC801261}"/>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63CAB661-66A3-C292-C44E-DAD1FD7B9329}"/>
              </a:ext>
            </a:extLst>
          </p:cNvPr>
          <p:cNvSpPr>
            <a:spLocks noGrp="1"/>
          </p:cNvSpPr>
          <p:nvPr>
            <p:ph type="sldNum" sz="quarter" idx="2"/>
          </p:nvPr>
        </p:nvSpPr>
        <p:spPr/>
        <p:txBody>
          <a:bodyPr/>
          <a:lstStyle/>
          <a:p>
            <a:fld id="{86CB4B4D-7CA3-9044-876B-883B54F8677D}" type="slidenum">
              <a:rPr lang="en-IN" smtClean="0"/>
              <a:t>38</a:t>
            </a:fld>
            <a:endParaRPr lang="en-IN"/>
          </a:p>
        </p:txBody>
      </p:sp>
      <p:pic>
        <p:nvPicPr>
          <p:cNvPr id="7" name="Picture 6" descr="A picture containing text, screenshot, font, handwriting&#10;&#10;Description automatically generated">
            <a:extLst>
              <a:ext uri="{FF2B5EF4-FFF2-40B4-BE49-F238E27FC236}">
                <a16:creationId xmlns:a16="http://schemas.microsoft.com/office/drawing/2014/main" id="{D5F4B134-0466-550D-C283-E4E9CAE28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490" y="1106419"/>
            <a:ext cx="7772400" cy="4782322"/>
          </a:xfrm>
          <a:prstGeom prst="rect">
            <a:avLst/>
          </a:prstGeom>
        </p:spPr>
      </p:pic>
    </p:spTree>
    <p:extLst>
      <p:ext uri="{BB962C8B-B14F-4D97-AF65-F5344CB8AC3E}">
        <p14:creationId xmlns:p14="http://schemas.microsoft.com/office/powerpoint/2010/main" val="270225473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AD57-081D-CB15-7939-86928380CBF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2A21232-068A-0536-CC80-32AB719F02E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ACE77FE-D372-842B-150D-49813C5B9E1D}"/>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13998A7E-AA62-D8AC-F119-B83C45E74295}"/>
              </a:ext>
            </a:extLst>
          </p:cNvPr>
          <p:cNvSpPr>
            <a:spLocks noGrp="1"/>
          </p:cNvSpPr>
          <p:nvPr>
            <p:ph type="sldNum" sz="quarter" idx="2"/>
          </p:nvPr>
        </p:nvSpPr>
        <p:spPr/>
        <p:txBody>
          <a:bodyPr/>
          <a:lstStyle/>
          <a:p>
            <a:fld id="{86CB4B4D-7CA3-9044-876B-883B54F8677D}" type="slidenum">
              <a:rPr lang="en-IN" smtClean="0"/>
              <a:t>39</a:t>
            </a:fld>
            <a:endParaRPr lang="en-IN"/>
          </a:p>
        </p:txBody>
      </p:sp>
      <p:pic>
        <p:nvPicPr>
          <p:cNvPr id="7" name="Picture 6" descr="A picture containing text, font, screenshot, handwriting&#10;&#10;Description automatically generated">
            <a:extLst>
              <a:ext uri="{FF2B5EF4-FFF2-40B4-BE49-F238E27FC236}">
                <a16:creationId xmlns:a16="http://schemas.microsoft.com/office/drawing/2014/main" id="{BC34A0CD-66C8-218D-70CB-2DC8E2DD2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796" y="1017998"/>
            <a:ext cx="9910407" cy="507578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8745480" y="5355360"/>
              <a:ext cx="1503720" cy="968400"/>
            </p14:xfrm>
          </p:contentPart>
        </mc:Choice>
        <mc:Fallback xmlns="">
          <p:pic>
            <p:nvPicPr>
              <p:cNvPr id="6" name="Ink 5"/>
              <p:cNvPicPr/>
              <p:nvPr/>
            </p:nvPicPr>
            <p:blipFill>
              <a:blip r:embed="rId4"/>
              <a:stretch>
                <a:fillRect/>
              </a:stretch>
            </p:blipFill>
            <p:spPr>
              <a:xfrm>
                <a:off x="8731440" y="5339520"/>
                <a:ext cx="1533240" cy="998640"/>
              </a:xfrm>
              <a:prstGeom prst="rect">
                <a:avLst/>
              </a:prstGeom>
            </p:spPr>
          </p:pic>
        </mc:Fallback>
      </mc:AlternateContent>
    </p:spTree>
    <p:extLst>
      <p:ext uri="{BB962C8B-B14F-4D97-AF65-F5344CB8AC3E}">
        <p14:creationId xmlns:p14="http://schemas.microsoft.com/office/powerpoint/2010/main" val="41380734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dirty="0"/>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4</a:t>
            </a:fld>
            <a:endParaRPr lang="en-IN"/>
          </a:p>
        </p:txBody>
      </p:sp>
      <p:pic>
        <p:nvPicPr>
          <p:cNvPr id="4" name="Picture 3" descr="A picture containing text, screenshot, font&#10;&#10;Description automatically generated">
            <a:extLst>
              <a:ext uri="{FF2B5EF4-FFF2-40B4-BE49-F238E27FC236}">
                <a16:creationId xmlns:a16="http://schemas.microsoft.com/office/drawing/2014/main" id="{330203BE-A364-68CF-0C7F-DF900C1E0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419" y="1017998"/>
            <a:ext cx="6470541" cy="5557281"/>
          </a:xfrm>
          <a:prstGeom prst="rect">
            <a:avLst/>
          </a:prstGeom>
        </p:spPr>
      </p:pic>
    </p:spTree>
    <p:extLst>
      <p:ext uri="{BB962C8B-B14F-4D97-AF65-F5344CB8AC3E}">
        <p14:creationId xmlns:p14="http://schemas.microsoft.com/office/powerpoint/2010/main" val="307606738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1E70-3F84-CB69-8503-19B59ECA2AE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E129D1C-52B1-6FF7-5BDB-EBE86998693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A4A10A4-1F47-4DC2-0FB6-27369D971AA4}"/>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F9FB51C5-0E45-46B0-4138-799F8E4EF495}"/>
              </a:ext>
            </a:extLst>
          </p:cNvPr>
          <p:cNvSpPr>
            <a:spLocks noGrp="1"/>
          </p:cNvSpPr>
          <p:nvPr>
            <p:ph type="sldNum" sz="quarter" idx="2"/>
          </p:nvPr>
        </p:nvSpPr>
        <p:spPr/>
        <p:txBody>
          <a:bodyPr/>
          <a:lstStyle/>
          <a:p>
            <a:fld id="{86CB4B4D-7CA3-9044-876B-883B54F8677D}" type="slidenum">
              <a:rPr lang="en-IN" smtClean="0"/>
              <a:t>40</a:t>
            </a:fld>
            <a:endParaRPr lang="en-IN"/>
          </a:p>
        </p:txBody>
      </p:sp>
      <p:pic>
        <p:nvPicPr>
          <p:cNvPr id="7" name="Picture 6" descr="A picture containing text, handwriting, font, screenshot&#10;&#10;Description automatically generated">
            <a:extLst>
              <a:ext uri="{FF2B5EF4-FFF2-40B4-BE49-F238E27FC236}">
                <a16:creationId xmlns:a16="http://schemas.microsoft.com/office/drawing/2014/main" id="{08A48BCA-3B14-1DAD-0FE1-BEEEEC46A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45" y="1234652"/>
            <a:ext cx="9624336" cy="4929265"/>
          </a:xfrm>
          <a:prstGeom prst="rect">
            <a:avLst/>
          </a:prstGeom>
        </p:spPr>
      </p:pic>
    </p:spTree>
    <p:extLst>
      <p:ext uri="{BB962C8B-B14F-4D97-AF65-F5344CB8AC3E}">
        <p14:creationId xmlns:p14="http://schemas.microsoft.com/office/powerpoint/2010/main" val="413005412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C2F07-2178-9577-3698-F66C3B84BB5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99C430D-C531-AD22-875C-1103547887F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1F924A6-D785-CD10-CFCB-E5C377F88425}"/>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CDAC9190-0641-7835-917B-C043F96F28B9}"/>
              </a:ext>
            </a:extLst>
          </p:cNvPr>
          <p:cNvSpPr>
            <a:spLocks noGrp="1"/>
          </p:cNvSpPr>
          <p:nvPr>
            <p:ph type="sldNum" sz="quarter" idx="2"/>
          </p:nvPr>
        </p:nvSpPr>
        <p:spPr/>
        <p:txBody>
          <a:bodyPr/>
          <a:lstStyle/>
          <a:p>
            <a:fld id="{86CB4B4D-7CA3-9044-876B-883B54F8677D}" type="slidenum">
              <a:rPr lang="en-IN" smtClean="0"/>
              <a:t>41</a:t>
            </a:fld>
            <a:endParaRPr lang="en-IN"/>
          </a:p>
        </p:txBody>
      </p:sp>
      <p:pic>
        <p:nvPicPr>
          <p:cNvPr id="7" name="Picture 6" descr="A white paper with writing on it&#10;&#10;Description automatically generated with low confidence">
            <a:extLst>
              <a:ext uri="{FF2B5EF4-FFF2-40B4-BE49-F238E27FC236}">
                <a16:creationId xmlns:a16="http://schemas.microsoft.com/office/drawing/2014/main" id="{30F316EF-8F45-1C6A-4399-F93B04BC1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240" y="1017998"/>
            <a:ext cx="7386145" cy="5220797"/>
          </a:xfrm>
          <a:prstGeom prst="rect">
            <a:avLst/>
          </a:prstGeom>
        </p:spPr>
      </p:pic>
    </p:spTree>
    <p:extLst>
      <p:ext uri="{BB962C8B-B14F-4D97-AF65-F5344CB8AC3E}">
        <p14:creationId xmlns:p14="http://schemas.microsoft.com/office/powerpoint/2010/main" val="154410932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AE64E-C03F-F5B4-ACE5-902231592B8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F33EDF6-7DCC-6FC9-D56A-D8F9A7366FE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DCFAB2-5E67-47DA-B196-E280B19C7CAC}"/>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FD0F4ADF-F1D6-002F-CEB7-BACAC76534D5}"/>
              </a:ext>
            </a:extLst>
          </p:cNvPr>
          <p:cNvSpPr>
            <a:spLocks noGrp="1"/>
          </p:cNvSpPr>
          <p:nvPr>
            <p:ph type="sldNum" sz="quarter" idx="2"/>
          </p:nvPr>
        </p:nvSpPr>
        <p:spPr/>
        <p:txBody>
          <a:bodyPr/>
          <a:lstStyle/>
          <a:p>
            <a:fld id="{86CB4B4D-7CA3-9044-876B-883B54F8677D}" type="slidenum">
              <a:rPr lang="en-IN" smtClean="0"/>
              <a:t>42</a:t>
            </a:fld>
            <a:endParaRPr lang="en-IN"/>
          </a:p>
        </p:txBody>
      </p:sp>
      <p:pic>
        <p:nvPicPr>
          <p:cNvPr id="7" name="Picture 6" descr="A picture containing text, handwriting, font, line&#10;&#10;Description automatically generated">
            <a:extLst>
              <a:ext uri="{FF2B5EF4-FFF2-40B4-BE49-F238E27FC236}">
                <a16:creationId xmlns:a16="http://schemas.microsoft.com/office/drawing/2014/main" id="{B34D3CE2-CECC-6542-7D23-F95FC650D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784" y="1017998"/>
            <a:ext cx="8125058" cy="513016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902320" y="1071360"/>
              <a:ext cx="9275400" cy="5558400"/>
            </p14:xfrm>
          </p:contentPart>
        </mc:Choice>
        <mc:Fallback xmlns="">
          <p:pic>
            <p:nvPicPr>
              <p:cNvPr id="6" name="Ink 5"/>
              <p:cNvPicPr/>
              <p:nvPr/>
            </p:nvPicPr>
            <p:blipFill>
              <a:blip r:embed="rId4"/>
              <a:stretch>
                <a:fillRect/>
              </a:stretch>
            </p:blipFill>
            <p:spPr>
              <a:xfrm>
                <a:off x="2889720" y="1058400"/>
                <a:ext cx="9296640" cy="5582160"/>
              </a:xfrm>
              <a:prstGeom prst="rect">
                <a:avLst/>
              </a:prstGeom>
            </p:spPr>
          </p:pic>
        </mc:Fallback>
      </mc:AlternateContent>
    </p:spTree>
    <p:extLst>
      <p:ext uri="{BB962C8B-B14F-4D97-AF65-F5344CB8AC3E}">
        <p14:creationId xmlns:p14="http://schemas.microsoft.com/office/powerpoint/2010/main" val="326517486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DE40-5073-A47B-CB6F-60EDD6B7040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4C84BAC-EB98-61C1-BE55-BD43442AF5F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D3A42BA-7292-C860-63DD-84FDE5A57F99}"/>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9819739C-FF1C-8EDC-36F1-0FABBBFF0090}"/>
              </a:ext>
            </a:extLst>
          </p:cNvPr>
          <p:cNvSpPr>
            <a:spLocks noGrp="1"/>
          </p:cNvSpPr>
          <p:nvPr>
            <p:ph type="sldNum" sz="quarter" idx="2"/>
          </p:nvPr>
        </p:nvSpPr>
        <p:spPr/>
        <p:txBody>
          <a:bodyPr/>
          <a:lstStyle/>
          <a:p>
            <a:fld id="{86CB4B4D-7CA3-9044-876B-883B54F8677D}" type="slidenum">
              <a:rPr lang="en-IN" smtClean="0"/>
              <a:t>43</a:t>
            </a:fld>
            <a:endParaRPr lang="en-IN"/>
          </a:p>
        </p:txBody>
      </p:sp>
      <p:pic>
        <p:nvPicPr>
          <p:cNvPr id="9" name="Picture 8" descr="A cartoon of a person holding a magnifying glass&#10;&#10;Description automatically generated">
            <a:extLst>
              <a:ext uri="{FF2B5EF4-FFF2-40B4-BE49-F238E27FC236}">
                <a16:creationId xmlns:a16="http://schemas.microsoft.com/office/drawing/2014/main" id="{D174D63F-7B7D-7137-E7D9-573A19203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938" y="1294667"/>
            <a:ext cx="7772400" cy="4639887"/>
          </a:xfrm>
          <a:prstGeom prst="rect">
            <a:avLst/>
          </a:prstGeom>
        </p:spPr>
      </p:pic>
    </p:spTree>
    <p:extLst>
      <p:ext uri="{BB962C8B-B14F-4D97-AF65-F5344CB8AC3E}">
        <p14:creationId xmlns:p14="http://schemas.microsoft.com/office/powerpoint/2010/main" val="103336446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F9B0-B3FA-04DC-7B10-2CE3DCB149C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C874000-B186-F9B9-3DE0-69E334182418}"/>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BC5CD9E-BF50-EA34-0487-868147667374}"/>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19F0613B-AF75-8113-7C9F-F5B3275845F9}"/>
              </a:ext>
            </a:extLst>
          </p:cNvPr>
          <p:cNvSpPr>
            <a:spLocks noGrp="1"/>
          </p:cNvSpPr>
          <p:nvPr>
            <p:ph type="sldNum" sz="quarter" idx="2"/>
          </p:nvPr>
        </p:nvSpPr>
        <p:spPr/>
        <p:txBody>
          <a:bodyPr/>
          <a:lstStyle/>
          <a:p>
            <a:fld id="{86CB4B4D-7CA3-9044-876B-883B54F8677D}" type="slidenum">
              <a:rPr lang="en-IN" smtClean="0"/>
              <a:t>44</a:t>
            </a:fld>
            <a:endParaRPr lang="en-IN"/>
          </a:p>
        </p:txBody>
      </p:sp>
      <p:pic>
        <p:nvPicPr>
          <p:cNvPr id="7" name="Picture 6" descr="A picture containing text, font, screenshot, diagram&#10;&#10;Description automatically generated">
            <a:extLst>
              <a:ext uri="{FF2B5EF4-FFF2-40B4-BE49-F238E27FC236}">
                <a16:creationId xmlns:a16="http://schemas.microsoft.com/office/drawing/2014/main" id="{BF2E1057-5F51-5192-6CAB-A3958FD6D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119" y="1247519"/>
            <a:ext cx="6718191" cy="498327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43880" y="3119040"/>
              <a:ext cx="4353840" cy="1973160"/>
            </p14:xfrm>
          </p:contentPart>
        </mc:Choice>
        <mc:Fallback xmlns="">
          <p:pic>
            <p:nvPicPr>
              <p:cNvPr id="6" name="Ink 5"/>
              <p:cNvPicPr/>
              <p:nvPr/>
            </p:nvPicPr>
            <p:blipFill>
              <a:blip r:embed="rId4"/>
              <a:stretch>
                <a:fillRect/>
              </a:stretch>
            </p:blipFill>
            <p:spPr>
              <a:xfrm>
                <a:off x="431640" y="3106800"/>
                <a:ext cx="4379400" cy="1989000"/>
              </a:xfrm>
              <a:prstGeom prst="rect">
                <a:avLst/>
              </a:prstGeom>
            </p:spPr>
          </p:pic>
        </mc:Fallback>
      </mc:AlternateContent>
    </p:spTree>
    <p:extLst>
      <p:ext uri="{BB962C8B-B14F-4D97-AF65-F5344CB8AC3E}">
        <p14:creationId xmlns:p14="http://schemas.microsoft.com/office/powerpoint/2010/main" val="33934479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9C1F-3100-7145-28FA-5A227ECCBF4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D9E7B28-D80B-4CE3-5A50-300A44DB6B4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B094B9C-BDC3-2A40-F03F-B71DDB631BF8}"/>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79647402-2C8F-0C52-A848-7FB66C3E49CA}"/>
              </a:ext>
            </a:extLst>
          </p:cNvPr>
          <p:cNvSpPr>
            <a:spLocks noGrp="1"/>
          </p:cNvSpPr>
          <p:nvPr>
            <p:ph type="sldNum" sz="quarter" idx="2"/>
          </p:nvPr>
        </p:nvSpPr>
        <p:spPr/>
        <p:txBody>
          <a:bodyPr/>
          <a:lstStyle/>
          <a:p>
            <a:fld id="{86CB4B4D-7CA3-9044-876B-883B54F8677D}" type="slidenum">
              <a:rPr lang="en-IN" smtClean="0"/>
              <a:t>45</a:t>
            </a:fld>
            <a:endParaRPr lang="en-IN"/>
          </a:p>
        </p:txBody>
      </p:sp>
      <p:pic>
        <p:nvPicPr>
          <p:cNvPr id="7" name="Picture 6" descr="A diagram of a circuit&#10;&#10;Description automatically generated with low confidence">
            <a:extLst>
              <a:ext uri="{FF2B5EF4-FFF2-40B4-BE49-F238E27FC236}">
                <a16:creationId xmlns:a16="http://schemas.microsoft.com/office/drawing/2014/main" id="{FB561BD1-86D7-0272-CF98-A845A2F03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822" y="1105865"/>
            <a:ext cx="7556938" cy="5124927"/>
          </a:xfrm>
          <a:prstGeom prst="rect">
            <a:avLst/>
          </a:prstGeom>
        </p:spPr>
      </p:pic>
    </p:spTree>
    <p:extLst>
      <p:ext uri="{BB962C8B-B14F-4D97-AF65-F5344CB8AC3E}">
        <p14:creationId xmlns:p14="http://schemas.microsoft.com/office/powerpoint/2010/main" val="262801551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22B8-62CD-AC20-C1A4-661B815AD5E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20213DD-1A82-1D17-B75A-E20DB4AF2E8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A6577093-9A02-9BBE-9808-E68119281520}"/>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D45CC78D-E962-1A61-CBC1-184FB72C0D27}"/>
              </a:ext>
            </a:extLst>
          </p:cNvPr>
          <p:cNvSpPr>
            <a:spLocks noGrp="1"/>
          </p:cNvSpPr>
          <p:nvPr>
            <p:ph type="sldNum" sz="quarter" idx="2"/>
          </p:nvPr>
        </p:nvSpPr>
        <p:spPr/>
        <p:txBody>
          <a:bodyPr/>
          <a:lstStyle/>
          <a:p>
            <a:fld id="{86CB4B4D-7CA3-9044-876B-883B54F8677D}" type="slidenum">
              <a:rPr lang="en-IN" smtClean="0"/>
              <a:t>46</a:t>
            </a:fld>
            <a:endParaRPr lang="en-IN"/>
          </a:p>
        </p:txBody>
      </p:sp>
      <p:pic>
        <p:nvPicPr>
          <p:cNvPr id="7" name="Picture 6" descr="A picture containing text, handwriting, font&#10;&#10;Description automatically generated">
            <a:extLst>
              <a:ext uri="{FF2B5EF4-FFF2-40B4-BE49-F238E27FC236}">
                <a16:creationId xmlns:a16="http://schemas.microsoft.com/office/drawing/2014/main" id="{01E5A35F-3A05-6770-6E53-0F938DA45F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9733" y="1156138"/>
            <a:ext cx="8289616" cy="5074654"/>
          </a:xfrm>
          <a:prstGeom prst="rect">
            <a:avLst/>
          </a:prstGeom>
        </p:spPr>
      </p:pic>
    </p:spTree>
    <p:extLst>
      <p:ext uri="{BB962C8B-B14F-4D97-AF65-F5344CB8AC3E}">
        <p14:creationId xmlns:p14="http://schemas.microsoft.com/office/powerpoint/2010/main" val="26623680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7D3E-E04D-0A5B-1F9B-ACEDDC41D9C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46DB035-FE8B-5C92-547A-5D568444B7F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A695D469-378F-5D8C-ADAF-20282F911A64}"/>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149029D6-C1A7-AD78-4387-1AEE5D69B8AC}"/>
              </a:ext>
            </a:extLst>
          </p:cNvPr>
          <p:cNvSpPr>
            <a:spLocks noGrp="1"/>
          </p:cNvSpPr>
          <p:nvPr>
            <p:ph type="sldNum" sz="quarter" idx="2"/>
          </p:nvPr>
        </p:nvSpPr>
        <p:spPr/>
        <p:txBody>
          <a:bodyPr/>
          <a:lstStyle/>
          <a:p>
            <a:fld id="{86CB4B4D-7CA3-9044-876B-883B54F8677D}" type="slidenum">
              <a:rPr lang="en-IN" smtClean="0"/>
              <a:t>47</a:t>
            </a:fld>
            <a:endParaRPr lang="en-IN"/>
          </a:p>
        </p:txBody>
      </p:sp>
      <p:pic>
        <p:nvPicPr>
          <p:cNvPr id="7" name="Picture 6" descr="A picture containing text, handwriting, font, calligraphy&#10;&#10;Description automatically generated">
            <a:extLst>
              <a:ext uri="{FF2B5EF4-FFF2-40B4-BE49-F238E27FC236}">
                <a16:creationId xmlns:a16="http://schemas.microsoft.com/office/drawing/2014/main" id="{C61BCAE2-4386-53AB-529A-4100D81E4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51559"/>
            <a:ext cx="7772400" cy="4879233"/>
          </a:xfrm>
          <a:prstGeom prst="rect">
            <a:avLst/>
          </a:prstGeom>
        </p:spPr>
      </p:pic>
    </p:spTree>
    <p:extLst>
      <p:ext uri="{BB962C8B-B14F-4D97-AF65-F5344CB8AC3E}">
        <p14:creationId xmlns:p14="http://schemas.microsoft.com/office/powerpoint/2010/main" val="260258239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81EA-FD29-AAEE-3F50-A4E4ED2FB89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313A9FC-403F-C813-96F5-C8AF649DA1D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328C4C1-D302-BBCB-82C4-1DC27CBE1894}"/>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EDF50120-E8CA-9D4C-3301-9A4A97798EE6}"/>
              </a:ext>
            </a:extLst>
          </p:cNvPr>
          <p:cNvSpPr>
            <a:spLocks noGrp="1"/>
          </p:cNvSpPr>
          <p:nvPr>
            <p:ph type="sldNum" sz="quarter" idx="2"/>
          </p:nvPr>
        </p:nvSpPr>
        <p:spPr/>
        <p:txBody>
          <a:bodyPr/>
          <a:lstStyle/>
          <a:p>
            <a:fld id="{86CB4B4D-7CA3-9044-876B-883B54F8677D}" type="slidenum">
              <a:rPr lang="en-IN" smtClean="0"/>
              <a:t>48</a:t>
            </a:fld>
            <a:endParaRPr lang="en-IN"/>
          </a:p>
        </p:txBody>
      </p:sp>
      <p:pic>
        <p:nvPicPr>
          <p:cNvPr id="7" name="Picture 6" descr="A diagram of a decoder&#10;&#10;Description automatically generated with low confidence">
            <a:extLst>
              <a:ext uri="{FF2B5EF4-FFF2-40B4-BE49-F238E27FC236}">
                <a16:creationId xmlns:a16="http://schemas.microsoft.com/office/drawing/2014/main" id="{3B7FC408-5C65-CFA4-0F29-B956B01D4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490" y="1294667"/>
            <a:ext cx="7772400" cy="4843532"/>
          </a:xfrm>
          <a:prstGeom prst="rect">
            <a:avLst/>
          </a:prstGeom>
        </p:spPr>
      </p:pic>
    </p:spTree>
    <p:extLst>
      <p:ext uri="{BB962C8B-B14F-4D97-AF65-F5344CB8AC3E}">
        <p14:creationId xmlns:p14="http://schemas.microsoft.com/office/powerpoint/2010/main" val="92611948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4DF1-0AF9-A6F2-A36B-85B382FDD3A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DA8045D-91A7-E023-9A7E-B417D51F9592}"/>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AA210D60-3A60-6F4D-7387-647C5EADC8B5}"/>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193BFA2C-FAF6-5C81-47F7-4D28DA2A3EE2}"/>
              </a:ext>
            </a:extLst>
          </p:cNvPr>
          <p:cNvSpPr>
            <a:spLocks noGrp="1"/>
          </p:cNvSpPr>
          <p:nvPr>
            <p:ph type="sldNum" sz="quarter" idx="2"/>
          </p:nvPr>
        </p:nvSpPr>
        <p:spPr/>
        <p:txBody>
          <a:bodyPr/>
          <a:lstStyle/>
          <a:p>
            <a:fld id="{86CB4B4D-7CA3-9044-876B-883B54F8677D}" type="slidenum">
              <a:rPr lang="en-IN" smtClean="0"/>
              <a:t>49</a:t>
            </a:fld>
            <a:endParaRPr lang="en-IN"/>
          </a:p>
        </p:txBody>
      </p:sp>
      <p:pic>
        <p:nvPicPr>
          <p:cNvPr id="7" name="Picture 6" descr="A picture containing text, handwriting, font&#10;&#10;Description automatically generated">
            <a:extLst>
              <a:ext uri="{FF2B5EF4-FFF2-40B4-BE49-F238E27FC236}">
                <a16:creationId xmlns:a16="http://schemas.microsoft.com/office/drawing/2014/main" id="{763952AC-CCE2-AA34-2A90-C0CC4BFD4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4975" y="1138173"/>
            <a:ext cx="7982049" cy="5092619"/>
          </a:xfrm>
          <a:prstGeom prst="rect">
            <a:avLst/>
          </a:prstGeom>
        </p:spPr>
      </p:pic>
    </p:spTree>
    <p:extLst>
      <p:ext uri="{BB962C8B-B14F-4D97-AF65-F5344CB8AC3E}">
        <p14:creationId xmlns:p14="http://schemas.microsoft.com/office/powerpoint/2010/main" val="36552325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5</a:t>
            </a:fld>
            <a:endParaRPr lang="en-IN"/>
          </a:p>
        </p:txBody>
      </p:sp>
      <p:pic>
        <p:nvPicPr>
          <p:cNvPr id="6" name="Picture 5" descr="A picture containing text, screenshot, circle, font&#10;&#10;Description automatically generated">
            <a:extLst>
              <a:ext uri="{FF2B5EF4-FFF2-40B4-BE49-F238E27FC236}">
                <a16:creationId xmlns:a16="http://schemas.microsoft.com/office/drawing/2014/main" id="{BE7AEC4C-28D9-C7EF-9DAE-F2BDF15E8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4221" y="1099824"/>
            <a:ext cx="5468352" cy="5291216"/>
          </a:xfrm>
          <a:prstGeom prst="rect">
            <a:avLst/>
          </a:prstGeom>
        </p:spPr>
      </p:pic>
    </p:spTree>
    <p:extLst>
      <p:ext uri="{BB962C8B-B14F-4D97-AF65-F5344CB8AC3E}">
        <p14:creationId xmlns:p14="http://schemas.microsoft.com/office/powerpoint/2010/main" val="299048248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41D8-7D88-8C92-DCDB-E99824403F3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556D7EC3-8352-98E8-A010-5B1DEB111231}"/>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5BEE0AD-BC93-1DA7-7A33-E7694540C3A0}"/>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12FFDE17-386F-76B9-9992-1DA99C334FD5}"/>
              </a:ext>
            </a:extLst>
          </p:cNvPr>
          <p:cNvSpPr>
            <a:spLocks noGrp="1"/>
          </p:cNvSpPr>
          <p:nvPr>
            <p:ph type="sldNum" sz="quarter" idx="2"/>
          </p:nvPr>
        </p:nvSpPr>
        <p:spPr/>
        <p:txBody>
          <a:bodyPr/>
          <a:lstStyle/>
          <a:p>
            <a:fld id="{86CB4B4D-7CA3-9044-876B-883B54F8677D}" type="slidenum">
              <a:rPr lang="en-IN" smtClean="0"/>
              <a:t>50</a:t>
            </a:fld>
            <a:endParaRPr lang="en-IN"/>
          </a:p>
        </p:txBody>
      </p:sp>
      <p:pic>
        <p:nvPicPr>
          <p:cNvPr id="7" name="Picture 6" descr="A picture containing text, handwriting, font, calligraphy&#10;&#10;Description automatically generated">
            <a:extLst>
              <a:ext uri="{FF2B5EF4-FFF2-40B4-BE49-F238E27FC236}">
                <a16:creationId xmlns:a16="http://schemas.microsoft.com/office/drawing/2014/main" id="{4C480C4F-404A-8339-30D3-F695EFC21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162" y="1052142"/>
            <a:ext cx="8311055" cy="51786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7659360" y="2606400"/>
              <a:ext cx="3364560" cy="3658680"/>
            </p14:xfrm>
          </p:contentPart>
        </mc:Choice>
        <mc:Fallback xmlns="">
          <p:pic>
            <p:nvPicPr>
              <p:cNvPr id="6" name="Ink 5"/>
              <p:cNvPicPr/>
              <p:nvPr/>
            </p:nvPicPr>
            <p:blipFill>
              <a:blip r:embed="rId4"/>
              <a:stretch>
                <a:fillRect/>
              </a:stretch>
            </p:blipFill>
            <p:spPr>
              <a:xfrm>
                <a:off x="7645320" y="2591280"/>
                <a:ext cx="3391920" cy="3682800"/>
              </a:xfrm>
              <a:prstGeom prst="rect">
                <a:avLst/>
              </a:prstGeom>
            </p:spPr>
          </p:pic>
        </mc:Fallback>
      </mc:AlternateContent>
    </p:spTree>
    <p:extLst>
      <p:ext uri="{BB962C8B-B14F-4D97-AF65-F5344CB8AC3E}">
        <p14:creationId xmlns:p14="http://schemas.microsoft.com/office/powerpoint/2010/main" val="49512608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B012-F04E-E8C8-3DA2-EC5A5320089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59B67ED-6885-8084-B5AD-E5442F1FE15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3BAC2BA-7022-4386-088D-678F146E4B56}"/>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8B854702-B149-CE00-E027-7E7A23120B3C}"/>
              </a:ext>
            </a:extLst>
          </p:cNvPr>
          <p:cNvSpPr>
            <a:spLocks noGrp="1"/>
          </p:cNvSpPr>
          <p:nvPr>
            <p:ph type="sldNum" sz="quarter" idx="2"/>
          </p:nvPr>
        </p:nvSpPr>
        <p:spPr/>
        <p:txBody>
          <a:bodyPr/>
          <a:lstStyle/>
          <a:p>
            <a:fld id="{86CB4B4D-7CA3-9044-876B-883B54F8677D}" type="slidenum">
              <a:rPr lang="en-IN" smtClean="0"/>
              <a:t>51</a:t>
            </a:fld>
            <a:endParaRPr lang="en-IN"/>
          </a:p>
        </p:txBody>
      </p:sp>
      <p:pic>
        <p:nvPicPr>
          <p:cNvPr id="7" name="Picture 6" descr="A white board with red writing on it&#10;&#10;Description automatically generated with low confidence">
            <a:extLst>
              <a:ext uri="{FF2B5EF4-FFF2-40B4-BE49-F238E27FC236}">
                <a16:creationId xmlns:a16="http://schemas.microsoft.com/office/drawing/2014/main" id="{E6F059A1-3698-6FC4-CB2B-D9D8D00FE6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5945" y="1113330"/>
            <a:ext cx="7316076" cy="5117462"/>
          </a:xfrm>
          <a:prstGeom prst="rect">
            <a:avLst/>
          </a:prstGeom>
        </p:spPr>
      </p:pic>
    </p:spTree>
    <p:extLst>
      <p:ext uri="{BB962C8B-B14F-4D97-AF65-F5344CB8AC3E}">
        <p14:creationId xmlns:p14="http://schemas.microsoft.com/office/powerpoint/2010/main" val="101831253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8955-05A7-F7D7-C3FF-BAA47E4F755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1835596-32B5-AB37-D696-6EDBC5825B2B}"/>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60A3FC8-5577-E32A-D85A-6E1DB403711B}"/>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AA39B405-5A95-EF40-A646-9F4ECFD0A321}"/>
              </a:ext>
            </a:extLst>
          </p:cNvPr>
          <p:cNvSpPr>
            <a:spLocks noGrp="1"/>
          </p:cNvSpPr>
          <p:nvPr>
            <p:ph type="sldNum" sz="quarter" idx="2"/>
          </p:nvPr>
        </p:nvSpPr>
        <p:spPr/>
        <p:txBody>
          <a:bodyPr/>
          <a:lstStyle/>
          <a:p>
            <a:fld id="{86CB4B4D-7CA3-9044-876B-883B54F8677D}" type="slidenum">
              <a:rPr lang="en-IN" smtClean="0"/>
              <a:t>52</a:t>
            </a:fld>
            <a:endParaRPr lang="en-IN"/>
          </a:p>
        </p:txBody>
      </p:sp>
      <p:pic>
        <p:nvPicPr>
          <p:cNvPr id="7" name="Picture 6" descr="A diagram of a circuit&#10;&#10;Description automatically generated with low confidence">
            <a:extLst>
              <a:ext uri="{FF2B5EF4-FFF2-40B4-BE49-F238E27FC236}">
                <a16:creationId xmlns:a16="http://schemas.microsoft.com/office/drawing/2014/main" id="{7F678A73-A906-2640-7503-6B8EA3275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696" y="1245949"/>
            <a:ext cx="8072164" cy="4984843"/>
          </a:xfrm>
          <a:prstGeom prst="rect">
            <a:avLst/>
          </a:prstGeom>
        </p:spPr>
      </p:pic>
    </p:spTree>
    <p:extLst>
      <p:ext uri="{BB962C8B-B14F-4D97-AF65-F5344CB8AC3E}">
        <p14:creationId xmlns:p14="http://schemas.microsoft.com/office/powerpoint/2010/main" val="199963341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D091-AC1A-56DD-8A94-B533B28563D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2EF9D45-199C-C070-D18A-1D713C03724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345C64C-7E6F-E207-3A80-4079F7C6CC0F}"/>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FA6462CB-7272-B097-913B-0D3CC132949F}"/>
              </a:ext>
            </a:extLst>
          </p:cNvPr>
          <p:cNvSpPr>
            <a:spLocks noGrp="1"/>
          </p:cNvSpPr>
          <p:nvPr>
            <p:ph type="sldNum" sz="quarter" idx="2"/>
          </p:nvPr>
        </p:nvSpPr>
        <p:spPr/>
        <p:txBody>
          <a:bodyPr/>
          <a:lstStyle/>
          <a:p>
            <a:fld id="{86CB4B4D-7CA3-9044-876B-883B54F8677D}" type="slidenum">
              <a:rPr lang="en-IN" smtClean="0"/>
              <a:t>53</a:t>
            </a:fld>
            <a:endParaRPr lang="en-IN"/>
          </a:p>
        </p:txBody>
      </p:sp>
      <p:pic>
        <p:nvPicPr>
          <p:cNvPr id="7" name="Picture 6" descr="A picture containing screenshot, line, diagram, text&#10;&#10;Description automatically generated">
            <a:extLst>
              <a:ext uri="{FF2B5EF4-FFF2-40B4-BE49-F238E27FC236}">
                <a16:creationId xmlns:a16="http://schemas.microsoft.com/office/drawing/2014/main" id="{FDE68C13-59A9-4E17-0F83-FFFA1D11E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504" y="1397656"/>
            <a:ext cx="7772400" cy="4757244"/>
          </a:xfrm>
          <a:prstGeom prst="rect">
            <a:avLst/>
          </a:prstGeom>
        </p:spPr>
      </p:pic>
    </p:spTree>
    <p:extLst>
      <p:ext uri="{BB962C8B-B14F-4D97-AF65-F5344CB8AC3E}">
        <p14:creationId xmlns:p14="http://schemas.microsoft.com/office/powerpoint/2010/main" val="272494966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0F3-A799-6E80-3BF5-A4B607921DC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7B2D35F-11D2-B063-94FA-752F3BAC63B9}"/>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FDB8C69B-47BD-D5D9-DE0E-C1284A1BB746}"/>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BE28BE95-BF1B-A77B-F762-A10597096AA9}"/>
              </a:ext>
            </a:extLst>
          </p:cNvPr>
          <p:cNvSpPr>
            <a:spLocks noGrp="1"/>
          </p:cNvSpPr>
          <p:nvPr>
            <p:ph type="sldNum" sz="quarter" idx="2"/>
          </p:nvPr>
        </p:nvSpPr>
        <p:spPr/>
        <p:txBody>
          <a:bodyPr/>
          <a:lstStyle/>
          <a:p>
            <a:fld id="{86CB4B4D-7CA3-9044-876B-883B54F8677D}" type="slidenum">
              <a:rPr lang="en-IN" smtClean="0"/>
              <a:t>54</a:t>
            </a:fld>
            <a:endParaRPr lang="en-IN"/>
          </a:p>
        </p:txBody>
      </p:sp>
      <p:pic>
        <p:nvPicPr>
          <p:cNvPr id="7" name="Picture 6" descr="A screen shot of a computer program&#10;&#10;Description automatically generated with low confidence">
            <a:extLst>
              <a:ext uri="{FF2B5EF4-FFF2-40B4-BE49-F238E27FC236}">
                <a16:creationId xmlns:a16="http://schemas.microsoft.com/office/drawing/2014/main" id="{BEC229BB-2AA4-A0A7-5CC0-B69E1A504D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4278" y="987775"/>
            <a:ext cx="6403443" cy="5801361"/>
          </a:xfrm>
          <a:prstGeom prst="rect">
            <a:avLst/>
          </a:prstGeom>
        </p:spPr>
      </p:pic>
    </p:spTree>
    <p:extLst>
      <p:ext uri="{BB962C8B-B14F-4D97-AF65-F5344CB8AC3E}">
        <p14:creationId xmlns:p14="http://schemas.microsoft.com/office/powerpoint/2010/main" val="381660109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EDC6-5A83-CF53-BE7C-53326966FC2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5A056BF5-5B49-27AF-8BB2-947E1794170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1F8BBB4-18ED-8639-94E0-8FBA9665C18C}"/>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7C0C6038-F2AB-F3E7-6CDB-57B01D69EC7B}"/>
              </a:ext>
            </a:extLst>
          </p:cNvPr>
          <p:cNvSpPr>
            <a:spLocks noGrp="1"/>
          </p:cNvSpPr>
          <p:nvPr>
            <p:ph type="sldNum" sz="quarter" idx="2"/>
          </p:nvPr>
        </p:nvSpPr>
        <p:spPr/>
        <p:txBody>
          <a:bodyPr/>
          <a:lstStyle/>
          <a:p>
            <a:fld id="{86CB4B4D-7CA3-9044-876B-883B54F8677D}" type="slidenum">
              <a:rPr lang="en-IN" smtClean="0"/>
              <a:t>55</a:t>
            </a:fld>
            <a:endParaRPr lang="en-IN"/>
          </a:p>
        </p:txBody>
      </p:sp>
      <p:pic>
        <p:nvPicPr>
          <p:cNvPr id="7" name="Picture 6" descr="A screenshot of a computer program&#10;&#10;Description automatically generated with medium confidence">
            <a:extLst>
              <a:ext uri="{FF2B5EF4-FFF2-40B4-BE49-F238E27FC236}">
                <a16:creationId xmlns:a16="http://schemas.microsoft.com/office/drawing/2014/main" id="{B78575A3-8586-9AC4-9070-6A30A2BEF6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0490" y="1387366"/>
            <a:ext cx="7772400" cy="4666129"/>
          </a:xfrm>
          <a:prstGeom prst="rect">
            <a:avLst/>
          </a:prstGeom>
        </p:spPr>
      </p:pic>
    </p:spTree>
    <p:extLst>
      <p:ext uri="{BB962C8B-B14F-4D97-AF65-F5344CB8AC3E}">
        <p14:creationId xmlns:p14="http://schemas.microsoft.com/office/powerpoint/2010/main" val="126294732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C3B6-F6B2-82E7-D568-B05D919F8AA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9D5D720-648B-AAE6-C3A7-6CAC201F6AE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F4FE14C-8104-A9B5-47B0-D12105141589}"/>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234F303A-57F3-BB2B-0A72-6C25C32F3E10}"/>
              </a:ext>
            </a:extLst>
          </p:cNvPr>
          <p:cNvSpPr>
            <a:spLocks noGrp="1"/>
          </p:cNvSpPr>
          <p:nvPr>
            <p:ph type="sldNum" sz="quarter" idx="2"/>
          </p:nvPr>
        </p:nvSpPr>
        <p:spPr/>
        <p:txBody>
          <a:bodyPr/>
          <a:lstStyle/>
          <a:p>
            <a:fld id="{86CB4B4D-7CA3-9044-876B-883B54F8677D}" type="slidenum">
              <a:rPr lang="en-IN" smtClean="0"/>
              <a:t>56</a:t>
            </a:fld>
            <a:endParaRPr lang="en-IN"/>
          </a:p>
        </p:txBody>
      </p:sp>
      <p:pic>
        <p:nvPicPr>
          <p:cNvPr id="7" name="Picture 6" descr="A picture containing text, diagram, font, screenshot&#10;&#10;Description automatically generated">
            <a:extLst>
              <a:ext uri="{FF2B5EF4-FFF2-40B4-BE49-F238E27FC236}">
                <a16:creationId xmlns:a16="http://schemas.microsoft.com/office/drawing/2014/main" id="{E3855A30-EA27-6A12-4524-A76B106CC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390" y="1239084"/>
            <a:ext cx="7772400" cy="5312203"/>
          </a:xfrm>
          <a:prstGeom prst="rect">
            <a:avLst/>
          </a:prstGeom>
        </p:spPr>
      </p:pic>
    </p:spTree>
    <p:extLst>
      <p:ext uri="{BB962C8B-B14F-4D97-AF65-F5344CB8AC3E}">
        <p14:creationId xmlns:p14="http://schemas.microsoft.com/office/powerpoint/2010/main" val="293178634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1A03-50FF-044E-1BA3-FF255779104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4E9E922-4CDC-791D-2038-99FF10781DB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CE4716FF-4295-782F-025C-8843F746E784}"/>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85527E40-6D8F-46AB-7C77-3E3A50387C53}"/>
              </a:ext>
            </a:extLst>
          </p:cNvPr>
          <p:cNvSpPr>
            <a:spLocks noGrp="1"/>
          </p:cNvSpPr>
          <p:nvPr>
            <p:ph type="sldNum" sz="quarter" idx="2"/>
          </p:nvPr>
        </p:nvSpPr>
        <p:spPr/>
        <p:txBody>
          <a:bodyPr/>
          <a:lstStyle/>
          <a:p>
            <a:fld id="{86CB4B4D-7CA3-9044-876B-883B54F8677D}" type="slidenum">
              <a:rPr lang="en-IN" smtClean="0"/>
              <a:t>57</a:t>
            </a:fld>
            <a:endParaRPr lang="en-IN"/>
          </a:p>
        </p:txBody>
      </p:sp>
      <p:pic>
        <p:nvPicPr>
          <p:cNvPr id="7" name="Picture 6" descr="A picture containing text, diagram, screenshot, line&#10;&#10;Description automatically generated">
            <a:extLst>
              <a:ext uri="{FF2B5EF4-FFF2-40B4-BE49-F238E27FC236}">
                <a16:creationId xmlns:a16="http://schemas.microsoft.com/office/drawing/2014/main" id="{FE4E400B-8AA1-3CB1-9DC5-FAA53D69F2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6662" y="1068888"/>
            <a:ext cx="7160134" cy="516522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888080" y="2068560"/>
              <a:ext cx="4527000" cy="3840120"/>
            </p14:xfrm>
          </p:contentPart>
        </mc:Choice>
        <mc:Fallback xmlns="">
          <p:pic>
            <p:nvPicPr>
              <p:cNvPr id="6" name="Ink 5"/>
              <p:cNvPicPr/>
              <p:nvPr/>
            </p:nvPicPr>
            <p:blipFill>
              <a:blip r:embed="rId4"/>
              <a:stretch>
                <a:fillRect/>
              </a:stretch>
            </p:blipFill>
            <p:spPr>
              <a:xfrm>
                <a:off x="4877640" y="2058840"/>
                <a:ext cx="4550760" cy="3860280"/>
              </a:xfrm>
              <a:prstGeom prst="rect">
                <a:avLst/>
              </a:prstGeom>
            </p:spPr>
          </p:pic>
        </mc:Fallback>
      </mc:AlternateContent>
    </p:spTree>
    <p:extLst>
      <p:ext uri="{BB962C8B-B14F-4D97-AF65-F5344CB8AC3E}">
        <p14:creationId xmlns:p14="http://schemas.microsoft.com/office/powerpoint/2010/main" val="53931762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E7EEF-BA24-2639-C68D-D79A9AE46987}"/>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3BC88218-EAF9-F8AD-4FA5-1DC4B6A4240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94EF072D-047B-F708-DFFB-DF41BC62B674}"/>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C25BE354-3EC5-D2F0-71F0-24383651E884}"/>
              </a:ext>
            </a:extLst>
          </p:cNvPr>
          <p:cNvSpPr>
            <a:spLocks noGrp="1"/>
          </p:cNvSpPr>
          <p:nvPr>
            <p:ph type="sldNum" sz="quarter" idx="2"/>
          </p:nvPr>
        </p:nvSpPr>
        <p:spPr/>
        <p:txBody>
          <a:bodyPr/>
          <a:lstStyle/>
          <a:p>
            <a:fld id="{86CB4B4D-7CA3-9044-876B-883B54F8677D}" type="slidenum">
              <a:rPr lang="en-IN" smtClean="0"/>
              <a:t>58</a:t>
            </a:fld>
            <a:endParaRPr lang="en-IN"/>
          </a:p>
        </p:txBody>
      </p:sp>
      <p:pic>
        <p:nvPicPr>
          <p:cNvPr id="7" name="Picture 6" descr="A diagram of bit flip code with text&#10;&#10;Description automatically generated with low confidence">
            <a:extLst>
              <a:ext uri="{FF2B5EF4-FFF2-40B4-BE49-F238E27FC236}">
                <a16:creationId xmlns:a16="http://schemas.microsoft.com/office/drawing/2014/main" id="{DB83CA58-166D-188A-25E5-C59A1245F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384" y="1178021"/>
            <a:ext cx="7772400" cy="5373266"/>
          </a:xfrm>
          <a:prstGeom prst="rect">
            <a:avLst/>
          </a:prstGeom>
        </p:spPr>
      </p:pic>
    </p:spTree>
    <p:extLst>
      <p:ext uri="{BB962C8B-B14F-4D97-AF65-F5344CB8AC3E}">
        <p14:creationId xmlns:p14="http://schemas.microsoft.com/office/powerpoint/2010/main" val="416037707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4258-F3D8-158A-F16F-F086014014F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6A6B129-A64E-4B30-DD09-55567D41D492}"/>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219735D-D135-A31A-B2A1-5A99D7AABE3C}"/>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390AFF34-FD2A-A623-AC3E-C6A56B0BA3C2}"/>
              </a:ext>
            </a:extLst>
          </p:cNvPr>
          <p:cNvSpPr>
            <a:spLocks noGrp="1"/>
          </p:cNvSpPr>
          <p:nvPr>
            <p:ph type="sldNum" sz="quarter" idx="2"/>
          </p:nvPr>
        </p:nvSpPr>
        <p:spPr/>
        <p:txBody>
          <a:bodyPr/>
          <a:lstStyle/>
          <a:p>
            <a:fld id="{86CB4B4D-7CA3-9044-876B-883B54F8677D}" type="slidenum">
              <a:rPr lang="en-IN" smtClean="0"/>
              <a:t>59</a:t>
            </a:fld>
            <a:endParaRPr lang="en-IN"/>
          </a:p>
        </p:txBody>
      </p:sp>
      <p:pic>
        <p:nvPicPr>
          <p:cNvPr id="7" name="Picture 6" descr="A screenshot of a computer screen&#10;&#10;Description automatically generated with medium confidence">
            <a:extLst>
              <a:ext uri="{FF2B5EF4-FFF2-40B4-BE49-F238E27FC236}">
                <a16:creationId xmlns:a16="http://schemas.microsoft.com/office/drawing/2014/main" id="{F7773980-DBF1-527D-25F9-3C835F2981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5029" y="1017998"/>
            <a:ext cx="7286098" cy="5840002"/>
          </a:xfrm>
          <a:prstGeom prst="rect">
            <a:avLst/>
          </a:prstGeom>
        </p:spPr>
      </p:pic>
    </p:spTree>
    <p:extLst>
      <p:ext uri="{BB962C8B-B14F-4D97-AF65-F5344CB8AC3E}">
        <p14:creationId xmlns:p14="http://schemas.microsoft.com/office/powerpoint/2010/main" val="371008558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dirty="0"/>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6</a:t>
            </a:fld>
            <a:endParaRPr lang="en-IN"/>
          </a:p>
        </p:txBody>
      </p:sp>
      <p:pic>
        <p:nvPicPr>
          <p:cNvPr id="4" name="Picture 3" descr="A picture containing text, screenshot, font, line&#10;&#10;Description automatically generated">
            <a:extLst>
              <a:ext uri="{FF2B5EF4-FFF2-40B4-BE49-F238E27FC236}">
                <a16:creationId xmlns:a16="http://schemas.microsoft.com/office/drawing/2014/main" id="{B6D4CBD2-A2A8-F396-0542-4F5AD1DC8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104" y="937135"/>
            <a:ext cx="8208580" cy="5293657"/>
          </a:xfrm>
          <a:prstGeom prst="rect">
            <a:avLst/>
          </a:prstGeom>
        </p:spPr>
      </p:pic>
      <p:pic>
        <p:nvPicPr>
          <p:cNvPr id="3" name="Picture 2" descr="error_anim">
            <a:extLst>
              <a:ext uri="{FF2B5EF4-FFF2-40B4-BE49-F238E27FC236}">
                <a16:creationId xmlns:a16="http://schemas.microsoft.com/office/drawing/2014/main" id="{85F673A8-76CF-ABC3-0EDB-B76DBDB82E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63254" y="2149329"/>
            <a:ext cx="1609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qbit">
            <a:extLst>
              <a:ext uri="{FF2B5EF4-FFF2-40B4-BE49-F238E27FC236}">
                <a16:creationId xmlns:a16="http://schemas.microsoft.com/office/drawing/2014/main" id="{C6D265C9-20A5-7AA3-519B-44583B9E9C4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559794" y="4295128"/>
            <a:ext cx="152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829157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AD53-E83B-0673-BF94-20A34308711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37522AC-4021-C71E-DE61-88893D1C3E9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238A464-94CF-1A51-68A0-427A2CAED9A5}"/>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17C2B77F-3F83-F30F-B774-8288E3A0AD3E}"/>
              </a:ext>
            </a:extLst>
          </p:cNvPr>
          <p:cNvSpPr>
            <a:spLocks noGrp="1"/>
          </p:cNvSpPr>
          <p:nvPr>
            <p:ph type="sldNum" sz="quarter" idx="2"/>
          </p:nvPr>
        </p:nvSpPr>
        <p:spPr/>
        <p:txBody>
          <a:bodyPr/>
          <a:lstStyle/>
          <a:p>
            <a:fld id="{86CB4B4D-7CA3-9044-876B-883B54F8677D}" type="slidenum">
              <a:rPr lang="en-IN" smtClean="0"/>
              <a:t>60</a:t>
            </a:fld>
            <a:endParaRPr lang="en-IN"/>
          </a:p>
        </p:txBody>
      </p:sp>
      <p:pic>
        <p:nvPicPr>
          <p:cNvPr id="7" name="Picture 6" descr="A cartoon of a person holding a magnifying glass&#10;&#10;Description automatically generated">
            <a:extLst>
              <a:ext uri="{FF2B5EF4-FFF2-40B4-BE49-F238E27FC236}">
                <a16:creationId xmlns:a16="http://schemas.microsoft.com/office/drawing/2014/main" id="{D96DEF40-5E36-94D0-896E-74D3A00F7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121" y="1294667"/>
            <a:ext cx="6109138" cy="4883155"/>
          </a:xfrm>
          <a:prstGeom prst="rect">
            <a:avLst/>
          </a:prstGeom>
        </p:spPr>
      </p:pic>
    </p:spTree>
    <p:extLst>
      <p:ext uri="{BB962C8B-B14F-4D97-AF65-F5344CB8AC3E}">
        <p14:creationId xmlns:p14="http://schemas.microsoft.com/office/powerpoint/2010/main" val="377466048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A6B3-E2A0-FFF7-D44C-CE5C1C70076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D640E46-93D5-CB90-594C-65388D4F826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226B0C6-F894-DDFC-AC65-D6D5D544E709}"/>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84BB1B12-6ED0-C518-857E-55F33535054C}"/>
              </a:ext>
            </a:extLst>
          </p:cNvPr>
          <p:cNvSpPr>
            <a:spLocks noGrp="1"/>
          </p:cNvSpPr>
          <p:nvPr>
            <p:ph type="sldNum" sz="quarter" idx="2"/>
          </p:nvPr>
        </p:nvSpPr>
        <p:spPr/>
        <p:txBody>
          <a:bodyPr/>
          <a:lstStyle/>
          <a:p>
            <a:fld id="{86CB4B4D-7CA3-9044-876B-883B54F8677D}" type="slidenum">
              <a:rPr lang="en-IN" smtClean="0"/>
              <a:t>61</a:t>
            </a:fld>
            <a:endParaRPr lang="en-IN"/>
          </a:p>
        </p:txBody>
      </p:sp>
      <p:pic>
        <p:nvPicPr>
          <p:cNvPr id="7" name="Picture 6" descr="A picture containing text, font, screenshot&#10;&#10;Description automatically generated">
            <a:extLst>
              <a:ext uri="{FF2B5EF4-FFF2-40B4-BE49-F238E27FC236}">
                <a16:creationId xmlns:a16="http://schemas.microsoft.com/office/drawing/2014/main" id="{4E24D988-1920-2BDA-B6A7-627905BB0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108" y="1174521"/>
            <a:ext cx="7772400" cy="4803582"/>
          </a:xfrm>
          <a:prstGeom prst="rect">
            <a:avLst/>
          </a:prstGeom>
        </p:spPr>
      </p:pic>
    </p:spTree>
    <p:extLst>
      <p:ext uri="{BB962C8B-B14F-4D97-AF65-F5344CB8AC3E}">
        <p14:creationId xmlns:p14="http://schemas.microsoft.com/office/powerpoint/2010/main" val="394885728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5CD0-1662-860D-A5B2-6C520E12329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29B4C43-AC00-7880-4192-BE9B49BDA30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618D85F-0521-9E18-D0B7-66806A5F930B}"/>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4DCD644B-6D54-884A-E4B8-570DA2A7A915}"/>
              </a:ext>
            </a:extLst>
          </p:cNvPr>
          <p:cNvSpPr>
            <a:spLocks noGrp="1"/>
          </p:cNvSpPr>
          <p:nvPr>
            <p:ph type="sldNum" sz="quarter" idx="2"/>
          </p:nvPr>
        </p:nvSpPr>
        <p:spPr/>
        <p:txBody>
          <a:bodyPr/>
          <a:lstStyle/>
          <a:p>
            <a:fld id="{86CB4B4D-7CA3-9044-876B-883B54F8677D}" type="slidenum">
              <a:rPr lang="en-IN" smtClean="0"/>
              <a:t>62</a:t>
            </a:fld>
            <a:endParaRPr lang="en-IN"/>
          </a:p>
        </p:txBody>
      </p:sp>
      <p:pic>
        <p:nvPicPr>
          <p:cNvPr id="7" name="Picture 6" descr="A diagram of a circuit&#10;&#10;Description automatically generated with medium confidence">
            <a:extLst>
              <a:ext uri="{FF2B5EF4-FFF2-40B4-BE49-F238E27FC236}">
                <a16:creationId xmlns:a16="http://schemas.microsoft.com/office/drawing/2014/main" id="{B346D97F-09FA-B08C-FE73-3C2F43987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370" y="1073663"/>
            <a:ext cx="7772400" cy="5157129"/>
          </a:xfrm>
          <a:prstGeom prst="rect">
            <a:avLst/>
          </a:prstGeom>
        </p:spPr>
      </p:pic>
    </p:spTree>
    <p:extLst>
      <p:ext uri="{BB962C8B-B14F-4D97-AF65-F5344CB8AC3E}">
        <p14:creationId xmlns:p14="http://schemas.microsoft.com/office/powerpoint/2010/main" val="70720003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A31D-145B-C0EF-BDA1-200A23C27C4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124252E-3A3A-2A70-FF80-D718D0AB953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4B45B73-0B27-BEAD-C30A-290518DD357C}"/>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FEE91364-E06A-1708-BB1C-D33B05DD9DB8}"/>
              </a:ext>
            </a:extLst>
          </p:cNvPr>
          <p:cNvSpPr>
            <a:spLocks noGrp="1"/>
          </p:cNvSpPr>
          <p:nvPr>
            <p:ph type="sldNum" sz="quarter" idx="2"/>
          </p:nvPr>
        </p:nvSpPr>
        <p:spPr/>
        <p:txBody>
          <a:bodyPr/>
          <a:lstStyle/>
          <a:p>
            <a:fld id="{86CB4B4D-7CA3-9044-876B-883B54F8677D}" type="slidenum">
              <a:rPr lang="en-IN" smtClean="0"/>
              <a:t>63</a:t>
            </a:fld>
            <a:endParaRPr lang="en-IN"/>
          </a:p>
        </p:txBody>
      </p:sp>
      <p:pic>
        <p:nvPicPr>
          <p:cNvPr id="7" name="Picture 6" descr="A screenshot of a computer program&#10;&#10;Description automatically generated with low confidence">
            <a:extLst>
              <a:ext uri="{FF2B5EF4-FFF2-40B4-BE49-F238E27FC236}">
                <a16:creationId xmlns:a16="http://schemas.microsoft.com/office/drawing/2014/main" id="{B321FAEC-4AE3-3FF3-59C5-80819868CC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4014" y="1098634"/>
            <a:ext cx="6933963" cy="5147942"/>
          </a:xfrm>
          <a:prstGeom prst="rect">
            <a:avLst/>
          </a:prstGeom>
        </p:spPr>
      </p:pic>
    </p:spTree>
    <p:extLst>
      <p:ext uri="{BB962C8B-B14F-4D97-AF65-F5344CB8AC3E}">
        <p14:creationId xmlns:p14="http://schemas.microsoft.com/office/powerpoint/2010/main" val="363267578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AC44-138F-71E2-DB40-072F45DAE93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BBDAB2C-7470-BBC9-0025-AEFD9C1F996A}"/>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A7CDB2D5-CE1A-1830-3662-3EB85E501614}"/>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9CE00034-AE28-3E3F-4C81-3904EF1A2FC5}"/>
              </a:ext>
            </a:extLst>
          </p:cNvPr>
          <p:cNvSpPr>
            <a:spLocks noGrp="1"/>
          </p:cNvSpPr>
          <p:nvPr>
            <p:ph type="sldNum" sz="quarter" idx="2"/>
          </p:nvPr>
        </p:nvSpPr>
        <p:spPr/>
        <p:txBody>
          <a:bodyPr/>
          <a:lstStyle/>
          <a:p>
            <a:fld id="{86CB4B4D-7CA3-9044-876B-883B54F8677D}" type="slidenum">
              <a:rPr lang="en-IN" smtClean="0"/>
              <a:t>64</a:t>
            </a:fld>
            <a:endParaRPr lang="en-IN"/>
          </a:p>
        </p:txBody>
      </p:sp>
      <p:pic>
        <p:nvPicPr>
          <p:cNvPr id="7" name="Picture 6" descr="A screenshot of a computer program&#10;&#10;Description automatically generated with medium confidence">
            <a:extLst>
              <a:ext uri="{FF2B5EF4-FFF2-40B4-BE49-F238E27FC236}">
                <a16:creationId xmlns:a16="http://schemas.microsoft.com/office/drawing/2014/main" id="{384C626F-E138-BEF1-CE22-4AD534D24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1057574"/>
            <a:ext cx="7719290" cy="5752169"/>
          </a:xfrm>
          <a:prstGeom prst="rect">
            <a:avLst/>
          </a:prstGeom>
        </p:spPr>
      </p:pic>
    </p:spTree>
    <p:extLst>
      <p:ext uri="{BB962C8B-B14F-4D97-AF65-F5344CB8AC3E}">
        <p14:creationId xmlns:p14="http://schemas.microsoft.com/office/powerpoint/2010/main" val="117607344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FEF3-7EC2-FAAE-BF0C-A638A4C0D054}"/>
              </a:ext>
            </a:extLst>
          </p:cNvPr>
          <p:cNvSpPr>
            <a:spLocks noGrp="1"/>
          </p:cNvSpPr>
          <p:nvPr>
            <p:ph type="title"/>
          </p:nvPr>
        </p:nvSpPr>
        <p:spPr/>
        <p:txBody>
          <a:bodyPr>
            <a:normAutofit fontScale="90000"/>
          </a:bodyPr>
          <a:lstStyle/>
          <a:p>
            <a:r>
              <a:rPr lang="en-US" dirty="0">
                <a:solidFill>
                  <a:srgbClr val="FF0000"/>
                </a:solidFill>
              </a:rPr>
              <a:t>Brief Timeline</a:t>
            </a:r>
          </a:p>
        </p:txBody>
      </p:sp>
      <p:sp>
        <p:nvSpPr>
          <p:cNvPr id="3" name="Text Placeholder 2">
            <a:extLst>
              <a:ext uri="{FF2B5EF4-FFF2-40B4-BE49-F238E27FC236}">
                <a16:creationId xmlns:a16="http://schemas.microsoft.com/office/drawing/2014/main" id="{1D797A6A-206A-15C8-BE2E-98C5C13C221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86F4F4B-E321-B1CD-A9CA-A571F8C75116}"/>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2B07D348-B9DB-79EF-CE9D-D6C48006B7B0}"/>
              </a:ext>
            </a:extLst>
          </p:cNvPr>
          <p:cNvSpPr>
            <a:spLocks noGrp="1"/>
          </p:cNvSpPr>
          <p:nvPr>
            <p:ph type="sldNum" sz="quarter" idx="2"/>
          </p:nvPr>
        </p:nvSpPr>
        <p:spPr/>
        <p:txBody>
          <a:bodyPr/>
          <a:lstStyle/>
          <a:p>
            <a:fld id="{86CB4B4D-7CA3-9044-876B-883B54F8677D}" type="slidenum">
              <a:rPr lang="en-IN" smtClean="0"/>
              <a:t>65</a:t>
            </a:fld>
            <a:endParaRPr lang="en-IN"/>
          </a:p>
        </p:txBody>
      </p:sp>
      <p:pic>
        <p:nvPicPr>
          <p:cNvPr id="7" name="Picture 6" descr="A timeline of code and text&#10;&#10;Description automatically generated with medium confidence">
            <a:extLst>
              <a:ext uri="{FF2B5EF4-FFF2-40B4-BE49-F238E27FC236}">
                <a16:creationId xmlns:a16="http://schemas.microsoft.com/office/drawing/2014/main" id="{C417CEF0-D623-CC7D-9C77-D943C6408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9" y="1568014"/>
            <a:ext cx="11081467" cy="4566473"/>
          </a:xfrm>
          <a:prstGeom prst="rect">
            <a:avLst/>
          </a:prstGeom>
        </p:spPr>
      </p:pic>
      <p:sp>
        <p:nvSpPr>
          <p:cNvPr id="8" name="TextBox 7">
            <a:extLst>
              <a:ext uri="{FF2B5EF4-FFF2-40B4-BE49-F238E27FC236}">
                <a16:creationId xmlns:a16="http://schemas.microsoft.com/office/drawing/2014/main" id="{4E614B34-62E2-3A90-6174-3E9EDDC5C83C}"/>
              </a:ext>
            </a:extLst>
          </p:cNvPr>
          <p:cNvSpPr txBox="1"/>
          <p:nvPr/>
        </p:nvSpPr>
        <p:spPr>
          <a:xfrm>
            <a:off x="326846" y="1483315"/>
            <a:ext cx="11279687"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FF0000"/>
                </a:solidFill>
                <a:effectLst/>
                <a:uFillTx/>
                <a:latin typeface="+mn-lt"/>
                <a:ea typeface="+mn-ea"/>
                <a:cs typeface="+mn-cs"/>
                <a:sym typeface="Calibri"/>
              </a:rPr>
              <a:t>A. Chatterjee, K. </a:t>
            </a:r>
            <a:r>
              <a:rPr kumimoji="0" lang="en-US" sz="900" b="0" i="0" u="none" strike="noStrike" cap="none" spc="0" normalizeH="0" baseline="0" dirty="0" err="1">
                <a:ln>
                  <a:noFill/>
                </a:ln>
                <a:solidFill>
                  <a:srgbClr val="FF0000"/>
                </a:solidFill>
                <a:effectLst/>
                <a:uFillTx/>
                <a:latin typeface="+mn-lt"/>
                <a:ea typeface="+mn-ea"/>
                <a:cs typeface="+mn-cs"/>
                <a:sym typeface="Calibri"/>
              </a:rPr>
              <a:t>Phalak</a:t>
            </a:r>
            <a:r>
              <a:rPr kumimoji="0" lang="en-US" sz="900" b="0" i="0" u="none" strike="noStrike" cap="none" spc="0" normalizeH="0" baseline="0" dirty="0">
                <a:ln>
                  <a:noFill/>
                </a:ln>
                <a:solidFill>
                  <a:srgbClr val="FF0000"/>
                </a:solidFill>
                <a:effectLst/>
                <a:uFillTx/>
                <a:latin typeface="+mn-lt"/>
                <a:ea typeface="+mn-ea"/>
                <a:cs typeface="+mn-cs"/>
                <a:sym typeface="Calibri"/>
              </a:rPr>
              <a:t> and S. Ghosh, "Quantum Error Correction For Dummies," 2023 IEEE International Conference on Quantum Computing and Engineering (QCE), Bellevue, WA, USA, 2023, pp. 70-81, </a:t>
            </a:r>
            <a:r>
              <a:rPr kumimoji="0" lang="en-US" sz="900" b="0" i="0" u="none" strike="noStrike" cap="none" spc="0" normalizeH="0" baseline="0" dirty="0" err="1">
                <a:ln>
                  <a:noFill/>
                </a:ln>
                <a:solidFill>
                  <a:srgbClr val="FF0000"/>
                </a:solidFill>
                <a:effectLst/>
                <a:uFillTx/>
                <a:latin typeface="+mn-lt"/>
                <a:ea typeface="+mn-ea"/>
                <a:cs typeface="+mn-cs"/>
                <a:sym typeface="Calibri"/>
              </a:rPr>
              <a:t>doi</a:t>
            </a:r>
            <a:r>
              <a:rPr kumimoji="0" lang="en-US" sz="900" b="0" i="0" u="none" strike="noStrike" cap="none" spc="0" normalizeH="0" baseline="0" dirty="0">
                <a:ln>
                  <a:noFill/>
                </a:ln>
                <a:solidFill>
                  <a:srgbClr val="FF0000"/>
                </a:solidFill>
                <a:effectLst/>
                <a:uFillTx/>
                <a:latin typeface="+mn-lt"/>
                <a:ea typeface="+mn-ea"/>
                <a:cs typeface="+mn-cs"/>
                <a:sym typeface="Calibri"/>
              </a:rPr>
              <a:t>: 10.1109/QCE57702.2023.00017.</a:t>
            </a:r>
          </a:p>
        </p:txBody>
      </p:sp>
    </p:spTree>
    <p:extLst>
      <p:ext uri="{BB962C8B-B14F-4D97-AF65-F5344CB8AC3E}">
        <p14:creationId xmlns:p14="http://schemas.microsoft.com/office/powerpoint/2010/main" val="74469601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F1A7-4447-857D-B0ED-F09E860BAC9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B733B21-DF74-7361-33CE-963D1E49543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8946979-CBCD-27C4-DB5A-05DE8E0619F1}"/>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F6ACC6C8-C098-D8EE-A749-9416F0B2A226}"/>
              </a:ext>
            </a:extLst>
          </p:cNvPr>
          <p:cNvSpPr>
            <a:spLocks noGrp="1"/>
          </p:cNvSpPr>
          <p:nvPr>
            <p:ph type="sldNum" sz="quarter" idx="2"/>
          </p:nvPr>
        </p:nvSpPr>
        <p:spPr/>
        <p:txBody>
          <a:bodyPr/>
          <a:lstStyle/>
          <a:p>
            <a:fld id="{86CB4B4D-7CA3-9044-876B-883B54F8677D}" type="slidenum">
              <a:rPr lang="en-IN" smtClean="0"/>
              <a:t>66</a:t>
            </a:fld>
            <a:endParaRPr lang="en-IN"/>
          </a:p>
        </p:txBody>
      </p:sp>
      <p:pic>
        <p:nvPicPr>
          <p:cNvPr id="7" name="Picture 6" descr="A table with numbers and text&#10;&#10;Description automatically generated">
            <a:extLst>
              <a:ext uri="{FF2B5EF4-FFF2-40B4-BE49-F238E27FC236}">
                <a16:creationId xmlns:a16="http://schemas.microsoft.com/office/drawing/2014/main" id="{54401AE6-C0C7-BD16-C0B4-104AB87BC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793" y="0"/>
            <a:ext cx="8765628" cy="6045083"/>
          </a:xfrm>
          <a:prstGeom prst="rect">
            <a:avLst/>
          </a:prstGeom>
        </p:spPr>
      </p:pic>
      <p:sp>
        <p:nvSpPr>
          <p:cNvPr id="8" name="TextBox 7">
            <a:extLst>
              <a:ext uri="{FF2B5EF4-FFF2-40B4-BE49-F238E27FC236}">
                <a16:creationId xmlns:a16="http://schemas.microsoft.com/office/drawing/2014/main" id="{F8519E28-EA17-1D65-B847-CFAC7519C1C3}"/>
              </a:ext>
            </a:extLst>
          </p:cNvPr>
          <p:cNvSpPr txBox="1"/>
          <p:nvPr/>
        </p:nvSpPr>
        <p:spPr>
          <a:xfrm>
            <a:off x="241738" y="6045083"/>
            <a:ext cx="11520137"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FF0000"/>
                </a:solidFill>
                <a:effectLst/>
                <a:uFillTx/>
                <a:latin typeface="+mn-lt"/>
                <a:ea typeface="+mn-ea"/>
                <a:cs typeface="+mn-cs"/>
                <a:sym typeface="Calibri"/>
              </a:rPr>
              <a:t>A. Chatterjee, K. </a:t>
            </a:r>
            <a:r>
              <a:rPr kumimoji="0" lang="en-US" sz="900" b="1" i="0" u="none" strike="noStrike" cap="none" spc="0" normalizeH="0" baseline="0" dirty="0" err="1">
                <a:ln>
                  <a:noFill/>
                </a:ln>
                <a:solidFill>
                  <a:srgbClr val="FF0000"/>
                </a:solidFill>
                <a:effectLst/>
                <a:uFillTx/>
                <a:latin typeface="+mn-lt"/>
                <a:ea typeface="+mn-ea"/>
                <a:cs typeface="+mn-cs"/>
                <a:sym typeface="Calibri"/>
              </a:rPr>
              <a:t>Phalak</a:t>
            </a:r>
            <a:r>
              <a:rPr kumimoji="0" lang="en-US" sz="900" b="1" i="0" u="none" strike="noStrike" cap="none" spc="0" normalizeH="0" baseline="0" dirty="0">
                <a:ln>
                  <a:noFill/>
                </a:ln>
                <a:solidFill>
                  <a:srgbClr val="FF0000"/>
                </a:solidFill>
                <a:effectLst/>
                <a:uFillTx/>
                <a:latin typeface="+mn-lt"/>
                <a:ea typeface="+mn-ea"/>
                <a:cs typeface="+mn-cs"/>
                <a:sym typeface="Calibri"/>
              </a:rPr>
              <a:t> and S. Ghosh, "Quantum Error Correction For Dummies," 2023 IEEE International Conference on Quantum Computing and Engineering (QCE), Bellevue, WA, USA, 2023, pp. 70-81, </a:t>
            </a:r>
            <a:r>
              <a:rPr kumimoji="0" lang="en-US" sz="900" b="1" i="0" u="none" strike="noStrike" cap="none" spc="0" normalizeH="0" baseline="0" dirty="0" err="1">
                <a:ln>
                  <a:noFill/>
                </a:ln>
                <a:solidFill>
                  <a:srgbClr val="FF0000"/>
                </a:solidFill>
                <a:effectLst/>
                <a:uFillTx/>
                <a:latin typeface="+mn-lt"/>
                <a:ea typeface="+mn-ea"/>
                <a:cs typeface="+mn-cs"/>
                <a:sym typeface="Calibri"/>
              </a:rPr>
              <a:t>doi</a:t>
            </a:r>
            <a:r>
              <a:rPr kumimoji="0" lang="en-US" sz="900" b="1" i="0" u="none" strike="noStrike" cap="none" spc="0" normalizeH="0" baseline="0" dirty="0">
                <a:ln>
                  <a:noFill/>
                </a:ln>
                <a:solidFill>
                  <a:srgbClr val="FF0000"/>
                </a:solidFill>
                <a:effectLst/>
                <a:uFillTx/>
                <a:latin typeface="+mn-lt"/>
                <a:ea typeface="+mn-ea"/>
                <a:cs typeface="+mn-cs"/>
                <a:sym typeface="Calibri"/>
              </a:rPr>
              <a:t>: 10.1109/QCE57702.2023.00017.</a:t>
            </a:r>
          </a:p>
        </p:txBody>
      </p:sp>
    </p:spTree>
    <p:extLst>
      <p:ext uri="{BB962C8B-B14F-4D97-AF65-F5344CB8AC3E}">
        <p14:creationId xmlns:p14="http://schemas.microsoft.com/office/powerpoint/2010/main" val="364563468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9395-58BB-9584-72EC-69A861CEDD4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65BC13E-EABA-A643-5590-80F9385263E8}"/>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4BD1A885-6E7B-6739-289D-7048E19B881D}"/>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F6F016DE-E7B0-2A8F-DC99-948577F603B4}"/>
              </a:ext>
            </a:extLst>
          </p:cNvPr>
          <p:cNvSpPr>
            <a:spLocks noGrp="1"/>
          </p:cNvSpPr>
          <p:nvPr>
            <p:ph type="sldNum" sz="quarter" idx="2"/>
          </p:nvPr>
        </p:nvSpPr>
        <p:spPr/>
        <p:txBody>
          <a:bodyPr/>
          <a:lstStyle/>
          <a:p>
            <a:fld id="{86CB4B4D-7CA3-9044-876B-883B54F8677D}" type="slidenum">
              <a:rPr lang="en-IN" smtClean="0"/>
              <a:t>67</a:t>
            </a:fld>
            <a:endParaRPr lang="en-IN"/>
          </a:p>
        </p:txBody>
      </p:sp>
      <p:pic>
        <p:nvPicPr>
          <p:cNvPr id="7" name="Picture 6" descr="A cartoon of a person holding a magnifying glass&#10;&#10;Description automatically generated">
            <a:extLst>
              <a:ext uri="{FF2B5EF4-FFF2-40B4-BE49-F238E27FC236}">
                <a16:creationId xmlns:a16="http://schemas.microsoft.com/office/drawing/2014/main" id="{30951040-C2D9-FC92-B549-8995475D6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113" y="2287442"/>
            <a:ext cx="7772400" cy="3319356"/>
          </a:xfrm>
          <a:prstGeom prst="rect">
            <a:avLst/>
          </a:prstGeom>
        </p:spPr>
      </p:pic>
    </p:spTree>
    <p:extLst>
      <p:ext uri="{BB962C8B-B14F-4D97-AF65-F5344CB8AC3E}">
        <p14:creationId xmlns:p14="http://schemas.microsoft.com/office/powerpoint/2010/main" val="361864591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09BC-B5CA-8B21-4E7C-D2245339112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653EFED-FAA0-D21A-39DC-06E0194E440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9AC0E1F6-8C37-69B8-84DB-A6314A95F8B6}"/>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136AB0F8-2620-2519-40B2-88CE9A32CCF7}"/>
              </a:ext>
            </a:extLst>
          </p:cNvPr>
          <p:cNvSpPr>
            <a:spLocks noGrp="1"/>
          </p:cNvSpPr>
          <p:nvPr>
            <p:ph type="sldNum" sz="quarter" idx="2"/>
          </p:nvPr>
        </p:nvSpPr>
        <p:spPr/>
        <p:txBody>
          <a:bodyPr/>
          <a:lstStyle/>
          <a:p>
            <a:fld id="{86CB4B4D-7CA3-9044-876B-883B54F8677D}" type="slidenum">
              <a:rPr lang="en-IN" smtClean="0"/>
              <a:t>68</a:t>
            </a:fld>
            <a:endParaRPr lang="en-IN"/>
          </a:p>
        </p:txBody>
      </p:sp>
      <p:pic>
        <p:nvPicPr>
          <p:cNvPr id="7" name="Picture 6" descr="A picture containing text, font, screenshot, handwriting&#10;&#10;Description automatically generated">
            <a:extLst>
              <a:ext uri="{FF2B5EF4-FFF2-40B4-BE49-F238E27FC236}">
                <a16:creationId xmlns:a16="http://schemas.microsoft.com/office/drawing/2014/main" id="{05DF20F3-B9FD-6DD1-CA5E-3694F1FD8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827" y="1137319"/>
            <a:ext cx="7036117" cy="4947537"/>
          </a:xfrm>
          <a:prstGeom prst="rect">
            <a:avLst/>
          </a:prstGeom>
        </p:spPr>
      </p:pic>
    </p:spTree>
    <p:extLst>
      <p:ext uri="{BB962C8B-B14F-4D97-AF65-F5344CB8AC3E}">
        <p14:creationId xmlns:p14="http://schemas.microsoft.com/office/powerpoint/2010/main" val="298549244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4A86-72B1-20C0-044F-04AA56F4D97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0EC05B7-416B-9D61-0D05-333346E57CC2}"/>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04D6831-2A04-4CF3-030C-606C4A96657D}"/>
              </a:ext>
            </a:extLst>
          </p:cNvPr>
          <p:cNvSpPr>
            <a:spLocks noGrp="1"/>
          </p:cNvSpPr>
          <p:nvPr>
            <p:ph type="body" sz="quarter" idx="21"/>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4185CECD-214F-4FDB-3D28-38CF4EBB1148}"/>
              </a:ext>
            </a:extLst>
          </p:cNvPr>
          <p:cNvSpPr>
            <a:spLocks noGrp="1"/>
          </p:cNvSpPr>
          <p:nvPr>
            <p:ph type="sldNum" sz="quarter" idx="2"/>
          </p:nvPr>
        </p:nvSpPr>
        <p:spPr/>
        <p:txBody>
          <a:bodyPr/>
          <a:lstStyle/>
          <a:p>
            <a:fld id="{86CB4B4D-7CA3-9044-876B-883B54F8677D}" type="slidenum">
              <a:rPr lang="en-IN" smtClean="0"/>
              <a:t>69</a:t>
            </a:fld>
            <a:endParaRPr lang="en-IN"/>
          </a:p>
        </p:txBody>
      </p:sp>
      <p:pic>
        <p:nvPicPr>
          <p:cNvPr id="7" name="Picture 6" descr="A picture containing text, screenshot, font&#10;&#10;Description automatically generated">
            <a:extLst>
              <a:ext uri="{FF2B5EF4-FFF2-40B4-BE49-F238E27FC236}">
                <a16:creationId xmlns:a16="http://schemas.microsoft.com/office/drawing/2014/main" id="{70B5FD2D-2B7E-2CF2-85AA-A4C94A1A2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700" y="1024587"/>
            <a:ext cx="7403980" cy="5206205"/>
          </a:xfrm>
          <a:prstGeom prst="rect">
            <a:avLst/>
          </a:prstGeom>
        </p:spPr>
      </p:pic>
    </p:spTree>
    <p:extLst>
      <p:ext uri="{BB962C8B-B14F-4D97-AF65-F5344CB8AC3E}">
        <p14:creationId xmlns:p14="http://schemas.microsoft.com/office/powerpoint/2010/main" val="17883760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7</a:t>
            </a:fld>
            <a:endParaRPr lang="en-IN"/>
          </a:p>
        </p:txBody>
      </p:sp>
      <p:pic>
        <p:nvPicPr>
          <p:cNvPr id="4" name="Picture 3" descr="A picture containing text, screenshot, font, line&#10;&#10;Description automatically generated">
            <a:extLst>
              <a:ext uri="{FF2B5EF4-FFF2-40B4-BE49-F238E27FC236}">
                <a16:creationId xmlns:a16="http://schemas.microsoft.com/office/drawing/2014/main" id="{93EEBFFB-86F5-9545-0D6C-EA754EAD7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151" y="1017998"/>
            <a:ext cx="6811078" cy="5297504"/>
          </a:xfrm>
          <a:prstGeom prst="rect">
            <a:avLst/>
          </a:prstGeom>
        </p:spPr>
      </p:pic>
    </p:spTree>
    <p:extLst>
      <p:ext uri="{BB962C8B-B14F-4D97-AF65-F5344CB8AC3E}">
        <p14:creationId xmlns:p14="http://schemas.microsoft.com/office/powerpoint/2010/main" val="64769320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70</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337760" y="1323360"/>
              <a:ext cx="10263600" cy="4828680"/>
            </p14:xfrm>
          </p:contentPart>
        </mc:Choice>
        <mc:Fallback xmlns="">
          <p:pic>
            <p:nvPicPr>
              <p:cNvPr id="6" name="Ink 5"/>
              <p:cNvPicPr/>
              <p:nvPr/>
            </p:nvPicPr>
            <p:blipFill>
              <a:blip r:embed="rId3"/>
              <a:stretch>
                <a:fillRect/>
              </a:stretch>
            </p:blipFill>
            <p:spPr>
              <a:xfrm>
                <a:off x="1325160" y="1310400"/>
                <a:ext cx="10283400" cy="4855680"/>
              </a:xfrm>
              <a:prstGeom prst="rect">
                <a:avLst/>
              </a:prstGeom>
            </p:spPr>
          </p:pic>
        </mc:Fallback>
      </mc:AlternateContent>
    </p:spTree>
    <p:extLst>
      <p:ext uri="{BB962C8B-B14F-4D97-AF65-F5344CB8AC3E}">
        <p14:creationId xmlns:p14="http://schemas.microsoft.com/office/powerpoint/2010/main" val="97196854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71</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15080" y="1098000"/>
              <a:ext cx="11427840" cy="5468760"/>
            </p14:xfrm>
          </p:contentPart>
        </mc:Choice>
        <mc:Fallback xmlns="">
          <p:pic>
            <p:nvPicPr>
              <p:cNvPr id="6" name="Ink 5"/>
              <p:cNvPicPr/>
              <p:nvPr/>
            </p:nvPicPr>
            <p:blipFill>
              <a:blip r:embed="rId3"/>
              <a:stretch>
                <a:fillRect/>
              </a:stretch>
            </p:blipFill>
            <p:spPr>
              <a:xfrm>
                <a:off x="403560" y="1085040"/>
                <a:ext cx="11452320" cy="5495040"/>
              </a:xfrm>
              <a:prstGeom prst="rect">
                <a:avLst/>
              </a:prstGeom>
            </p:spPr>
          </p:pic>
        </mc:Fallback>
      </mc:AlternateContent>
    </p:spTree>
    <p:extLst>
      <p:ext uri="{BB962C8B-B14F-4D97-AF65-F5344CB8AC3E}">
        <p14:creationId xmlns:p14="http://schemas.microsoft.com/office/powerpoint/2010/main" val="362766174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72</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88640" y="1183320"/>
              <a:ext cx="11487600" cy="4512960"/>
            </p14:xfrm>
          </p:contentPart>
        </mc:Choice>
        <mc:Fallback xmlns="">
          <p:pic>
            <p:nvPicPr>
              <p:cNvPr id="6" name="Ink 5"/>
              <p:cNvPicPr/>
              <p:nvPr/>
            </p:nvPicPr>
            <p:blipFill>
              <a:blip r:embed="rId3"/>
              <a:stretch>
                <a:fillRect/>
              </a:stretch>
            </p:blipFill>
            <p:spPr>
              <a:xfrm>
                <a:off x="176400" y="1170360"/>
                <a:ext cx="11504520" cy="4540680"/>
              </a:xfrm>
              <a:prstGeom prst="rect">
                <a:avLst/>
              </a:prstGeom>
            </p:spPr>
          </p:pic>
        </mc:Fallback>
      </mc:AlternateContent>
    </p:spTree>
    <p:extLst>
      <p:ext uri="{BB962C8B-B14F-4D97-AF65-F5344CB8AC3E}">
        <p14:creationId xmlns:p14="http://schemas.microsoft.com/office/powerpoint/2010/main" val="136240559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73</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95080" y="1214640"/>
              <a:ext cx="10750320" cy="5221440"/>
            </p14:xfrm>
          </p:contentPart>
        </mc:Choice>
        <mc:Fallback xmlns="">
          <p:pic>
            <p:nvPicPr>
              <p:cNvPr id="6" name="Ink 5"/>
              <p:cNvPicPr/>
              <p:nvPr/>
            </p:nvPicPr>
            <p:blipFill>
              <a:blip r:embed="rId3"/>
              <a:stretch>
                <a:fillRect/>
              </a:stretch>
            </p:blipFill>
            <p:spPr>
              <a:xfrm>
                <a:off x="581760" y="1201680"/>
                <a:ext cx="10773720" cy="5249160"/>
              </a:xfrm>
              <a:prstGeom prst="rect">
                <a:avLst/>
              </a:prstGeom>
            </p:spPr>
          </p:pic>
        </mc:Fallback>
      </mc:AlternateContent>
    </p:spTree>
    <p:extLst>
      <p:ext uri="{BB962C8B-B14F-4D97-AF65-F5344CB8AC3E}">
        <p14:creationId xmlns:p14="http://schemas.microsoft.com/office/powerpoint/2010/main" val="362389187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74</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930680" y="1365480"/>
              <a:ext cx="8955720" cy="4728600"/>
            </p14:xfrm>
          </p:contentPart>
        </mc:Choice>
        <mc:Fallback xmlns="">
          <p:pic>
            <p:nvPicPr>
              <p:cNvPr id="6" name="Ink 5"/>
              <p:cNvPicPr/>
              <p:nvPr/>
            </p:nvPicPr>
            <p:blipFill>
              <a:blip r:embed="rId3"/>
              <a:stretch>
                <a:fillRect/>
              </a:stretch>
            </p:blipFill>
            <p:spPr>
              <a:xfrm>
                <a:off x="1917360" y="1351080"/>
                <a:ext cx="8971920" cy="4757400"/>
              </a:xfrm>
              <a:prstGeom prst="rect">
                <a:avLst/>
              </a:prstGeom>
            </p:spPr>
          </p:pic>
        </mc:Fallback>
      </mc:AlternateContent>
    </p:spTree>
    <p:extLst>
      <p:ext uri="{BB962C8B-B14F-4D97-AF65-F5344CB8AC3E}">
        <p14:creationId xmlns:p14="http://schemas.microsoft.com/office/powerpoint/2010/main" val="142336455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75</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196360" y="1292040"/>
              <a:ext cx="8905680" cy="4826160"/>
            </p14:xfrm>
          </p:contentPart>
        </mc:Choice>
        <mc:Fallback xmlns="">
          <p:pic>
            <p:nvPicPr>
              <p:cNvPr id="6" name="Ink 5"/>
              <p:cNvPicPr/>
              <p:nvPr/>
            </p:nvPicPr>
            <p:blipFill>
              <a:blip r:embed="rId3"/>
              <a:stretch>
                <a:fillRect/>
              </a:stretch>
            </p:blipFill>
            <p:spPr>
              <a:xfrm>
                <a:off x="2182320" y="1278720"/>
                <a:ext cx="8934480" cy="4852440"/>
              </a:xfrm>
              <a:prstGeom prst="rect">
                <a:avLst/>
              </a:prstGeom>
            </p:spPr>
          </p:pic>
        </mc:Fallback>
      </mc:AlternateContent>
    </p:spTree>
    <p:extLst>
      <p:ext uri="{BB962C8B-B14F-4D97-AF65-F5344CB8AC3E}">
        <p14:creationId xmlns:p14="http://schemas.microsoft.com/office/powerpoint/2010/main" val="351888566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76</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836640" y="1130760"/>
              <a:ext cx="10791000" cy="5110920"/>
            </p14:xfrm>
          </p:contentPart>
        </mc:Choice>
        <mc:Fallback xmlns="">
          <p:pic>
            <p:nvPicPr>
              <p:cNvPr id="6" name="Ink 5"/>
              <p:cNvPicPr/>
              <p:nvPr/>
            </p:nvPicPr>
            <p:blipFill>
              <a:blip r:embed="rId3"/>
              <a:stretch>
                <a:fillRect/>
              </a:stretch>
            </p:blipFill>
            <p:spPr>
              <a:xfrm>
                <a:off x="822240" y="1118160"/>
                <a:ext cx="10813320" cy="5137200"/>
              </a:xfrm>
              <a:prstGeom prst="rect">
                <a:avLst/>
              </a:prstGeom>
            </p:spPr>
          </p:pic>
        </mc:Fallback>
      </mc:AlternateContent>
    </p:spTree>
    <p:extLst>
      <p:ext uri="{BB962C8B-B14F-4D97-AF65-F5344CB8AC3E}">
        <p14:creationId xmlns:p14="http://schemas.microsoft.com/office/powerpoint/2010/main" val="298856697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77</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55200" y="812880"/>
              <a:ext cx="11372400" cy="5558760"/>
            </p14:xfrm>
          </p:contentPart>
        </mc:Choice>
        <mc:Fallback xmlns="">
          <p:pic>
            <p:nvPicPr>
              <p:cNvPr id="6" name="Ink 5"/>
              <p:cNvPicPr/>
              <p:nvPr/>
            </p:nvPicPr>
            <p:blipFill>
              <a:blip r:embed="rId3"/>
              <a:stretch>
                <a:fillRect/>
              </a:stretch>
            </p:blipFill>
            <p:spPr>
              <a:xfrm>
                <a:off x="641160" y="799200"/>
                <a:ext cx="11400840" cy="5585400"/>
              </a:xfrm>
              <a:prstGeom prst="rect">
                <a:avLst/>
              </a:prstGeom>
            </p:spPr>
          </p:pic>
        </mc:Fallback>
      </mc:AlternateContent>
    </p:spTree>
    <p:extLst>
      <p:ext uri="{BB962C8B-B14F-4D97-AF65-F5344CB8AC3E}">
        <p14:creationId xmlns:p14="http://schemas.microsoft.com/office/powerpoint/2010/main" val="223153913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78</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924560" y="1175760"/>
              <a:ext cx="9334080" cy="3300480"/>
            </p14:xfrm>
          </p:contentPart>
        </mc:Choice>
        <mc:Fallback xmlns="">
          <p:pic>
            <p:nvPicPr>
              <p:cNvPr id="6" name="Ink 5"/>
              <p:cNvPicPr/>
              <p:nvPr/>
            </p:nvPicPr>
            <p:blipFill>
              <a:blip r:embed="rId3"/>
              <a:stretch>
                <a:fillRect/>
              </a:stretch>
            </p:blipFill>
            <p:spPr>
              <a:xfrm>
                <a:off x="1911600" y="1161000"/>
                <a:ext cx="9356040" cy="3330360"/>
              </a:xfrm>
              <a:prstGeom prst="rect">
                <a:avLst/>
              </a:prstGeom>
            </p:spPr>
          </p:pic>
        </mc:Fallback>
      </mc:AlternateContent>
    </p:spTree>
    <p:extLst>
      <p:ext uri="{BB962C8B-B14F-4D97-AF65-F5344CB8AC3E}">
        <p14:creationId xmlns:p14="http://schemas.microsoft.com/office/powerpoint/2010/main" val="3033380163"/>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79</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88800" y="1042560"/>
              <a:ext cx="10848600" cy="5472720"/>
            </p14:xfrm>
          </p:contentPart>
        </mc:Choice>
        <mc:Fallback xmlns="">
          <p:pic>
            <p:nvPicPr>
              <p:cNvPr id="6" name="Ink 5"/>
              <p:cNvPicPr/>
              <p:nvPr/>
            </p:nvPicPr>
            <p:blipFill>
              <a:blip r:embed="rId3"/>
              <a:stretch>
                <a:fillRect/>
              </a:stretch>
            </p:blipFill>
            <p:spPr>
              <a:xfrm>
                <a:off x="375840" y="1029600"/>
                <a:ext cx="10874520" cy="5499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19200" y="2128680"/>
              <a:ext cx="10918440" cy="4391280"/>
            </p14:xfrm>
          </p:contentPart>
        </mc:Choice>
        <mc:Fallback xmlns="">
          <p:pic>
            <p:nvPicPr>
              <p:cNvPr id="7" name="Ink 6"/>
              <p:cNvPicPr/>
              <p:nvPr/>
            </p:nvPicPr>
            <p:blipFill>
              <a:blip r:embed="rId5"/>
              <a:stretch>
                <a:fillRect/>
              </a:stretch>
            </p:blipFill>
            <p:spPr>
              <a:xfrm>
                <a:off x="606960" y="2115720"/>
                <a:ext cx="10942920" cy="4410720"/>
              </a:xfrm>
              <a:prstGeom prst="rect">
                <a:avLst/>
              </a:prstGeom>
            </p:spPr>
          </p:pic>
        </mc:Fallback>
      </mc:AlternateContent>
    </p:spTree>
    <p:extLst>
      <p:ext uri="{BB962C8B-B14F-4D97-AF65-F5344CB8AC3E}">
        <p14:creationId xmlns:p14="http://schemas.microsoft.com/office/powerpoint/2010/main" val="26432056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8</a:t>
            </a:fld>
            <a:endParaRPr lang="en-IN"/>
          </a:p>
        </p:txBody>
      </p:sp>
      <p:pic>
        <p:nvPicPr>
          <p:cNvPr id="4" name="Picture 3" descr="A picture containing text, screenshot, font, handwriting&#10;&#10;Description automatically generated">
            <a:extLst>
              <a:ext uri="{FF2B5EF4-FFF2-40B4-BE49-F238E27FC236}">
                <a16:creationId xmlns:a16="http://schemas.microsoft.com/office/drawing/2014/main" id="{1D979C1C-AC02-CD30-E0E4-2DB666508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903" y="1017998"/>
            <a:ext cx="7777656" cy="522533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79000" y="2136960"/>
              <a:ext cx="7669080" cy="3529800"/>
            </p14:xfrm>
          </p:contentPart>
        </mc:Choice>
        <mc:Fallback xmlns="">
          <p:pic>
            <p:nvPicPr>
              <p:cNvPr id="3" name="Ink 2"/>
              <p:cNvPicPr/>
              <p:nvPr/>
            </p:nvPicPr>
            <p:blipFill>
              <a:blip r:embed="rId4"/>
              <a:stretch>
                <a:fillRect/>
              </a:stretch>
            </p:blipFill>
            <p:spPr>
              <a:xfrm>
                <a:off x="268560" y="2123640"/>
                <a:ext cx="7692120" cy="3556080"/>
              </a:xfrm>
              <a:prstGeom prst="rect">
                <a:avLst/>
              </a:prstGeom>
            </p:spPr>
          </p:pic>
        </mc:Fallback>
      </mc:AlternateContent>
    </p:spTree>
    <p:extLst>
      <p:ext uri="{BB962C8B-B14F-4D97-AF65-F5344CB8AC3E}">
        <p14:creationId xmlns:p14="http://schemas.microsoft.com/office/powerpoint/2010/main" val="182816007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80</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418040" y="974520"/>
              <a:ext cx="8775720" cy="4245840"/>
            </p14:xfrm>
          </p:contentPart>
        </mc:Choice>
        <mc:Fallback xmlns="">
          <p:pic>
            <p:nvPicPr>
              <p:cNvPr id="6" name="Ink 5"/>
              <p:cNvPicPr/>
              <p:nvPr/>
            </p:nvPicPr>
            <p:blipFill>
              <a:blip r:embed="rId3"/>
              <a:stretch>
                <a:fillRect/>
              </a:stretch>
            </p:blipFill>
            <p:spPr>
              <a:xfrm>
                <a:off x="1404000" y="959760"/>
                <a:ext cx="8803080" cy="4268880"/>
              </a:xfrm>
              <a:prstGeom prst="rect">
                <a:avLst/>
              </a:prstGeom>
            </p:spPr>
          </p:pic>
        </mc:Fallback>
      </mc:AlternateContent>
    </p:spTree>
    <p:extLst>
      <p:ext uri="{BB962C8B-B14F-4D97-AF65-F5344CB8AC3E}">
        <p14:creationId xmlns:p14="http://schemas.microsoft.com/office/powerpoint/2010/main" val="43391658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81</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58520" y="1301760"/>
              <a:ext cx="11110680" cy="4619520"/>
            </p14:xfrm>
          </p:contentPart>
        </mc:Choice>
        <mc:Fallback xmlns="">
          <p:pic>
            <p:nvPicPr>
              <p:cNvPr id="6" name="Ink 5"/>
              <p:cNvPicPr/>
              <p:nvPr/>
            </p:nvPicPr>
            <p:blipFill>
              <a:blip r:embed="rId3"/>
              <a:stretch>
                <a:fillRect/>
              </a:stretch>
            </p:blipFill>
            <p:spPr>
              <a:xfrm>
                <a:off x="746280" y="1290600"/>
                <a:ext cx="11135160" cy="4644000"/>
              </a:xfrm>
              <a:prstGeom prst="rect">
                <a:avLst/>
              </a:prstGeom>
            </p:spPr>
          </p:pic>
        </mc:Fallback>
      </mc:AlternateContent>
    </p:spTree>
    <p:extLst>
      <p:ext uri="{BB962C8B-B14F-4D97-AF65-F5344CB8AC3E}">
        <p14:creationId xmlns:p14="http://schemas.microsoft.com/office/powerpoint/2010/main" val="33642075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82</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30000" y="1533600"/>
              <a:ext cx="11091240" cy="4673160"/>
            </p14:xfrm>
          </p:contentPart>
        </mc:Choice>
        <mc:Fallback xmlns="">
          <p:pic>
            <p:nvPicPr>
              <p:cNvPr id="6" name="Ink 5"/>
              <p:cNvPicPr/>
              <p:nvPr/>
            </p:nvPicPr>
            <p:blipFill>
              <a:blip r:embed="rId3"/>
              <a:stretch>
                <a:fillRect/>
              </a:stretch>
            </p:blipFill>
            <p:spPr>
              <a:xfrm>
                <a:off x="618480" y="1523880"/>
                <a:ext cx="11117160" cy="4696560"/>
              </a:xfrm>
              <a:prstGeom prst="rect">
                <a:avLst/>
              </a:prstGeom>
            </p:spPr>
          </p:pic>
        </mc:Fallback>
      </mc:AlternateContent>
    </p:spTree>
    <p:extLst>
      <p:ext uri="{BB962C8B-B14F-4D97-AF65-F5344CB8AC3E}">
        <p14:creationId xmlns:p14="http://schemas.microsoft.com/office/powerpoint/2010/main" val="32492118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83</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893520" y="1118520"/>
              <a:ext cx="11174040" cy="5199480"/>
            </p14:xfrm>
          </p:contentPart>
        </mc:Choice>
        <mc:Fallback xmlns="">
          <p:pic>
            <p:nvPicPr>
              <p:cNvPr id="6" name="Ink 5"/>
              <p:cNvPicPr/>
              <p:nvPr/>
            </p:nvPicPr>
            <p:blipFill>
              <a:blip r:embed="rId3"/>
              <a:stretch>
                <a:fillRect/>
              </a:stretch>
            </p:blipFill>
            <p:spPr>
              <a:xfrm>
                <a:off x="880200" y="1105920"/>
                <a:ext cx="11201040" cy="5226120"/>
              </a:xfrm>
              <a:prstGeom prst="rect">
                <a:avLst/>
              </a:prstGeom>
            </p:spPr>
          </p:pic>
        </mc:Fallback>
      </mc:AlternateContent>
    </p:spTree>
    <p:extLst>
      <p:ext uri="{BB962C8B-B14F-4D97-AF65-F5344CB8AC3E}">
        <p14:creationId xmlns:p14="http://schemas.microsoft.com/office/powerpoint/2010/main" val="409750876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84</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67200" y="1117080"/>
              <a:ext cx="11508480" cy="5517360"/>
            </p14:xfrm>
          </p:contentPart>
        </mc:Choice>
        <mc:Fallback xmlns="">
          <p:pic>
            <p:nvPicPr>
              <p:cNvPr id="6" name="Ink 5"/>
              <p:cNvPicPr/>
              <p:nvPr/>
            </p:nvPicPr>
            <p:blipFill>
              <a:blip r:embed="rId3"/>
              <a:stretch>
                <a:fillRect/>
              </a:stretch>
            </p:blipFill>
            <p:spPr>
              <a:xfrm>
                <a:off x="353880" y="1103040"/>
                <a:ext cx="11536200" cy="5542920"/>
              </a:xfrm>
              <a:prstGeom prst="rect">
                <a:avLst/>
              </a:prstGeom>
            </p:spPr>
          </p:pic>
        </mc:Fallback>
      </mc:AlternateContent>
    </p:spTree>
    <p:extLst>
      <p:ext uri="{BB962C8B-B14F-4D97-AF65-F5344CB8AC3E}">
        <p14:creationId xmlns:p14="http://schemas.microsoft.com/office/powerpoint/2010/main" val="152149376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85</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655280" y="1017000"/>
              <a:ext cx="9933480" cy="5700240"/>
            </p14:xfrm>
          </p:contentPart>
        </mc:Choice>
        <mc:Fallback xmlns="">
          <p:pic>
            <p:nvPicPr>
              <p:cNvPr id="6" name="Ink 5"/>
              <p:cNvPicPr/>
              <p:nvPr/>
            </p:nvPicPr>
            <p:blipFill>
              <a:blip r:embed="rId3"/>
              <a:stretch>
                <a:fillRect/>
              </a:stretch>
            </p:blipFill>
            <p:spPr>
              <a:xfrm>
                <a:off x="1643040" y="1003680"/>
                <a:ext cx="9959760" cy="5720040"/>
              </a:xfrm>
              <a:prstGeom prst="rect">
                <a:avLst/>
              </a:prstGeom>
            </p:spPr>
          </p:pic>
        </mc:Fallback>
      </mc:AlternateContent>
    </p:spTree>
    <p:extLst>
      <p:ext uri="{BB962C8B-B14F-4D97-AF65-F5344CB8AC3E}">
        <p14:creationId xmlns:p14="http://schemas.microsoft.com/office/powerpoint/2010/main" val="6673753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86</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392480" y="1741680"/>
              <a:ext cx="9902160" cy="4818960"/>
            </p14:xfrm>
          </p:contentPart>
        </mc:Choice>
        <mc:Fallback xmlns="">
          <p:pic>
            <p:nvPicPr>
              <p:cNvPr id="6" name="Ink 5"/>
              <p:cNvPicPr/>
              <p:nvPr/>
            </p:nvPicPr>
            <p:blipFill>
              <a:blip r:embed="rId3"/>
              <a:stretch>
                <a:fillRect/>
              </a:stretch>
            </p:blipFill>
            <p:spPr>
              <a:xfrm>
                <a:off x="1379160" y="1728720"/>
                <a:ext cx="9927360" cy="4845240"/>
              </a:xfrm>
              <a:prstGeom prst="rect">
                <a:avLst/>
              </a:prstGeom>
            </p:spPr>
          </p:pic>
        </mc:Fallback>
      </mc:AlternateContent>
    </p:spTree>
    <p:extLst>
      <p:ext uri="{BB962C8B-B14F-4D97-AF65-F5344CB8AC3E}">
        <p14:creationId xmlns:p14="http://schemas.microsoft.com/office/powerpoint/2010/main" val="583864603"/>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87</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72480" y="1128600"/>
              <a:ext cx="10770480" cy="4617720"/>
            </p14:xfrm>
          </p:contentPart>
        </mc:Choice>
        <mc:Fallback xmlns="">
          <p:pic>
            <p:nvPicPr>
              <p:cNvPr id="6" name="Ink 5"/>
              <p:cNvPicPr/>
              <p:nvPr/>
            </p:nvPicPr>
            <p:blipFill>
              <a:blip r:embed="rId3"/>
              <a:stretch>
                <a:fillRect/>
              </a:stretch>
            </p:blipFill>
            <p:spPr>
              <a:xfrm>
                <a:off x="658800" y="1114560"/>
                <a:ext cx="10798560" cy="4636440"/>
              </a:xfrm>
              <a:prstGeom prst="rect">
                <a:avLst/>
              </a:prstGeom>
            </p:spPr>
          </p:pic>
        </mc:Fallback>
      </mc:AlternateContent>
    </p:spTree>
    <p:extLst>
      <p:ext uri="{BB962C8B-B14F-4D97-AF65-F5344CB8AC3E}">
        <p14:creationId xmlns:p14="http://schemas.microsoft.com/office/powerpoint/2010/main" val="3109164667"/>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88</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90200" y="1212480"/>
              <a:ext cx="9539280" cy="4637160"/>
            </p14:xfrm>
          </p:contentPart>
        </mc:Choice>
        <mc:Fallback xmlns="">
          <p:pic>
            <p:nvPicPr>
              <p:cNvPr id="6" name="Ink 5"/>
              <p:cNvPicPr/>
              <p:nvPr/>
            </p:nvPicPr>
            <p:blipFill>
              <a:blip r:embed="rId3"/>
              <a:stretch>
                <a:fillRect/>
              </a:stretch>
            </p:blipFill>
            <p:spPr>
              <a:xfrm>
                <a:off x="777240" y="1198440"/>
                <a:ext cx="9565200" cy="4665960"/>
              </a:xfrm>
              <a:prstGeom prst="rect">
                <a:avLst/>
              </a:prstGeom>
            </p:spPr>
          </p:pic>
        </mc:Fallback>
      </mc:AlternateContent>
    </p:spTree>
    <p:extLst>
      <p:ext uri="{BB962C8B-B14F-4D97-AF65-F5344CB8AC3E}">
        <p14:creationId xmlns:p14="http://schemas.microsoft.com/office/powerpoint/2010/main" val="176520262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89</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861200" y="1042920"/>
              <a:ext cx="10195200" cy="5486040"/>
            </p14:xfrm>
          </p:contentPart>
        </mc:Choice>
        <mc:Fallback xmlns="">
          <p:pic>
            <p:nvPicPr>
              <p:cNvPr id="6" name="Ink 5"/>
              <p:cNvPicPr/>
              <p:nvPr/>
            </p:nvPicPr>
            <p:blipFill>
              <a:blip r:embed="rId3"/>
              <a:stretch>
                <a:fillRect/>
              </a:stretch>
            </p:blipFill>
            <p:spPr>
              <a:xfrm>
                <a:off x="1847880" y="1029960"/>
                <a:ext cx="10211040" cy="5510160"/>
              </a:xfrm>
              <a:prstGeom prst="rect">
                <a:avLst/>
              </a:prstGeom>
            </p:spPr>
          </p:pic>
        </mc:Fallback>
      </mc:AlternateContent>
    </p:spTree>
    <p:extLst>
      <p:ext uri="{BB962C8B-B14F-4D97-AF65-F5344CB8AC3E}">
        <p14:creationId xmlns:p14="http://schemas.microsoft.com/office/powerpoint/2010/main" val="3381844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B11E45-9F3F-4C88-3349-788939CAD742}"/>
              </a:ext>
            </a:extLst>
          </p:cNvPr>
          <p:cNvSpPr>
            <a:spLocks noGrp="1"/>
          </p:cNvSpPr>
          <p:nvPr>
            <p:ph type="title"/>
          </p:nvPr>
        </p:nvSpPr>
        <p:spPr/>
        <p:txBody>
          <a:bodyPr>
            <a:normAutofit fontScale="90000"/>
          </a:bodyPr>
          <a:lstStyle/>
          <a:p>
            <a:endParaRPr lang="en-US"/>
          </a:p>
        </p:txBody>
      </p:sp>
      <p:sp>
        <p:nvSpPr>
          <p:cNvPr id="8" name="Text Placeholder 7">
            <a:extLst>
              <a:ext uri="{FF2B5EF4-FFF2-40B4-BE49-F238E27FC236}">
                <a16:creationId xmlns:a16="http://schemas.microsoft.com/office/drawing/2014/main" id="{5382AD72-C5C4-10AF-6336-8DABF22D0538}"/>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A3A8ADA8-84FD-EE79-37D4-90AB2944F938}"/>
              </a:ext>
            </a:extLst>
          </p:cNvPr>
          <p:cNvSpPr>
            <a:spLocks noGrp="1"/>
          </p:cNvSpPr>
          <p:nvPr>
            <p:ph type="body" sz="quarter" idx="21"/>
          </p:nvPr>
        </p:nvSpPr>
        <p:spPr/>
        <p:txBody>
          <a:bodyPr>
            <a:normAutofit lnSpcReduction="10000"/>
          </a:bodyPr>
          <a:lstStyle/>
          <a:p>
            <a:endParaRPr lang="en-US"/>
          </a:p>
        </p:txBody>
      </p:sp>
      <p:sp>
        <p:nvSpPr>
          <p:cNvPr id="2" name="Slide Number Placeholder 1">
            <a:extLst>
              <a:ext uri="{FF2B5EF4-FFF2-40B4-BE49-F238E27FC236}">
                <a16:creationId xmlns:a16="http://schemas.microsoft.com/office/drawing/2014/main" id="{7C4C199C-E3F4-6BCB-F525-5FB6D0D80E5A}"/>
              </a:ext>
            </a:extLst>
          </p:cNvPr>
          <p:cNvSpPr>
            <a:spLocks noGrp="1"/>
          </p:cNvSpPr>
          <p:nvPr>
            <p:ph type="sldNum" sz="quarter" idx="2"/>
          </p:nvPr>
        </p:nvSpPr>
        <p:spPr/>
        <p:txBody>
          <a:bodyPr/>
          <a:lstStyle/>
          <a:p>
            <a:fld id="{86CB4B4D-7CA3-9044-876B-883B54F8677D}" type="slidenum">
              <a:rPr lang="en-IN" smtClean="0"/>
              <a:t>9</a:t>
            </a:fld>
            <a:endParaRPr lang="en-IN"/>
          </a:p>
        </p:txBody>
      </p:sp>
      <p:pic>
        <p:nvPicPr>
          <p:cNvPr id="4" name="Picture 3" descr="A picture containing text, handwriting, font, screenshot&#10;&#10;Description automatically generated">
            <a:extLst>
              <a:ext uri="{FF2B5EF4-FFF2-40B4-BE49-F238E27FC236}">
                <a16:creationId xmlns:a16="http://schemas.microsoft.com/office/drawing/2014/main" id="{89056248-5998-17D1-9519-69EC7CC88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24" y="1017998"/>
            <a:ext cx="8282152" cy="526989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6920" y="1146960"/>
              <a:ext cx="11907000" cy="5223600"/>
            </p14:xfrm>
          </p:contentPart>
        </mc:Choice>
        <mc:Fallback xmlns="">
          <p:pic>
            <p:nvPicPr>
              <p:cNvPr id="3" name="Ink 2"/>
              <p:cNvPicPr/>
              <p:nvPr/>
            </p:nvPicPr>
            <p:blipFill>
              <a:blip r:embed="rId4"/>
              <a:stretch>
                <a:fillRect/>
              </a:stretch>
            </p:blipFill>
            <p:spPr>
              <a:xfrm>
                <a:off x="14400" y="1135080"/>
                <a:ext cx="11921040" cy="5244120"/>
              </a:xfrm>
              <a:prstGeom prst="rect">
                <a:avLst/>
              </a:prstGeom>
            </p:spPr>
          </p:pic>
        </mc:Fallback>
      </mc:AlternateContent>
    </p:spTree>
    <p:extLst>
      <p:ext uri="{BB962C8B-B14F-4D97-AF65-F5344CB8AC3E}">
        <p14:creationId xmlns:p14="http://schemas.microsoft.com/office/powerpoint/2010/main" val="581333129"/>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90</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61440" y="1219680"/>
              <a:ext cx="11171520" cy="4907520"/>
            </p14:xfrm>
          </p:contentPart>
        </mc:Choice>
        <mc:Fallback xmlns="">
          <p:pic>
            <p:nvPicPr>
              <p:cNvPr id="6" name="Ink 5"/>
              <p:cNvPicPr/>
              <p:nvPr/>
            </p:nvPicPr>
            <p:blipFill>
              <a:blip r:embed="rId3"/>
              <a:stretch>
                <a:fillRect/>
              </a:stretch>
            </p:blipFill>
            <p:spPr>
              <a:xfrm>
                <a:off x="350640" y="1206000"/>
                <a:ext cx="11196720" cy="4924800"/>
              </a:xfrm>
              <a:prstGeom prst="rect">
                <a:avLst/>
              </a:prstGeom>
            </p:spPr>
          </p:pic>
        </mc:Fallback>
      </mc:AlternateContent>
    </p:spTree>
    <p:extLst>
      <p:ext uri="{BB962C8B-B14F-4D97-AF65-F5344CB8AC3E}">
        <p14:creationId xmlns:p14="http://schemas.microsoft.com/office/powerpoint/2010/main" val="315912365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91</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63480" y="1199160"/>
              <a:ext cx="10079640" cy="3248280"/>
            </p14:xfrm>
          </p:contentPart>
        </mc:Choice>
        <mc:Fallback xmlns="">
          <p:pic>
            <p:nvPicPr>
              <p:cNvPr id="6" name="Ink 5"/>
              <p:cNvPicPr/>
              <p:nvPr/>
            </p:nvPicPr>
            <p:blipFill>
              <a:blip r:embed="rId3"/>
              <a:stretch>
                <a:fillRect/>
              </a:stretch>
            </p:blipFill>
            <p:spPr>
              <a:xfrm>
                <a:off x="651600" y="1185480"/>
                <a:ext cx="10105920" cy="3274200"/>
              </a:xfrm>
              <a:prstGeom prst="rect">
                <a:avLst/>
              </a:prstGeom>
            </p:spPr>
          </p:pic>
        </mc:Fallback>
      </mc:AlternateContent>
    </p:spTree>
    <p:extLst>
      <p:ext uri="{BB962C8B-B14F-4D97-AF65-F5344CB8AC3E}">
        <p14:creationId xmlns:p14="http://schemas.microsoft.com/office/powerpoint/2010/main" val="177148100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92</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944280" y="1101600"/>
              <a:ext cx="10911960" cy="4877640"/>
            </p14:xfrm>
          </p:contentPart>
        </mc:Choice>
        <mc:Fallback xmlns="">
          <p:pic>
            <p:nvPicPr>
              <p:cNvPr id="6" name="Ink 5"/>
              <p:cNvPicPr/>
              <p:nvPr/>
            </p:nvPicPr>
            <p:blipFill>
              <a:blip r:embed="rId3"/>
              <a:stretch>
                <a:fillRect/>
              </a:stretch>
            </p:blipFill>
            <p:spPr>
              <a:xfrm>
                <a:off x="931680" y="1087920"/>
                <a:ext cx="10938240" cy="4905000"/>
              </a:xfrm>
              <a:prstGeom prst="rect">
                <a:avLst/>
              </a:prstGeom>
            </p:spPr>
          </p:pic>
        </mc:Fallback>
      </mc:AlternateContent>
    </p:spTree>
    <p:extLst>
      <p:ext uri="{BB962C8B-B14F-4D97-AF65-F5344CB8AC3E}">
        <p14:creationId xmlns:p14="http://schemas.microsoft.com/office/powerpoint/2010/main" val="59882717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93</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24880" y="1183320"/>
              <a:ext cx="11290680" cy="5379120"/>
            </p14:xfrm>
          </p:contentPart>
        </mc:Choice>
        <mc:Fallback xmlns="">
          <p:pic>
            <p:nvPicPr>
              <p:cNvPr id="6" name="Ink 5"/>
              <p:cNvPicPr/>
              <p:nvPr/>
            </p:nvPicPr>
            <p:blipFill>
              <a:blip r:embed="rId3"/>
              <a:stretch>
                <a:fillRect/>
              </a:stretch>
            </p:blipFill>
            <p:spPr>
              <a:xfrm>
                <a:off x="511560" y="1170000"/>
                <a:ext cx="11317320" cy="5407560"/>
              </a:xfrm>
              <a:prstGeom prst="rect">
                <a:avLst/>
              </a:prstGeom>
            </p:spPr>
          </p:pic>
        </mc:Fallback>
      </mc:AlternateContent>
    </p:spTree>
    <p:extLst>
      <p:ext uri="{BB962C8B-B14F-4D97-AF65-F5344CB8AC3E}">
        <p14:creationId xmlns:p14="http://schemas.microsoft.com/office/powerpoint/2010/main" val="169358450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94</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73640" y="1618200"/>
              <a:ext cx="10532160" cy="4857840"/>
            </p14:xfrm>
          </p:contentPart>
        </mc:Choice>
        <mc:Fallback xmlns="">
          <p:pic>
            <p:nvPicPr>
              <p:cNvPr id="6" name="Ink 5"/>
              <p:cNvPicPr/>
              <p:nvPr/>
            </p:nvPicPr>
            <p:blipFill>
              <a:blip r:embed="rId3"/>
              <a:stretch>
                <a:fillRect/>
              </a:stretch>
            </p:blipFill>
            <p:spPr>
              <a:xfrm>
                <a:off x="759600" y="1605960"/>
                <a:ext cx="10557360" cy="4883040"/>
              </a:xfrm>
              <a:prstGeom prst="rect">
                <a:avLst/>
              </a:prstGeom>
            </p:spPr>
          </p:pic>
        </mc:Fallback>
      </mc:AlternateContent>
    </p:spTree>
    <p:extLst>
      <p:ext uri="{BB962C8B-B14F-4D97-AF65-F5344CB8AC3E}">
        <p14:creationId xmlns:p14="http://schemas.microsoft.com/office/powerpoint/2010/main" val="664486373"/>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21"/>
          </p:nvPr>
        </p:nvSpPr>
        <p:spPr/>
        <p:txBody>
          <a:bodyPr>
            <a:normAutofit lnSpcReduction="10000"/>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95</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594080" y="1251360"/>
              <a:ext cx="7868160" cy="2050560"/>
            </p14:xfrm>
          </p:contentPart>
        </mc:Choice>
        <mc:Fallback xmlns="">
          <p:pic>
            <p:nvPicPr>
              <p:cNvPr id="6" name="Ink 5"/>
              <p:cNvPicPr/>
              <p:nvPr/>
            </p:nvPicPr>
            <p:blipFill>
              <a:blip r:embed="rId3"/>
              <a:stretch>
                <a:fillRect/>
              </a:stretch>
            </p:blipFill>
            <p:spPr>
              <a:xfrm>
                <a:off x="1579680" y="1238760"/>
                <a:ext cx="7896600" cy="2070360"/>
              </a:xfrm>
              <a:prstGeom prst="rect">
                <a:avLst/>
              </a:prstGeom>
            </p:spPr>
          </p:pic>
        </mc:Fallback>
      </mc:AlternateContent>
    </p:spTree>
    <p:extLst>
      <p:ext uri="{BB962C8B-B14F-4D97-AF65-F5344CB8AC3E}">
        <p14:creationId xmlns:p14="http://schemas.microsoft.com/office/powerpoint/2010/main" val="2488096441"/>
      </p:ext>
    </p:extLst>
  </p:cSld>
  <p:clrMapOvr>
    <a:masterClrMapping/>
  </p:clrMapOvr>
  <p:transition spd="med"/>
</p:sld>
</file>

<file path=ppt/theme/theme1.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2250</TotalTime>
  <Words>232</Words>
  <Application>Microsoft Office PowerPoint</Application>
  <PresentationFormat>Widescreen</PresentationFormat>
  <Paragraphs>102</Paragraphs>
  <Slides>95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Lucida Grande</vt:lpstr>
      <vt:lpstr>OpenSans</vt:lpstr>
      <vt:lpstr>Times New Roman</vt:lpstr>
      <vt:lpstr>1_Office Theme</vt:lpstr>
      <vt:lpstr>A Story of Quantum Error Correction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Brief Timeline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ASUS</cp:lastModifiedBy>
  <cp:revision>84</cp:revision>
  <dcterms:modified xsi:type="dcterms:W3CDTF">2024-03-17T11:12:57Z</dcterms:modified>
</cp:coreProperties>
</file>